
<file path=[Content_Types].xml><?xml version="1.0" encoding="utf-8"?>
<Types xmlns="http://schemas.openxmlformats.org/package/2006/content-types">
  <Default Extension="glb" ContentType="model/gltf.binary"/>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84" r:id="rId3"/>
    <p:sldId id="385" r:id="rId4"/>
    <p:sldId id="382" r:id="rId5"/>
    <p:sldId id="256" r:id="rId6"/>
    <p:sldId id="276" r:id="rId7"/>
    <p:sldId id="535" r:id="rId8"/>
    <p:sldId id="299" r:id="rId9"/>
    <p:sldId id="258" r:id="rId10"/>
    <p:sldId id="537" r:id="rId11"/>
    <p:sldId id="576" r:id="rId12"/>
    <p:sldId id="260" r:id="rId13"/>
    <p:sldId id="581" r:id="rId14"/>
    <p:sldId id="577" r:id="rId15"/>
    <p:sldId id="262" r:id="rId16"/>
    <p:sldId id="259" r:id="rId17"/>
    <p:sldId id="263" r:id="rId18"/>
    <p:sldId id="582" r:id="rId19"/>
    <p:sldId id="524" r:id="rId20"/>
    <p:sldId id="386" r:id="rId21"/>
    <p:sldId id="265" r:id="rId22"/>
    <p:sldId id="585" r:id="rId23"/>
    <p:sldId id="266" r:id="rId24"/>
    <p:sldId id="267" r:id="rId25"/>
    <p:sldId id="578" r:id="rId26"/>
    <p:sldId id="483" r:id="rId27"/>
    <p:sldId id="583" r:id="rId28"/>
    <p:sldId id="268" r:id="rId29"/>
    <p:sldId id="543" r:id="rId30"/>
    <p:sldId id="544" r:id="rId31"/>
    <p:sldId id="485" r:id="rId32"/>
    <p:sldId id="491" r:id="rId33"/>
    <p:sldId id="488" r:id="rId34"/>
    <p:sldId id="489" r:id="rId35"/>
    <p:sldId id="292" r:id="rId36"/>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FBF7"/>
    <a:srgbClr val="51E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53"/>
    <p:restoredTop sz="94479"/>
  </p:normalViewPr>
  <p:slideViewPr>
    <p:cSldViewPr snapToGrid="0" snapToObjects="1">
      <p:cViewPr varScale="1">
        <p:scale>
          <a:sx n="87" d="100"/>
          <a:sy n="87" d="100"/>
        </p:scale>
        <p:origin x="232" y="6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F476E-5D86-7A44-9EA8-B3471A08619C}" type="datetimeFigureOut">
              <a:rPr lang="en-VN" smtClean="0"/>
              <a:t>8/20/21</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A8241-C7A8-E34D-9386-75DDC610F40F}" type="slidenum">
              <a:rPr lang="en-VN" smtClean="0"/>
              <a:t>‹#›</a:t>
            </a:fld>
            <a:endParaRPr lang="en-VN"/>
          </a:p>
        </p:txBody>
      </p:sp>
    </p:spTree>
    <p:extLst>
      <p:ext uri="{BB962C8B-B14F-4D97-AF65-F5344CB8AC3E}">
        <p14:creationId xmlns:p14="http://schemas.microsoft.com/office/powerpoint/2010/main" val="3888177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79FD6C-44D2-4B5C-A8B5-0667D2B164DF}" type="slidenum">
              <a:rPr lang="zh-CN" altLang="en-US" smtClean="0"/>
              <a:t>8</a:t>
            </a:fld>
            <a:endParaRPr lang="zh-CN" altLang="en-US"/>
          </a:p>
        </p:txBody>
      </p:sp>
    </p:spTree>
    <p:extLst>
      <p:ext uri="{BB962C8B-B14F-4D97-AF65-F5344CB8AC3E}">
        <p14:creationId xmlns:p14="http://schemas.microsoft.com/office/powerpoint/2010/main" val="272426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C4854-2E85-4CF8-80BD-3EC37E74EBDE}" type="slidenum">
              <a:rPr lang="en-US" smtClean="0"/>
              <a:t>19</a:t>
            </a:fld>
            <a:endParaRPr lang="en-US"/>
          </a:p>
        </p:txBody>
      </p:sp>
    </p:spTree>
    <p:extLst>
      <p:ext uri="{BB962C8B-B14F-4D97-AF65-F5344CB8AC3E}">
        <p14:creationId xmlns:p14="http://schemas.microsoft.com/office/powerpoint/2010/main" val="9319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EE7FE3-D0B2-423F-952C-1A85703ADAF2}" type="slidenum">
              <a:rPr lang="en-US" smtClean="0"/>
              <a:t>31</a:t>
            </a:fld>
            <a:endParaRPr lang="en-US"/>
          </a:p>
        </p:txBody>
      </p:sp>
    </p:spTree>
    <p:extLst>
      <p:ext uri="{BB962C8B-B14F-4D97-AF65-F5344CB8AC3E}">
        <p14:creationId xmlns:p14="http://schemas.microsoft.com/office/powerpoint/2010/main" val="328310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82EBB2E-8E61-4A49-8C27-ADDD5DAB181F}"/>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1982CF3B-2FB4-4A63-ABDD-A1C2DD2349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cs typeface="Arial" panose="020B0604020202020204" pitchFamily="34" charset="0"/>
              </a:rPr>
              <a:t>Đây</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cách</a:t>
            </a:r>
            <a:r>
              <a:rPr lang="en-US" altLang="en-US" dirty="0">
                <a:latin typeface="Arial" panose="020B0604020202020204" pitchFamily="34" charset="0"/>
                <a:cs typeface="Arial" panose="020B0604020202020204" pitchFamily="34" charset="0"/>
              </a:rPr>
              <a:t> 2 </a:t>
            </a:r>
            <a:r>
              <a:rPr lang="en-US" altLang="en-US" dirty="0" err="1">
                <a:latin typeface="Arial" panose="020B0604020202020204" pitchFamily="34" charset="0"/>
                <a:cs typeface="Arial" panose="020B0604020202020204" pitchFamily="34" charset="0"/>
              </a:rPr>
              <a:t>cho</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phần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củng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cố</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luyện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tập</a:t>
            </a:r>
            <a:r>
              <a:rPr lang="en-US" altLang="en-US" dirty="0">
                <a:latin typeface="Arial" panose="020B0604020202020204" pitchFamily="34" charset="0"/>
                <a:cs typeface="Arial" panose="020B0604020202020204" pitchFamily="34" charset="0"/>
              </a:rPr>
              <a:t> </a:t>
            </a:r>
          </a:p>
        </p:txBody>
      </p:sp>
      <p:sp>
        <p:nvSpPr>
          <p:cNvPr id="36868" name="Slide Number Placeholder 3">
            <a:extLst>
              <a:ext uri="{FF2B5EF4-FFF2-40B4-BE49-F238E27FC236}">
                <a16:creationId xmlns:a16="http://schemas.microsoft.com/office/drawing/2014/main" id="{CE3B3137-CE5A-43E0-8414-70D273EE1E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A58B94-36D1-4750-BF34-1EDBDC061DFD}" type="slidenum">
              <a:rPr lang="en-US" altLang="en-US"/>
              <a:pPr/>
              <a:t>32</a:t>
            </a:fld>
            <a:endParaRPr lang="en-US" altLang="en-US"/>
          </a:p>
        </p:txBody>
      </p:sp>
    </p:spTree>
    <p:extLst>
      <p:ext uri="{BB962C8B-B14F-4D97-AF65-F5344CB8AC3E}">
        <p14:creationId xmlns:p14="http://schemas.microsoft.com/office/powerpoint/2010/main" val="411521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BBA2A-FA99-43EC-97FD-90F85E0DCCA7}" type="slidenum">
              <a:rPr lang="en-US" smtClean="0"/>
              <a:t>35</a:t>
            </a:fld>
            <a:endParaRPr lang="en-US"/>
          </a:p>
        </p:txBody>
      </p:sp>
    </p:spTree>
    <p:extLst>
      <p:ext uri="{BB962C8B-B14F-4D97-AF65-F5344CB8AC3E}">
        <p14:creationId xmlns:p14="http://schemas.microsoft.com/office/powerpoint/2010/main" val="2362267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2C81-AF24-054B-95EC-7E66753BA3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F392DF14-390E-5D47-8C6F-CE4353E0C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AECD1BE2-E9A8-E44B-B163-E9E91554FB21}"/>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5" name="Footer Placeholder 4">
            <a:extLst>
              <a:ext uri="{FF2B5EF4-FFF2-40B4-BE49-F238E27FC236}">
                <a16:creationId xmlns:a16="http://schemas.microsoft.com/office/drawing/2014/main" id="{CF15A0B5-0BCB-E547-9579-639DD82C112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12DD87E-4C5C-9747-AD45-97E70718B235}"/>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99167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EE9A-0CB4-D14D-95C1-91CCF12CED50}"/>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EA9375F9-EB29-3645-8292-6AFABC7E36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FC7F68A-560F-AF4C-BA2E-11AD5E85A693}"/>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5" name="Footer Placeholder 4">
            <a:extLst>
              <a:ext uri="{FF2B5EF4-FFF2-40B4-BE49-F238E27FC236}">
                <a16:creationId xmlns:a16="http://schemas.microsoft.com/office/drawing/2014/main" id="{799A2134-1287-2D4E-8940-5CA71F71759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35381A0-B4CE-AE4C-9EAB-518C7635F177}"/>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3761771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DF95B4-82D3-8549-8BC2-8BA05D7BC4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F797D4C-D76D-E74D-BCAB-3938F244EE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CB272F3-8DE0-DC47-B984-9BF1E03826C7}"/>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5" name="Footer Placeholder 4">
            <a:extLst>
              <a:ext uri="{FF2B5EF4-FFF2-40B4-BE49-F238E27FC236}">
                <a16:creationId xmlns:a16="http://schemas.microsoft.com/office/drawing/2014/main" id="{17FAAF33-B2D1-2147-A0F6-4E701648BDD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CE1882D-436D-CF42-BD88-3284EBD01EEC}"/>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69419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7" name="Picture 2" descr="G:\파워포인트\김진영씨디자인\6월12일 예스폼\사막\사막_속지1.jpg"/>
          <p:cNvPicPr>
            <a:picLocks noChangeAspect="1" noChangeArrowheads="1"/>
          </p:cNvPicPr>
          <p:nvPr userDrawn="1"/>
        </p:nvPicPr>
        <p:blipFill>
          <a:blip r:embed="rId2" cstate="print"/>
          <a:srcRect/>
          <a:stretch>
            <a:fillRect/>
          </a:stretch>
        </p:blipFill>
        <p:spPr bwMode="auto">
          <a:xfrm>
            <a:off x="0" y="0"/>
            <a:ext cx="12192000" cy="6858000"/>
          </a:xfrm>
          <a:prstGeom prst="rect">
            <a:avLst/>
          </a:prstGeom>
          <a:noFill/>
        </p:spPr>
      </p:pic>
      <p:sp>
        <p:nvSpPr>
          <p:cNvPr id="2" name="제목 1"/>
          <p:cNvSpPr>
            <a:spLocks noGrp="1"/>
          </p:cNvSpPr>
          <p:nvPr>
            <p:ph type="title"/>
          </p:nvPr>
        </p:nvSpPr>
        <p:spPr>
          <a:xfrm>
            <a:off x="527381" y="33404"/>
            <a:ext cx="9807440"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bg1"/>
                </a:solidFill>
                <a:latin typeface="Calibri" panose="020F0502020204030204" pitchFamily="34" charset="0"/>
                <a:ea typeface="맑은 고딕" pitchFamily="50" charset="-127"/>
                <a:cs typeface="+mj-cs"/>
              </a:defRPr>
            </a:lvl1pPr>
          </a:lstStyle>
          <a:p>
            <a:r>
              <a:rPr lang="ko-KR" altLang="en-US" dirty="0"/>
              <a:t>마스터 제목 스타일 편집</a:t>
            </a:r>
          </a:p>
        </p:txBody>
      </p:sp>
      <p:sp>
        <p:nvSpPr>
          <p:cNvPr id="3" name="날짜 개체 틀 2"/>
          <p:cNvSpPr>
            <a:spLocks noGrp="1"/>
          </p:cNvSpPr>
          <p:nvPr>
            <p:ph type="dt" sz="half" idx="10"/>
          </p:nvPr>
        </p:nvSpPr>
        <p:spPr/>
        <p:txBody>
          <a:bodyPr/>
          <a:lstStyle>
            <a:lvl1pPr>
              <a:defRPr baseline="0">
                <a:latin typeface="Calibri" panose="020F0502020204030204" pitchFamily="34" charset="0"/>
              </a:defRPr>
            </a:lvl1pPr>
          </a:lstStyle>
          <a:p>
            <a:fld id="{ED3D6733-6F27-4404-AB51-585418F146E5}" type="datetimeFigureOut">
              <a:rPr lang="ko-KR" altLang="en-US" smtClean="0"/>
              <a:pPr/>
              <a:t>2021. 8. 20.</a:t>
            </a:fld>
            <a:endParaRPr lang="ko-KR" altLang="en-US"/>
          </a:p>
        </p:txBody>
      </p:sp>
      <p:sp>
        <p:nvSpPr>
          <p:cNvPr id="4" name="바닥글 개체 틀 3"/>
          <p:cNvSpPr>
            <a:spLocks noGrp="1"/>
          </p:cNvSpPr>
          <p:nvPr>
            <p:ph type="ftr" sz="quarter" idx="11"/>
          </p:nvPr>
        </p:nvSpPr>
        <p:spPr/>
        <p:txBody>
          <a:bodyPr/>
          <a:lstStyle>
            <a:lvl1pPr>
              <a:defRPr baseline="0">
                <a:latin typeface="Calibri" panose="020F0502020204030204" pitchFamily="34" charset="0"/>
              </a:defRPr>
            </a:lvl1pPr>
          </a:lstStyle>
          <a:p>
            <a:endParaRPr lang="ko-KR" altLang="en-US"/>
          </a:p>
        </p:txBody>
      </p:sp>
      <p:sp>
        <p:nvSpPr>
          <p:cNvPr id="5" name="슬라이드 번호 개체 틀 4"/>
          <p:cNvSpPr>
            <a:spLocks noGrp="1"/>
          </p:cNvSpPr>
          <p:nvPr>
            <p:ph type="sldNum" sz="quarter" idx="12"/>
          </p:nvPr>
        </p:nvSpPr>
        <p:spPr/>
        <p:txBody>
          <a:bodyPr/>
          <a:lstStyle>
            <a:lvl1pPr>
              <a:defRPr baseline="0">
                <a:latin typeface="Calibri" panose="020F0502020204030204" pitchFamily="34" charset="0"/>
              </a:defRPr>
            </a:lvl1pPr>
          </a:lstStyle>
          <a:p>
            <a:fld id="{EE6BC638-39B7-4287-91A7-2A3DDA573295}" type="slidenum">
              <a:rPr lang="ko-KR" altLang="en-US" smtClean="0"/>
              <a:pPr/>
              <a:t>‹#›</a:t>
            </a:fld>
            <a:endParaRPr lang="ko-KR" altLang="en-US"/>
          </a:p>
        </p:txBody>
      </p:sp>
      <p:sp>
        <p:nvSpPr>
          <p:cNvPr id="6" name="내용 개체 틀 2"/>
          <p:cNvSpPr>
            <a:spLocks noGrp="1"/>
          </p:cNvSpPr>
          <p:nvPr>
            <p:ph idx="1"/>
          </p:nvPr>
        </p:nvSpPr>
        <p:spPr>
          <a:xfrm>
            <a:off x="527382" y="1340768"/>
            <a:ext cx="11203367" cy="5025702"/>
          </a:xfrm>
        </p:spPr>
        <p:txBody>
          <a:bodyPr>
            <a:normAutofit/>
          </a:bodyPr>
          <a:lstStyle>
            <a:lvl1pPr algn="l">
              <a:buNone/>
              <a:defRPr sz="1600" i="1" baseline="0">
                <a:solidFill>
                  <a:schemeClr val="tx1">
                    <a:lumMod val="65000"/>
                    <a:lumOff val="35000"/>
                  </a:schemeClr>
                </a:solidFill>
                <a:latin typeface="Calibri" panose="020F0502020204030204" pitchFamily="34" charset="0"/>
                <a:ea typeface="맑은 고딕" pitchFamily="50" charset="-127"/>
              </a:defRPr>
            </a:lvl1pPr>
            <a:lvl2pPr algn="l">
              <a:buNone/>
              <a:defRPr sz="1600" i="1" baseline="0">
                <a:solidFill>
                  <a:schemeClr val="tx1">
                    <a:lumMod val="65000"/>
                    <a:lumOff val="35000"/>
                  </a:schemeClr>
                </a:solidFill>
                <a:latin typeface="Calibri" panose="020F0502020204030204" pitchFamily="34" charset="0"/>
                <a:ea typeface="맑은 고딕" pitchFamily="50" charset="-127"/>
              </a:defRPr>
            </a:lvl2pPr>
            <a:lvl3pPr algn="l">
              <a:buNone/>
              <a:defRPr sz="1600" i="1" baseline="0">
                <a:solidFill>
                  <a:schemeClr val="tx1">
                    <a:lumMod val="65000"/>
                    <a:lumOff val="35000"/>
                  </a:schemeClr>
                </a:solidFill>
                <a:latin typeface="Calibri" panose="020F0502020204030204" pitchFamily="34" charset="0"/>
                <a:ea typeface="맑은 고딕" pitchFamily="50" charset="-127"/>
              </a:defRPr>
            </a:lvl3pPr>
            <a:lvl4pPr algn="l">
              <a:buNone/>
              <a:defRPr sz="1600" i="1" baseline="0">
                <a:solidFill>
                  <a:schemeClr val="tx1">
                    <a:lumMod val="65000"/>
                    <a:lumOff val="35000"/>
                  </a:schemeClr>
                </a:solidFill>
                <a:latin typeface="Calibri" panose="020F0502020204030204" pitchFamily="34" charset="0"/>
                <a:ea typeface="맑은 고딕" pitchFamily="50" charset="-127"/>
              </a:defRPr>
            </a:lvl4pPr>
            <a:lvl5pPr algn="l">
              <a:buNone/>
              <a:defRPr sz="1600" i="1" baseline="0">
                <a:solidFill>
                  <a:schemeClr val="tx1">
                    <a:lumMod val="65000"/>
                    <a:lumOff val="35000"/>
                  </a:schemeClr>
                </a:solidFill>
                <a:latin typeface="Calibri" panose="020F0502020204030204" pitchFamily="34" charset="0"/>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2629479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77248" y="394184"/>
            <a:ext cx="10837561" cy="1508105"/>
          </a:xfrm>
          <a:prstGeom prst="rect">
            <a:avLst/>
          </a:prstGeom>
        </p:spPr>
        <p:txBody>
          <a:bodyPr/>
          <a:lstStyle>
            <a:lvl1pPr>
              <a:defRPr sz="9800" b="1" i="0">
                <a:solidFill>
                  <a:srgbClr val="332D29"/>
                </a:solidFill>
                <a:latin typeface="Arial"/>
                <a:cs typeface="Arial"/>
              </a:defRPr>
            </a:lvl1pPr>
          </a:lstStyle>
          <a:p>
            <a:endParaRPr/>
          </a:p>
        </p:txBody>
      </p:sp>
      <p:sp>
        <p:nvSpPr>
          <p:cNvPr id="3" name="Holder 3"/>
          <p:cNvSpPr>
            <a:spLocks noGrp="1"/>
          </p:cNvSpPr>
          <p:nvPr>
            <p:ph type="subTitle" idx="4"/>
          </p:nvPr>
        </p:nvSpPr>
        <p:spPr>
          <a:xfrm>
            <a:off x="1828800" y="3840498"/>
            <a:ext cx="8534400" cy="276999"/>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F8B049E0-3D57-974C-901B-EDDE0F575A54}"/>
              </a:ext>
            </a:extLst>
          </p:cNvPr>
          <p:cNvSpPr>
            <a:spLocks noGrp="1"/>
          </p:cNvSpPr>
          <p:nvPr>
            <p:ph type="ftr" sz="quarter" idx="10"/>
          </p:nvPr>
        </p:nvSpPr>
        <p:spPr/>
        <p:txBody>
          <a:bodyPr/>
          <a:lstStyle>
            <a:lvl1pPr algn="ctr" defTabSz="914400" fontAlgn="base">
              <a:spcBef>
                <a:spcPct val="0"/>
              </a:spcBef>
              <a:spcAft>
                <a:spcPct val="0"/>
              </a:spcAft>
              <a:defRPr>
                <a:solidFill>
                  <a:prstClr val="black">
                    <a:tint val="75000"/>
                  </a:prstClr>
                </a:solidFill>
                <a:latin typeface="Calibri" pitchFamily="34" charset="0"/>
                <a:cs typeface="Arial" pitchFamily="34" charset="0"/>
              </a:defRPr>
            </a:lvl1pPr>
          </a:lstStyle>
          <a:p>
            <a:pPr>
              <a:defRPr/>
            </a:pPr>
            <a:endParaRPr/>
          </a:p>
        </p:txBody>
      </p:sp>
      <p:sp>
        <p:nvSpPr>
          <p:cNvPr id="5" name="Holder 5">
            <a:extLst>
              <a:ext uri="{FF2B5EF4-FFF2-40B4-BE49-F238E27FC236}">
                <a16:creationId xmlns:a16="http://schemas.microsoft.com/office/drawing/2014/main" id="{65D00CF3-2723-AD4C-B1FC-5244D23FCF3D}"/>
              </a:ext>
            </a:extLst>
          </p:cNvPr>
          <p:cNvSpPr>
            <a:spLocks noGrp="1"/>
          </p:cNvSpPr>
          <p:nvPr>
            <p:ph type="dt" sz="half" idx="11"/>
          </p:nvPr>
        </p:nvSpPr>
        <p:spPr/>
        <p:txBody>
          <a:bodyPr/>
          <a:lstStyle>
            <a:lvl1pPr algn="l" defTabSz="914400" fontAlgn="base">
              <a:spcBef>
                <a:spcPct val="0"/>
              </a:spcBef>
              <a:spcAft>
                <a:spcPct val="0"/>
              </a:spcAft>
              <a:defRPr>
                <a:solidFill>
                  <a:prstClr val="black">
                    <a:tint val="75000"/>
                  </a:prstClr>
                </a:solidFill>
                <a:latin typeface="Calibri" pitchFamily="34" charset="0"/>
                <a:cs typeface="Arial" pitchFamily="34" charset="0"/>
              </a:defRPr>
            </a:lvl1pPr>
          </a:lstStyle>
          <a:p>
            <a:pPr>
              <a:defRPr/>
            </a:pPr>
            <a:fld id="{97A1F912-1A2C-234B-8D45-53D3E241AB3B}" type="datetimeFigureOut">
              <a:rPr lang="en-US"/>
              <a:pPr>
                <a:defRPr/>
              </a:pPr>
              <a:t>8/20/21</a:t>
            </a:fld>
            <a:endParaRPr lang="en-US"/>
          </a:p>
        </p:txBody>
      </p:sp>
      <p:sp>
        <p:nvSpPr>
          <p:cNvPr id="6" name="Holder 6">
            <a:extLst>
              <a:ext uri="{FF2B5EF4-FFF2-40B4-BE49-F238E27FC236}">
                <a16:creationId xmlns:a16="http://schemas.microsoft.com/office/drawing/2014/main" id="{1542FC9F-2E00-394D-9C38-9A19E8EC33C4}"/>
              </a:ext>
            </a:extLst>
          </p:cNvPr>
          <p:cNvSpPr>
            <a:spLocks noGrp="1"/>
          </p:cNvSpPr>
          <p:nvPr>
            <p:ph type="sldNum" sz="quarter" idx="12"/>
          </p:nvPr>
        </p:nvSpPr>
        <p:spPr/>
        <p:txBody>
          <a:bodyPr/>
          <a:lstStyle>
            <a:lvl1pPr defTabSz="914400">
              <a:defRPr/>
            </a:lvl1pPr>
          </a:lstStyle>
          <a:p>
            <a:fld id="{82351992-91B8-424B-AE0C-D81B5E7B02DB}" type="slidenum">
              <a:rPr lang="en-VN" altLang="en-VN"/>
              <a:pPr/>
              <a:t>‹#›</a:t>
            </a:fld>
            <a:endParaRPr lang="en-VN" altLang="en-VN"/>
          </a:p>
        </p:txBody>
      </p:sp>
    </p:spTree>
    <p:extLst>
      <p:ext uri="{BB962C8B-B14F-4D97-AF65-F5344CB8AC3E}">
        <p14:creationId xmlns:p14="http://schemas.microsoft.com/office/powerpoint/2010/main" val="2922363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gradFill rotWithShape="1">
          <a:gsLst>
            <a:gs pos="0">
              <a:srgbClr val="FFFDF2"/>
            </a:gs>
            <a:gs pos="100000">
              <a:srgbClr val="FFF2B3">
                <a:alpha val="12000"/>
              </a:srgbClr>
            </a:gs>
          </a:gsLst>
          <a:lin ang="2700000" scaled="1"/>
        </a:gra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DFDBFA0-BDBA-E04D-931E-647F33C0A3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918" y="606425"/>
            <a:ext cx="6127749"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9"/>
          <p:cNvSpPr>
            <a:spLocks noGrp="1"/>
          </p:cNvSpPr>
          <p:nvPr>
            <p:ph type="body" sz="quarter" idx="11"/>
          </p:nvPr>
        </p:nvSpPr>
        <p:spPr>
          <a:xfrm>
            <a:off x="4692313" y="3982461"/>
            <a:ext cx="7138736" cy="1586307"/>
          </a:xfrm>
          <a:prstGeom prst="rect">
            <a:avLst/>
          </a:prstGeom>
        </p:spPr>
        <p:txBody>
          <a:bodyPr anchor="b"/>
          <a:lstStyle>
            <a:lvl1pPr marL="0" indent="0" algn="r">
              <a:lnSpc>
                <a:spcPct val="80000"/>
              </a:lnSpc>
              <a:buNone/>
              <a:defRPr sz="5400" b="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ltLang="ko-KR"/>
              <a:t>Click to edit Master text styles</a:t>
            </a:r>
          </a:p>
        </p:txBody>
      </p:sp>
      <p:sp>
        <p:nvSpPr>
          <p:cNvPr id="10" name="Text Placeholder 9"/>
          <p:cNvSpPr>
            <a:spLocks noGrp="1"/>
          </p:cNvSpPr>
          <p:nvPr>
            <p:ph type="body" sz="quarter" idx="12"/>
          </p:nvPr>
        </p:nvSpPr>
        <p:spPr>
          <a:xfrm>
            <a:off x="4692165" y="5612959"/>
            <a:ext cx="7138736" cy="432048"/>
          </a:xfrm>
          <a:prstGeom prst="rect">
            <a:avLst/>
          </a:prstGeom>
        </p:spPr>
        <p:txBody>
          <a:bodyPr anchor="ctr"/>
          <a:lstStyle>
            <a:lvl1pPr marL="0" indent="0" algn="r">
              <a:buNone/>
              <a:defRPr sz="1800" b="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pPr lvl="0"/>
            <a:r>
              <a:rPr lang="en-US" altLang="ko-KR"/>
              <a:t>Click to edit Master text styles</a:t>
            </a:r>
          </a:p>
        </p:txBody>
      </p:sp>
    </p:spTree>
    <p:extLst>
      <p:ext uri="{BB962C8B-B14F-4D97-AF65-F5344CB8AC3E}">
        <p14:creationId xmlns:p14="http://schemas.microsoft.com/office/powerpoint/2010/main" val="251743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F21A-911B-9F43-8613-93490697F56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70683C8-9973-E34B-82FD-DD8E79E43A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9DFB4A8-6786-2949-BB35-091D31E6FB3D}"/>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5" name="Footer Placeholder 4">
            <a:extLst>
              <a:ext uri="{FF2B5EF4-FFF2-40B4-BE49-F238E27FC236}">
                <a16:creationId xmlns:a16="http://schemas.microsoft.com/office/drawing/2014/main" id="{8ADCB422-F680-4F48-8473-0B412168AF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671621A-7B9C-1E47-B1C2-0F91CA256D81}"/>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84127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729A2-A592-504D-BB4A-A4C7C8D2AE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953419B4-AB7A-884D-9EB9-96189A1A63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F7276-77B0-0946-8E27-FD84117D3E19}"/>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5" name="Footer Placeholder 4">
            <a:extLst>
              <a:ext uri="{FF2B5EF4-FFF2-40B4-BE49-F238E27FC236}">
                <a16:creationId xmlns:a16="http://schemas.microsoft.com/office/drawing/2014/main" id="{B34EFF66-EAEE-BF47-A734-8FAFE474BD3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64DB25-26F4-FB4D-8303-6365E18260DE}"/>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370295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5CAF-2A53-FB47-9EB5-A263CDFBE2A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9326E2F-0D06-8F42-9F50-3190CB0A97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A0934FF9-E84B-6A44-A8E2-7885E0D9D4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717ABBB-0505-A343-B19E-5BE8F59ADECC}"/>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6" name="Footer Placeholder 5">
            <a:extLst>
              <a:ext uri="{FF2B5EF4-FFF2-40B4-BE49-F238E27FC236}">
                <a16:creationId xmlns:a16="http://schemas.microsoft.com/office/drawing/2014/main" id="{28D573B8-14D9-E64A-A306-E6A2F045B9F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4CE2E41-D5FF-0A4A-892A-5CEDCE80ADBE}"/>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422454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3F4E-7BD9-1445-9E15-215C96487ED0}"/>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6800F6D3-23AF-E848-B1DC-3672841B7F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E9B62-149C-3842-AE4B-A6ADD4EC47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A22E3782-88FD-A246-86C6-80C8F98FC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BED81D-A44C-7D43-8813-B93AD9D08B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8ECD3710-A675-AF4A-9DC4-195FF0183D6E}"/>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8" name="Footer Placeholder 7">
            <a:extLst>
              <a:ext uri="{FF2B5EF4-FFF2-40B4-BE49-F238E27FC236}">
                <a16:creationId xmlns:a16="http://schemas.microsoft.com/office/drawing/2014/main" id="{C4B0BC07-81FF-7942-9003-141C93A07825}"/>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9C911E0F-870F-F741-B6EF-700E96403A02}"/>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30521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9D0F-9627-B947-A414-2AAE5B9D1C0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E1DA3D57-A4E7-1341-8937-EF244EA5D1D9}"/>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4" name="Footer Placeholder 3">
            <a:extLst>
              <a:ext uri="{FF2B5EF4-FFF2-40B4-BE49-F238E27FC236}">
                <a16:creationId xmlns:a16="http://schemas.microsoft.com/office/drawing/2014/main" id="{491634C2-9066-E54D-9C8E-ECF77712367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49AC0CC6-D2C3-DD4C-AE93-A952CD19184F}"/>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786847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662005-CD33-1440-958B-72FE53FCC751}"/>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3" name="Footer Placeholder 2">
            <a:extLst>
              <a:ext uri="{FF2B5EF4-FFF2-40B4-BE49-F238E27FC236}">
                <a16:creationId xmlns:a16="http://schemas.microsoft.com/office/drawing/2014/main" id="{D4907135-0443-684E-A871-1191D2448D6A}"/>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6F022F8-B0B1-B549-8C4D-06B9650E33B4}"/>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69300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E13D-A224-224A-9F9E-4360769BD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7B25674D-4079-794A-9A20-5EE9475D7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234FCD9D-2E9E-7743-867A-17CEC758A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335E4-AC47-0B45-86F4-051132ACDF87}"/>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6" name="Footer Placeholder 5">
            <a:extLst>
              <a:ext uri="{FF2B5EF4-FFF2-40B4-BE49-F238E27FC236}">
                <a16:creationId xmlns:a16="http://schemas.microsoft.com/office/drawing/2014/main" id="{CCF52C2A-26E9-4C49-958C-1B1142098B5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D061134-FA02-264E-9526-DDDCE65FA732}"/>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100076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15AB-1C2A-1841-B482-A9F367578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C90D063A-08C6-C94C-A55D-39E9D4AEDF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170903B0-BB84-6347-972E-90177CFCC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D550C-F90A-EB4C-83BA-01D8A935DE6E}"/>
              </a:ext>
            </a:extLst>
          </p:cNvPr>
          <p:cNvSpPr>
            <a:spLocks noGrp="1"/>
          </p:cNvSpPr>
          <p:nvPr>
            <p:ph type="dt" sz="half" idx="10"/>
          </p:nvPr>
        </p:nvSpPr>
        <p:spPr/>
        <p:txBody>
          <a:bodyPr/>
          <a:lstStyle/>
          <a:p>
            <a:fld id="{03E718F6-BFBD-9A40-8B11-05E29CB3DF4B}" type="datetimeFigureOut">
              <a:rPr lang="en-VN" smtClean="0"/>
              <a:t>8/20/21</a:t>
            </a:fld>
            <a:endParaRPr lang="en-VN"/>
          </a:p>
        </p:txBody>
      </p:sp>
      <p:sp>
        <p:nvSpPr>
          <p:cNvPr id="6" name="Footer Placeholder 5">
            <a:extLst>
              <a:ext uri="{FF2B5EF4-FFF2-40B4-BE49-F238E27FC236}">
                <a16:creationId xmlns:a16="http://schemas.microsoft.com/office/drawing/2014/main" id="{08AFE21E-1B78-8649-AA6C-3049C9AA497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01C68FC-27A8-3B4F-AABC-80BDA5B17EAE}"/>
              </a:ext>
            </a:extLst>
          </p:cNvPr>
          <p:cNvSpPr>
            <a:spLocks noGrp="1"/>
          </p:cNvSpPr>
          <p:nvPr>
            <p:ph type="sldNum" sz="quarter" idx="12"/>
          </p:nvPr>
        </p:nvSpPr>
        <p:spPr/>
        <p:txBody>
          <a:bodyPr/>
          <a:lstStyle/>
          <a:p>
            <a:fld id="{B7B289AD-ACFA-7545-93F4-86058825A621}" type="slidenum">
              <a:rPr lang="en-VN" smtClean="0"/>
              <a:t>‹#›</a:t>
            </a:fld>
            <a:endParaRPr lang="en-VN"/>
          </a:p>
        </p:txBody>
      </p:sp>
    </p:spTree>
    <p:extLst>
      <p:ext uri="{BB962C8B-B14F-4D97-AF65-F5344CB8AC3E}">
        <p14:creationId xmlns:p14="http://schemas.microsoft.com/office/powerpoint/2010/main" val="210149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B3E37E-4952-764D-9909-D9D6685828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8B8AC38-B933-4648-981C-85CFE5FCE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344499F-B51A-9C47-B83C-0266DE532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718F6-BFBD-9A40-8B11-05E29CB3DF4B}" type="datetimeFigureOut">
              <a:rPr lang="en-VN" smtClean="0"/>
              <a:t>8/20/21</a:t>
            </a:fld>
            <a:endParaRPr lang="en-VN"/>
          </a:p>
        </p:txBody>
      </p:sp>
      <p:sp>
        <p:nvSpPr>
          <p:cNvPr id="5" name="Footer Placeholder 4">
            <a:extLst>
              <a:ext uri="{FF2B5EF4-FFF2-40B4-BE49-F238E27FC236}">
                <a16:creationId xmlns:a16="http://schemas.microsoft.com/office/drawing/2014/main" id="{ED851BE7-C1F7-E94C-A760-3227DBDB4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540F3FD4-DEE8-5348-8485-C198ADC400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289AD-ACFA-7545-93F4-86058825A621}" type="slidenum">
              <a:rPr lang="en-VN" smtClean="0"/>
              <a:t>‹#›</a:t>
            </a:fld>
            <a:endParaRPr lang="en-VN"/>
          </a:p>
        </p:txBody>
      </p:sp>
    </p:spTree>
    <p:extLst>
      <p:ext uri="{BB962C8B-B14F-4D97-AF65-F5344CB8AC3E}">
        <p14:creationId xmlns:p14="http://schemas.microsoft.com/office/powerpoint/2010/main" val="3949552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vietnam.vnanet.vn/VNP_Upload/News/2007-3/8/0307To13L.JPG"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6.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6.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2.jpe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Placeholder 3">
            <a:extLst>
              <a:ext uri="{FF2B5EF4-FFF2-40B4-BE49-F238E27FC236}">
                <a16:creationId xmlns:a16="http://schemas.microsoft.com/office/drawing/2014/main" id="{E8181124-6F6E-184E-9B01-B03008DF33B6}"/>
              </a:ext>
            </a:extLst>
          </p:cNvPr>
          <p:cNvSpPr>
            <a:spLocks noGrp="1"/>
          </p:cNvSpPr>
          <p:nvPr>
            <p:ph type="body" sz="quarter" idx="11"/>
          </p:nvPr>
        </p:nvSpPr>
        <p:spPr bwMode="auto">
          <a:xfrm>
            <a:off x="4038600" y="2514601"/>
            <a:ext cx="5354638" cy="1585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r>
              <a:rPr lang="en-US" altLang="en-VN" sz="3200" b="1">
                <a:solidFill>
                  <a:srgbClr val="FF0000"/>
                </a:solidFill>
                <a:latin typeface="Times New Roman" panose="02020603050405020304" pitchFamily="18" charset="0"/>
                <a:cs typeface="Times New Roman" panose="02020603050405020304" pitchFamily="18" charset="0"/>
              </a:rPr>
              <a:t>Nhiệt liệt chào mừng các em đã đến tiết học hôm nay</a:t>
            </a:r>
          </a:p>
        </p:txBody>
      </p:sp>
      <p:sp>
        <p:nvSpPr>
          <p:cNvPr id="5" name="Text Placeholder 4">
            <a:extLst>
              <a:ext uri="{FF2B5EF4-FFF2-40B4-BE49-F238E27FC236}">
                <a16:creationId xmlns:a16="http://schemas.microsoft.com/office/drawing/2014/main" id="{091FB44B-DFBB-3E4E-9371-441860FAAEC9}"/>
              </a:ext>
            </a:extLst>
          </p:cNvPr>
          <p:cNvSpPr>
            <a:spLocks noGrp="1"/>
          </p:cNvSpPr>
          <p:nvPr>
            <p:ph type="body" sz="quarter" idx="12"/>
          </p:nvPr>
        </p:nvSpPr>
        <p:spPr>
          <a:xfrm>
            <a:off x="4114800" y="4343400"/>
            <a:ext cx="5354638" cy="431800"/>
          </a:xfrm>
        </p:spPr>
        <p:txBody>
          <a:bodyPr>
            <a:normAutofit fontScale="92500" lnSpcReduction="20000"/>
          </a:bodyPr>
          <a:lstStyle/>
          <a:p>
            <a:pPr defTabSz="913765">
              <a:spcBef>
                <a:spcPts val="0"/>
              </a:spcBef>
              <a:defRPr/>
            </a:pPr>
            <a:r>
              <a:rPr lang="en-US" altLang="ko-KR" sz="3200" dirty="0" err="1">
                <a:solidFill>
                  <a:srgbClr val="0070C0"/>
                </a:solidFill>
                <a:latin typeface="Times New Roman" pitchFamily="18" charset="0"/>
                <a:cs typeface="Times New Roman" pitchFamily="18" charset="0"/>
              </a:rPr>
              <a:t>Môn</a:t>
            </a:r>
            <a:r>
              <a:rPr lang="en-US" altLang="ko-KR" sz="3200" dirty="0">
                <a:solidFill>
                  <a:srgbClr val="0070C0"/>
                </a:solidFill>
                <a:latin typeface="Times New Roman" pitchFamily="18" charset="0"/>
                <a:cs typeface="Times New Roman" pitchFamily="18" charset="0"/>
              </a:rPr>
              <a:t> </a:t>
            </a:r>
            <a:r>
              <a:rPr lang="en-US" altLang="ko-KR" sz="3200" dirty="0" err="1">
                <a:solidFill>
                  <a:srgbClr val="0070C0"/>
                </a:solidFill>
                <a:latin typeface="Times New Roman" pitchFamily="18" charset="0"/>
                <a:cs typeface="Times New Roman" pitchFamily="18" charset="0"/>
              </a:rPr>
              <a:t>Địa</a:t>
            </a:r>
            <a:r>
              <a:rPr lang="en-US" altLang="ko-KR" sz="3200" dirty="0">
                <a:solidFill>
                  <a:srgbClr val="0070C0"/>
                </a:solidFill>
                <a:latin typeface="Times New Roman" pitchFamily="18" charset="0"/>
                <a:cs typeface="Times New Roman" pitchFamily="18" charset="0"/>
              </a:rPr>
              <a:t> </a:t>
            </a:r>
            <a:r>
              <a:rPr lang="en-US" altLang="ko-KR" sz="3200" dirty="0" err="1">
                <a:solidFill>
                  <a:srgbClr val="0070C0"/>
                </a:solidFill>
                <a:latin typeface="Times New Roman" pitchFamily="18" charset="0"/>
                <a:cs typeface="Times New Roman" pitchFamily="18" charset="0"/>
              </a:rPr>
              <a:t>Lí</a:t>
            </a:r>
            <a:r>
              <a:rPr lang="en-US" altLang="ko-KR" sz="3200" dirty="0">
                <a:solidFill>
                  <a:srgbClr val="0070C0"/>
                </a:solidFill>
                <a:latin typeface="Times New Roman" pitchFamily="18" charset="0"/>
                <a:cs typeface="Times New Roman" pitchFamily="18" charset="0"/>
              </a:rPr>
              <a:t> 6</a:t>
            </a:r>
          </a:p>
        </p:txBody>
      </p:sp>
      <p:sp>
        <p:nvSpPr>
          <p:cNvPr id="84995" name="TextBox 1">
            <a:extLst>
              <a:ext uri="{FF2B5EF4-FFF2-40B4-BE49-F238E27FC236}">
                <a16:creationId xmlns:a16="http://schemas.microsoft.com/office/drawing/2014/main" id="{3316EE92-B425-AC42-8CC4-37D6D85B9D46}"/>
              </a:ext>
            </a:extLst>
          </p:cNvPr>
          <p:cNvSpPr txBox="1">
            <a:spLocks noChangeArrowheads="1"/>
          </p:cNvSpPr>
          <p:nvPr/>
        </p:nvSpPr>
        <p:spPr bwMode="auto">
          <a:xfrm>
            <a:off x="6296025" y="5080001"/>
            <a:ext cx="18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endParaRPr lang="en-US" altLang="en-VN" sz="280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176E-CDC2-E749-B51E-A2F4B4FA7F5C}"/>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FC70F377-9BE6-AE49-A29D-97996B067E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pic>
        <p:nvPicPr>
          <p:cNvPr id="8" name="Picture 4" descr="Hình ảnh có liên quan">
            <a:extLst>
              <a:ext uri="{FF2B5EF4-FFF2-40B4-BE49-F238E27FC236}">
                <a16:creationId xmlns:a16="http://schemas.microsoft.com/office/drawing/2014/main" id="{214ED354-8907-CE4F-9A87-F8F2FCE42B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010" y="2286474"/>
            <a:ext cx="3388013" cy="3344725"/>
          </a:xfrm>
          <a:prstGeom prst="ellipse">
            <a:avLst/>
          </a:prstGeom>
          <a:noFill/>
          <a:extLst>
            <a:ext uri="{909E8E84-426E-40DD-AFC4-6F175D3DCCD1}">
              <a14:hiddenFill xmlns:a14="http://schemas.microsoft.com/office/drawing/2010/main">
                <a:solidFill>
                  <a:srgbClr val="FFFFFF"/>
                </a:solidFill>
              </a14:hiddenFill>
            </a:ext>
          </a:extLst>
        </p:spPr>
      </p:pic>
      <p:sp>
        <p:nvSpPr>
          <p:cNvPr id="10" name="Rectangle: Rounded Corners 27">
            <a:extLst>
              <a:ext uri="{FF2B5EF4-FFF2-40B4-BE49-F238E27FC236}">
                <a16:creationId xmlns:a16="http://schemas.microsoft.com/office/drawing/2014/main" id="{F9A3F552-26C6-CE4A-93C1-13F243711C58}"/>
              </a:ext>
            </a:extLst>
          </p:cNvPr>
          <p:cNvSpPr/>
          <p:nvPr/>
        </p:nvSpPr>
        <p:spPr>
          <a:xfrm>
            <a:off x="4366218" y="333015"/>
            <a:ext cx="3991021" cy="1061402"/>
          </a:xfrm>
          <a:prstGeom prst="round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7 IcielBaliho Script" pitchFamily="2" charset="0"/>
              </a:rPr>
              <a:t>ĐỐ EM</a:t>
            </a:r>
          </a:p>
        </p:txBody>
      </p:sp>
      <p:pic>
        <p:nvPicPr>
          <p:cNvPr id="11" name="Picture 4" descr="Lightbulb icon. Bulb, lamp icon. Idea sign. Vector , #AD, #Bulb, #icon,  #Lightbulb, #lamp, #Vector #Ad in 2020 | Light bulb icon, Business icons  vector, Light bulb">
            <a:extLst>
              <a:ext uri="{FF2B5EF4-FFF2-40B4-BE49-F238E27FC236}">
                <a16:creationId xmlns:a16="http://schemas.microsoft.com/office/drawing/2014/main" id="{0E1FF238-560B-A64E-9F78-3986F3243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4665" y="4669457"/>
            <a:ext cx="2459325" cy="132936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C57AF6C-2078-8F45-BA88-29C0EEACAB1F}"/>
              </a:ext>
            </a:extLst>
          </p:cNvPr>
          <p:cNvSpPr/>
          <p:nvPr/>
        </p:nvSpPr>
        <p:spPr>
          <a:xfrm>
            <a:off x="5371372" y="3090264"/>
            <a:ext cx="5971734" cy="646331"/>
          </a:xfrm>
          <a:prstGeom prst="rect">
            <a:avLst/>
          </a:prstGeom>
          <a:solidFill>
            <a:schemeClr val="accent5">
              <a:lumMod val="50000"/>
            </a:schemeClr>
          </a:solidFill>
        </p:spPr>
        <p:txBody>
          <a:bodyPr wrap="square">
            <a:spAutoFit/>
          </a:bodyPr>
          <a:lstStyle/>
          <a:p>
            <a:pPr algn="just"/>
            <a:r>
              <a:rPr lang="en-US" sz="3600" b="1" dirty="0" err="1">
                <a:solidFill>
                  <a:srgbClr val="FFC000"/>
                </a:solidFill>
              </a:rPr>
              <a:t>Nguyên</a:t>
            </a:r>
            <a:r>
              <a:rPr lang="en-US" sz="3600" b="1" dirty="0">
                <a:solidFill>
                  <a:srgbClr val="FFC000"/>
                </a:solidFill>
              </a:rPr>
              <a:t> </a:t>
            </a:r>
            <a:r>
              <a:rPr lang="en-US" sz="3600" b="1" dirty="0" err="1">
                <a:solidFill>
                  <a:srgbClr val="FFC000"/>
                </a:solidFill>
              </a:rPr>
              <a:t>nhân</a:t>
            </a:r>
            <a:r>
              <a:rPr lang="en-US" sz="3600" b="1" dirty="0">
                <a:solidFill>
                  <a:srgbClr val="FFC000"/>
                </a:solidFill>
              </a:rPr>
              <a:t> </a:t>
            </a:r>
            <a:r>
              <a:rPr lang="en-US" sz="3600" b="1" dirty="0" err="1">
                <a:solidFill>
                  <a:srgbClr val="FFC000"/>
                </a:solidFill>
              </a:rPr>
              <a:t>sinh</a:t>
            </a:r>
            <a:r>
              <a:rPr lang="en-US" sz="3600" b="1" dirty="0">
                <a:solidFill>
                  <a:srgbClr val="FFC000"/>
                </a:solidFill>
              </a:rPr>
              <a:t> ra </a:t>
            </a:r>
            <a:r>
              <a:rPr lang="en-US" sz="3600" b="1" dirty="0" err="1">
                <a:solidFill>
                  <a:srgbClr val="FFC000"/>
                </a:solidFill>
              </a:rPr>
              <a:t>nội</a:t>
            </a:r>
            <a:r>
              <a:rPr lang="en-US" sz="3600" b="1" dirty="0">
                <a:solidFill>
                  <a:srgbClr val="FFC000"/>
                </a:solidFill>
              </a:rPr>
              <a:t> </a:t>
            </a:r>
            <a:r>
              <a:rPr lang="en-US" sz="3600" b="1" dirty="0" err="1">
                <a:solidFill>
                  <a:srgbClr val="FFC000"/>
                </a:solidFill>
              </a:rPr>
              <a:t>lực</a:t>
            </a:r>
            <a:endParaRPr lang="en-US" sz="3600" b="1" dirty="0">
              <a:solidFill>
                <a:srgbClr val="FFC000"/>
              </a:solidFill>
            </a:endParaRPr>
          </a:p>
        </p:txBody>
      </p:sp>
      <p:sp>
        <p:nvSpPr>
          <p:cNvPr id="15" name="任意多边形 17">
            <a:extLst>
              <a:ext uri="{FF2B5EF4-FFF2-40B4-BE49-F238E27FC236}">
                <a16:creationId xmlns:a16="http://schemas.microsoft.com/office/drawing/2014/main" id="{EF34B759-92BA-4B4A-B3BB-52F672A6E1C5}"/>
              </a:ext>
            </a:extLst>
          </p:cNvPr>
          <p:cNvSpPr/>
          <p:nvPr/>
        </p:nvSpPr>
        <p:spPr>
          <a:xfrm>
            <a:off x="4154958" y="3765253"/>
            <a:ext cx="3991021" cy="576155"/>
          </a:xfrm>
          <a:custGeom>
            <a:avLst/>
            <a:gdLst>
              <a:gd name="connsiteX0" fmla="*/ 1752600 w 1752600"/>
              <a:gd name="connsiteY0" fmla="*/ 0 h 495300"/>
              <a:gd name="connsiteX1" fmla="*/ 1314450 w 1752600"/>
              <a:gd name="connsiteY1" fmla="*/ 438150 h 495300"/>
              <a:gd name="connsiteX2" fmla="*/ 0 w 1752600"/>
              <a:gd name="connsiteY2" fmla="*/ 438150 h 495300"/>
              <a:gd name="connsiteX3" fmla="*/ 0 w 1752600"/>
              <a:gd name="connsiteY3" fmla="*/ 495300 h 495300"/>
              <a:gd name="connsiteX0" fmla="*/ 1752600 w 1752600"/>
              <a:gd name="connsiteY0" fmla="*/ 0 h 438150"/>
              <a:gd name="connsiteX1" fmla="*/ 1314450 w 1752600"/>
              <a:gd name="connsiteY1" fmla="*/ 438150 h 438150"/>
              <a:gd name="connsiteX2" fmla="*/ 0 w 1752600"/>
              <a:gd name="connsiteY2" fmla="*/ 438150 h 438150"/>
              <a:gd name="connsiteX0" fmla="*/ 1981200 w 1981200"/>
              <a:gd name="connsiteY0" fmla="*/ 0 h 438150"/>
              <a:gd name="connsiteX1" fmla="*/ 1543050 w 1981200"/>
              <a:gd name="connsiteY1" fmla="*/ 438150 h 438150"/>
              <a:gd name="connsiteX2" fmla="*/ 0 w 1981200"/>
              <a:gd name="connsiteY2" fmla="*/ 438150 h 438150"/>
              <a:gd name="connsiteX0" fmla="*/ 1935480 w 1935480"/>
              <a:gd name="connsiteY0" fmla="*/ 0 h 392430"/>
              <a:gd name="connsiteX1" fmla="*/ 1543050 w 1935480"/>
              <a:gd name="connsiteY1" fmla="*/ 392430 h 392430"/>
              <a:gd name="connsiteX2" fmla="*/ 0 w 1935480"/>
              <a:gd name="connsiteY2" fmla="*/ 392430 h 392430"/>
            </a:gdLst>
            <a:ahLst/>
            <a:cxnLst>
              <a:cxn ang="0">
                <a:pos x="connsiteX0" y="connsiteY0"/>
              </a:cxn>
              <a:cxn ang="0">
                <a:pos x="connsiteX1" y="connsiteY1"/>
              </a:cxn>
              <a:cxn ang="0">
                <a:pos x="connsiteX2" y="connsiteY2"/>
              </a:cxn>
            </a:cxnLst>
            <a:rect l="l" t="t" r="r" b="b"/>
            <a:pathLst>
              <a:path w="1935480" h="392430">
                <a:moveTo>
                  <a:pt x="1935480" y="0"/>
                </a:moveTo>
                <a:lnTo>
                  <a:pt x="1543050" y="392430"/>
                </a:lnTo>
                <a:lnTo>
                  <a:pt x="0" y="392430"/>
                </a:lnTo>
              </a:path>
            </a:pathLst>
          </a:custGeom>
          <a:noFill/>
          <a:ln w="60325" cap="rnd">
            <a:solidFill>
              <a:schemeClr val="tx1"/>
            </a:solidFill>
            <a:prstDash val="sys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latin typeface="#9Slide07 IcielBaliho Script" pitchFamily="2" charset="0"/>
              <a:ea typeface="Arial Unicode MS" panose="020B0604020202020204" pitchFamily="34" charset="-122"/>
            </a:endParaRPr>
          </a:p>
        </p:txBody>
      </p:sp>
    </p:spTree>
    <p:extLst>
      <p:ext uri="{BB962C8B-B14F-4D97-AF65-F5344CB8AC3E}">
        <p14:creationId xmlns:p14="http://schemas.microsoft.com/office/powerpoint/2010/main" val="241091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6801" y="2116321"/>
            <a:ext cx="7911548" cy="769441"/>
          </a:xfrm>
          <a:prstGeom prst="rect">
            <a:avLst/>
          </a:prstGeom>
          <a:solidFill>
            <a:schemeClr val="tx2"/>
          </a:solidFill>
          <a:ln>
            <a:solidFill>
              <a:schemeClr val="bg1"/>
            </a:solidFill>
            <a:extLst>
              <a:ext uri="{C807C97D-BFC1-408E-A445-0C87EB9F89A2}">
                <ask:lineSketchStyleProps xmlns:ask="http://schemas.microsoft.com/office/drawing/2018/sketchyshapes">
                  <ask:type>
                    <ask:lineSketchScribble/>
                  </ask:type>
                </ask:lineSketchStyleProps>
              </a:ext>
            </a:extLst>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4400" b="1" dirty="0" err="1">
                <a:latin typeface="#9Slide03 AllRoundGothic" panose="020B0703020202020104" pitchFamily="34" charset="0"/>
              </a:rPr>
              <a:t>Nguyên</a:t>
            </a:r>
            <a:r>
              <a:rPr lang="en-US" sz="4400" b="1" dirty="0">
                <a:latin typeface="#9Slide03 AllRoundGothic" panose="020B0703020202020104" pitchFamily="34" charset="0"/>
              </a:rPr>
              <a:t> </a:t>
            </a:r>
            <a:r>
              <a:rPr lang="en-US" sz="4400" b="1" dirty="0" err="1">
                <a:latin typeface="#9Slide03 AllRoundGothic" panose="020B0703020202020104" pitchFamily="34" charset="0"/>
              </a:rPr>
              <a:t>nhân</a:t>
            </a:r>
            <a:r>
              <a:rPr lang="en-US" sz="4400" b="1" dirty="0">
                <a:latin typeface="#9Slide03 AllRoundGothic" panose="020B0703020202020104" pitchFamily="34" charset="0"/>
              </a:rPr>
              <a:t> </a:t>
            </a:r>
            <a:r>
              <a:rPr lang="en-US" sz="4400" b="1" dirty="0" err="1">
                <a:latin typeface="#9Slide03 AllRoundGothic" panose="020B0703020202020104" pitchFamily="34" charset="0"/>
              </a:rPr>
              <a:t>sinh</a:t>
            </a:r>
            <a:r>
              <a:rPr lang="en-US" sz="4400" b="1" dirty="0">
                <a:latin typeface="#9Slide03 AllRoundGothic" panose="020B0703020202020104" pitchFamily="34" charset="0"/>
              </a:rPr>
              <a:t> ra </a:t>
            </a:r>
            <a:r>
              <a:rPr lang="en-US" sz="4400" b="1" dirty="0" err="1">
                <a:latin typeface="#9Slide03 AllRoundGothic" panose="020B0703020202020104" pitchFamily="34" charset="0"/>
              </a:rPr>
              <a:t>nội</a:t>
            </a:r>
            <a:r>
              <a:rPr lang="en-US" sz="4400" b="1" dirty="0">
                <a:latin typeface="#9Slide03 AllRoundGothic" panose="020B0703020202020104" pitchFamily="34" charset="0"/>
              </a:rPr>
              <a:t> </a:t>
            </a:r>
            <a:r>
              <a:rPr lang="en-US" sz="4400" b="1" dirty="0" err="1">
                <a:latin typeface="#9Slide03 AllRoundGothic" panose="020B0703020202020104" pitchFamily="34" charset="0"/>
              </a:rPr>
              <a:t>lực</a:t>
            </a:r>
            <a:endParaRPr lang="en-US" sz="4400" b="1" dirty="0">
              <a:latin typeface="#9Slide03 AllRoundGothic" panose="020B0703020202020104" pitchFamily="34" charset="0"/>
            </a:endParaRPr>
          </a:p>
        </p:txBody>
      </p:sp>
      <p:pic>
        <p:nvPicPr>
          <p:cNvPr id="6" name="Picture 4" descr="Lightbulb icon. Bulb, lamp icon. Idea sign. Vector , #AD, #Bulb, #icon,  #Lightbulb, #lamp, #Vector #Ad in 2020 | Light bulb icon, Business icons  vector, Light bulb">
            <a:extLst>
              <a:ext uri="{FF2B5EF4-FFF2-40B4-BE49-F238E27FC236}">
                <a16:creationId xmlns:a16="http://schemas.microsoft.com/office/drawing/2014/main" id="{CB66CA4C-C3BF-40BC-A66D-BC753BB37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641" y="243719"/>
            <a:ext cx="2459325" cy="13293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62268" y="3429000"/>
            <a:ext cx="10726532" cy="2800767"/>
          </a:xfrm>
          <a:prstGeom prst="rect">
            <a:avLst/>
          </a:prstGeom>
          <a:solidFill>
            <a:schemeClr val="accent5">
              <a:lumMod val="60000"/>
              <a:lumOff val="40000"/>
            </a:schemeClr>
          </a:solidFill>
          <a:ln>
            <a:extLst>
              <a:ext uri="{C807C97D-BFC1-408E-A445-0C87EB9F89A2}">
                <ask:lineSketchStyleProps xmlns:ask="http://schemas.microsoft.com/office/drawing/2018/sketchyshapes">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en-VN" sz="4400" dirty="0" err="1">
                <a:solidFill>
                  <a:schemeClr val="tx1"/>
                </a:solidFill>
                <a:latin typeface="Times New Roman" panose="02020603050405020304" pitchFamily="18" charset="0"/>
                <a:cs typeface="Times New Roman" panose="02020603050405020304" pitchFamily="18" charset="0"/>
              </a:rPr>
              <a:t>Là</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nguồn</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năng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lượng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trong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lòng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trái</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đất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như</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năng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lượng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của</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sự</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phân</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huỷ</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các</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chất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phóng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xạ</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sự</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chuyển</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dịch</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và</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sắp</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xếp</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lại</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vật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chất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cấu</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tạo</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trái</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đất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theo</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trọng</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lực</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sự</a:t>
            </a:r>
            <a:r>
              <a:rPr lang="en-US" altLang="en-VN" sz="4400" dirty="0">
                <a:solidFill>
                  <a:schemeClr val="tx1"/>
                </a:solidFill>
                <a:latin typeface="Times New Roman" panose="02020603050405020304" pitchFamily="18" charset="0"/>
                <a:cs typeface="Times New Roman" panose="02020603050405020304" pitchFamily="18" charset="0"/>
              </a:rPr>
              <a:t> ma </a:t>
            </a:r>
            <a:r>
              <a:rPr lang="en-US" altLang="en-VN" sz="4400" dirty="0" err="1">
                <a:solidFill>
                  <a:schemeClr val="tx1"/>
                </a:solidFill>
                <a:latin typeface="Times New Roman" panose="02020603050405020304" pitchFamily="18" charset="0"/>
                <a:cs typeface="Times New Roman" panose="02020603050405020304" pitchFamily="18" charset="0"/>
              </a:rPr>
              <a:t>sát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vật</a:t>
            </a:r>
            <a:r>
              <a:rPr lang="en-US" altLang="en-VN" sz="4400" dirty="0">
                <a:solidFill>
                  <a:schemeClr val="tx1"/>
                </a:solidFill>
                <a:latin typeface="Times New Roman" panose="02020603050405020304" pitchFamily="18" charset="0"/>
                <a:cs typeface="Times New Roman" panose="02020603050405020304" pitchFamily="18" charset="0"/>
              </a:rPr>
              <a:t> </a:t>
            </a:r>
            <a:r>
              <a:rPr lang="en-US" altLang="en-VN" sz="4400" dirty="0" err="1">
                <a:solidFill>
                  <a:schemeClr val="tx1"/>
                </a:solidFill>
                <a:latin typeface="Times New Roman" panose="02020603050405020304" pitchFamily="18" charset="0"/>
                <a:cs typeface="Times New Roman" panose="02020603050405020304" pitchFamily="18" charset="0"/>
              </a:rPr>
              <a:t>chất</a:t>
            </a:r>
            <a:r>
              <a:rPr lang="en-US" altLang="en-VN"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9776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CBEFCEA5-A8B4-F146-8108-ABB7AEA91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963" y="1374690"/>
            <a:ext cx="4267200" cy="21497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86231685-8714-9F45-BE08-277E6AF4D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030" y="1374690"/>
            <a:ext cx="4385770" cy="21497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a:extLst>
              <a:ext uri="{FF2B5EF4-FFF2-40B4-BE49-F238E27FC236}">
                <a16:creationId xmlns:a16="http://schemas.microsoft.com/office/drawing/2014/main" id="{12992F3B-2D87-BF43-9602-76D79B5E8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503" y="4013617"/>
            <a:ext cx="426719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0C612421-CF9C-0548-8B85-BE87D5479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524" y="3802578"/>
            <a:ext cx="4536275"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297BDD8-A052-DD4A-87F8-23AB928A5B8A}"/>
              </a:ext>
            </a:extLst>
          </p:cNvPr>
          <p:cNvSpPr/>
          <p:nvPr/>
        </p:nvSpPr>
        <p:spPr>
          <a:xfrm>
            <a:off x="1397503" y="1374690"/>
            <a:ext cx="957313" cy="400110"/>
          </a:xfrm>
          <a:prstGeom prst="rect">
            <a:avLst/>
          </a:prstGeom>
        </p:spPr>
        <p:txBody>
          <a:bodyPr wrap="none">
            <a:spAutoFit/>
          </a:bodyPr>
          <a:lstStyle/>
          <a:p>
            <a:r>
              <a:rPr lang="en-US" altLang="en-VN" sz="2000" dirty="0" err="1">
                <a:solidFill>
                  <a:srgbClr val="FFFF66"/>
                </a:solidFill>
                <a:latin typeface="Times New Roman" panose="02020603050405020304" pitchFamily="18" charset="0"/>
                <a:cs typeface="Times New Roman" panose="02020603050405020304" pitchFamily="18" charset="0"/>
              </a:rPr>
              <a:t>Núi</a:t>
            </a:r>
            <a:r>
              <a:rPr lang="en-US" altLang="en-VN" sz="2000" dirty="0">
                <a:solidFill>
                  <a:srgbClr val="FFFF66"/>
                </a:solidFill>
                <a:latin typeface="Times New Roman" panose="02020603050405020304" pitchFamily="18" charset="0"/>
                <a:cs typeface="Times New Roman" panose="02020603050405020304" pitchFamily="18" charset="0"/>
              </a:rPr>
              <a:t> </a:t>
            </a:r>
            <a:r>
              <a:rPr lang="en-US" altLang="en-VN" sz="2000" dirty="0" err="1">
                <a:solidFill>
                  <a:srgbClr val="FFFF66"/>
                </a:solidFill>
                <a:latin typeface="Times New Roman" panose="02020603050405020304" pitchFamily="18" charset="0"/>
                <a:cs typeface="Times New Roman" panose="02020603050405020304" pitchFamily="18" charset="0"/>
              </a:rPr>
              <a:t>lửa</a:t>
            </a:r>
            <a:endParaRPr lang="en-US" altLang="en-VN" sz="2000" dirty="0">
              <a:solidFill>
                <a:srgbClr val="FFFF66"/>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A2276D3-8466-AE43-AE58-5AD6C76F8E59}"/>
              </a:ext>
            </a:extLst>
          </p:cNvPr>
          <p:cNvSpPr/>
          <p:nvPr/>
        </p:nvSpPr>
        <p:spPr>
          <a:xfrm>
            <a:off x="9181649" y="1459272"/>
            <a:ext cx="1976823" cy="369332"/>
          </a:xfrm>
          <a:prstGeom prst="rect">
            <a:avLst/>
          </a:prstGeom>
        </p:spPr>
        <p:txBody>
          <a:bodyPr wrap="none">
            <a:spAutoFit/>
          </a:bodyPr>
          <a:lstStyle/>
          <a:p>
            <a:r>
              <a:rPr lang="en-US" altLang="en-VN" dirty="0">
                <a:solidFill>
                  <a:srgbClr val="FFFF66"/>
                </a:solidFill>
              </a:rPr>
              <a:t>Dung </a:t>
            </a:r>
            <a:r>
              <a:rPr lang="en-US" altLang="en-VN" dirty="0" err="1">
                <a:solidFill>
                  <a:srgbClr val="FFFF66"/>
                </a:solidFill>
              </a:rPr>
              <a:t>nham</a:t>
            </a:r>
            <a:r>
              <a:rPr lang="en-US" altLang="en-VN" dirty="0">
                <a:solidFill>
                  <a:srgbClr val="FFFF66"/>
                </a:solidFill>
              </a:rPr>
              <a:t> </a:t>
            </a:r>
            <a:r>
              <a:rPr lang="en-US" altLang="en-VN" dirty="0" err="1">
                <a:solidFill>
                  <a:srgbClr val="FFFF66"/>
                </a:solidFill>
              </a:rPr>
              <a:t>núi</a:t>
            </a:r>
            <a:r>
              <a:rPr lang="en-US" altLang="en-VN" dirty="0">
                <a:solidFill>
                  <a:srgbClr val="FFFF66"/>
                </a:solidFill>
              </a:rPr>
              <a:t> </a:t>
            </a:r>
            <a:r>
              <a:rPr lang="en-US" altLang="en-VN" dirty="0" err="1">
                <a:solidFill>
                  <a:srgbClr val="FFFF66"/>
                </a:solidFill>
              </a:rPr>
              <a:t>lửa</a:t>
            </a:r>
            <a:endParaRPr lang="en-US" altLang="en-VN" dirty="0">
              <a:solidFill>
                <a:srgbClr val="FFFF66"/>
              </a:solidFill>
            </a:endParaRPr>
          </a:p>
        </p:txBody>
      </p:sp>
      <p:sp>
        <p:nvSpPr>
          <p:cNvPr id="14" name="Rectangle 13">
            <a:extLst>
              <a:ext uri="{FF2B5EF4-FFF2-40B4-BE49-F238E27FC236}">
                <a16:creationId xmlns:a16="http://schemas.microsoft.com/office/drawing/2014/main" id="{C6F2EF3F-B24C-6348-BD88-FA70F2A51D77}"/>
              </a:ext>
            </a:extLst>
          </p:cNvPr>
          <p:cNvSpPr/>
          <p:nvPr/>
        </p:nvSpPr>
        <p:spPr>
          <a:xfrm>
            <a:off x="2354816" y="4013617"/>
            <a:ext cx="1046569" cy="369332"/>
          </a:xfrm>
          <a:prstGeom prst="rect">
            <a:avLst/>
          </a:prstGeom>
        </p:spPr>
        <p:txBody>
          <a:bodyPr wrap="none">
            <a:spAutoFit/>
          </a:bodyPr>
          <a:lstStyle/>
          <a:p>
            <a:r>
              <a:rPr lang="en-US" altLang="en-VN" dirty="0" err="1">
                <a:latin typeface="Times New Roman" panose="02020603050405020304" pitchFamily="18" charset="0"/>
                <a:cs typeface="Times New Roman" panose="02020603050405020304" pitchFamily="18" charset="0"/>
              </a:rPr>
              <a:t>Động</a:t>
            </a:r>
            <a:r>
              <a:rPr lang="en-US" altLang="en-VN" dirty="0">
                <a:latin typeface="Times New Roman" panose="02020603050405020304" pitchFamily="18" charset="0"/>
                <a:cs typeface="Times New Roman" panose="02020603050405020304" pitchFamily="18" charset="0"/>
              </a:rPr>
              <a:t> </a:t>
            </a:r>
            <a:r>
              <a:rPr lang="en-US" altLang="en-VN" dirty="0" err="1">
                <a:latin typeface="Times New Roman" panose="02020603050405020304" pitchFamily="18" charset="0"/>
                <a:cs typeface="Times New Roman" panose="02020603050405020304" pitchFamily="18" charset="0"/>
              </a:rPr>
              <a:t>đất</a:t>
            </a:r>
            <a:endParaRPr lang="en-US" altLang="en-VN"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838084E6-93CB-8148-BA57-A46348034540}"/>
              </a:ext>
            </a:extLst>
          </p:cNvPr>
          <p:cNvSpPr/>
          <p:nvPr/>
        </p:nvSpPr>
        <p:spPr>
          <a:xfrm>
            <a:off x="9891779" y="4054695"/>
            <a:ext cx="1266693" cy="369332"/>
          </a:xfrm>
          <a:prstGeom prst="rect">
            <a:avLst/>
          </a:prstGeom>
        </p:spPr>
        <p:txBody>
          <a:bodyPr wrap="none">
            <a:spAutoFit/>
          </a:bodyPr>
          <a:lstStyle/>
          <a:p>
            <a:r>
              <a:rPr lang="en-US" altLang="en-VN" dirty="0" err="1"/>
              <a:t>Đảo</a:t>
            </a:r>
            <a:r>
              <a:rPr lang="en-US" altLang="en-VN" dirty="0"/>
              <a:t> </a:t>
            </a:r>
            <a:r>
              <a:rPr lang="en-US" altLang="en-VN" dirty="0" err="1"/>
              <a:t>núi</a:t>
            </a:r>
            <a:r>
              <a:rPr lang="en-US" altLang="en-VN" dirty="0"/>
              <a:t> </a:t>
            </a:r>
            <a:r>
              <a:rPr lang="en-US" altLang="en-VN" dirty="0" err="1"/>
              <a:t>lửa</a:t>
            </a:r>
            <a:endParaRPr lang="en-US" altLang="en-VN" dirty="0"/>
          </a:p>
        </p:txBody>
      </p:sp>
      <p:sp>
        <p:nvSpPr>
          <p:cNvPr id="16" name="Rounded Rectangle 15">
            <a:extLst>
              <a:ext uri="{FF2B5EF4-FFF2-40B4-BE49-F238E27FC236}">
                <a16:creationId xmlns:a16="http://schemas.microsoft.com/office/drawing/2014/main" id="{231A7014-EBCA-EA41-BFF2-399D2F789589}"/>
              </a:ext>
            </a:extLst>
          </p:cNvPr>
          <p:cNvSpPr/>
          <p:nvPr/>
        </p:nvSpPr>
        <p:spPr>
          <a:xfrm>
            <a:off x="2410691" y="14678"/>
            <a:ext cx="9603294"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C20F0216-979A-2D4C-B768-9DF944568116}"/>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Tree>
    <p:extLst>
      <p:ext uri="{BB962C8B-B14F-4D97-AF65-F5344CB8AC3E}">
        <p14:creationId xmlns:p14="http://schemas.microsoft.com/office/powerpoint/2010/main" val="1383185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E482-3DEF-4687-946F-F95D55FC19F1}"/>
              </a:ext>
            </a:extLst>
          </p:cNvPr>
          <p:cNvSpPr>
            <a:spLocks noGrp="1"/>
          </p:cNvSpPr>
          <p:nvPr>
            <p:ph type="title"/>
          </p:nvPr>
        </p:nvSpPr>
        <p:spPr>
          <a:xfrm>
            <a:off x="1981200" y="166867"/>
            <a:ext cx="9569116" cy="1108075"/>
          </a:xfrm>
          <a:solidFill>
            <a:schemeClr val="accent1">
              <a:lumMod val="50000"/>
            </a:schemeClr>
          </a:solidFill>
        </p:spPr>
        <p:txBody>
          <a:bodyPr/>
          <a:lstStyle/>
          <a:p>
            <a:pPr algn="ctr"/>
            <a:r>
              <a:rPr lang="en-US" b="1" dirty="0">
                <a:solidFill>
                  <a:srgbClr val="FFFF00"/>
                </a:solidFill>
                <a:latin typeface="Tahoma" panose="020B0604030504040204" pitchFamily="34" charset="0"/>
                <a:ea typeface="Tahoma" panose="020B0604030504040204" pitchFamily="34" charset="0"/>
                <a:cs typeface="Tahoma" panose="020B0604030504040204" pitchFamily="34" charset="0"/>
              </a:rPr>
              <a:t>TÔI YÊU VIỆT NAM</a:t>
            </a:r>
          </a:p>
        </p:txBody>
      </p:sp>
      <p:sp>
        <p:nvSpPr>
          <p:cNvPr id="3" name="Content Placeholder 2">
            <a:extLst>
              <a:ext uri="{FF2B5EF4-FFF2-40B4-BE49-F238E27FC236}">
                <a16:creationId xmlns:a16="http://schemas.microsoft.com/office/drawing/2014/main" id="{7DDE624E-0FFC-4D60-96B8-97157AEA261E}"/>
              </a:ext>
            </a:extLst>
          </p:cNvPr>
          <p:cNvSpPr>
            <a:spLocks noGrp="1"/>
          </p:cNvSpPr>
          <p:nvPr>
            <p:ph idx="1"/>
          </p:nvPr>
        </p:nvSpPr>
        <p:spPr>
          <a:xfrm>
            <a:off x="2783619" y="1733563"/>
            <a:ext cx="6857136" cy="984086"/>
          </a:xfrm>
          <a:solidFill>
            <a:schemeClr val="accent4">
              <a:lumMod val="40000"/>
              <a:lumOff val="60000"/>
            </a:schemeClr>
          </a:solidFill>
          <a:ln>
            <a:solidFill>
              <a:schemeClr val="tx1"/>
            </a:solidFill>
            <a:extLst>
              <a:ext uri="{C807C97D-BFC1-408E-A445-0C87EB9F89A2}">
                <ask:lineSketchStyleProps xmlns:ask="http://schemas.microsoft.com/office/drawing/2018/sketchyshapes">
                  <ask:type>
                    <ask:lineSketchScribble/>
                  </ask:type>
                </ask:lineSketchStyleProps>
              </a:ext>
            </a:extLst>
          </a:ln>
        </p:spPr>
        <p:txBody>
          <a:bodyPr anchor="ctr">
            <a:normAutofit/>
          </a:bodyPr>
          <a:lstStyle/>
          <a:p>
            <a:pPr marL="0" indent="0">
              <a:buNone/>
            </a:pPr>
            <a:r>
              <a:rPr lang="en-US" sz="3200" b="1" dirty="0"/>
              <a:t>NÊU TÊN ĐỊA DANH TRONG HÌNH ?</a:t>
            </a:r>
          </a:p>
        </p:txBody>
      </p:sp>
      <p:pic>
        <p:nvPicPr>
          <p:cNvPr id="6146" name="Picture 2" descr="Đầu tư (Investment) là gì? Xác định hàm đầu tư">
            <a:extLst>
              <a:ext uri="{FF2B5EF4-FFF2-40B4-BE49-F238E27FC236}">
                <a16:creationId xmlns:a16="http://schemas.microsoft.com/office/drawing/2014/main" id="{DBEBB525-0EA0-4E1D-86DA-10DF7228F4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057" y="39867"/>
            <a:ext cx="1391910" cy="13063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F00AA3A-D207-43DA-A3A2-373CA281E424}"/>
              </a:ext>
            </a:extLst>
          </p:cNvPr>
          <p:cNvSpPr txBox="1"/>
          <p:nvPr/>
        </p:nvSpPr>
        <p:spPr>
          <a:xfrm>
            <a:off x="1130066" y="6209503"/>
            <a:ext cx="2298029" cy="461665"/>
          </a:xfrm>
          <a:prstGeom prst="rect">
            <a:avLst/>
          </a:prstGeom>
          <a:solidFill>
            <a:schemeClr val="accent5">
              <a:lumMod val="75000"/>
            </a:schemeClr>
          </a:solidFill>
        </p:spPr>
        <p:txBody>
          <a:bodyPr wrap="square">
            <a:spAutoFit/>
          </a:bodyPr>
          <a:lstStyle/>
          <a:p>
            <a:pPr algn="ctr"/>
            <a:r>
              <a:rPr lang="en-US" sz="2400" dirty="0" err="1">
                <a:solidFill>
                  <a:schemeClr val="bg1"/>
                </a:solidFill>
              </a:rPr>
              <a:t>Vịnh</a:t>
            </a:r>
            <a:r>
              <a:rPr lang="en-US" sz="2400" dirty="0">
                <a:solidFill>
                  <a:schemeClr val="bg1"/>
                </a:solidFill>
              </a:rPr>
              <a:t> </a:t>
            </a:r>
            <a:r>
              <a:rPr lang="en-US" sz="2400" dirty="0" err="1">
                <a:solidFill>
                  <a:schemeClr val="bg1"/>
                </a:solidFill>
              </a:rPr>
              <a:t>Hạ</a:t>
            </a:r>
            <a:r>
              <a:rPr lang="en-US" sz="2400" dirty="0">
                <a:solidFill>
                  <a:schemeClr val="bg1"/>
                </a:solidFill>
              </a:rPr>
              <a:t> Long</a:t>
            </a:r>
          </a:p>
        </p:txBody>
      </p:sp>
      <p:sp>
        <p:nvSpPr>
          <p:cNvPr id="7" name="TextBox 6">
            <a:extLst>
              <a:ext uri="{FF2B5EF4-FFF2-40B4-BE49-F238E27FC236}">
                <a16:creationId xmlns:a16="http://schemas.microsoft.com/office/drawing/2014/main" id="{3441C04A-4E5A-43CB-9DD5-9BF631B498D9}"/>
              </a:ext>
            </a:extLst>
          </p:cNvPr>
          <p:cNvSpPr txBox="1"/>
          <p:nvPr/>
        </p:nvSpPr>
        <p:spPr>
          <a:xfrm>
            <a:off x="4753574" y="6164673"/>
            <a:ext cx="2917226" cy="461665"/>
          </a:xfrm>
          <a:prstGeom prst="rect">
            <a:avLst/>
          </a:prstGeom>
          <a:solidFill>
            <a:schemeClr val="accent5">
              <a:lumMod val="75000"/>
            </a:schemeClr>
          </a:solidFill>
        </p:spPr>
        <p:txBody>
          <a:bodyPr wrap="square">
            <a:spAutoFit/>
          </a:bodyPr>
          <a:lstStyle/>
          <a:p>
            <a:pPr algn="ctr"/>
            <a:r>
              <a:rPr lang="en-US" sz="2400" dirty="0">
                <a:solidFill>
                  <a:schemeClr val="bg1"/>
                </a:solidFill>
              </a:rPr>
              <a:t>Tam </a:t>
            </a:r>
            <a:r>
              <a:rPr lang="en-US" sz="2400" dirty="0" err="1">
                <a:solidFill>
                  <a:schemeClr val="bg1"/>
                </a:solidFill>
              </a:rPr>
              <a:t>Cốc</a:t>
            </a:r>
            <a:r>
              <a:rPr lang="en-US" sz="2400" dirty="0">
                <a:solidFill>
                  <a:schemeClr val="bg1"/>
                </a:solidFill>
              </a:rPr>
              <a:t> – </a:t>
            </a:r>
            <a:r>
              <a:rPr lang="en-US" sz="2400" dirty="0" err="1">
                <a:solidFill>
                  <a:schemeClr val="bg1"/>
                </a:solidFill>
              </a:rPr>
              <a:t>Ninh</a:t>
            </a:r>
            <a:r>
              <a:rPr lang="en-US" sz="2400" dirty="0">
                <a:solidFill>
                  <a:schemeClr val="bg1"/>
                </a:solidFill>
              </a:rPr>
              <a:t> </a:t>
            </a:r>
            <a:r>
              <a:rPr lang="en-US" sz="2400" dirty="0" err="1">
                <a:solidFill>
                  <a:schemeClr val="bg1"/>
                </a:solidFill>
              </a:rPr>
              <a:t>Bình</a:t>
            </a:r>
            <a:endParaRPr lang="en-US" sz="2400" dirty="0">
              <a:solidFill>
                <a:schemeClr val="bg1"/>
              </a:solidFill>
            </a:endParaRPr>
          </a:p>
        </p:txBody>
      </p:sp>
      <p:sp>
        <p:nvSpPr>
          <p:cNvPr id="8" name="TextBox 7">
            <a:extLst>
              <a:ext uri="{FF2B5EF4-FFF2-40B4-BE49-F238E27FC236}">
                <a16:creationId xmlns:a16="http://schemas.microsoft.com/office/drawing/2014/main" id="{65B0BEB7-55E3-4C28-889A-3041609D818F}"/>
              </a:ext>
            </a:extLst>
          </p:cNvPr>
          <p:cNvSpPr txBox="1"/>
          <p:nvPr/>
        </p:nvSpPr>
        <p:spPr>
          <a:xfrm>
            <a:off x="8763905" y="6118122"/>
            <a:ext cx="3275695" cy="461665"/>
          </a:xfrm>
          <a:prstGeom prst="rect">
            <a:avLst/>
          </a:prstGeom>
          <a:solidFill>
            <a:schemeClr val="accent5">
              <a:lumMod val="75000"/>
            </a:schemeClr>
          </a:solidFill>
        </p:spPr>
        <p:txBody>
          <a:bodyPr wrap="square">
            <a:spAutoFit/>
          </a:bodyPr>
          <a:lstStyle/>
          <a:p>
            <a:pPr algn="ctr"/>
            <a:r>
              <a:rPr lang="en-US" sz="2400" dirty="0" err="1">
                <a:solidFill>
                  <a:schemeClr val="bg1"/>
                </a:solidFill>
              </a:rPr>
              <a:t>Phong</a:t>
            </a:r>
            <a:r>
              <a:rPr lang="en-US" sz="2400" dirty="0">
                <a:solidFill>
                  <a:schemeClr val="bg1"/>
                </a:solidFill>
              </a:rPr>
              <a:t> </a:t>
            </a:r>
            <a:r>
              <a:rPr lang="en-US" sz="2400" dirty="0" err="1">
                <a:solidFill>
                  <a:schemeClr val="bg1"/>
                </a:solidFill>
              </a:rPr>
              <a:t>Nha</a:t>
            </a:r>
            <a:r>
              <a:rPr lang="en-US" sz="2400" dirty="0">
                <a:solidFill>
                  <a:schemeClr val="bg1"/>
                </a:solidFill>
              </a:rPr>
              <a:t> – </a:t>
            </a:r>
            <a:r>
              <a:rPr lang="en-US" sz="2400" dirty="0" err="1">
                <a:solidFill>
                  <a:schemeClr val="bg1"/>
                </a:solidFill>
              </a:rPr>
              <a:t>Quảng</a:t>
            </a:r>
            <a:r>
              <a:rPr lang="en-US" sz="2400" dirty="0">
                <a:solidFill>
                  <a:schemeClr val="bg1"/>
                </a:solidFill>
              </a:rPr>
              <a:t> </a:t>
            </a:r>
            <a:r>
              <a:rPr lang="en-US" sz="2400" dirty="0" err="1">
                <a:solidFill>
                  <a:schemeClr val="bg1"/>
                </a:solidFill>
              </a:rPr>
              <a:t>Bình</a:t>
            </a:r>
            <a:endParaRPr lang="en-US" sz="2400" dirty="0">
              <a:solidFill>
                <a:schemeClr val="bg1"/>
              </a:solidFill>
            </a:endParaRPr>
          </a:p>
        </p:txBody>
      </p:sp>
      <p:pic>
        <p:nvPicPr>
          <p:cNvPr id="11" name="Picture 12">
            <a:extLst>
              <a:ext uri="{FF2B5EF4-FFF2-40B4-BE49-F238E27FC236}">
                <a16:creationId xmlns:a16="http://schemas.microsoft.com/office/drawing/2014/main" id="{93F56335-0166-0A4F-800E-5B4ED231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30" y="3325146"/>
            <a:ext cx="3714403" cy="245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descr="0307To13L">
            <a:hlinkClick r:id="rId4"/>
            <a:extLst>
              <a:ext uri="{FF2B5EF4-FFF2-40B4-BE49-F238E27FC236}">
                <a16:creationId xmlns:a16="http://schemas.microsoft.com/office/drawing/2014/main" id="{B0D092D1-84A5-5641-8CF0-97438A47A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8081" y="3354537"/>
            <a:ext cx="3621388" cy="245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phongnha">
            <a:extLst>
              <a:ext uri="{FF2B5EF4-FFF2-40B4-BE49-F238E27FC236}">
                <a16:creationId xmlns:a16="http://schemas.microsoft.com/office/drawing/2014/main" id="{807057D6-A354-8348-8909-594DE14B8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5017" y="3354537"/>
            <a:ext cx="3824583" cy="245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16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8013" y="1710076"/>
            <a:ext cx="7581810" cy="2123658"/>
          </a:xfrm>
          <a:prstGeom prst="rect">
            <a:avLst/>
          </a:prstGeom>
          <a:solidFill>
            <a:schemeClr val="accent5">
              <a:lumMod val="60000"/>
              <a:lumOff val="40000"/>
            </a:schemeClr>
          </a:solidFill>
          <a:ln>
            <a:solidFill>
              <a:schemeClr val="bg1"/>
            </a:solidFill>
            <a:extLst>
              <a:ext uri="{C807C97D-BFC1-408E-A445-0C87EB9F89A2}">
                <ask:lineSketchStyleProps xmlns:ask="http://schemas.microsoft.com/office/drawing/2018/sketchyshapes" sd="2957777273">
                  <a:custGeom>
                    <a:avLst/>
                    <a:gdLst>
                      <a:gd name="connsiteX0" fmla="*/ 0 w 7581810"/>
                      <a:gd name="connsiteY0" fmla="*/ 0 h 2123658"/>
                      <a:gd name="connsiteX1" fmla="*/ 507398 w 7581810"/>
                      <a:gd name="connsiteY1" fmla="*/ 0 h 2123658"/>
                      <a:gd name="connsiteX2" fmla="*/ 1242250 w 7581810"/>
                      <a:gd name="connsiteY2" fmla="*/ 0 h 2123658"/>
                      <a:gd name="connsiteX3" fmla="*/ 1749648 w 7581810"/>
                      <a:gd name="connsiteY3" fmla="*/ 0 h 2123658"/>
                      <a:gd name="connsiteX4" fmla="*/ 2105410 w 7581810"/>
                      <a:gd name="connsiteY4" fmla="*/ 0 h 2123658"/>
                      <a:gd name="connsiteX5" fmla="*/ 2536990 w 7581810"/>
                      <a:gd name="connsiteY5" fmla="*/ 0 h 2123658"/>
                      <a:gd name="connsiteX6" fmla="*/ 3196025 w 7581810"/>
                      <a:gd name="connsiteY6" fmla="*/ 0 h 2123658"/>
                      <a:gd name="connsiteX7" fmla="*/ 3779241 w 7581810"/>
                      <a:gd name="connsiteY7" fmla="*/ 0 h 2123658"/>
                      <a:gd name="connsiteX8" fmla="*/ 4210821 w 7581810"/>
                      <a:gd name="connsiteY8" fmla="*/ 0 h 2123658"/>
                      <a:gd name="connsiteX9" fmla="*/ 4869855 w 7581810"/>
                      <a:gd name="connsiteY9" fmla="*/ 0 h 2123658"/>
                      <a:gd name="connsiteX10" fmla="*/ 5453071 w 7581810"/>
                      <a:gd name="connsiteY10" fmla="*/ 0 h 2123658"/>
                      <a:gd name="connsiteX11" fmla="*/ 5884651 w 7581810"/>
                      <a:gd name="connsiteY11" fmla="*/ 0 h 2123658"/>
                      <a:gd name="connsiteX12" fmla="*/ 6619503 w 7581810"/>
                      <a:gd name="connsiteY12" fmla="*/ 0 h 2123658"/>
                      <a:gd name="connsiteX13" fmla="*/ 6975265 w 7581810"/>
                      <a:gd name="connsiteY13" fmla="*/ 0 h 2123658"/>
                      <a:gd name="connsiteX14" fmla="*/ 7581810 w 7581810"/>
                      <a:gd name="connsiteY14" fmla="*/ 0 h 2123658"/>
                      <a:gd name="connsiteX15" fmla="*/ 7581810 w 7581810"/>
                      <a:gd name="connsiteY15" fmla="*/ 467205 h 2123658"/>
                      <a:gd name="connsiteX16" fmla="*/ 7581810 w 7581810"/>
                      <a:gd name="connsiteY16" fmla="*/ 998119 h 2123658"/>
                      <a:gd name="connsiteX17" fmla="*/ 7581810 w 7581810"/>
                      <a:gd name="connsiteY17" fmla="*/ 1507797 h 2123658"/>
                      <a:gd name="connsiteX18" fmla="*/ 7581810 w 7581810"/>
                      <a:gd name="connsiteY18" fmla="*/ 2123658 h 2123658"/>
                      <a:gd name="connsiteX19" fmla="*/ 6846958 w 7581810"/>
                      <a:gd name="connsiteY19" fmla="*/ 2123658 h 2123658"/>
                      <a:gd name="connsiteX20" fmla="*/ 6339560 w 7581810"/>
                      <a:gd name="connsiteY20" fmla="*/ 2123658 h 2123658"/>
                      <a:gd name="connsiteX21" fmla="*/ 5832162 w 7581810"/>
                      <a:gd name="connsiteY21" fmla="*/ 2123658 h 2123658"/>
                      <a:gd name="connsiteX22" fmla="*/ 5097309 w 7581810"/>
                      <a:gd name="connsiteY22" fmla="*/ 2123658 h 2123658"/>
                      <a:gd name="connsiteX23" fmla="*/ 4438275 w 7581810"/>
                      <a:gd name="connsiteY23" fmla="*/ 2123658 h 2123658"/>
                      <a:gd name="connsiteX24" fmla="*/ 3703423 w 7581810"/>
                      <a:gd name="connsiteY24" fmla="*/ 2123658 h 2123658"/>
                      <a:gd name="connsiteX25" fmla="*/ 3120206 w 7581810"/>
                      <a:gd name="connsiteY25" fmla="*/ 2123658 h 2123658"/>
                      <a:gd name="connsiteX26" fmla="*/ 2688626 w 7581810"/>
                      <a:gd name="connsiteY26" fmla="*/ 2123658 h 2123658"/>
                      <a:gd name="connsiteX27" fmla="*/ 2257047 w 7581810"/>
                      <a:gd name="connsiteY27" fmla="*/ 2123658 h 2123658"/>
                      <a:gd name="connsiteX28" fmla="*/ 1901285 w 7581810"/>
                      <a:gd name="connsiteY28" fmla="*/ 2123658 h 2123658"/>
                      <a:gd name="connsiteX29" fmla="*/ 1318069 w 7581810"/>
                      <a:gd name="connsiteY29" fmla="*/ 2123658 h 2123658"/>
                      <a:gd name="connsiteX30" fmla="*/ 734852 w 7581810"/>
                      <a:gd name="connsiteY30" fmla="*/ 2123658 h 2123658"/>
                      <a:gd name="connsiteX31" fmla="*/ 0 w 7581810"/>
                      <a:gd name="connsiteY31" fmla="*/ 2123658 h 2123658"/>
                      <a:gd name="connsiteX32" fmla="*/ 0 w 7581810"/>
                      <a:gd name="connsiteY32" fmla="*/ 1613980 h 2123658"/>
                      <a:gd name="connsiteX33" fmla="*/ 0 w 7581810"/>
                      <a:gd name="connsiteY33" fmla="*/ 1040592 h 2123658"/>
                      <a:gd name="connsiteX34" fmla="*/ 0 w 7581810"/>
                      <a:gd name="connsiteY34" fmla="*/ 488441 h 2123658"/>
                      <a:gd name="connsiteX35" fmla="*/ 0 w 7581810"/>
                      <a:gd name="connsiteY35" fmla="*/ 0 h 212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81810" h="2123658" fill="none" extrusionOk="0">
                        <a:moveTo>
                          <a:pt x="0" y="0"/>
                        </a:moveTo>
                        <a:cubicBezTo>
                          <a:pt x="213353" y="-17579"/>
                          <a:pt x="275910" y="11700"/>
                          <a:pt x="507398" y="0"/>
                        </a:cubicBezTo>
                        <a:cubicBezTo>
                          <a:pt x="738886" y="-11700"/>
                          <a:pt x="978161" y="23412"/>
                          <a:pt x="1242250" y="0"/>
                        </a:cubicBezTo>
                        <a:cubicBezTo>
                          <a:pt x="1506339" y="-23412"/>
                          <a:pt x="1503568" y="11061"/>
                          <a:pt x="1749648" y="0"/>
                        </a:cubicBezTo>
                        <a:cubicBezTo>
                          <a:pt x="1995728" y="-11061"/>
                          <a:pt x="1997185" y="3759"/>
                          <a:pt x="2105410" y="0"/>
                        </a:cubicBezTo>
                        <a:cubicBezTo>
                          <a:pt x="2213635" y="-3759"/>
                          <a:pt x="2393861" y="20339"/>
                          <a:pt x="2536990" y="0"/>
                        </a:cubicBezTo>
                        <a:cubicBezTo>
                          <a:pt x="2680119" y="-20339"/>
                          <a:pt x="2946459" y="46674"/>
                          <a:pt x="3196025" y="0"/>
                        </a:cubicBezTo>
                        <a:cubicBezTo>
                          <a:pt x="3445592" y="-46674"/>
                          <a:pt x="3647390" y="15846"/>
                          <a:pt x="3779241" y="0"/>
                        </a:cubicBezTo>
                        <a:cubicBezTo>
                          <a:pt x="3911092" y="-15846"/>
                          <a:pt x="4093765" y="31902"/>
                          <a:pt x="4210821" y="0"/>
                        </a:cubicBezTo>
                        <a:cubicBezTo>
                          <a:pt x="4327877" y="-31902"/>
                          <a:pt x="4646220" y="42744"/>
                          <a:pt x="4869855" y="0"/>
                        </a:cubicBezTo>
                        <a:cubicBezTo>
                          <a:pt x="5093490" y="-42744"/>
                          <a:pt x="5199028" y="8346"/>
                          <a:pt x="5453071" y="0"/>
                        </a:cubicBezTo>
                        <a:cubicBezTo>
                          <a:pt x="5707114" y="-8346"/>
                          <a:pt x="5720967" y="7129"/>
                          <a:pt x="5884651" y="0"/>
                        </a:cubicBezTo>
                        <a:cubicBezTo>
                          <a:pt x="6048335" y="-7129"/>
                          <a:pt x="6252754" y="53092"/>
                          <a:pt x="6619503" y="0"/>
                        </a:cubicBezTo>
                        <a:cubicBezTo>
                          <a:pt x="6986252" y="-53092"/>
                          <a:pt x="6889761" y="1177"/>
                          <a:pt x="6975265" y="0"/>
                        </a:cubicBezTo>
                        <a:cubicBezTo>
                          <a:pt x="7060769" y="-1177"/>
                          <a:pt x="7387807" y="24417"/>
                          <a:pt x="7581810" y="0"/>
                        </a:cubicBezTo>
                        <a:cubicBezTo>
                          <a:pt x="7593956" y="102161"/>
                          <a:pt x="7533408" y="258388"/>
                          <a:pt x="7581810" y="467205"/>
                        </a:cubicBezTo>
                        <a:cubicBezTo>
                          <a:pt x="7630212" y="676023"/>
                          <a:pt x="7528472" y="872977"/>
                          <a:pt x="7581810" y="998119"/>
                        </a:cubicBezTo>
                        <a:cubicBezTo>
                          <a:pt x="7635148" y="1123261"/>
                          <a:pt x="7580481" y="1303560"/>
                          <a:pt x="7581810" y="1507797"/>
                        </a:cubicBezTo>
                        <a:cubicBezTo>
                          <a:pt x="7583139" y="1712034"/>
                          <a:pt x="7520040" y="1890628"/>
                          <a:pt x="7581810" y="2123658"/>
                        </a:cubicBezTo>
                        <a:cubicBezTo>
                          <a:pt x="7250707" y="2181107"/>
                          <a:pt x="7032819" y="2057915"/>
                          <a:pt x="6846958" y="2123658"/>
                        </a:cubicBezTo>
                        <a:cubicBezTo>
                          <a:pt x="6661097" y="2189401"/>
                          <a:pt x="6583878" y="2101942"/>
                          <a:pt x="6339560" y="2123658"/>
                        </a:cubicBezTo>
                        <a:cubicBezTo>
                          <a:pt x="6095242" y="2145374"/>
                          <a:pt x="6054287" y="2095128"/>
                          <a:pt x="5832162" y="2123658"/>
                        </a:cubicBezTo>
                        <a:cubicBezTo>
                          <a:pt x="5610037" y="2152188"/>
                          <a:pt x="5286304" y="2115171"/>
                          <a:pt x="5097309" y="2123658"/>
                        </a:cubicBezTo>
                        <a:cubicBezTo>
                          <a:pt x="4908314" y="2132145"/>
                          <a:pt x="4618067" y="2091881"/>
                          <a:pt x="4438275" y="2123658"/>
                        </a:cubicBezTo>
                        <a:cubicBezTo>
                          <a:pt x="4258483" y="2155435"/>
                          <a:pt x="3892738" y="2106698"/>
                          <a:pt x="3703423" y="2123658"/>
                        </a:cubicBezTo>
                        <a:cubicBezTo>
                          <a:pt x="3514108" y="2140618"/>
                          <a:pt x="3335819" y="2098167"/>
                          <a:pt x="3120206" y="2123658"/>
                        </a:cubicBezTo>
                        <a:cubicBezTo>
                          <a:pt x="2904593" y="2149149"/>
                          <a:pt x="2882346" y="2086394"/>
                          <a:pt x="2688626" y="2123658"/>
                        </a:cubicBezTo>
                        <a:cubicBezTo>
                          <a:pt x="2494906" y="2160922"/>
                          <a:pt x="2458742" y="2102433"/>
                          <a:pt x="2257047" y="2123658"/>
                        </a:cubicBezTo>
                        <a:cubicBezTo>
                          <a:pt x="2055352" y="2144883"/>
                          <a:pt x="1996935" y="2086312"/>
                          <a:pt x="1901285" y="2123658"/>
                        </a:cubicBezTo>
                        <a:cubicBezTo>
                          <a:pt x="1805635" y="2161004"/>
                          <a:pt x="1520338" y="2062181"/>
                          <a:pt x="1318069" y="2123658"/>
                        </a:cubicBezTo>
                        <a:cubicBezTo>
                          <a:pt x="1115800" y="2185135"/>
                          <a:pt x="984762" y="2056843"/>
                          <a:pt x="734852" y="2123658"/>
                        </a:cubicBezTo>
                        <a:cubicBezTo>
                          <a:pt x="484942" y="2190473"/>
                          <a:pt x="295350" y="2046211"/>
                          <a:pt x="0" y="2123658"/>
                        </a:cubicBezTo>
                        <a:cubicBezTo>
                          <a:pt x="-29846" y="1905108"/>
                          <a:pt x="21177" y="1745900"/>
                          <a:pt x="0" y="1613980"/>
                        </a:cubicBezTo>
                        <a:cubicBezTo>
                          <a:pt x="-21177" y="1482060"/>
                          <a:pt x="44996" y="1233791"/>
                          <a:pt x="0" y="1040592"/>
                        </a:cubicBezTo>
                        <a:cubicBezTo>
                          <a:pt x="-44996" y="847393"/>
                          <a:pt x="18129" y="743898"/>
                          <a:pt x="0" y="488441"/>
                        </a:cubicBezTo>
                        <a:cubicBezTo>
                          <a:pt x="-18129" y="232984"/>
                          <a:pt x="32016" y="199412"/>
                          <a:pt x="0" y="0"/>
                        </a:cubicBezTo>
                        <a:close/>
                      </a:path>
                      <a:path w="7581810" h="2123658" stroke="0" extrusionOk="0">
                        <a:moveTo>
                          <a:pt x="0" y="0"/>
                        </a:moveTo>
                        <a:cubicBezTo>
                          <a:pt x="166413" y="-30774"/>
                          <a:pt x="445906" y="24313"/>
                          <a:pt x="734852" y="0"/>
                        </a:cubicBezTo>
                        <a:cubicBezTo>
                          <a:pt x="1023798" y="-24313"/>
                          <a:pt x="1257532" y="5765"/>
                          <a:pt x="1393887" y="0"/>
                        </a:cubicBezTo>
                        <a:cubicBezTo>
                          <a:pt x="1530242" y="-5765"/>
                          <a:pt x="1878094" y="58010"/>
                          <a:pt x="2128739" y="0"/>
                        </a:cubicBezTo>
                        <a:cubicBezTo>
                          <a:pt x="2379384" y="-58010"/>
                          <a:pt x="2349860" y="13144"/>
                          <a:pt x="2484501" y="0"/>
                        </a:cubicBezTo>
                        <a:cubicBezTo>
                          <a:pt x="2619142" y="-13144"/>
                          <a:pt x="2853584" y="67987"/>
                          <a:pt x="3143535" y="0"/>
                        </a:cubicBezTo>
                        <a:cubicBezTo>
                          <a:pt x="3433486" y="-67987"/>
                          <a:pt x="3520521" y="14818"/>
                          <a:pt x="3802569" y="0"/>
                        </a:cubicBezTo>
                        <a:cubicBezTo>
                          <a:pt x="4084617" y="-14818"/>
                          <a:pt x="4259091" y="40271"/>
                          <a:pt x="4461604" y="0"/>
                        </a:cubicBezTo>
                        <a:cubicBezTo>
                          <a:pt x="4664118" y="-40271"/>
                          <a:pt x="4744003" y="21234"/>
                          <a:pt x="4893184" y="0"/>
                        </a:cubicBezTo>
                        <a:cubicBezTo>
                          <a:pt x="5042365" y="-21234"/>
                          <a:pt x="5247790" y="19993"/>
                          <a:pt x="5476400" y="0"/>
                        </a:cubicBezTo>
                        <a:cubicBezTo>
                          <a:pt x="5705010" y="-19993"/>
                          <a:pt x="5723131" y="5957"/>
                          <a:pt x="5832162" y="0"/>
                        </a:cubicBezTo>
                        <a:cubicBezTo>
                          <a:pt x="5941193" y="-5957"/>
                          <a:pt x="6022940" y="22727"/>
                          <a:pt x="6187923" y="0"/>
                        </a:cubicBezTo>
                        <a:cubicBezTo>
                          <a:pt x="6352906" y="-22727"/>
                          <a:pt x="6651165" y="847"/>
                          <a:pt x="6846958" y="0"/>
                        </a:cubicBezTo>
                        <a:cubicBezTo>
                          <a:pt x="7042752" y="-847"/>
                          <a:pt x="7342156" y="34040"/>
                          <a:pt x="7581810" y="0"/>
                        </a:cubicBezTo>
                        <a:cubicBezTo>
                          <a:pt x="7631074" y="234417"/>
                          <a:pt x="7539974" y="401800"/>
                          <a:pt x="7581810" y="530915"/>
                        </a:cubicBezTo>
                        <a:cubicBezTo>
                          <a:pt x="7623646" y="660030"/>
                          <a:pt x="7536190" y="929222"/>
                          <a:pt x="7581810" y="1061829"/>
                        </a:cubicBezTo>
                        <a:cubicBezTo>
                          <a:pt x="7627430" y="1194436"/>
                          <a:pt x="7578351" y="1481561"/>
                          <a:pt x="7581810" y="1613980"/>
                        </a:cubicBezTo>
                        <a:cubicBezTo>
                          <a:pt x="7585269" y="1746399"/>
                          <a:pt x="7547938" y="1924072"/>
                          <a:pt x="7581810" y="2123658"/>
                        </a:cubicBezTo>
                        <a:cubicBezTo>
                          <a:pt x="7401313" y="2162748"/>
                          <a:pt x="7001046" y="2046810"/>
                          <a:pt x="6846958" y="2123658"/>
                        </a:cubicBezTo>
                        <a:cubicBezTo>
                          <a:pt x="6692870" y="2200506"/>
                          <a:pt x="6364522" y="2112607"/>
                          <a:pt x="6187923" y="2123658"/>
                        </a:cubicBezTo>
                        <a:cubicBezTo>
                          <a:pt x="6011324" y="2134709"/>
                          <a:pt x="5969919" y="2117464"/>
                          <a:pt x="5756343" y="2123658"/>
                        </a:cubicBezTo>
                        <a:cubicBezTo>
                          <a:pt x="5542767" y="2129852"/>
                          <a:pt x="5314958" y="2076599"/>
                          <a:pt x="5173127" y="2123658"/>
                        </a:cubicBezTo>
                        <a:cubicBezTo>
                          <a:pt x="5031296" y="2170717"/>
                          <a:pt x="4728904" y="2105315"/>
                          <a:pt x="4589911" y="2123658"/>
                        </a:cubicBezTo>
                        <a:cubicBezTo>
                          <a:pt x="4450918" y="2142001"/>
                          <a:pt x="4302873" y="2103922"/>
                          <a:pt x="4158331" y="2123658"/>
                        </a:cubicBezTo>
                        <a:cubicBezTo>
                          <a:pt x="4013789" y="2143394"/>
                          <a:pt x="3703019" y="2121277"/>
                          <a:pt x="3423479" y="2123658"/>
                        </a:cubicBezTo>
                        <a:cubicBezTo>
                          <a:pt x="3143939" y="2126039"/>
                          <a:pt x="3077971" y="2097430"/>
                          <a:pt x="2764445" y="2123658"/>
                        </a:cubicBezTo>
                        <a:cubicBezTo>
                          <a:pt x="2450919" y="2149886"/>
                          <a:pt x="2354883" y="2045640"/>
                          <a:pt x="2029592" y="2123658"/>
                        </a:cubicBezTo>
                        <a:cubicBezTo>
                          <a:pt x="1704301" y="2201676"/>
                          <a:pt x="1646492" y="2078331"/>
                          <a:pt x="1446376" y="2123658"/>
                        </a:cubicBezTo>
                        <a:cubicBezTo>
                          <a:pt x="1246260" y="2168985"/>
                          <a:pt x="1247362" y="2113965"/>
                          <a:pt x="1090614" y="2123658"/>
                        </a:cubicBezTo>
                        <a:cubicBezTo>
                          <a:pt x="933866" y="2133351"/>
                          <a:pt x="687697" y="2085332"/>
                          <a:pt x="507398" y="2123658"/>
                        </a:cubicBezTo>
                        <a:cubicBezTo>
                          <a:pt x="327099" y="2161984"/>
                          <a:pt x="136382" y="2070891"/>
                          <a:pt x="0" y="2123658"/>
                        </a:cubicBezTo>
                        <a:cubicBezTo>
                          <a:pt x="-19322" y="1873843"/>
                          <a:pt x="59283" y="1733713"/>
                          <a:pt x="0" y="1613980"/>
                        </a:cubicBezTo>
                        <a:cubicBezTo>
                          <a:pt x="-59283" y="1494247"/>
                          <a:pt x="26625" y="1297158"/>
                          <a:pt x="0" y="1083066"/>
                        </a:cubicBezTo>
                        <a:cubicBezTo>
                          <a:pt x="-26625" y="868974"/>
                          <a:pt x="24019" y="753019"/>
                          <a:pt x="0" y="552151"/>
                        </a:cubicBezTo>
                        <a:cubicBezTo>
                          <a:pt x="-24019" y="351283"/>
                          <a:pt x="25595" y="116750"/>
                          <a:pt x="0" y="0"/>
                        </a:cubicBezTo>
                        <a:close/>
                      </a:path>
                    </a:pathLst>
                  </a:custGeom>
                  <ask:type>
                    <ask:lineSketchScribble/>
                  </ask:type>
                </ask:lineSketchStyleProps>
              </a:ext>
            </a:extLst>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400" b="1" dirty="0">
                <a:solidFill>
                  <a:schemeClr val="tx1"/>
                </a:solidFill>
                <a:latin typeface="#9Slide03 AllRoundGothic" panose="020B0703020202020104" pitchFamily="34" charset="0"/>
              </a:rPr>
              <a:t>CÁC YẾU TỐ NGOẠI LỰC NÀO TÁC ĐỘNG ĐẾN BỀN MẶT TRÁI ĐẤT</a:t>
            </a:r>
          </a:p>
        </p:txBody>
      </p:sp>
      <p:sp>
        <p:nvSpPr>
          <p:cNvPr id="5" name="Rectangle: Rounded Corners 27">
            <a:extLst>
              <a:ext uri="{FF2B5EF4-FFF2-40B4-BE49-F238E27FC236}">
                <a16:creationId xmlns:a16="http://schemas.microsoft.com/office/drawing/2014/main" id="{80C2B5DC-91FC-4722-BB28-035333800BC7}"/>
              </a:ext>
            </a:extLst>
          </p:cNvPr>
          <p:cNvSpPr/>
          <p:nvPr/>
        </p:nvSpPr>
        <p:spPr>
          <a:xfrm>
            <a:off x="1392502" y="208101"/>
            <a:ext cx="3991021" cy="1061402"/>
          </a:xfrm>
          <a:prstGeom prst="roundRect">
            <a:avLst/>
          </a:prstGeom>
          <a:solidFill>
            <a:srgbClr val="002060"/>
          </a:solidFill>
          <a:ln>
            <a:solidFill>
              <a:schemeClr val="bg1"/>
            </a:solidFill>
            <a:extLst>
              <a:ext uri="{C807C97D-BFC1-408E-A445-0C87EB9F89A2}">
                <ask:lineSketchStyleProp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7 IcielBaliho Script" pitchFamily="2" charset="0"/>
              </a:rPr>
              <a:t>ĐỐ EM</a:t>
            </a:r>
          </a:p>
        </p:txBody>
      </p:sp>
      <p:pic>
        <p:nvPicPr>
          <p:cNvPr id="6" name="Picture 4" descr="Lightbulb icon. Bulb, lamp icon. Idea sign. Vector , #AD, #Bulb, #icon,  #Lightbulb, #lamp, #Vector #Ad in 2020 | Light bulb icon, Business icons  vector, Light bulb">
            <a:extLst>
              <a:ext uri="{FF2B5EF4-FFF2-40B4-BE49-F238E27FC236}">
                <a16:creationId xmlns:a16="http://schemas.microsoft.com/office/drawing/2014/main" id="{CB66CA4C-C3BF-40BC-A66D-BC753BB37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4276" y="4278361"/>
            <a:ext cx="2459325" cy="13293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có liên quan">
            <a:extLst>
              <a:ext uri="{FF2B5EF4-FFF2-40B4-BE49-F238E27FC236}">
                <a16:creationId xmlns:a16="http://schemas.microsoft.com/office/drawing/2014/main" id="{B5F48666-D52F-EC42-A20A-7A9984E698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909044"/>
            <a:ext cx="3388013" cy="3344725"/>
          </a:xfrm>
          <a:prstGeom prst="ellipse">
            <a:avLst/>
          </a:prstGeom>
          <a:noFill/>
          <a:extLst>
            <a:ext uri="{909E8E84-426E-40DD-AFC4-6F175D3DCCD1}">
              <a14:hiddenFill xmlns:a14="http://schemas.microsoft.com/office/drawing/2010/main">
                <a:solidFill>
                  <a:srgbClr val="FFFFFF"/>
                </a:solidFill>
              </a14:hiddenFill>
            </a:ext>
          </a:extLst>
        </p:spPr>
      </p:pic>
      <p:pic>
        <p:nvPicPr>
          <p:cNvPr id="8" name="1 Minute Timer- Nho">
            <a:hlinkClick r:id="" action="ppaction://media"/>
            <a:extLst>
              <a:ext uri="{FF2B5EF4-FFF2-40B4-BE49-F238E27FC236}">
                <a16:creationId xmlns:a16="http://schemas.microsoft.com/office/drawing/2014/main" id="{DFC3AC57-E72E-0B4C-8B67-566069301A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42723" y="208101"/>
            <a:ext cx="1854200" cy="1042173"/>
          </a:xfrm>
          <a:prstGeom prst="rect">
            <a:avLst/>
          </a:prstGeom>
        </p:spPr>
      </p:pic>
    </p:spTree>
    <p:extLst>
      <p:ext uri="{BB962C8B-B14F-4D97-AF65-F5344CB8AC3E}">
        <p14:creationId xmlns:p14="http://schemas.microsoft.com/office/powerpoint/2010/main" val="303839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2294D0-7C77-2C46-BA16-375BF4626C0B}"/>
              </a:ext>
            </a:extLst>
          </p:cNvPr>
          <p:cNvPicPr>
            <a:picLocks noGrp="1" noChangeAspect="1"/>
          </p:cNvPicPr>
          <p:nvPr>
            <p:ph idx="1"/>
          </p:nvPr>
        </p:nvPicPr>
        <p:blipFill>
          <a:blip r:embed="rId2"/>
          <a:stretch>
            <a:fillRect/>
          </a:stretch>
        </p:blipFill>
        <p:spPr>
          <a:xfrm>
            <a:off x="0" y="6638015"/>
            <a:ext cx="12192000" cy="219983"/>
          </a:xfrm>
        </p:spPr>
      </p:pic>
      <p:sp>
        <p:nvSpPr>
          <p:cNvPr id="3" name="Rectangle 2">
            <a:extLst>
              <a:ext uri="{FF2B5EF4-FFF2-40B4-BE49-F238E27FC236}">
                <a16:creationId xmlns:a16="http://schemas.microsoft.com/office/drawing/2014/main" id="{4E619A83-E463-3F4D-81BE-9B45A862B627}"/>
              </a:ext>
            </a:extLst>
          </p:cNvPr>
          <p:cNvSpPr/>
          <p:nvPr/>
        </p:nvSpPr>
        <p:spPr>
          <a:xfrm>
            <a:off x="2694393" y="408178"/>
            <a:ext cx="6760892" cy="1172629"/>
          </a:xfrm>
          <a:prstGeom prst="rect">
            <a:avLst/>
          </a:prstGeom>
        </p:spPr>
        <p:txBody>
          <a:bodyPr wrap="square">
            <a:spAutoFit/>
          </a:bodyPr>
          <a:lstStyle/>
          <a:p>
            <a:pPr algn="ctr">
              <a:lnSpc>
                <a:spcPct val="90000"/>
              </a:lnSpc>
              <a:buFontTx/>
              <a:buNone/>
            </a:pP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Ngoại</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lực</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tác</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động</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đến</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hình</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bề</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mặt</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Trái</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Đất</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được</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biểu</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qua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sơ</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đồ</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en-VN" sz="3000" dirty="0" err="1">
                <a:solidFill>
                  <a:schemeClr val="accent6">
                    <a:lumMod val="75000"/>
                  </a:schemeClr>
                </a:solidFill>
                <a:latin typeface="Times New Roman" panose="02020603050405020304" pitchFamily="18" charset="0"/>
                <a:cs typeface="Times New Roman" panose="02020603050405020304" pitchFamily="18" charset="0"/>
              </a:rPr>
              <a:t>sau</a:t>
            </a:r>
            <a:r>
              <a:rPr lang="en-US" altLang="en-VN" sz="3000" dirty="0">
                <a:solidFill>
                  <a:schemeClr val="accent6">
                    <a:lumMod val="75000"/>
                  </a:schemeClr>
                </a:solidFill>
                <a:latin typeface="Times New Roman" panose="02020603050405020304" pitchFamily="18" charset="0"/>
                <a:cs typeface="Times New Roman" panose="02020603050405020304" pitchFamily="18" charset="0"/>
              </a:rPr>
              <a:t>:</a:t>
            </a:r>
          </a:p>
          <a:p>
            <a:pPr>
              <a:lnSpc>
                <a:spcPct val="90000"/>
              </a:lnSpc>
              <a:buFontTx/>
              <a:buNone/>
            </a:pPr>
            <a:endParaRPr lang="en-US" altLang="en-VN" dirty="0">
              <a:solidFill>
                <a:schemeClr val="accent2">
                  <a:lumMod val="75000"/>
                </a:schemeClr>
              </a:solidFill>
            </a:endParaRPr>
          </a:p>
        </p:txBody>
      </p:sp>
      <p:sp>
        <p:nvSpPr>
          <p:cNvPr id="11" name="Oval 21">
            <a:extLst>
              <a:ext uri="{FF2B5EF4-FFF2-40B4-BE49-F238E27FC236}">
                <a16:creationId xmlns:a16="http://schemas.microsoft.com/office/drawing/2014/main" id="{BB4387D0-90CF-E842-B724-F2BDAF5FD686}"/>
              </a:ext>
            </a:extLst>
          </p:cNvPr>
          <p:cNvSpPr>
            <a:spLocks noChangeArrowheads="1"/>
          </p:cNvSpPr>
          <p:nvPr/>
        </p:nvSpPr>
        <p:spPr bwMode="auto">
          <a:xfrm>
            <a:off x="563046" y="2868766"/>
            <a:ext cx="1371600" cy="2109028"/>
          </a:xfrm>
          <a:prstGeom prst="ellipse">
            <a:avLst/>
          </a:prstGeom>
          <a:solidFill>
            <a:srgbClr val="C2FBF7"/>
          </a:solidFill>
          <a:ln w="50800">
            <a:solidFill>
              <a:schemeClr val="tx1"/>
            </a:solidFill>
            <a:round/>
            <a:headEnd/>
            <a:tailEnd/>
            <a:extLst>
              <a:ext uri="{C807C97D-BFC1-408E-A445-0C87EB9F89A2}">
                <ask:lineSketchStyleProps xmlns:ask="http://schemas.microsoft.com/office/drawing/2018/sketchyshapes" sd="86837363">
                  <a:custGeom>
                    <a:avLst/>
                    <a:gdLst>
                      <a:gd name="connsiteX0" fmla="*/ 0 w 1371600"/>
                      <a:gd name="connsiteY0" fmla="*/ 1054514 h 2109028"/>
                      <a:gd name="connsiteX1" fmla="*/ 685800 w 1371600"/>
                      <a:gd name="connsiteY1" fmla="*/ 0 h 2109028"/>
                      <a:gd name="connsiteX2" fmla="*/ 1371600 w 1371600"/>
                      <a:gd name="connsiteY2" fmla="*/ 1054514 h 2109028"/>
                      <a:gd name="connsiteX3" fmla="*/ 685800 w 1371600"/>
                      <a:gd name="connsiteY3" fmla="*/ 2109028 h 2109028"/>
                      <a:gd name="connsiteX4" fmla="*/ 0 w 1371600"/>
                      <a:gd name="connsiteY4" fmla="*/ 1054514 h 210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2109028" fill="none" extrusionOk="0">
                        <a:moveTo>
                          <a:pt x="0" y="1054514"/>
                        </a:moveTo>
                        <a:cubicBezTo>
                          <a:pt x="28019" y="536418"/>
                          <a:pt x="343461" y="4779"/>
                          <a:pt x="685800" y="0"/>
                        </a:cubicBezTo>
                        <a:cubicBezTo>
                          <a:pt x="1069718" y="21754"/>
                          <a:pt x="1264603" y="490703"/>
                          <a:pt x="1371600" y="1054514"/>
                        </a:cubicBezTo>
                        <a:cubicBezTo>
                          <a:pt x="1313607" y="1633969"/>
                          <a:pt x="1045856" y="2092841"/>
                          <a:pt x="685800" y="2109028"/>
                        </a:cubicBezTo>
                        <a:cubicBezTo>
                          <a:pt x="386919" y="2089498"/>
                          <a:pt x="-36882" y="1591527"/>
                          <a:pt x="0" y="1054514"/>
                        </a:cubicBezTo>
                        <a:close/>
                      </a:path>
                      <a:path w="1371600" h="2109028" stroke="0" extrusionOk="0">
                        <a:moveTo>
                          <a:pt x="0" y="1054514"/>
                        </a:moveTo>
                        <a:cubicBezTo>
                          <a:pt x="27252" y="560635"/>
                          <a:pt x="348055" y="-100998"/>
                          <a:pt x="685800" y="0"/>
                        </a:cubicBezTo>
                        <a:cubicBezTo>
                          <a:pt x="1012937" y="-114999"/>
                          <a:pt x="1428595" y="460784"/>
                          <a:pt x="1371600" y="1054514"/>
                        </a:cubicBezTo>
                        <a:cubicBezTo>
                          <a:pt x="1471737" y="1652521"/>
                          <a:pt x="1121460" y="2028560"/>
                          <a:pt x="685800" y="2109028"/>
                        </a:cubicBezTo>
                        <a:cubicBezTo>
                          <a:pt x="352810" y="2231175"/>
                          <a:pt x="-33624" y="1488646"/>
                          <a:pt x="0" y="1054514"/>
                        </a:cubicBezTo>
                        <a:close/>
                      </a:path>
                    </a:pathLst>
                  </a:custGeom>
                  <ask:type>
                    <ask:lineSketchScribble/>
                  </ask:type>
                </ask:lineSketchStyleProps>
              </a:ext>
            </a:extLst>
          </a:ln>
          <a:effectLst/>
        </p:spPr>
        <p:txBody>
          <a:bodyPr wrap="none" anchor="ctr"/>
          <a:lstStyle/>
          <a:p>
            <a:pPr algn="ctr"/>
            <a:r>
              <a:rPr lang="en-US" altLang="en-VN" sz="2000" b="1" dirty="0"/>
              <a:t>CÁC YẾU</a:t>
            </a:r>
          </a:p>
          <a:p>
            <a:pPr algn="ctr"/>
            <a:r>
              <a:rPr lang="en-US" altLang="en-VN" sz="2000" b="1" dirty="0"/>
              <a:t>TỐ NGOẠI</a:t>
            </a:r>
          </a:p>
          <a:p>
            <a:pPr algn="ctr"/>
            <a:r>
              <a:rPr lang="en-US" altLang="en-VN" sz="2000" b="1" dirty="0"/>
              <a:t>LỰC</a:t>
            </a:r>
          </a:p>
        </p:txBody>
      </p:sp>
      <p:sp>
        <p:nvSpPr>
          <p:cNvPr id="13" name="Rectangle 23">
            <a:extLst>
              <a:ext uri="{FF2B5EF4-FFF2-40B4-BE49-F238E27FC236}">
                <a16:creationId xmlns:a16="http://schemas.microsoft.com/office/drawing/2014/main" id="{F7AFC915-1B7A-F845-99A3-2C78B078C762}"/>
              </a:ext>
            </a:extLst>
          </p:cNvPr>
          <p:cNvSpPr>
            <a:spLocks noChangeArrowheads="1"/>
          </p:cNvSpPr>
          <p:nvPr/>
        </p:nvSpPr>
        <p:spPr bwMode="auto">
          <a:xfrm>
            <a:off x="3289140" y="2037240"/>
            <a:ext cx="1736609" cy="700561"/>
          </a:xfrm>
          <a:prstGeom prst="rect">
            <a:avLst/>
          </a:prstGeom>
          <a:solidFill>
            <a:schemeClr val="accent2">
              <a:lumMod val="60000"/>
              <a:lumOff val="40000"/>
            </a:schemeClr>
          </a:solidFill>
          <a:ln w="38100">
            <a:solidFill>
              <a:schemeClr val="tx1"/>
            </a:solidFill>
            <a:miter lim="800000"/>
            <a:headEnd/>
            <a:tailEnd/>
            <a:extLst>
              <a:ext uri="{C807C97D-BFC1-408E-A445-0C87EB9F89A2}">
                <ask:lineSketchStyleProps xmlns:ask="http://schemas.microsoft.com/office/drawing/2018/sketchyshapes" sd="4053367119">
                  <a:custGeom>
                    <a:avLst/>
                    <a:gdLst>
                      <a:gd name="connsiteX0" fmla="*/ 0 w 1736609"/>
                      <a:gd name="connsiteY0" fmla="*/ 0 h 700561"/>
                      <a:gd name="connsiteX1" fmla="*/ 526771 w 1736609"/>
                      <a:gd name="connsiteY1" fmla="*/ 0 h 700561"/>
                      <a:gd name="connsiteX2" fmla="*/ 1140373 w 1736609"/>
                      <a:gd name="connsiteY2" fmla="*/ 0 h 700561"/>
                      <a:gd name="connsiteX3" fmla="*/ 1736609 w 1736609"/>
                      <a:gd name="connsiteY3" fmla="*/ 0 h 700561"/>
                      <a:gd name="connsiteX4" fmla="*/ 1736609 w 1736609"/>
                      <a:gd name="connsiteY4" fmla="*/ 329264 h 700561"/>
                      <a:gd name="connsiteX5" fmla="*/ 1736609 w 1736609"/>
                      <a:gd name="connsiteY5" fmla="*/ 700561 h 700561"/>
                      <a:gd name="connsiteX6" fmla="*/ 1175105 w 1736609"/>
                      <a:gd name="connsiteY6" fmla="*/ 700561 h 700561"/>
                      <a:gd name="connsiteX7" fmla="*/ 596236 w 1736609"/>
                      <a:gd name="connsiteY7" fmla="*/ 700561 h 700561"/>
                      <a:gd name="connsiteX8" fmla="*/ 0 w 1736609"/>
                      <a:gd name="connsiteY8" fmla="*/ 700561 h 700561"/>
                      <a:gd name="connsiteX9" fmla="*/ 0 w 1736609"/>
                      <a:gd name="connsiteY9" fmla="*/ 350281 h 700561"/>
                      <a:gd name="connsiteX10" fmla="*/ 0 w 1736609"/>
                      <a:gd name="connsiteY10" fmla="*/ 0 h 70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6609" h="700561" fill="none" extrusionOk="0">
                        <a:moveTo>
                          <a:pt x="0" y="0"/>
                        </a:moveTo>
                        <a:cubicBezTo>
                          <a:pt x="138691" y="-65"/>
                          <a:pt x="316022" y="23311"/>
                          <a:pt x="526771" y="0"/>
                        </a:cubicBezTo>
                        <a:cubicBezTo>
                          <a:pt x="737520" y="-23311"/>
                          <a:pt x="858966" y="71293"/>
                          <a:pt x="1140373" y="0"/>
                        </a:cubicBezTo>
                        <a:cubicBezTo>
                          <a:pt x="1421780" y="-71293"/>
                          <a:pt x="1573821" y="8921"/>
                          <a:pt x="1736609" y="0"/>
                        </a:cubicBezTo>
                        <a:cubicBezTo>
                          <a:pt x="1738671" y="131142"/>
                          <a:pt x="1708110" y="166357"/>
                          <a:pt x="1736609" y="329264"/>
                        </a:cubicBezTo>
                        <a:cubicBezTo>
                          <a:pt x="1765108" y="492171"/>
                          <a:pt x="1697337" y="551765"/>
                          <a:pt x="1736609" y="700561"/>
                        </a:cubicBezTo>
                        <a:cubicBezTo>
                          <a:pt x="1492085" y="708520"/>
                          <a:pt x="1359483" y="679453"/>
                          <a:pt x="1175105" y="700561"/>
                        </a:cubicBezTo>
                        <a:cubicBezTo>
                          <a:pt x="990727" y="721669"/>
                          <a:pt x="734308" y="645841"/>
                          <a:pt x="596236" y="700561"/>
                        </a:cubicBezTo>
                        <a:cubicBezTo>
                          <a:pt x="458164" y="755281"/>
                          <a:pt x="127168" y="698108"/>
                          <a:pt x="0" y="700561"/>
                        </a:cubicBezTo>
                        <a:cubicBezTo>
                          <a:pt x="-19026" y="609112"/>
                          <a:pt x="13380" y="491139"/>
                          <a:pt x="0" y="350281"/>
                        </a:cubicBezTo>
                        <a:cubicBezTo>
                          <a:pt x="-13380" y="209423"/>
                          <a:pt x="12308" y="97734"/>
                          <a:pt x="0" y="0"/>
                        </a:cubicBezTo>
                        <a:close/>
                      </a:path>
                      <a:path w="1736609" h="700561" stroke="0" extrusionOk="0">
                        <a:moveTo>
                          <a:pt x="0" y="0"/>
                        </a:moveTo>
                        <a:cubicBezTo>
                          <a:pt x="238933" y="-21077"/>
                          <a:pt x="343873" y="33798"/>
                          <a:pt x="578870" y="0"/>
                        </a:cubicBezTo>
                        <a:cubicBezTo>
                          <a:pt x="813867" y="-33798"/>
                          <a:pt x="882031" y="56706"/>
                          <a:pt x="1140373" y="0"/>
                        </a:cubicBezTo>
                        <a:cubicBezTo>
                          <a:pt x="1398715" y="-56706"/>
                          <a:pt x="1522703" y="45206"/>
                          <a:pt x="1736609" y="0"/>
                        </a:cubicBezTo>
                        <a:cubicBezTo>
                          <a:pt x="1743931" y="69487"/>
                          <a:pt x="1736158" y="255592"/>
                          <a:pt x="1736609" y="336269"/>
                        </a:cubicBezTo>
                        <a:cubicBezTo>
                          <a:pt x="1737060" y="416946"/>
                          <a:pt x="1719846" y="587502"/>
                          <a:pt x="1736609" y="700561"/>
                        </a:cubicBezTo>
                        <a:cubicBezTo>
                          <a:pt x="1603458" y="706345"/>
                          <a:pt x="1447864" y="665932"/>
                          <a:pt x="1175105" y="700561"/>
                        </a:cubicBezTo>
                        <a:cubicBezTo>
                          <a:pt x="902346" y="735190"/>
                          <a:pt x="864126" y="634041"/>
                          <a:pt x="561504" y="700561"/>
                        </a:cubicBezTo>
                        <a:cubicBezTo>
                          <a:pt x="258882" y="767081"/>
                          <a:pt x="249886" y="644783"/>
                          <a:pt x="0" y="700561"/>
                        </a:cubicBezTo>
                        <a:cubicBezTo>
                          <a:pt x="-19575" y="520225"/>
                          <a:pt x="11317" y="463093"/>
                          <a:pt x="0" y="336269"/>
                        </a:cubicBezTo>
                        <a:cubicBezTo>
                          <a:pt x="-11317" y="209445"/>
                          <a:pt x="21398" y="118449"/>
                          <a:pt x="0" y="0"/>
                        </a:cubicBezTo>
                        <a:close/>
                      </a:path>
                    </a:pathLst>
                  </a:custGeom>
                  <ask:type>
                    <ask:lineSketchScribble/>
                  </ask:type>
                </ask:lineSketchStyleProps>
              </a:ext>
            </a:extLst>
          </a:ln>
          <a:effectLst/>
        </p:spPr>
        <p:txBody>
          <a:bodyPr wrap="none" anchor="ctr"/>
          <a:lstStyle/>
          <a:p>
            <a:pPr algn="ctr"/>
            <a:r>
              <a:rPr lang="en-US" altLang="en-VN" dirty="0">
                <a:latin typeface="Times New Roman" panose="02020603050405020304" pitchFamily="18" charset="0"/>
                <a:cs typeface="Times New Roman" panose="02020603050405020304" pitchFamily="18" charset="0"/>
              </a:rPr>
              <a:t>NHIỆT ĐỘ</a:t>
            </a:r>
          </a:p>
        </p:txBody>
      </p:sp>
      <p:sp>
        <p:nvSpPr>
          <p:cNvPr id="14" name="Rectangle 23">
            <a:extLst>
              <a:ext uri="{FF2B5EF4-FFF2-40B4-BE49-F238E27FC236}">
                <a16:creationId xmlns:a16="http://schemas.microsoft.com/office/drawing/2014/main" id="{60E2B944-D5DA-F14B-AB03-53B2D1A2446E}"/>
              </a:ext>
            </a:extLst>
          </p:cNvPr>
          <p:cNvSpPr>
            <a:spLocks noChangeArrowheads="1"/>
          </p:cNvSpPr>
          <p:nvPr/>
        </p:nvSpPr>
        <p:spPr bwMode="auto">
          <a:xfrm>
            <a:off x="3352361" y="3158433"/>
            <a:ext cx="1685050" cy="685800"/>
          </a:xfrm>
          <a:prstGeom prst="rect">
            <a:avLst/>
          </a:prstGeom>
          <a:solidFill>
            <a:schemeClr val="accent2">
              <a:lumMod val="60000"/>
              <a:lumOff val="40000"/>
            </a:schemeClr>
          </a:solidFill>
          <a:ln w="38100">
            <a:solidFill>
              <a:schemeClr val="tx1"/>
            </a:solidFill>
            <a:miter lim="800000"/>
            <a:headEnd/>
            <a:tailEnd/>
            <a:extLst>
              <a:ext uri="{C807C97D-BFC1-408E-A445-0C87EB9F89A2}">
                <ask:lineSketchStyleProps xmlns:ask="http://schemas.microsoft.com/office/drawing/2018/sketchyshapes" sd="4053367119">
                  <a:custGeom>
                    <a:avLst/>
                    <a:gdLst>
                      <a:gd name="connsiteX0" fmla="*/ 0 w 1685050"/>
                      <a:gd name="connsiteY0" fmla="*/ 0 h 685800"/>
                      <a:gd name="connsiteX1" fmla="*/ 511132 w 1685050"/>
                      <a:gd name="connsiteY1" fmla="*/ 0 h 685800"/>
                      <a:gd name="connsiteX2" fmla="*/ 1106516 w 1685050"/>
                      <a:gd name="connsiteY2" fmla="*/ 0 h 685800"/>
                      <a:gd name="connsiteX3" fmla="*/ 1685050 w 1685050"/>
                      <a:gd name="connsiteY3" fmla="*/ 0 h 685800"/>
                      <a:gd name="connsiteX4" fmla="*/ 1685050 w 1685050"/>
                      <a:gd name="connsiteY4" fmla="*/ 322326 h 685800"/>
                      <a:gd name="connsiteX5" fmla="*/ 1685050 w 1685050"/>
                      <a:gd name="connsiteY5" fmla="*/ 685800 h 685800"/>
                      <a:gd name="connsiteX6" fmla="*/ 1140217 w 1685050"/>
                      <a:gd name="connsiteY6" fmla="*/ 685800 h 685800"/>
                      <a:gd name="connsiteX7" fmla="*/ 578534 w 1685050"/>
                      <a:gd name="connsiteY7" fmla="*/ 685800 h 685800"/>
                      <a:gd name="connsiteX8" fmla="*/ 0 w 1685050"/>
                      <a:gd name="connsiteY8" fmla="*/ 685800 h 685800"/>
                      <a:gd name="connsiteX9" fmla="*/ 0 w 1685050"/>
                      <a:gd name="connsiteY9" fmla="*/ 342900 h 685800"/>
                      <a:gd name="connsiteX10" fmla="*/ 0 w 1685050"/>
                      <a:gd name="connsiteY10"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050" h="685800" fill="none" extrusionOk="0">
                        <a:moveTo>
                          <a:pt x="0" y="0"/>
                        </a:moveTo>
                        <a:cubicBezTo>
                          <a:pt x="186826" y="-5100"/>
                          <a:pt x="356420" y="50725"/>
                          <a:pt x="511132" y="0"/>
                        </a:cubicBezTo>
                        <a:cubicBezTo>
                          <a:pt x="665844" y="-50725"/>
                          <a:pt x="921323" y="26816"/>
                          <a:pt x="1106516" y="0"/>
                        </a:cubicBezTo>
                        <a:cubicBezTo>
                          <a:pt x="1291709" y="-26816"/>
                          <a:pt x="1523684" y="21854"/>
                          <a:pt x="1685050" y="0"/>
                        </a:cubicBezTo>
                        <a:cubicBezTo>
                          <a:pt x="1714880" y="110655"/>
                          <a:pt x="1667298" y="188565"/>
                          <a:pt x="1685050" y="322326"/>
                        </a:cubicBezTo>
                        <a:cubicBezTo>
                          <a:pt x="1702802" y="456087"/>
                          <a:pt x="1643724" y="575280"/>
                          <a:pt x="1685050" y="685800"/>
                        </a:cubicBezTo>
                        <a:cubicBezTo>
                          <a:pt x="1524168" y="718806"/>
                          <a:pt x="1266055" y="677347"/>
                          <a:pt x="1140217" y="685800"/>
                        </a:cubicBezTo>
                        <a:cubicBezTo>
                          <a:pt x="1014379" y="694253"/>
                          <a:pt x="762941" y="665341"/>
                          <a:pt x="578534" y="685800"/>
                        </a:cubicBezTo>
                        <a:cubicBezTo>
                          <a:pt x="394127" y="706259"/>
                          <a:pt x="255718" y="670867"/>
                          <a:pt x="0" y="685800"/>
                        </a:cubicBezTo>
                        <a:cubicBezTo>
                          <a:pt x="-23432" y="561472"/>
                          <a:pt x="13574" y="431834"/>
                          <a:pt x="0" y="342900"/>
                        </a:cubicBezTo>
                        <a:cubicBezTo>
                          <a:pt x="-13574" y="253966"/>
                          <a:pt x="13249" y="168022"/>
                          <a:pt x="0" y="0"/>
                        </a:cubicBezTo>
                        <a:close/>
                      </a:path>
                      <a:path w="1685050" h="685800" stroke="0" extrusionOk="0">
                        <a:moveTo>
                          <a:pt x="0" y="0"/>
                        </a:moveTo>
                        <a:cubicBezTo>
                          <a:pt x="118890" y="-54984"/>
                          <a:pt x="431947" y="56500"/>
                          <a:pt x="561683" y="0"/>
                        </a:cubicBezTo>
                        <a:cubicBezTo>
                          <a:pt x="691419" y="-56500"/>
                          <a:pt x="952411" y="53385"/>
                          <a:pt x="1106516" y="0"/>
                        </a:cubicBezTo>
                        <a:cubicBezTo>
                          <a:pt x="1260621" y="-53385"/>
                          <a:pt x="1561757" y="42637"/>
                          <a:pt x="1685050" y="0"/>
                        </a:cubicBezTo>
                        <a:cubicBezTo>
                          <a:pt x="1709745" y="140046"/>
                          <a:pt x="1682964" y="183302"/>
                          <a:pt x="1685050" y="329184"/>
                        </a:cubicBezTo>
                        <a:cubicBezTo>
                          <a:pt x="1687136" y="475066"/>
                          <a:pt x="1658452" y="517515"/>
                          <a:pt x="1685050" y="685800"/>
                        </a:cubicBezTo>
                        <a:cubicBezTo>
                          <a:pt x="1469809" y="727654"/>
                          <a:pt x="1376121" y="672009"/>
                          <a:pt x="1140217" y="685800"/>
                        </a:cubicBezTo>
                        <a:cubicBezTo>
                          <a:pt x="904313" y="699591"/>
                          <a:pt x="753712" y="647876"/>
                          <a:pt x="544833" y="685800"/>
                        </a:cubicBezTo>
                        <a:cubicBezTo>
                          <a:pt x="335954" y="723724"/>
                          <a:pt x="149248" y="665072"/>
                          <a:pt x="0" y="685800"/>
                        </a:cubicBezTo>
                        <a:cubicBezTo>
                          <a:pt x="-18934" y="613557"/>
                          <a:pt x="39521" y="480024"/>
                          <a:pt x="0" y="329184"/>
                        </a:cubicBezTo>
                        <a:cubicBezTo>
                          <a:pt x="-39521" y="178344"/>
                          <a:pt x="9492" y="82450"/>
                          <a:pt x="0" y="0"/>
                        </a:cubicBezTo>
                        <a:close/>
                      </a:path>
                    </a:pathLst>
                  </a:custGeom>
                  <ask:type>
                    <ask:lineSketchScribble/>
                  </ask:type>
                </ask:lineSketchStyleProps>
              </a:ext>
            </a:extLst>
          </a:ln>
          <a:effectLst/>
        </p:spPr>
        <p:txBody>
          <a:bodyPr wrap="none" anchor="ctr"/>
          <a:lstStyle/>
          <a:p>
            <a:pPr algn="ctr"/>
            <a:r>
              <a:rPr lang="en-US" altLang="en-VN" dirty="0">
                <a:latin typeface="Times New Roman" panose="02020603050405020304" pitchFamily="18" charset="0"/>
                <a:cs typeface="Times New Roman" panose="02020603050405020304" pitchFamily="18" charset="0"/>
              </a:rPr>
              <a:t>MƯA</a:t>
            </a:r>
          </a:p>
        </p:txBody>
      </p:sp>
      <p:sp>
        <p:nvSpPr>
          <p:cNvPr id="15" name="Rectangle 23">
            <a:extLst>
              <a:ext uri="{FF2B5EF4-FFF2-40B4-BE49-F238E27FC236}">
                <a16:creationId xmlns:a16="http://schemas.microsoft.com/office/drawing/2014/main" id="{425950B2-C0FF-7E4A-B4AD-F09F8DF43273}"/>
              </a:ext>
            </a:extLst>
          </p:cNvPr>
          <p:cNvSpPr>
            <a:spLocks noChangeArrowheads="1"/>
          </p:cNvSpPr>
          <p:nvPr/>
        </p:nvSpPr>
        <p:spPr bwMode="auto">
          <a:xfrm>
            <a:off x="3371980" y="4291994"/>
            <a:ext cx="1634409" cy="685800"/>
          </a:xfrm>
          <a:prstGeom prst="rect">
            <a:avLst/>
          </a:prstGeom>
          <a:solidFill>
            <a:schemeClr val="accent2">
              <a:lumMod val="60000"/>
              <a:lumOff val="40000"/>
            </a:schemeClr>
          </a:solidFill>
          <a:ln w="38100">
            <a:solidFill>
              <a:schemeClr val="tx1"/>
            </a:solidFill>
            <a:miter lim="800000"/>
            <a:headEnd/>
            <a:tailEnd/>
            <a:extLst>
              <a:ext uri="{C807C97D-BFC1-408E-A445-0C87EB9F89A2}">
                <ask:lineSketchStyleProps xmlns:ask="http://schemas.microsoft.com/office/drawing/2018/sketchyshapes" sd="4053367119">
                  <a:custGeom>
                    <a:avLst/>
                    <a:gdLst>
                      <a:gd name="connsiteX0" fmla="*/ 0 w 1634409"/>
                      <a:gd name="connsiteY0" fmla="*/ 0 h 685800"/>
                      <a:gd name="connsiteX1" fmla="*/ 495771 w 1634409"/>
                      <a:gd name="connsiteY1" fmla="*/ 0 h 685800"/>
                      <a:gd name="connsiteX2" fmla="*/ 1073262 w 1634409"/>
                      <a:gd name="connsiteY2" fmla="*/ 0 h 685800"/>
                      <a:gd name="connsiteX3" fmla="*/ 1634409 w 1634409"/>
                      <a:gd name="connsiteY3" fmla="*/ 0 h 685800"/>
                      <a:gd name="connsiteX4" fmla="*/ 1634409 w 1634409"/>
                      <a:gd name="connsiteY4" fmla="*/ 322326 h 685800"/>
                      <a:gd name="connsiteX5" fmla="*/ 1634409 w 1634409"/>
                      <a:gd name="connsiteY5" fmla="*/ 685800 h 685800"/>
                      <a:gd name="connsiteX6" fmla="*/ 1105950 w 1634409"/>
                      <a:gd name="connsiteY6" fmla="*/ 685800 h 685800"/>
                      <a:gd name="connsiteX7" fmla="*/ 561147 w 1634409"/>
                      <a:gd name="connsiteY7" fmla="*/ 685800 h 685800"/>
                      <a:gd name="connsiteX8" fmla="*/ 0 w 1634409"/>
                      <a:gd name="connsiteY8" fmla="*/ 685800 h 685800"/>
                      <a:gd name="connsiteX9" fmla="*/ 0 w 1634409"/>
                      <a:gd name="connsiteY9" fmla="*/ 342900 h 685800"/>
                      <a:gd name="connsiteX10" fmla="*/ 0 w 1634409"/>
                      <a:gd name="connsiteY10"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4409" h="685800" fill="none" extrusionOk="0">
                        <a:moveTo>
                          <a:pt x="0" y="0"/>
                        </a:moveTo>
                        <a:cubicBezTo>
                          <a:pt x="189038" y="-7450"/>
                          <a:pt x="363458" y="36575"/>
                          <a:pt x="495771" y="0"/>
                        </a:cubicBezTo>
                        <a:cubicBezTo>
                          <a:pt x="628084" y="-36575"/>
                          <a:pt x="813776" y="12357"/>
                          <a:pt x="1073262" y="0"/>
                        </a:cubicBezTo>
                        <a:cubicBezTo>
                          <a:pt x="1332748" y="-12357"/>
                          <a:pt x="1430278" y="3369"/>
                          <a:pt x="1634409" y="0"/>
                        </a:cubicBezTo>
                        <a:cubicBezTo>
                          <a:pt x="1664239" y="110655"/>
                          <a:pt x="1616657" y="188565"/>
                          <a:pt x="1634409" y="322326"/>
                        </a:cubicBezTo>
                        <a:cubicBezTo>
                          <a:pt x="1652161" y="456087"/>
                          <a:pt x="1593083" y="575280"/>
                          <a:pt x="1634409" y="685800"/>
                        </a:cubicBezTo>
                        <a:cubicBezTo>
                          <a:pt x="1426775" y="706769"/>
                          <a:pt x="1334560" y="633759"/>
                          <a:pt x="1105950" y="685800"/>
                        </a:cubicBezTo>
                        <a:cubicBezTo>
                          <a:pt x="877340" y="737841"/>
                          <a:pt x="793730" y="643898"/>
                          <a:pt x="561147" y="685800"/>
                        </a:cubicBezTo>
                        <a:cubicBezTo>
                          <a:pt x="328564" y="727702"/>
                          <a:pt x="136320" y="669059"/>
                          <a:pt x="0" y="685800"/>
                        </a:cubicBezTo>
                        <a:cubicBezTo>
                          <a:pt x="-23432" y="561472"/>
                          <a:pt x="13574" y="431834"/>
                          <a:pt x="0" y="342900"/>
                        </a:cubicBezTo>
                        <a:cubicBezTo>
                          <a:pt x="-13574" y="253966"/>
                          <a:pt x="13249" y="168022"/>
                          <a:pt x="0" y="0"/>
                        </a:cubicBezTo>
                        <a:close/>
                      </a:path>
                      <a:path w="1634409" h="685800" stroke="0" extrusionOk="0">
                        <a:moveTo>
                          <a:pt x="0" y="0"/>
                        </a:moveTo>
                        <a:cubicBezTo>
                          <a:pt x="228508" y="-14220"/>
                          <a:pt x="397178" y="1940"/>
                          <a:pt x="544803" y="0"/>
                        </a:cubicBezTo>
                        <a:cubicBezTo>
                          <a:pt x="692428" y="-1940"/>
                          <a:pt x="837310" y="2722"/>
                          <a:pt x="1073262" y="0"/>
                        </a:cubicBezTo>
                        <a:cubicBezTo>
                          <a:pt x="1309214" y="-2722"/>
                          <a:pt x="1374705" y="12502"/>
                          <a:pt x="1634409" y="0"/>
                        </a:cubicBezTo>
                        <a:cubicBezTo>
                          <a:pt x="1659104" y="140046"/>
                          <a:pt x="1632323" y="183302"/>
                          <a:pt x="1634409" y="329184"/>
                        </a:cubicBezTo>
                        <a:cubicBezTo>
                          <a:pt x="1636495" y="475066"/>
                          <a:pt x="1607811" y="517515"/>
                          <a:pt x="1634409" y="685800"/>
                        </a:cubicBezTo>
                        <a:cubicBezTo>
                          <a:pt x="1513083" y="718191"/>
                          <a:pt x="1357819" y="670383"/>
                          <a:pt x="1105950" y="685800"/>
                        </a:cubicBezTo>
                        <a:cubicBezTo>
                          <a:pt x="854081" y="701217"/>
                          <a:pt x="735362" y="676002"/>
                          <a:pt x="528459" y="685800"/>
                        </a:cubicBezTo>
                        <a:cubicBezTo>
                          <a:pt x="321556" y="695598"/>
                          <a:pt x="106090" y="684511"/>
                          <a:pt x="0" y="685800"/>
                        </a:cubicBezTo>
                        <a:cubicBezTo>
                          <a:pt x="-18934" y="613557"/>
                          <a:pt x="39521" y="480024"/>
                          <a:pt x="0" y="329184"/>
                        </a:cubicBezTo>
                        <a:cubicBezTo>
                          <a:pt x="-39521" y="178344"/>
                          <a:pt x="9492" y="82450"/>
                          <a:pt x="0" y="0"/>
                        </a:cubicBezTo>
                        <a:close/>
                      </a:path>
                    </a:pathLst>
                  </a:custGeom>
                  <ask:type>
                    <ask:lineSketchScribble/>
                  </ask:type>
                </ask:lineSketchStyleProps>
              </a:ext>
            </a:extLst>
          </a:ln>
          <a:effectLst/>
        </p:spPr>
        <p:txBody>
          <a:bodyPr wrap="none" anchor="ctr"/>
          <a:lstStyle/>
          <a:p>
            <a:pPr algn="ctr"/>
            <a:r>
              <a:rPr lang="en-US" altLang="en-VN" dirty="0">
                <a:latin typeface="Times New Roman" panose="02020603050405020304" pitchFamily="18" charset="0"/>
                <a:cs typeface="Times New Roman" panose="02020603050405020304" pitchFamily="18" charset="0"/>
              </a:rPr>
              <a:t>DÒNG NƯỚC</a:t>
            </a:r>
          </a:p>
        </p:txBody>
      </p:sp>
      <p:sp>
        <p:nvSpPr>
          <p:cNvPr id="16" name="Rectangle 23">
            <a:extLst>
              <a:ext uri="{FF2B5EF4-FFF2-40B4-BE49-F238E27FC236}">
                <a16:creationId xmlns:a16="http://schemas.microsoft.com/office/drawing/2014/main" id="{E232C4CB-5154-5D4B-A169-B1F62FBCFC86}"/>
              </a:ext>
            </a:extLst>
          </p:cNvPr>
          <p:cNvSpPr>
            <a:spLocks noChangeArrowheads="1"/>
          </p:cNvSpPr>
          <p:nvPr/>
        </p:nvSpPr>
        <p:spPr bwMode="auto">
          <a:xfrm>
            <a:off x="3321339" y="5465005"/>
            <a:ext cx="1685051" cy="685800"/>
          </a:xfrm>
          <a:prstGeom prst="rect">
            <a:avLst/>
          </a:prstGeom>
          <a:solidFill>
            <a:schemeClr val="accent2">
              <a:lumMod val="60000"/>
              <a:lumOff val="40000"/>
            </a:schemeClr>
          </a:solidFill>
          <a:ln w="38100">
            <a:solidFill>
              <a:schemeClr val="tx1"/>
            </a:solidFill>
            <a:miter lim="800000"/>
            <a:headEnd/>
            <a:tailEnd/>
            <a:extLst>
              <a:ext uri="{C807C97D-BFC1-408E-A445-0C87EB9F89A2}">
                <ask:lineSketchStyleProps xmlns:ask="http://schemas.microsoft.com/office/drawing/2018/sketchyshapes" sd="4053367119">
                  <a:custGeom>
                    <a:avLst/>
                    <a:gdLst>
                      <a:gd name="connsiteX0" fmla="*/ 0 w 1685051"/>
                      <a:gd name="connsiteY0" fmla="*/ 0 h 685800"/>
                      <a:gd name="connsiteX1" fmla="*/ 511132 w 1685051"/>
                      <a:gd name="connsiteY1" fmla="*/ 0 h 685800"/>
                      <a:gd name="connsiteX2" fmla="*/ 1106517 w 1685051"/>
                      <a:gd name="connsiteY2" fmla="*/ 0 h 685800"/>
                      <a:gd name="connsiteX3" fmla="*/ 1685051 w 1685051"/>
                      <a:gd name="connsiteY3" fmla="*/ 0 h 685800"/>
                      <a:gd name="connsiteX4" fmla="*/ 1685051 w 1685051"/>
                      <a:gd name="connsiteY4" fmla="*/ 322326 h 685800"/>
                      <a:gd name="connsiteX5" fmla="*/ 1685051 w 1685051"/>
                      <a:gd name="connsiteY5" fmla="*/ 685800 h 685800"/>
                      <a:gd name="connsiteX6" fmla="*/ 1140218 w 1685051"/>
                      <a:gd name="connsiteY6" fmla="*/ 685800 h 685800"/>
                      <a:gd name="connsiteX7" fmla="*/ 578534 w 1685051"/>
                      <a:gd name="connsiteY7" fmla="*/ 685800 h 685800"/>
                      <a:gd name="connsiteX8" fmla="*/ 0 w 1685051"/>
                      <a:gd name="connsiteY8" fmla="*/ 685800 h 685800"/>
                      <a:gd name="connsiteX9" fmla="*/ 0 w 1685051"/>
                      <a:gd name="connsiteY9" fmla="*/ 342900 h 685800"/>
                      <a:gd name="connsiteX10" fmla="*/ 0 w 1685051"/>
                      <a:gd name="connsiteY10"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051" h="685800" fill="none" extrusionOk="0">
                        <a:moveTo>
                          <a:pt x="0" y="0"/>
                        </a:moveTo>
                        <a:cubicBezTo>
                          <a:pt x="186826" y="-5100"/>
                          <a:pt x="356420" y="50725"/>
                          <a:pt x="511132" y="0"/>
                        </a:cubicBezTo>
                        <a:cubicBezTo>
                          <a:pt x="665844" y="-50725"/>
                          <a:pt x="914124" y="21956"/>
                          <a:pt x="1106517" y="0"/>
                        </a:cubicBezTo>
                        <a:cubicBezTo>
                          <a:pt x="1298910" y="-21956"/>
                          <a:pt x="1523685" y="21854"/>
                          <a:pt x="1685051" y="0"/>
                        </a:cubicBezTo>
                        <a:cubicBezTo>
                          <a:pt x="1714881" y="110655"/>
                          <a:pt x="1667299" y="188565"/>
                          <a:pt x="1685051" y="322326"/>
                        </a:cubicBezTo>
                        <a:cubicBezTo>
                          <a:pt x="1702803" y="456087"/>
                          <a:pt x="1643725" y="575280"/>
                          <a:pt x="1685051" y="685800"/>
                        </a:cubicBezTo>
                        <a:cubicBezTo>
                          <a:pt x="1524169" y="718806"/>
                          <a:pt x="1266056" y="677347"/>
                          <a:pt x="1140218" y="685800"/>
                        </a:cubicBezTo>
                        <a:cubicBezTo>
                          <a:pt x="1014380" y="694253"/>
                          <a:pt x="765020" y="671164"/>
                          <a:pt x="578534" y="685800"/>
                        </a:cubicBezTo>
                        <a:cubicBezTo>
                          <a:pt x="392048" y="700436"/>
                          <a:pt x="255718" y="670867"/>
                          <a:pt x="0" y="685800"/>
                        </a:cubicBezTo>
                        <a:cubicBezTo>
                          <a:pt x="-23432" y="561472"/>
                          <a:pt x="13574" y="431834"/>
                          <a:pt x="0" y="342900"/>
                        </a:cubicBezTo>
                        <a:cubicBezTo>
                          <a:pt x="-13574" y="253966"/>
                          <a:pt x="13249" y="168022"/>
                          <a:pt x="0" y="0"/>
                        </a:cubicBezTo>
                        <a:close/>
                      </a:path>
                      <a:path w="1685051" h="685800" stroke="0" extrusionOk="0">
                        <a:moveTo>
                          <a:pt x="0" y="0"/>
                        </a:moveTo>
                        <a:cubicBezTo>
                          <a:pt x="112774" y="-59913"/>
                          <a:pt x="426314" y="54195"/>
                          <a:pt x="561684" y="0"/>
                        </a:cubicBezTo>
                        <a:cubicBezTo>
                          <a:pt x="697054" y="-54195"/>
                          <a:pt x="952412" y="53385"/>
                          <a:pt x="1106517" y="0"/>
                        </a:cubicBezTo>
                        <a:cubicBezTo>
                          <a:pt x="1260622" y="-53385"/>
                          <a:pt x="1561758" y="42637"/>
                          <a:pt x="1685051" y="0"/>
                        </a:cubicBezTo>
                        <a:cubicBezTo>
                          <a:pt x="1709746" y="140046"/>
                          <a:pt x="1682965" y="183302"/>
                          <a:pt x="1685051" y="329184"/>
                        </a:cubicBezTo>
                        <a:cubicBezTo>
                          <a:pt x="1687137" y="475066"/>
                          <a:pt x="1658453" y="517515"/>
                          <a:pt x="1685051" y="685800"/>
                        </a:cubicBezTo>
                        <a:cubicBezTo>
                          <a:pt x="1469810" y="727654"/>
                          <a:pt x="1376122" y="672009"/>
                          <a:pt x="1140218" y="685800"/>
                        </a:cubicBezTo>
                        <a:cubicBezTo>
                          <a:pt x="904314" y="699591"/>
                          <a:pt x="753829" y="651302"/>
                          <a:pt x="544833" y="685800"/>
                        </a:cubicBezTo>
                        <a:cubicBezTo>
                          <a:pt x="335838" y="720298"/>
                          <a:pt x="149248" y="665072"/>
                          <a:pt x="0" y="685800"/>
                        </a:cubicBezTo>
                        <a:cubicBezTo>
                          <a:pt x="-18934" y="613557"/>
                          <a:pt x="39521" y="480024"/>
                          <a:pt x="0" y="329184"/>
                        </a:cubicBezTo>
                        <a:cubicBezTo>
                          <a:pt x="-39521" y="178344"/>
                          <a:pt x="9492" y="82450"/>
                          <a:pt x="0" y="0"/>
                        </a:cubicBezTo>
                        <a:close/>
                      </a:path>
                    </a:pathLst>
                  </a:custGeom>
                  <ask:type>
                    <ask:lineSketchScribble/>
                  </ask:type>
                </ask:lineSketchStyleProps>
              </a:ext>
            </a:extLst>
          </a:ln>
          <a:effectLst/>
        </p:spPr>
        <p:txBody>
          <a:bodyPr wrap="none" anchor="ctr"/>
          <a:lstStyle/>
          <a:p>
            <a:pPr algn="ctr"/>
            <a:r>
              <a:rPr lang="en-US" altLang="en-VN" dirty="0">
                <a:latin typeface="Times New Roman" panose="02020603050405020304" pitchFamily="18" charset="0"/>
                <a:cs typeface="Times New Roman" panose="02020603050405020304" pitchFamily="18" charset="0"/>
              </a:rPr>
              <a:t>GIÓ</a:t>
            </a:r>
          </a:p>
        </p:txBody>
      </p:sp>
      <p:sp>
        <p:nvSpPr>
          <p:cNvPr id="17" name="Oval 31">
            <a:extLst>
              <a:ext uri="{FF2B5EF4-FFF2-40B4-BE49-F238E27FC236}">
                <a16:creationId xmlns:a16="http://schemas.microsoft.com/office/drawing/2014/main" id="{F35DE83F-471C-7242-9C12-1E554C6D5F81}"/>
              </a:ext>
            </a:extLst>
          </p:cNvPr>
          <p:cNvSpPr>
            <a:spLocks noChangeArrowheads="1"/>
          </p:cNvSpPr>
          <p:nvPr/>
        </p:nvSpPr>
        <p:spPr bwMode="auto">
          <a:xfrm>
            <a:off x="6572121" y="2861733"/>
            <a:ext cx="1600200" cy="2286000"/>
          </a:xfrm>
          <a:prstGeom prst="ellipse">
            <a:avLst/>
          </a:prstGeom>
          <a:solidFill>
            <a:schemeClr val="accent6">
              <a:lumMod val="60000"/>
              <a:lumOff val="40000"/>
            </a:schemeClr>
          </a:solidFill>
          <a:ln w="50800">
            <a:solidFill>
              <a:schemeClr val="tx1"/>
            </a:solidFill>
            <a:round/>
            <a:headEnd/>
            <a:tailEnd/>
            <a:extLst>
              <a:ext uri="{C807C97D-BFC1-408E-A445-0C87EB9F89A2}">
                <ask:lineSketchStyleProps xmlns:ask="http://schemas.microsoft.com/office/drawing/2018/sketchyshapes" sd="86837363">
                  <a:custGeom>
                    <a:avLst/>
                    <a:gdLst>
                      <a:gd name="connsiteX0" fmla="*/ 0 w 1600200"/>
                      <a:gd name="connsiteY0" fmla="*/ 1143000 h 2286000"/>
                      <a:gd name="connsiteX1" fmla="*/ 800100 w 1600200"/>
                      <a:gd name="connsiteY1" fmla="*/ 0 h 2286000"/>
                      <a:gd name="connsiteX2" fmla="*/ 1600200 w 1600200"/>
                      <a:gd name="connsiteY2" fmla="*/ 1143000 h 2286000"/>
                      <a:gd name="connsiteX3" fmla="*/ 800100 w 1600200"/>
                      <a:gd name="connsiteY3" fmla="*/ 2286000 h 2286000"/>
                      <a:gd name="connsiteX4" fmla="*/ 0 w 16002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2286000" fill="none" extrusionOk="0">
                        <a:moveTo>
                          <a:pt x="0" y="1143000"/>
                        </a:moveTo>
                        <a:cubicBezTo>
                          <a:pt x="23605" y="565906"/>
                          <a:pt x="380769" y="2960"/>
                          <a:pt x="800100" y="0"/>
                        </a:cubicBezTo>
                        <a:cubicBezTo>
                          <a:pt x="1272503" y="128652"/>
                          <a:pt x="1486763" y="531439"/>
                          <a:pt x="1600200" y="1143000"/>
                        </a:cubicBezTo>
                        <a:cubicBezTo>
                          <a:pt x="1590609" y="1773775"/>
                          <a:pt x="1155034" y="2210742"/>
                          <a:pt x="800100" y="2286000"/>
                        </a:cubicBezTo>
                        <a:cubicBezTo>
                          <a:pt x="392631" y="2277586"/>
                          <a:pt x="-69447" y="1688815"/>
                          <a:pt x="0" y="1143000"/>
                        </a:cubicBezTo>
                        <a:close/>
                      </a:path>
                      <a:path w="1600200" h="2286000" stroke="0" extrusionOk="0">
                        <a:moveTo>
                          <a:pt x="0" y="1143000"/>
                        </a:moveTo>
                        <a:cubicBezTo>
                          <a:pt x="34826" y="624852"/>
                          <a:pt x="407890" y="-122327"/>
                          <a:pt x="800100" y="0"/>
                        </a:cubicBezTo>
                        <a:cubicBezTo>
                          <a:pt x="1169712" y="-161005"/>
                          <a:pt x="1634295" y="504957"/>
                          <a:pt x="1600200" y="1143000"/>
                        </a:cubicBezTo>
                        <a:cubicBezTo>
                          <a:pt x="1701981" y="1790133"/>
                          <a:pt x="1312080" y="2186873"/>
                          <a:pt x="800100" y="2286000"/>
                        </a:cubicBezTo>
                        <a:cubicBezTo>
                          <a:pt x="397525" y="2390909"/>
                          <a:pt x="-11844" y="1722036"/>
                          <a:pt x="0" y="1143000"/>
                        </a:cubicBezTo>
                        <a:close/>
                      </a:path>
                    </a:pathLst>
                  </a:custGeom>
                  <ask:type>
                    <ask:lineSketchScribble/>
                  </ask:type>
                </ask:lineSketchStyleProps>
              </a:ext>
            </a:extLst>
          </a:ln>
          <a:effectLst/>
        </p:spPr>
        <p:txBody>
          <a:bodyPr wrap="none" anchor="ctr"/>
          <a:lstStyle/>
          <a:p>
            <a:pPr algn="ctr"/>
            <a:r>
              <a:rPr lang="en-US" altLang="en-VN" sz="2400" b="1" dirty="0"/>
              <a:t>BỀ MẶT</a:t>
            </a:r>
          </a:p>
          <a:p>
            <a:pPr algn="ctr"/>
            <a:r>
              <a:rPr lang="en-US" altLang="en-VN" sz="2400" b="1" dirty="0"/>
              <a:t> ĐẤT</a:t>
            </a:r>
          </a:p>
        </p:txBody>
      </p:sp>
      <p:sp>
        <p:nvSpPr>
          <p:cNvPr id="19" name="AutoShape 37">
            <a:extLst>
              <a:ext uri="{FF2B5EF4-FFF2-40B4-BE49-F238E27FC236}">
                <a16:creationId xmlns:a16="http://schemas.microsoft.com/office/drawing/2014/main" id="{EBC6911B-32B6-0540-8388-29E072062574}"/>
              </a:ext>
            </a:extLst>
          </p:cNvPr>
          <p:cNvSpPr>
            <a:spLocks noChangeArrowheads="1"/>
          </p:cNvSpPr>
          <p:nvPr/>
        </p:nvSpPr>
        <p:spPr bwMode="auto">
          <a:xfrm>
            <a:off x="9696319" y="3029252"/>
            <a:ext cx="1219200" cy="2286000"/>
          </a:xfrm>
          <a:prstGeom prst="roundRect">
            <a:avLst>
              <a:gd name="adj" fmla="val 16667"/>
            </a:avLst>
          </a:prstGeom>
          <a:solidFill>
            <a:schemeClr val="accent4">
              <a:lumMod val="60000"/>
              <a:lumOff val="40000"/>
            </a:schemeClr>
          </a:solidFill>
          <a:ln w="50800">
            <a:solidFill>
              <a:schemeClr val="tx1"/>
            </a:solidFill>
            <a:round/>
            <a:headEnd/>
            <a:tailEnd/>
            <a:extLst>
              <a:ext uri="{C807C97D-BFC1-408E-A445-0C87EB9F89A2}">
                <ask:lineSketchStyleProps xmlns:ask="http://schemas.microsoft.com/office/drawing/2018/sketchyshapes">
                  <ask:type>
                    <ask:lineSketchScribble/>
                  </ask:type>
                </ask:lineSketchStyleProps>
              </a:ext>
            </a:extLst>
          </a:ln>
          <a:effectLst/>
        </p:spPr>
        <p:txBody>
          <a:bodyPr wrap="none" anchor="ctr"/>
          <a:lstStyle/>
          <a:p>
            <a:pPr algn="ctr"/>
            <a:r>
              <a:rPr lang="en-US" altLang="en-VN" dirty="0"/>
              <a:t>CÁC</a:t>
            </a:r>
          </a:p>
          <a:p>
            <a:pPr algn="ctr"/>
            <a:r>
              <a:rPr lang="en-US" altLang="en-VN" dirty="0"/>
              <a:t>DẠNG</a:t>
            </a:r>
          </a:p>
          <a:p>
            <a:pPr algn="ctr"/>
            <a:r>
              <a:rPr lang="en-US" altLang="en-VN" dirty="0"/>
              <a:t>ĐỊA</a:t>
            </a:r>
          </a:p>
          <a:p>
            <a:pPr algn="ctr"/>
            <a:r>
              <a:rPr lang="en-US" altLang="en-VN" dirty="0"/>
              <a:t>HÌNH</a:t>
            </a:r>
          </a:p>
          <a:p>
            <a:pPr algn="ctr"/>
            <a:r>
              <a:rPr lang="en-US" altLang="en-VN" dirty="0"/>
              <a:t>KHÁC</a:t>
            </a:r>
          </a:p>
          <a:p>
            <a:pPr algn="ctr"/>
            <a:r>
              <a:rPr lang="en-US" altLang="en-VN" dirty="0"/>
              <a:t>NHAU</a:t>
            </a:r>
          </a:p>
        </p:txBody>
      </p:sp>
      <p:sp>
        <p:nvSpPr>
          <p:cNvPr id="20" name="Line 22">
            <a:extLst>
              <a:ext uri="{FF2B5EF4-FFF2-40B4-BE49-F238E27FC236}">
                <a16:creationId xmlns:a16="http://schemas.microsoft.com/office/drawing/2014/main" id="{70898F88-484B-2844-B27A-CD913FE460AE}"/>
              </a:ext>
            </a:extLst>
          </p:cNvPr>
          <p:cNvSpPr>
            <a:spLocks noChangeShapeType="1"/>
          </p:cNvSpPr>
          <p:nvPr/>
        </p:nvSpPr>
        <p:spPr bwMode="auto">
          <a:xfrm flipV="1">
            <a:off x="1908755" y="2400409"/>
            <a:ext cx="1348924" cy="13938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1" name="Line 22">
            <a:extLst>
              <a:ext uri="{FF2B5EF4-FFF2-40B4-BE49-F238E27FC236}">
                <a16:creationId xmlns:a16="http://schemas.microsoft.com/office/drawing/2014/main" id="{C73FE142-732E-9441-AD7B-BD51EFA37D79}"/>
              </a:ext>
            </a:extLst>
          </p:cNvPr>
          <p:cNvSpPr>
            <a:spLocks noChangeShapeType="1"/>
          </p:cNvSpPr>
          <p:nvPr/>
        </p:nvSpPr>
        <p:spPr bwMode="auto">
          <a:xfrm flipV="1">
            <a:off x="1908755" y="3485511"/>
            <a:ext cx="1479506" cy="317821"/>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2" name="Line 22">
            <a:extLst>
              <a:ext uri="{FF2B5EF4-FFF2-40B4-BE49-F238E27FC236}">
                <a16:creationId xmlns:a16="http://schemas.microsoft.com/office/drawing/2014/main" id="{87C740B3-5E3B-2A46-98B4-A16AD9D0CB9A}"/>
              </a:ext>
            </a:extLst>
          </p:cNvPr>
          <p:cNvSpPr>
            <a:spLocks noChangeShapeType="1"/>
          </p:cNvSpPr>
          <p:nvPr/>
        </p:nvSpPr>
        <p:spPr bwMode="auto">
          <a:xfrm>
            <a:off x="1886081" y="3893845"/>
            <a:ext cx="1403060" cy="187905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3" name="Line 22">
            <a:extLst>
              <a:ext uri="{FF2B5EF4-FFF2-40B4-BE49-F238E27FC236}">
                <a16:creationId xmlns:a16="http://schemas.microsoft.com/office/drawing/2014/main" id="{9FA6AF0F-9024-4D46-8792-B8DF3D72F175}"/>
              </a:ext>
            </a:extLst>
          </p:cNvPr>
          <p:cNvSpPr>
            <a:spLocks noChangeShapeType="1"/>
          </p:cNvSpPr>
          <p:nvPr/>
        </p:nvSpPr>
        <p:spPr bwMode="auto">
          <a:xfrm>
            <a:off x="1934646" y="3915879"/>
            <a:ext cx="1450660" cy="84933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4" name="Line 22">
            <a:extLst>
              <a:ext uri="{FF2B5EF4-FFF2-40B4-BE49-F238E27FC236}">
                <a16:creationId xmlns:a16="http://schemas.microsoft.com/office/drawing/2014/main" id="{0F44F3D1-7206-2243-8BBA-2E8B41B66FA2}"/>
              </a:ext>
            </a:extLst>
          </p:cNvPr>
          <p:cNvSpPr>
            <a:spLocks noChangeShapeType="1"/>
          </p:cNvSpPr>
          <p:nvPr/>
        </p:nvSpPr>
        <p:spPr bwMode="auto">
          <a:xfrm>
            <a:off x="5048561" y="2438399"/>
            <a:ext cx="1492099" cy="1692611"/>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5" name="Line 22">
            <a:extLst>
              <a:ext uri="{FF2B5EF4-FFF2-40B4-BE49-F238E27FC236}">
                <a16:creationId xmlns:a16="http://schemas.microsoft.com/office/drawing/2014/main" id="{54E5C8C7-4AE7-4A40-B28A-F46BD3F5852B}"/>
              </a:ext>
            </a:extLst>
          </p:cNvPr>
          <p:cNvSpPr>
            <a:spLocks noChangeShapeType="1"/>
          </p:cNvSpPr>
          <p:nvPr/>
        </p:nvSpPr>
        <p:spPr bwMode="auto">
          <a:xfrm>
            <a:off x="5025750" y="3567772"/>
            <a:ext cx="1523559" cy="575568"/>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6" name="Line 22">
            <a:extLst>
              <a:ext uri="{FF2B5EF4-FFF2-40B4-BE49-F238E27FC236}">
                <a16:creationId xmlns:a16="http://schemas.microsoft.com/office/drawing/2014/main" id="{D833E2FD-CF8D-3D4E-896F-BEA3BA822A4E}"/>
              </a:ext>
            </a:extLst>
          </p:cNvPr>
          <p:cNvSpPr>
            <a:spLocks noChangeShapeType="1"/>
          </p:cNvSpPr>
          <p:nvPr/>
        </p:nvSpPr>
        <p:spPr bwMode="auto">
          <a:xfrm flipV="1">
            <a:off x="5025751" y="4172252"/>
            <a:ext cx="1530640" cy="575568"/>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7" name="Line 22">
            <a:extLst>
              <a:ext uri="{FF2B5EF4-FFF2-40B4-BE49-F238E27FC236}">
                <a16:creationId xmlns:a16="http://schemas.microsoft.com/office/drawing/2014/main" id="{F5934A95-7736-954A-9698-CFF619F2FC10}"/>
              </a:ext>
            </a:extLst>
          </p:cNvPr>
          <p:cNvSpPr>
            <a:spLocks noChangeShapeType="1"/>
          </p:cNvSpPr>
          <p:nvPr/>
        </p:nvSpPr>
        <p:spPr bwMode="auto">
          <a:xfrm flipV="1">
            <a:off x="4966546" y="4131011"/>
            <a:ext cx="1643934" cy="157327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28" name="Line 36">
            <a:extLst>
              <a:ext uri="{FF2B5EF4-FFF2-40B4-BE49-F238E27FC236}">
                <a16:creationId xmlns:a16="http://schemas.microsoft.com/office/drawing/2014/main" id="{BB91F4C8-556D-B344-A24F-A19782E0DDC5}"/>
              </a:ext>
            </a:extLst>
          </p:cNvPr>
          <p:cNvSpPr>
            <a:spLocks noChangeShapeType="1"/>
          </p:cNvSpPr>
          <p:nvPr/>
        </p:nvSpPr>
        <p:spPr bwMode="auto">
          <a:xfrm>
            <a:off x="8172321" y="4113530"/>
            <a:ext cx="1482080"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dirty="0"/>
          </a:p>
        </p:txBody>
      </p:sp>
      <p:pic>
        <p:nvPicPr>
          <p:cNvPr id="29" name="Picture 16" descr="Image result for icon save earth">
            <a:extLst>
              <a:ext uri="{FF2B5EF4-FFF2-40B4-BE49-F238E27FC236}">
                <a16:creationId xmlns:a16="http://schemas.microsoft.com/office/drawing/2014/main" id="{761FBF27-B634-3D4E-8DD9-B903E744597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98" r="24725" b="45455"/>
          <a:stretch/>
        </p:blipFill>
        <p:spPr bwMode="auto">
          <a:xfrm>
            <a:off x="10915518" y="234256"/>
            <a:ext cx="1043017" cy="11726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Image result for icon save earth">
            <a:extLst>
              <a:ext uri="{FF2B5EF4-FFF2-40B4-BE49-F238E27FC236}">
                <a16:creationId xmlns:a16="http://schemas.microsoft.com/office/drawing/2014/main" id="{CD256389-2359-D942-8C66-5B6C8EB6867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98" r="24725" b="45455"/>
          <a:stretch/>
        </p:blipFill>
        <p:spPr bwMode="auto">
          <a:xfrm>
            <a:off x="399751" y="110622"/>
            <a:ext cx="1043017" cy="117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511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2294D0-7C77-2C46-BA16-375BF4626C0B}"/>
              </a:ext>
            </a:extLst>
          </p:cNvPr>
          <p:cNvPicPr>
            <a:picLocks noGrp="1" noChangeAspect="1"/>
          </p:cNvPicPr>
          <p:nvPr>
            <p:ph idx="1"/>
          </p:nvPr>
        </p:nvPicPr>
        <p:blipFill>
          <a:blip r:embed="rId2"/>
          <a:stretch>
            <a:fillRect/>
          </a:stretch>
        </p:blipFill>
        <p:spPr>
          <a:xfrm flipV="1">
            <a:off x="0" y="6857999"/>
            <a:ext cx="12192000" cy="461817"/>
          </a:xfrm>
        </p:spPr>
      </p:pic>
      <p:pic>
        <p:nvPicPr>
          <p:cNvPr id="9" name="Picture 8">
            <a:extLst>
              <a:ext uri="{FF2B5EF4-FFF2-40B4-BE49-F238E27FC236}">
                <a16:creationId xmlns:a16="http://schemas.microsoft.com/office/drawing/2014/main" id="{29D17F0B-CEF2-3A40-9BDB-2176FDA13401}"/>
              </a:ext>
            </a:extLst>
          </p:cNvPr>
          <p:cNvPicPr>
            <a:picLocks noChangeAspect="1"/>
          </p:cNvPicPr>
          <p:nvPr/>
        </p:nvPicPr>
        <p:blipFill>
          <a:blip r:embed="rId3"/>
          <a:stretch>
            <a:fillRect/>
          </a:stretch>
        </p:blipFill>
        <p:spPr>
          <a:xfrm>
            <a:off x="7374809" y="1394618"/>
            <a:ext cx="4639176" cy="5241915"/>
          </a:xfrm>
          <a:prstGeom prst="rect">
            <a:avLst/>
          </a:prstGeom>
        </p:spPr>
      </p:pic>
      <p:sp>
        <p:nvSpPr>
          <p:cNvPr id="3" name="Rounded Rectangular Callout 2">
            <a:extLst>
              <a:ext uri="{FF2B5EF4-FFF2-40B4-BE49-F238E27FC236}">
                <a16:creationId xmlns:a16="http://schemas.microsoft.com/office/drawing/2014/main" id="{2E0E97E0-6292-3649-87D2-AB3681284140}"/>
              </a:ext>
            </a:extLst>
          </p:cNvPr>
          <p:cNvSpPr/>
          <p:nvPr/>
        </p:nvSpPr>
        <p:spPr>
          <a:xfrm>
            <a:off x="985837" y="3241577"/>
            <a:ext cx="5572125" cy="1569660"/>
          </a:xfrm>
          <a:prstGeom prst="wedgeRoundRectCallout">
            <a:avLst>
              <a:gd name="adj1" fmla="val 74808"/>
              <a:gd name="adj2" fmla="val -105332"/>
              <a:gd name="adj3" fmla="val 16667"/>
            </a:avLst>
          </a:prstGeom>
          <a:solidFill>
            <a:schemeClr val="accent2">
              <a:lumMod val="40000"/>
              <a:lumOff val="60000"/>
            </a:schemeClr>
          </a:solidFill>
          <a:ln>
            <a:solidFill>
              <a:schemeClr val="bg1"/>
            </a:solidFill>
            <a:extLst>
              <a:ext uri="{C807C97D-BFC1-408E-A445-0C87EB9F89A2}">
                <ask:lineSketchStyleProps xmlns:ask="http://schemas.microsoft.com/office/drawing/2018/sketchyshapes" sd="3830781654">
                  <a:custGeom>
                    <a:avLst/>
                    <a:gdLst>
                      <a:gd name="connsiteX0" fmla="*/ 0 w 5572125"/>
                      <a:gd name="connsiteY0" fmla="*/ 261615 h 1569660"/>
                      <a:gd name="connsiteX1" fmla="*/ 261615 w 5572125"/>
                      <a:gd name="connsiteY1" fmla="*/ 0 h 1569660"/>
                      <a:gd name="connsiteX2" fmla="*/ 859373 w 5572125"/>
                      <a:gd name="connsiteY2" fmla="*/ 0 h 1569660"/>
                      <a:gd name="connsiteX3" fmla="*/ 1457131 w 5572125"/>
                      <a:gd name="connsiteY3" fmla="*/ 0 h 1569660"/>
                      <a:gd name="connsiteX4" fmla="*/ 1965226 w 5572125"/>
                      <a:gd name="connsiteY4" fmla="*/ 0 h 1569660"/>
                      <a:gd name="connsiteX5" fmla="*/ 2592872 w 5572125"/>
                      <a:gd name="connsiteY5" fmla="*/ 0 h 1569660"/>
                      <a:gd name="connsiteX6" fmla="*/ 3250406 w 5572125"/>
                      <a:gd name="connsiteY6" fmla="*/ 0 h 1569660"/>
                      <a:gd name="connsiteX7" fmla="*/ 3705475 w 5572125"/>
                      <a:gd name="connsiteY7" fmla="*/ -106704 h 1569660"/>
                      <a:gd name="connsiteX8" fmla="*/ 4123504 w 5572125"/>
                      <a:gd name="connsiteY8" fmla="*/ -204724 h 1569660"/>
                      <a:gd name="connsiteX9" fmla="*/ 4726735 w 5572125"/>
                      <a:gd name="connsiteY9" fmla="*/ -346169 h 1569660"/>
                      <a:gd name="connsiteX10" fmla="*/ 5255886 w 5572125"/>
                      <a:gd name="connsiteY10" fmla="*/ -470244 h 1569660"/>
                      <a:gd name="connsiteX11" fmla="*/ 5673914 w 5572125"/>
                      <a:gd name="connsiteY11" fmla="*/ -568263 h 1569660"/>
                      <a:gd name="connsiteX12" fmla="*/ 6240105 w 5572125"/>
                      <a:gd name="connsiteY12" fmla="*/ -701023 h 1569660"/>
                      <a:gd name="connsiteX13" fmla="*/ 6954458 w 5572125"/>
                      <a:gd name="connsiteY13" fmla="*/ -868524 h 1569660"/>
                      <a:gd name="connsiteX14" fmla="*/ 6561585 w 5572125"/>
                      <a:gd name="connsiteY14" fmla="*/ -720875 h 1569660"/>
                      <a:gd name="connsiteX15" fmla="*/ 6145601 w 5572125"/>
                      <a:gd name="connsiteY15" fmla="*/ -564541 h 1569660"/>
                      <a:gd name="connsiteX16" fmla="*/ 5752728 w 5572125"/>
                      <a:gd name="connsiteY16" fmla="*/ -416892 h 1569660"/>
                      <a:gd name="connsiteX17" fmla="*/ 5336744 w 5572125"/>
                      <a:gd name="connsiteY17" fmla="*/ -260557 h 1569660"/>
                      <a:gd name="connsiteX18" fmla="*/ 4643438 w 5572125"/>
                      <a:gd name="connsiteY18" fmla="*/ 0 h 1569660"/>
                      <a:gd name="connsiteX19" fmla="*/ 4956962 w 5572125"/>
                      <a:gd name="connsiteY19" fmla="*/ 0 h 1569660"/>
                      <a:gd name="connsiteX20" fmla="*/ 5310510 w 5572125"/>
                      <a:gd name="connsiteY20" fmla="*/ 0 h 1569660"/>
                      <a:gd name="connsiteX21" fmla="*/ 5572125 w 5572125"/>
                      <a:gd name="connsiteY21" fmla="*/ 261615 h 1569660"/>
                      <a:gd name="connsiteX22" fmla="*/ 5572125 w 5572125"/>
                      <a:gd name="connsiteY22" fmla="*/ 261610 h 1569660"/>
                      <a:gd name="connsiteX23" fmla="*/ 5572125 w 5572125"/>
                      <a:gd name="connsiteY23" fmla="*/ 261610 h 1569660"/>
                      <a:gd name="connsiteX24" fmla="*/ 5572125 w 5572125"/>
                      <a:gd name="connsiteY24" fmla="*/ 654025 h 1569660"/>
                      <a:gd name="connsiteX25" fmla="*/ 5572125 w 5572125"/>
                      <a:gd name="connsiteY25" fmla="*/ 981035 h 1569660"/>
                      <a:gd name="connsiteX26" fmla="*/ 5572125 w 5572125"/>
                      <a:gd name="connsiteY26" fmla="*/ 1308045 h 1569660"/>
                      <a:gd name="connsiteX27" fmla="*/ 5310510 w 5572125"/>
                      <a:gd name="connsiteY27" fmla="*/ 1569660 h 1569660"/>
                      <a:gd name="connsiteX28" fmla="*/ 4996986 w 5572125"/>
                      <a:gd name="connsiteY28" fmla="*/ 1569660 h 1569660"/>
                      <a:gd name="connsiteX29" fmla="*/ 4643438 w 5572125"/>
                      <a:gd name="connsiteY29" fmla="*/ 1569660 h 1569660"/>
                      <a:gd name="connsiteX30" fmla="*/ 4151233 w 5572125"/>
                      <a:gd name="connsiteY30" fmla="*/ 1569660 h 1569660"/>
                      <a:gd name="connsiteX31" fmla="*/ 3714750 w 5572125"/>
                      <a:gd name="connsiteY31" fmla="*/ 1569660 h 1569660"/>
                      <a:gd name="connsiteX32" fmla="*/ 3250406 w 5572125"/>
                      <a:gd name="connsiteY32" fmla="*/ 1569660 h 1569660"/>
                      <a:gd name="connsiteX33" fmla="*/ 3250406 w 5572125"/>
                      <a:gd name="connsiteY33" fmla="*/ 1569660 h 1569660"/>
                      <a:gd name="connsiteX34" fmla="*/ 2592872 w 5572125"/>
                      <a:gd name="connsiteY34" fmla="*/ 1569660 h 1569660"/>
                      <a:gd name="connsiteX35" fmla="*/ 1935338 w 5572125"/>
                      <a:gd name="connsiteY35" fmla="*/ 1569660 h 1569660"/>
                      <a:gd name="connsiteX36" fmla="*/ 1427243 w 5572125"/>
                      <a:gd name="connsiteY36" fmla="*/ 1569660 h 1569660"/>
                      <a:gd name="connsiteX37" fmla="*/ 829485 w 5572125"/>
                      <a:gd name="connsiteY37" fmla="*/ 1569660 h 1569660"/>
                      <a:gd name="connsiteX38" fmla="*/ 261615 w 5572125"/>
                      <a:gd name="connsiteY38" fmla="*/ 1569660 h 1569660"/>
                      <a:gd name="connsiteX39" fmla="*/ 0 w 5572125"/>
                      <a:gd name="connsiteY39" fmla="*/ 1308045 h 1569660"/>
                      <a:gd name="connsiteX40" fmla="*/ 0 w 5572125"/>
                      <a:gd name="connsiteY40" fmla="*/ 1000656 h 1569660"/>
                      <a:gd name="connsiteX41" fmla="*/ 0 w 5572125"/>
                      <a:gd name="connsiteY41" fmla="*/ 654025 h 1569660"/>
                      <a:gd name="connsiteX42" fmla="*/ 0 w 5572125"/>
                      <a:gd name="connsiteY42" fmla="*/ 261610 h 1569660"/>
                      <a:gd name="connsiteX43" fmla="*/ 0 w 5572125"/>
                      <a:gd name="connsiteY43" fmla="*/ 261610 h 1569660"/>
                      <a:gd name="connsiteX44" fmla="*/ 0 w 5572125"/>
                      <a:gd name="connsiteY44"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572125" h="1569660" fill="none" extrusionOk="0">
                        <a:moveTo>
                          <a:pt x="0" y="261615"/>
                        </a:moveTo>
                        <a:cubicBezTo>
                          <a:pt x="-7744" y="127081"/>
                          <a:pt x="110337" y="-12027"/>
                          <a:pt x="261615" y="0"/>
                        </a:cubicBezTo>
                        <a:cubicBezTo>
                          <a:pt x="517802" y="-9063"/>
                          <a:pt x="718237" y="66315"/>
                          <a:pt x="859373" y="0"/>
                        </a:cubicBezTo>
                        <a:cubicBezTo>
                          <a:pt x="1000509" y="-66315"/>
                          <a:pt x="1248088" y="56437"/>
                          <a:pt x="1457131" y="0"/>
                        </a:cubicBezTo>
                        <a:cubicBezTo>
                          <a:pt x="1666174" y="-56437"/>
                          <a:pt x="1830482" y="8913"/>
                          <a:pt x="1965226" y="0"/>
                        </a:cubicBezTo>
                        <a:cubicBezTo>
                          <a:pt x="2099970" y="-8913"/>
                          <a:pt x="2425027" y="72701"/>
                          <a:pt x="2592872" y="0"/>
                        </a:cubicBezTo>
                        <a:cubicBezTo>
                          <a:pt x="2760717" y="-72701"/>
                          <a:pt x="3039289" y="69995"/>
                          <a:pt x="3250406" y="0"/>
                        </a:cubicBezTo>
                        <a:cubicBezTo>
                          <a:pt x="3374691" y="-69184"/>
                          <a:pt x="3582746" y="-69561"/>
                          <a:pt x="3705475" y="-106704"/>
                        </a:cubicBezTo>
                        <a:cubicBezTo>
                          <a:pt x="3828204" y="-143847"/>
                          <a:pt x="4006107" y="-176944"/>
                          <a:pt x="4123504" y="-204724"/>
                        </a:cubicBezTo>
                        <a:cubicBezTo>
                          <a:pt x="4240901" y="-232503"/>
                          <a:pt x="4485827" y="-278970"/>
                          <a:pt x="4726735" y="-346169"/>
                        </a:cubicBezTo>
                        <a:cubicBezTo>
                          <a:pt x="4967643" y="-413368"/>
                          <a:pt x="5083144" y="-420018"/>
                          <a:pt x="5255886" y="-470244"/>
                        </a:cubicBezTo>
                        <a:cubicBezTo>
                          <a:pt x="5428628" y="-520470"/>
                          <a:pt x="5561497" y="-506363"/>
                          <a:pt x="5673914" y="-568263"/>
                        </a:cubicBezTo>
                        <a:cubicBezTo>
                          <a:pt x="5786331" y="-630163"/>
                          <a:pt x="6111582" y="-611758"/>
                          <a:pt x="6240105" y="-701023"/>
                        </a:cubicBezTo>
                        <a:cubicBezTo>
                          <a:pt x="6368628" y="-790288"/>
                          <a:pt x="6756481" y="-816353"/>
                          <a:pt x="6954458" y="-868524"/>
                        </a:cubicBezTo>
                        <a:cubicBezTo>
                          <a:pt x="6829027" y="-779971"/>
                          <a:pt x="6677820" y="-801405"/>
                          <a:pt x="6561585" y="-720875"/>
                        </a:cubicBezTo>
                        <a:cubicBezTo>
                          <a:pt x="6445350" y="-640345"/>
                          <a:pt x="6326487" y="-683141"/>
                          <a:pt x="6145601" y="-564541"/>
                        </a:cubicBezTo>
                        <a:cubicBezTo>
                          <a:pt x="5964715" y="-445941"/>
                          <a:pt x="5867610" y="-487159"/>
                          <a:pt x="5752728" y="-416892"/>
                        </a:cubicBezTo>
                        <a:cubicBezTo>
                          <a:pt x="5637846" y="-346625"/>
                          <a:pt x="5514141" y="-362625"/>
                          <a:pt x="5336744" y="-260557"/>
                        </a:cubicBezTo>
                        <a:cubicBezTo>
                          <a:pt x="5159347" y="-158489"/>
                          <a:pt x="4821882" y="-121418"/>
                          <a:pt x="4643438" y="0"/>
                        </a:cubicBezTo>
                        <a:cubicBezTo>
                          <a:pt x="4797359" y="-8987"/>
                          <a:pt x="4835351" y="21225"/>
                          <a:pt x="4956962" y="0"/>
                        </a:cubicBezTo>
                        <a:cubicBezTo>
                          <a:pt x="5078573" y="-21225"/>
                          <a:pt x="5141761" y="32708"/>
                          <a:pt x="5310510" y="0"/>
                        </a:cubicBezTo>
                        <a:cubicBezTo>
                          <a:pt x="5426008" y="-24659"/>
                          <a:pt x="5579603" y="85434"/>
                          <a:pt x="5572125" y="261615"/>
                        </a:cubicBezTo>
                        <a:lnTo>
                          <a:pt x="5572125" y="261610"/>
                        </a:lnTo>
                        <a:lnTo>
                          <a:pt x="5572125" y="261610"/>
                        </a:lnTo>
                        <a:cubicBezTo>
                          <a:pt x="5604149" y="366302"/>
                          <a:pt x="5561004" y="505089"/>
                          <a:pt x="5572125" y="654025"/>
                        </a:cubicBezTo>
                        <a:cubicBezTo>
                          <a:pt x="5602969" y="777647"/>
                          <a:pt x="5548272" y="840058"/>
                          <a:pt x="5572125" y="981035"/>
                        </a:cubicBezTo>
                        <a:cubicBezTo>
                          <a:pt x="5595978" y="1122012"/>
                          <a:pt x="5550880" y="1158495"/>
                          <a:pt x="5572125" y="1308045"/>
                        </a:cubicBezTo>
                        <a:cubicBezTo>
                          <a:pt x="5592535" y="1442658"/>
                          <a:pt x="5424150" y="1579401"/>
                          <a:pt x="5310510" y="1569660"/>
                        </a:cubicBezTo>
                        <a:cubicBezTo>
                          <a:pt x="5169730" y="1592327"/>
                          <a:pt x="5153085" y="1554978"/>
                          <a:pt x="4996986" y="1569660"/>
                        </a:cubicBezTo>
                        <a:cubicBezTo>
                          <a:pt x="4840887" y="1584342"/>
                          <a:pt x="4761118" y="1552170"/>
                          <a:pt x="4643438" y="1569660"/>
                        </a:cubicBezTo>
                        <a:cubicBezTo>
                          <a:pt x="4495873" y="1624773"/>
                          <a:pt x="4257406" y="1543605"/>
                          <a:pt x="4151233" y="1569660"/>
                        </a:cubicBezTo>
                        <a:cubicBezTo>
                          <a:pt x="4045060" y="1595715"/>
                          <a:pt x="3823685" y="1553002"/>
                          <a:pt x="3714750" y="1569660"/>
                        </a:cubicBezTo>
                        <a:cubicBezTo>
                          <a:pt x="3605815" y="1586318"/>
                          <a:pt x="3378915" y="1524810"/>
                          <a:pt x="3250406" y="1569660"/>
                        </a:cubicBezTo>
                        <a:lnTo>
                          <a:pt x="3250406" y="1569660"/>
                        </a:lnTo>
                        <a:cubicBezTo>
                          <a:pt x="3104135" y="1577217"/>
                          <a:pt x="2771376" y="1513700"/>
                          <a:pt x="2592872" y="1569660"/>
                        </a:cubicBezTo>
                        <a:cubicBezTo>
                          <a:pt x="2414368" y="1625620"/>
                          <a:pt x="2206363" y="1526373"/>
                          <a:pt x="1935338" y="1569660"/>
                        </a:cubicBezTo>
                        <a:cubicBezTo>
                          <a:pt x="1664313" y="1612947"/>
                          <a:pt x="1564150" y="1520499"/>
                          <a:pt x="1427243" y="1569660"/>
                        </a:cubicBezTo>
                        <a:cubicBezTo>
                          <a:pt x="1290337" y="1618821"/>
                          <a:pt x="1025479" y="1555480"/>
                          <a:pt x="829485" y="1569660"/>
                        </a:cubicBezTo>
                        <a:cubicBezTo>
                          <a:pt x="633491" y="1583840"/>
                          <a:pt x="514646" y="1564976"/>
                          <a:pt x="261615" y="1569660"/>
                        </a:cubicBezTo>
                        <a:cubicBezTo>
                          <a:pt x="101592" y="1582041"/>
                          <a:pt x="-20619" y="1448727"/>
                          <a:pt x="0" y="1308045"/>
                        </a:cubicBezTo>
                        <a:cubicBezTo>
                          <a:pt x="-34626" y="1180359"/>
                          <a:pt x="9542" y="1077548"/>
                          <a:pt x="0" y="1000656"/>
                        </a:cubicBezTo>
                        <a:cubicBezTo>
                          <a:pt x="-9542" y="923764"/>
                          <a:pt x="37336" y="733762"/>
                          <a:pt x="0" y="654025"/>
                        </a:cubicBezTo>
                        <a:cubicBezTo>
                          <a:pt x="-46967" y="461774"/>
                          <a:pt x="16001" y="348634"/>
                          <a:pt x="0" y="261610"/>
                        </a:cubicBezTo>
                        <a:lnTo>
                          <a:pt x="0" y="261610"/>
                        </a:lnTo>
                        <a:lnTo>
                          <a:pt x="0" y="261615"/>
                        </a:lnTo>
                        <a:close/>
                      </a:path>
                      <a:path w="5572125" h="1569660" stroke="0" extrusionOk="0">
                        <a:moveTo>
                          <a:pt x="0" y="261615"/>
                        </a:moveTo>
                        <a:cubicBezTo>
                          <a:pt x="-30108" y="104651"/>
                          <a:pt x="114654" y="16688"/>
                          <a:pt x="261615" y="0"/>
                        </a:cubicBezTo>
                        <a:cubicBezTo>
                          <a:pt x="376372" y="-62622"/>
                          <a:pt x="709071" y="46172"/>
                          <a:pt x="829485" y="0"/>
                        </a:cubicBezTo>
                        <a:cubicBezTo>
                          <a:pt x="949899" y="-46172"/>
                          <a:pt x="1256307" y="48328"/>
                          <a:pt x="1457131" y="0"/>
                        </a:cubicBezTo>
                        <a:cubicBezTo>
                          <a:pt x="1657955" y="-48328"/>
                          <a:pt x="1868940" y="32930"/>
                          <a:pt x="2025002" y="0"/>
                        </a:cubicBezTo>
                        <a:cubicBezTo>
                          <a:pt x="2181064" y="-32930"/>
                          <a:pt x="2339409" y="64880"/>
                          <a:pt x="2622760" y="0"/>
                        </a:cubicBezTo>
                        <a:cubicBezTo>
                          <a:pt x="2906111" y="-64880"/>
                          <a:pt x="3032318" y="4867"/>
                          <a:pt x="3250406" y="0"/>
                        </a:cubicBezTo>
                        <a:cubicBezTo>
                          <a:pt x="3457547" y="-83409"/>
                          <a:pt x="3698858" y="-80811"/>
                          <a:pt x="3816597" y="-132760"/>
                        </a:cubicBezTo>
                        <a:cubicBezTo>
                          <a:pt x="3934336" y="-184710"/>
                          <a:pt x="4096124" y="-166768"/>
                          <a:pt x="4345747" y="-256835"/>
                        </a:cubicBezTo>
                        <a:cubicBezTo>
                          <a:pt x="4595370" y="-346902"/>
                          <a:pt x="4652679" y="-314521"/>
                          <a:pt x="4948978" y="-398280"/>
                        </a:cubicBezTo>
                        <a:cubicBezTo>
                          <a:pt x="5245277" y="-482039"/>
                          <a:pt x="5289123" y="-447661"/>
                          <a:pt x="5478129" y="-522355"/>
                        </a:cubicBezTo>
                        <a:cubicBezTo>
                          <a:pt x="5667135" y="-597049"/>
                          <a:pt x="5857367" y="-551149"/>
                          <a:pt x="6081360" y="-663800"/>
                        </a:cubicBezTo>
                        <a:cubicBezTo>
                          <a:pt x="6305353" y="-776451"/>
                          <a:pt x="6755877" y="-745693"/>
                          <a:pt x="6954458" y="-868524"/>
                        </a:cubicBezTo>
                        <a:cubicBezTo>
                          <a:pt x="6816223" y="-772890"/>
                          <a:pt x="6549669" y="-751140"/>
                          <a:pt x="6446034" y="-677449"/>
                        </a:cubicBezTo>
                        <a:cubicBezTo>
                          <a:pt x="6342399" y="-603758"/>
                          <a:pt x="6162431" y="-586790"/>
                          <a:pt x="6030050" y="-521114"/>
                        </a:cubicBezTo>
                        <a:cubicBezTo>
                          <a:pt x="5897669" y="-455438"/>
                          <a:pt x="5773566" y="-441721"/>
                          <a:pt x="5637177" y="-373465"/>
                        </a:cubicBezTo>
                        <a:cubicBezTo>
                          <a:pt x="5500788" y="-305209"/>
                          <a:pt x="5364849" y="-313196"/>
                          <a:pt x="5128752" y="-182390"/>
                        </a:cubicBezTo>
                        <a:cubicBezTo>
                          <a:pt x="4892655" y="-51583"/>
                          <a:pt x="4735657" y="-84982"/>
                          <a:pt x="4643438" y="0"/>
                        </a:cubicBezTo>
                        <a:cubicBezTo>
                          <a:pt x="4749175" y="-11790"/>
                          <a:pt x="4886073" y="35281"/>
                          <a:pt x="4990315" y="0"/>
                        </a:cubicBezTo>
                        <a:cubicBezTo>
                          <a:pt x="5094557" y="-35281"/>
                          <a:pt x="5204229" y="2416"/>
                          <a:pt x="5310510" y="0"/>
                        </a:cubicBezTo>
                        <a:cubicBezTo>
                          <a:pt x="5471954" y="36031"/>
                          <a:pt x="5582517" y="87673"/>
                          <a:pt x="5572125" y="261615"/>
                        </a:cubicBezTo>
                        <a:lnTo>
                          <a:pt x="5572125" y="261610"/>
                        </a:lnTo>
                        <a:lnTo>
                          <a:pt x="5572125" y="261610"/>
                        </a:lnTo>
                        <a:cubicBezTo>
                          <a:pt x="5573970" y="454323"/>
                          <a:pt x="5564306" y="509881"/>
                          <a:pt x="5572125" y="654025"/>
                        </a:cubicBezTo>
                        <a:cubicBezTo>
                          <a:pt x="5603026" y="737630"/>
                          <a:pt x="5558999" y="880814"/>
                          <a:pt x="5572125" y="987575"/>
                        </a:cubicBezTo>
                        <a:cubicBezTo>
                          <a:pt x="5585251" y="1094336"/>
                          <a:pt x="5565667" y="1194886"/>
                          <a:pt x="5572125" y="1308045"/>
                        </a:cubicBezTo>
                        <a:cubicBezTo>
                          <a:pt x="5575238" y="1447420"/>
                          <a:pt x="5463877" y="1574309"/>
                          <a:pt x="5310510" y="1569660"/>
                        </a:cubicBezTo>
                        <a:cubicBezTo>
                          <a:pt x="5194858" y="1591661"/>
                          <a:pt x="5084569" y="1536144"/>
                          <a:pt x="4990315" y="1569660"/>
                        </a:cubicBezTo>
                        <a:cubicBezTo>
                          <a:pt x="4896061" y="1603176"/>
                          <a:pt x="4806889" y="1530547"/>
                          <a:pt x="4643438" y="1569660"/>
                        </a:cubicBezTo>
                        <a:cubicBezTo>
                          <a:pt x="4512864" y="1597107"/>
                          <a:pt x="4323525" y="1516424"/>
                          <a:pt x="4179094" y="1569660"/>
                        </a:cubicBezTo>
                        <a:cubicBezTo>
                          <a:pt x="4034663" y="1622896"/>
                          <a:pt x="3962370" y="1543306"/>
                          <a:pt x="3756541" y="1569660"/>
                        </a:cubicBezTo>
                        <a:cubicBezTo>
                          <a:pt x="3550712" y="1596014"/>
                          <a:pt x="3449273" y="1549865"/>
                          <a:pt x="3250406" y="1569660"/>
                        </a:cubicBezTo>
                        <a:lnTo>
                          <a:pt x="3250406" y="1569660"/>
                        </a:lnTo>
                        <a:cubicBezTo>
                          <a:pt x="3116222" y="1615636"/>
                          <a:pt x="2978889" y="1516848"/>
                          <a:pt x="2742312" y="1569660"/>
                        </a:cubicBezTo>
                        <a:cubicBezTo>
                          <a:pt x="2505735" y="1622472"/>
                          <a:pt x="2363262" y="1515531"/>
                          <a:pt x="2114665" y="1569660"/>
                        </a:cubicBezTo>
                        <a:cubicBezTo>
                          <a:pt x="1866068" y="1623789"/>
                          <a:pt x="1791467" y="1549561"/>
                          <a:pt x="1576683" y="1569660"/>
                        </a:cubicBezTo>
                        <a:cubicBezTo>
                          <a:pt x="1361899" y="1589759"/>
                          <a:pt x="1156411" y="1563139"/>
                          <a:pt x="1008813" y="1569660"/>
                        </a:cubicBezTo>
                        <a:cubicBezTo>
                          <a:pt x="861215" y="1576181"/>
                          <a:pt x="427074" y="1536697"/>
                          <a:pt x="261615" y="1569660"/>
                        </a:cubicBezTo>
                        <a:cubicBezTo>
                          <a:pt x="116957" y="1566128"/>
                          <a:pt x="963" y="1469405"/>
                          <a:pt x="0" y="1308045"/>
                        </a:cubicBezTo>
                        <a:cubicBezTo>
                          <a:pt x="-10661" y="1159762"/>
                          <a:pt x="10975" y="1133295"/>
                          <a:pt x="0" y="1000656"/>
                        </a:cubicBezTo>
                        <a:cubicBezTo>
                          <a:pt x="-10975" y="868017"/>
                          <a:pt x="5418" y="809551"/>
                          <a:pt x="0" y="654025"/>
                        </a:cubicBezTo>
                        <a:cubicBezTo>
                          <a:pt x="-13904" y="459639"/>
                          <a:pt x="25889" y="365317"/>
                          <a:pt x="0" y="261610"/>
                        </a:cubicBezTo>
                        <a:lnTo>
                          <a:pt x="0" y="261610"/>
                        </a:lnTo>
                        <a:lnTo>
                          <a:pt x="0" y="261615"/>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Do </a:t>
            </a:r>
            <a:r>
              <a:rPr lang="en-US" sz="2400" dirty="0" err="1">
                <a:solidFill>
                  <a:schemeClr val="tx1"/>
                </a:solidFill>
                <a:latin typeface="Times New Roman" panose="02020603050405020304" pitchFamily="18" charset="0"/>
                <a:cs typeface="Times New Roman" panose="02020603050405020304" pitchFamily="18" charset="0"/>
              </a:rPr>
              <a:t>sóng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nhỏ</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1" name="Rounded Rectangular Callout 10">
            <a:extLst>
              <a:ext uri="{FF2B5EF4-FFF2-40B4-BE49-F238E27FC236}">
                <a16:creationId xmlns:a16="http://schemas.microsoft.com/office/drawing/2014/main" id="{31DFE99D-1FCE-3348-BD6F-D7B46C52F5BD}"/>
              </a:ext>
            </a:extLst>
          </p:cNvPr>
          <p:cNvSpPr/>
          <p:nvPr/>
        </p:nvSpPr>
        <p:spPr>
          <a:xfrm>
            <a:off x="985836" y="4264958"/>
            <a:ext cx="5679659" cy="1149253"/>
          </a:xfrm>
          <a:prstGeom prst="wedgeRoundRectCallout">
            <a:avLst>
              <a:gd name="adj1" fmla="val 69410"/>
              <a:gd name="adj2" fmla="val -47844"/>
              <a:gd name="adj3" fmla="val 16667"/>
            </a:avLst>
          </a:prstGeom>
          <a:solidFill>
            <a:schemeClr val="accent2">
              <a:lumMod val="40000"/>
              <a:lumOff val="60000"/>
            </a:schemeClr>
          </a:solidFill>
          <a:ln>
            <a:solidFill>
              <a:schemeClr val="bg1"/>
            </a:solidFill>
            <a:extLst>
              <a:ext uri="{C807C97D-BFC1-408E-A445-0C87EB9F89A2}">
                <ask:lineSketchStyleProps xmlns:ask="http://schemas.microsoft.com/office/drawing/2018/sketchyshapes" sd="3830781654">
                  <a:custGeom>
                    <a:avLst/>
                    <a:gdLst>
                      <a:gd name="connsiteX0" fmla="*/ 0 w 5679659"/>
                      <a:gd name="connsiteY0" fmla="*/ 191546 h 1149253"/>
                      <a:gd name="connsiteX1" fmla="*/ 191546 w 5679659"/>
                      <a:gd name="connsiteY1" fmla="*/ 0 h 1149253"/>
                      <a:gd name="connsiteX2" fmla="*/ 774242 w 5679659"/>
                      <a:gd name="connsiteY2" fmla="*/ 0 h 1149253"/>
                      <a:gd name="connsiteX3" fmla="*/ 1263291 w 5679659"/>
                      <a:gd name="connsiteY3" fmla="*/ 0 h 1149253"/>
                      <a:gd name="connsiteX4" fmla="*/ 1689908 w 5679659"/>
                      <a:gd name="connsiteY4" fmla="*/ 0 h 1149253"/>
                      <a:gd name="connsiteX5" fmla="*/ 2147741 w 5679659"/>
                      <a:gd name="connsiteY5" fmla="*/ 0 h 1149253"/>
                      <a:gd name="connsiteX6" fmla="*/ 2668006 w 5679659"/>
                      <a:gd name="connsiteY6" fmla="*/ 0 h 1149253"/>
                      <a:gd name="connsiteX7" fmla="*/ 3313134 w 5679659"/>
                      <a:gd name="connsiteY7" fmla="*/ 0 h 1149253"/>
                      <a:gd name="connsiteX8" fmla="*/ 3313134 w 5679659"/>
                      <a:gd name="connsiteY8" fmla="*/ 0 h 1149253"/>
                      <a:gd name="connsiteX9" fmla="*/ 3786439 w 5679659"/>
                      <a:gd name="connsiteY9" fmla="*/ 0 h 1149253"/>
                      <a:gd name="connsiteX10" fmla="*/ 4231346 w 5679659"/>
                      <a:gd name="connsiteY10" fmla="*/ 0 h 1149253"/>
                      <a:gd name="connsiteX11" fmla="*/ 4733049 w 5679659"/>
                      <a:gd name="connsiteY11" fmla="*/ 0 h 1149253"/>
                      <a:gd name="connsiteX12" fmla="*/ 5087929 w 5679659"/>
                      <a:gd name="connsiteY12" fmla="*/ 0 h 1149253"/>
                      <a:gd name="connsiteX13" fmla="*/ 5488113 w 5679659"/>
                      <a:gd name="connsiteY13" fmla="*/ 0 h 1149253"/>
                      <a:gd name="connsiteX14" fmla="*/ 5679659 w 5679659"/>
                      <a:gd name="connsiteY14" fmla="*/ 191546 h 1149253"/>
                      <a:gd name="connsiteX15" fmla="*/ 5679659 w 5679659"/>
                      <a:gd name="connsiteY15" fmla="*/ 191542 h 1149253"/>
                      <a:gd name="connsiteX16" fmla="*/ 6230870 w 5679659"/>
                      <a:gd name="connsiteY16" fmla="*/ 108160 h 1149253"/>
                      <a:gd name="connsiteX17" fmla="*/ 6782081 w 5679659"/>
                      <a:gd name="connsiteY17" fmla="*/ 24778 h 1149253"/>
                      <a:gd name="connsiteX18" fmla="*/ 6208822 w 5679659"/>
                      <a:gd name="connsiteY18" fmla="*/ 260898 h 1149253"/>
                      <a:gd name="connsiteX19" fmla="*/ 5679659 w 5679659"/>
                      <a:gd name="connsiteY19" fmla="*/ 478855 h 1149253"/>
                      <a:gd name="connsiteX20" fmla="*/ 5679659 w 5679659"/>
                      <a:gd name="connsiteY20" fmla="*/ 957707 h 1149253"/>
                      <a:gd name="connsiteX21" fmla="*/ 5488113 w 5679659"/>
                      <a:gd name="connsiteY21" fmla="*/ 1149253 h 1149253"/>
                      <a:gd name="connsiteX22" fmla="*/ 5103030 w 5679659"/>
                      <a:gd name="connsiteY22" fmla="*/ 1149253 h 1149253"/>
                      <a:gd name="connsiteX23" fmla="*/ 4733049 w 5679659"/>
                      <a:gd name="connsiteY23" fmla="*/ 1149253 h 1149253"/>
                      <a:gd name="connsiteX24" fmla="*/ 4245545 w 5679659"/>
                      <a:gd name="connsiteY24" fmla="*/ 1149253 h 1149253"/>
                      <a:gd name="connsiteX25" fmla="*/ 3800638 w 5679659"/>
                      <a:gd name="connsiteY25" fmla="*/ 1149253 h 1149253"/>
                      <a:gd name="connsiteX26" fmla="*/ 3313134 w 5679659"/>
                      <a:gd name="connsiteY26" fmla="*/ 1149253 h 1149253"/>
                      <a:gd name="connsiteX27" fmla="*/ 3313134 w 5679659"/>
                      <a:gd name="connsiteY27" fmla="*/ 1149253 h 1149253"/>
                      <a:gd name="connsiteX28" fmla="*/ 2855301 w 5679659"/>
                      <a:gd name="connsiteY28" fmla="*/ 1149253 h 1149253"/>
                      <a:gd name="connsiteX29" fmla="*/ 2303821 w 5679659"/>
                      <a:gd name="connsiteY29" fmla="*/ 1149253 h 1149253"/>
                      <a:gd name="connsiteX30" fmla="*/ 1845988 w 5679659"/>
                      <a:gd name="connsiteY30" fmla="*/ 1149253 h 1149253"/>
                      <a:gd name="connsiteX31" fmla="*/ 1356939 w 5679659"/>
                      <a:gd name="connsiteY31" fmla="*/ 1149253 h 1149253"/>
                      <a:gd name="connsiteX32" fmla="*/ 930322 w 5679659"/>
                      <a:gd name="connsiteY32" fmla="*/ 1149253 h 1149253"/>
                      <a:gd name="connsiteX33" fmla="*/ 191546 w 5679659"/>
                      <a:gd name="connsiteY33" fmla="*/ 1149253 h 1149253"/>
                      <a:gd name="connsiteX34" fmla="*/ 0 w 5679659"/>
                      <a:gd name="connsiteY34" fmla="*/ 957707 h 1149253"/>
                      <a:gd name="connsiteX35" fmla="*/ 0 w 5679659"/>
                      <a:gd name="connsiteY35" fmla="*/ 478855 h 1149253"/>
                      <a:gd name="connsiteX36" fmla="*/ 0 w 5679659"/>
                      <a:gd name="connsiteY36" fmla="*/ 191542 h 1149253"/>
                      <a:gd name="connsiteX37" fmla="*/ 0 w 5679659"/>
                      <a:gd name="connsiteY37" fmla="*/ 191542 h 1149253"/>
                      <a:gd name="connsiteX38" fmla="*/ 0 w 5679659"/>
                      <a:gd name="connsiteY38" fmla="*/ 191546 h 114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79659" h="1149253" fill="none" extrusionOk="0">
                        <a:moveTo>
                          <a:pt x="0" y="191546"/>
                        </a:moveTo>
                        <a:cubicBezTo>
                          <a:pt x="1333" y="109134"/>
                          <a:pt x="67354" y="-8701"/>
                          <a:pt x="191546" y="0"/>
                        </a:cubicBezTo>
                        <a:cubicBezTo>
                          <a:pt x="469549" y="-16042"/>
                          <a:pt x="504542" y="38839"/>
                          <a:pt x="774242" y="0"/>
                        </a:cubicBezTo>
                        <a:cubicBezTo>
                          <a:pt x="1043942" y="-38839"/>
                          <a:pt x="1160468" y="47772"/>
                          <a:pt x="1263291" y="0"/>
                        </a:cubicBezTo>
                        <a:cubicBezTo>
                          <a:pt x="1366114" y="-47772"/>
                          <a:pt x="1575454" y="23135"/>
                          <a:pt x="1689908" y="0"/>
                        </a:cubicBezTo>
                        <a:cubicBezTo>
                          <a:pt x="1804362" y="-23135"/>
                          <a:pt x="1992427" y="23070"/>
                          <a:pt x="2147741" y="0"/>
                        </a:cubicBezTo>
                        <a:cubicBezTo>
                          <a:pt x="2303055" y="-23070"/>
                          <a:pt x="2429618" y="46005"/>
                          <a:pt x="2668006" y="0"/>
                        </a:cubicBezTo>
                        <a:cubicBezTo>
                          <a:pt x="2906395" y="-46005"/>
                          <a:pt x="3026694" y="50841"/>
                          <a:pt x="3313134" y="0"/>
                        </a:cubicBezTo>
                        <a:lnTo>
                          <a:pt x="3313134" y="0"/>
                        </a:lnTo>
                        <a:cubicBezTo>
                          <a:pt x="3494864" y="-32346"/>
                          <a:pt x="3556578" y="23385"/>
                          <a:pt x="3786439" y="0"/>
                        </a:cubicBezTo>
                        <a:cubicBezTo>
                          <a:pt x="4016301" y="-23385"/>
                          <a:pt x="4055560" y="10723"/>
                          <a:pt x="4231346" y="0"/>
                        </a:cubicBezTo>
                        <a:cubicBezTo>
                          <a:pt x="4407132" y="-10723"/>
                          <a:pt x="4586584" y="54438"/>
                          <a:pt x="4733049" y="0"/>
                        </a:cubicBezTo>
                        <a:cubicBezTo>
                          <a:pt x="4852444" y="-7579"/>
                          <a:pt x="4918380" y="37940"/>
                          <a:pt x="5087929" y="0"/>
                        </a:cubicBezTo>
                        <a:cubicBezTo>
                          <a:pt x="5257478" y="-37940"/>
                          <a:pt x="5297024" y="31448"/>
                          <a:pt x="5488113" y="0"/>
                        </a:cubicBezTo>
                        <a:cubicBezTo>
                          <a:pt x="5577852" y="16440"/>
                          <a:pt x="5677911" y="91737"/>
                          <a:pt x="5679659" y="191546"/>
                        </a:cubicBezTo>
                        <a:lnTo>
                          <a:pt x="5679659" y="191542"/>
                        </a:lnTo>
                        <a:cubicBezTo>
                          <a:pt x="5827748" y="151084"/>
                          <a:pt x="5965131" y="178471"/>
                          <a:pt x="6230870" y="108160"/>
                        </a:cubicBezTo>
                        <a:cubicBezTo>
                          <a:pt x="6496609" y="37849"/>
                          <a:pt x="6520522" y="103703"/>
                          <a:pt x="6782081" y="24778"/>
                        </a:cubicBezTo>
                        <a:cubicBezTo>
                          <a:pt x="6565399" y="183427"/>
                          <a:pt x="6357381" y="126671"/>
                          <a:pt x="6208822" y="260898"/>
                        </a:cubicBezTo>
                        <a:cubicBezTo>
                          <a:pt x="6060263" y="395125"/>
                          <a:pt x="5853486" y="368905"/>
                          <a:pt x="5679659" y="478855"/>
                        </a:cubicBezTo>
                        <a:cubicBezTo>
                          <a:pt x="5732280" y="695166"/>
                          <a:pt x="5632394" y="814578"/>
                          <a:pt x="5679659" y="957707"/>
                        </a:cubicBezTo>
                        <a:cubicBezTo>
                          <a:pt x="5664029" y="1060783"/>
                          <a:pt x="5594809" y="1126751"/>
                          <a:pt x="5488113" y="1149253"/>
                        </a:cubicBezTo>
                        <a:cubicBezTo>
                          <a:pt x="5299399" y="1192392"/>
                          <a:pt x="5232173" y="1126366"/>
                          <a:pt x="5103030" y="1149253"/>
                        </a:cubicBezTo>
                        <a:cubicBezTo>
                          <a:pt x="4973887" y="1172140"/>
                          <a:pt x="4813485" y="1128401"/>
                          <a:pt x="4733049" y="1149253"/>
                        </a:cubicBezTo>
                        <a:cubicBezTo>
                          <a:pt x="4622121" y="1176122"/>
                          <a:pt x="4411294" y="1104232"/>
                          <a:pt x="4245545" y="1149253"/>
                        </a:cubicBezTo>
                        <a:cubicBezTo>
                          <a:pt x="4079796" y="1194274"/>
                          <a:pt x="4002522" y="1147135"/>
                          <a:pt x="3800638" y="1149253"/>
                        </a:cubicBezTo>
                        <a:cubicBezTo>
                          <a:pt x="3598754" y="1151371"/>
                          <a:pt x="3418315" y="1111145"/>
                          <a:pt x="3313134" y="1149253"/>
                        </a:cubicBezTo>
                        <a:lnTo>
                          <a:pt x="3313134" y="1149253"/>
                        </a:lnTo>
                        <a:cubicBezTo>
                          <a:pt x="3210067" y="1153934"/>
                          <a:pt x="3004717" y="1128373"/>
                          <a:pt x="2855301" y="1149253"/>
                        </a:cubicBezTo>
                        <a:cubicBezTo>
                          <a:pt x="2705885" y="1170133"/>
                          <a:pt x="2534392" y="1087469"/>
                          <a:pt x="2303821" y="1149253"/>
                        </a:cubicBezTo>
                        <a:cubicBezTo>
                          <a:pt x="2073250" y="1211037"/>
                          <a:pt x="1975713" y="1098050"/>
                          <a:pt x="1845988" y="1149253"/>
                        </a:cubicBezTo>
                        <a:cubicBezTo>
                          <a:pt x="1716263" y="1200456"/>
                          <a:pt x="1490352" y="1125174"/>
                          <a:pt x="1356939" y="1149253"/>
                        </a:cubicBezTo>
                        <a:cubicBezTo>
                          <a:pt x="1223526" y="1173332"/>
                          <a:pt x="1062643" y="1118884"/>
                          <a:pt x="930322" y="1149253"/>
                        </a:cubicBezTo>
                        <a:cubicBezTo>
                          <a:pt x="798001" y="1179622"/>
                          <a:pt x="368510" y="1131860"/>
                          <a:pt x="191546" y="1149253"/>
                        </a:cubicBezTo>
                        <a:cubicBezTo>
                          <a:pt x="69867" y="1174062"/>
                          <a:pt x="-7049" y="1074455"/>
                          <a:pt x="0" y="957707"/>
                        </a:cubicBezTo>
                        <a:cubicBezTo>
                          <a:pt x="-10504" y="800567"/>
                          <a:pt x="41497" y="678920"/>
                          <a:pt x="0" y="478855"/>
                        </a:cubicBezTo>
                        <a:cubicBezTo>
                          <a:pt x="-14458" y="419874"/>
                          <a:pt x="13849" y="256495"/>
                          <a:pt x="0" y="191542"/>
                        </a:cubicBezTo>
                        <a:lnTo>
                          <a:pt x="0" y="191542"/>
                        </a:lnTo>
                        <a:lnTo>
                          <a:pt x="0" y="191546"/>
                        </a:lnTo>
                        <a:close/>
                      </a:path>
                      <a:path w="5679659" h="1149253" stroke="0" extrusionOk="0">
                        <a:moveTo>
                          <a:pt x="0" y="191546"/>
                        </a:moveTo>
                        <a:cubicBezTo>
                          <a:pt x="-17826" y="78370"/>
                          <a:pt x="81846" y="26374"/>
                          <a:pt x="191546" y="0"/>
                        </a:cubicBezTo>
                        <a:cubicBezTo>
                          <a:pt x="344878" y="-39021"/>
                          <a:pt x="489203" y="28680"/>
                          <a:pt x="680595" y="0"/>
                        </a:cubicBezTo>
                        <a:cubicBezTo>
                          <a:pt x="871987" y="-28680"/>
                          <a:pt x="1076592" y="15575"/>
                          <a:pt x="1232075" y="0"/>
                        </a:cubicBezTo>
                        <a:cubicBezTo>
                          <a:pt x="1387558" y="-15575"/>
                          <a:pt x="1506742" y="34907"/>
                          <a:pt x="1721124" y="0"/>
                        </a:cubicBezTo>
                        <a:cubicBezTo>
                          <a:pt x="1935506" y="-34907"/>
                          <a:pt x="2001230" y="35164"/>
                          <a:pt x="2241389" y="0"/>
                        </a:cubicBezTo>
                        <a:cubicBezTo>
                          <a:pt x="2481548" y="-35164"/>
                          <a:pt x="2599212" y="41497"/>
                          <a:pt x="2699222" y="0"/>
                        </a:cubicBezTo>
                        <a:cubicBezTo>
                          <a:pt x="2799232" y="-41497"/>
                          <a:pt x="3122167" y="42226"/>
                          <a:pt x="3313134" y="0"/>
                        </a:cubicBezTo>
                        <a:lnTo>
                          <a:pt x="3313134" y="0"/>
                        </a:lnTo>
                        <a:cubicBezTo>
                          <a:pt x="3472210" y="-14474"/>
                          <a:pt x="3617037" y="47774"/>
                          <a:pt x="3814837" y="0"/>
                        </a:cubicBezTo>
                        <a:cubicBezTo>
                          <a:pt x="4012637" y="-47774"/>
                          <a:pt x="4133328" y="45416"/>
                          <a:pt x="4316541" y="0"/>
                        </a:cubicBezTo>
                        <a:cubicBezTo>
                          <a:pt x="4499754" y="-45416"/>
                          <a:pt x="4570924" y="10859"/>
                          <a:pt x="4733049" y="0"/>
                        </a:cubicBezTo>
                        <a:cubicBezTo>
                          <a:pt x="4813117" y="-12139"/>
                          <a:pt x="4983449" y="29237"/>
                          <a:pt x="5125682" y="0"/>
                        </a:cubicBezTo>
                        <a:cubicBezTo>
                          <a:pt x="5267915" y="-29237"/>
                          <a:pt x="5338628" y="41269"/>
                          <a:pt x="5488113" y="0"/>
                        </a:cubicBezTo>
                        <a:cubicBezTo>
                          <a:pt x="5610702" y="-15144"/>
                          <a:pt x="5702518" y="68355"/>
                          <a:pt x="5679659" y="191546"/>
                        </a:cubicBezTo>
                        <a:lnTo>
                          <a:pt x="5679659" y="191542"/>
                        </a:lnTo>
                        <a:cubicBezTo>
                          <a:pt x="5929767" y="123356"/>
                          <a:pt x="6080151" y="156388"/>
                          <a:pt x="6252918" y="104825"/>
                        </a:cubicBezTo>
                        <a:cubicBezTo>
                          <a:pt x="6425685" y="53262"/>
                          <a:pt x="6673804" y="46967"/>
                          <a:pt x="6782081" y="24778"/>
                        </a:cubicBezTo>
                        <a:cubicBezTo>
                          <a:pt x="6535623" y="149309"/>
                          <a:pt x="6353996" y="167787"/>
                          <a:pt x="6219846" y="256357"/>
                        </a:cubicBezTo>
                        <a:cubicBezTo>
                          <a:pt x="6085696" y="344928"/>
                          <a:pt x="5901430" y="369037"/>
                          <a:pt x="5679659" y="478855"/>
                        </a:cubicBezTo>
                        <a:cubicBezTo>
                          <a:pt x="5691214" y="611365"/>
                          <a:pt x="5678518" y="825758"/>
                          <a:pt x="5679659" y="957707"/>
                        </a:cubicBezTo>
                        <a:cubicBezTo>
                          <a:pt x="5690158" y="1033735"/>
                          <a:pt x="5582270" y="1145610"/>
                          <a:pt x="5488113" y="1149253"/>
                        </a:cubicBezTo>
                        <a:cubicBezTo>
                          <a:pt x="5355947" y="1169423"/>
                          <a:pt x="5248949" y="1110691"/>
                          <a:pt x="5125682" y="1149253"/>
                        </a:cubicBezTo>
                        <a:cubicBezTo>
                          <a:pt x="5002415" y="1187815"/>
                          <a:pt x="4875247" y="1129971"/>
                          <a:pt x="4733049" y="1149253"/>
                        </a:cubicBezTo>
                        <a:cubicBezTo>
                          <a:pt x="4585687" y="1187115"/>
                          <a:pt x="4412599" y="1126045"/>
                          <a:pt x="4259744" y="1149253"/>
                        </a:cubicBezTo>
                        <a:cubicBezTo>
                          <a:pt x="4106890" y="1172461"/>
                          <a:pt x="3906347" y="1145258"/>
                          <a:pt x="3786439" y="1149253"/>
                        </a:cubicBezTo>
                        <a:cubicBezTo>
                          <a:pt x="3666531" y="1153248"/>
                          <a:pt x="3435045" y="1105928"/>
                          <a:pt x="3313134" y="1149253"/>
                        </a:cubicBezTo>
                        <a:lnTo>
                          <a:pt x="3313134" y="1149253"/>
                        </a:lnTo>
                        <a:cubicBezTo>
                          <a:pt x="3097138" y="1190349"/>
                          <a:pt x="2875400" y="1131839"/>
                          <a:pt x="2730438" y="1149253"/>
                        </a:cubicBezTo>
                        <a:cubicBezTo>
                          <a:pt x="2585476" y="1166667"/>
                          <a:pt x="2512383" y="1101118"/>
                          <a:pt x="2303821" y="1149253"/>
                        </a:cubicBezTo>
                        <a:cubicBezTo>
                          <a:pt x="2095259" y="1197388"/>
                          <a:pt x="1976239" y="1104713"/>
                          <a:pt x="1783556" y="1149253"/>
                        </a:cubicBezTo>
                        <a:cubicBezTo>
                          <a:pt x="1590873" y="1193793"/>
                          <a:pt x="1484599" y="1099335"/>
                          <a:pt x="1200859" y="1149253"/>
                        </a:cubicBezTo>
                        <a:cubicBezTo>
                          <a:pt x="917119" y="1199171"/>
                          <a:pt x="901404" y="1129131"/>
                          <a:pt x="711811" y="1149253"/>
                        </a:cubicBezTo>
                        <a:cubicBezTo>
                          <a:pt x="522218" y="1169375"/>
                          <a:pt x="450142" y="1127939"/>
                          <a:pt x="191546" y="1149253"/>
                        </a:cubicBezTo>
                        <a:cubicBezTo>
                          <a:pt x="83772" y="1139861"/>
                          <a:pt x="-28423" y="1074796"/>
                          <a:pt x="0" y="957707"/>
                        </a:cubicBezTo>
                        <a:cubicBezTo>
                          <a:pt x="-38900" y="777467"/>
                          <a:pt x="24455" y="587464"/>
                          <a:pt x="0" y="478855"/>
                        </a:cubicBezTo>
                        <a:cubicBezTo>
                          <a:pt x="-28140" y="369708"/>
                          <a:pt x="24766" y="261733"/>
                          <a:pt x="0" y="191542"/>
                        </a:cubicBezTo>
                        <a:lnTo>
                          <a:pt x="0" y="191542"/>
                        </a:lnTo>
                        <a:lnTo>
                          <a:pt x="0" y="19154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Do gió tác động thổi vào các mỏm núi khiến sườn núi dần dần bị ăn mòn, biến mất</a:t>
            </a:r>
            <a:endParaRPr lang="en-VN" sz="2400" dirty="0">
              <a:solidFill>
                <a:schemeClr val="tx1"/>
              </a:solidFill>
              <a:latin typeface="+mj-lt"/>
              <a:cs typeface="Times New Roman" panose="02020603050405020304" pitchFamily="18" charset="0"/>
            </a:endParaRPr>
          </a:p>
        </p:txBody>
      </p:sp>
      <p:sp>
        <p:nvSpPr>
          <p:cNvPr id="13" name="Rounded Rectangular Callout 12">
            <a:extLst>
              <a:ext uri="{FF2B5EF4-FFF2-40B4-BE49-F238E27FC236}">
                <a16:creationId xmlns:a16="http://schemas.microsoft.com/office/drawing/2014/main" id="{E382BB0B-602B-6A48-8F60-551ED1B3F032}"/>
              </a:ext>
            </a:extLst>
          </p:cNvPr>
          <p:cNvSpPr/>
          <p:nvPr/>
        </p:nvSpPr>
        <p:spPr>
          <a:xfrm>
            <a:off x="932069" y="4948242"/>
            <a:ext cx="5679659" cy="1569660"/>
          </a:xfrm>
          <a:prstGeom prst="wedgeRoundRectCallout">
            <a:avLst>
              <a:gd name="adj1" fmla="val 72800"/>
              <a:gd name="adj2" fmla="val -11818"/>
              <a:gd name="adj3" fmla="val 16667"/>
            </a:avLst>
          </a:prstGeom>
          <a:solidFill>
            <a:schemeClr val="accent2">
              <a:lumMod val="40000"/>
              <a:lumOff val="60000"/>
            </a:schemeClr>
          </a:solidFill>
          <a:ln>
            <a:solidFill>
              <a:schemeClr val="bg1"/>
            </a:solidFill>
            <a:extLst>
              <a:ext uri="{C807C97D-BFC1-408E-A445-0C87EB9F89A2}">
                <ask:lineSketchStyleProps xmlns:ask="http://schemas.microsoft.com/office/drawing/2018/sketchyshapes" sd="3830781654">
                  <a:custGeom>
                    <a:avLst/>
                    <a:gdLst>
                      <a:gd name="connsiteX0" fmla="*/ 0 w 5679659"/>
                      <a:gd name="connsiteY0" fmla="*/ 261615 h 1569660"/>
                      <a:gd name="connsiteX1" fmla="*/ 261615 w 5679659"/>
                      <a:gd name="connsiteY1" fmla="*/ 0 h 1569660"/>
                      <a:gd name="connsiteX2" fmla="*/ 678656 w 5679659"/>
                      <a:gd name="connsiteY2" fmla="*/ 0 h 1569660"/>
                      <a:gd name="connsiteX3" fmla="*/ 1187242 w 5679659"/>
                      <a:gd name="connsiteY3" fmla="*/ 0 h 1569660"/>
                      <a:gd name="connsiteX4" fmla="*/ 1634799 w 5679659"/>
                      <a:gd name="connsiteY4" fmla="*/ 0 h 1569660"/>
                      <a:gd name="connsiteX5" fmla="*/ 2143385 w 5679659"/>
                      <a:gd name="connsiteY5" fmla="*/ 0 h 1569660"/>
                      <a:gd name="connsiteX6" fmla="*/ 2560426 w 5679659"/>
                      <a:gd name="connsiteY6" fmla="*/ 0 h 1569660"/>
                      <a:gd name="connsiteX7" fmla="*/ 3313134 w 5679659"/>
                      <a:gd name="connsiteY7" fmla="*/ 0 h 1569660"/>
                      <a:gd name="connsiteX8" fmla="*/ 3313134 w 5679659"/>
                      <a:gd name="connsiteY8" fmla="*/ 0 h 1569660"/>
                      <a:gd name="connsiteX9" fmla="*/ 3758041 w 5679659"/>
                      <a:gd name="connsiteY9" fmla="*/ 0 h 1569660"/>
                      <a:gd name="connsiteX10" fmla="*/ 4231346 w 5679659"/>
                      <a:gd name="connsiteY10" fmla="*/ 0 h 1569660"/>
                      <a:gd name="connsiteX11" fmla="*/ 4733049 w 5679659"/>
                      <a:gd name="connsiteY11" fmla="*/ 0 h 1569660"/>
                      <a:gd name="connsiteX12" fmla="*/ 5089246 w 5679659"/>
                      <a:gd name="connsiteY12" fmla="*/ 0 h 1569660"/>
                      <a:gd name="connsiteX13" fmla="*/ 5418044 w 5679659"/>
                      <a:gd name="connsiteY13" fmla="*/ 0 h 1569660"/>
                      <a:gd name="connsiteX14" fmla="*/ 5679659 w 5679659"/>
                      <a:gd name="connsiteY14" fmla="*/ 261615 h 1569660"/>
                      <a:gd name="connsiteX15" fmla="*/ 5679659 w 5679659"/>
                      <a:gd name="connsiteY15" fmla="*/ 261610 h 1569660"/>
                      <a:gd name="connsiteX16" fmla="*/ 6219846 w 5679659"/>
                      <a:gd name="connsiteY16" fmla="*/ 150004 h 1569660"/>
                      <a:gd name="connsiteX17" fmla="*/ 6782081 w 5679659"/>
                      <a:gd name="connsiteY17" fmla="*/ 33842 h 1569660"/>
                      <a:gd name="connsiteX18" fmla="*/ 6436655 w 5679659"/>
                      <a:gd name="connsiteY18" fmla="*/ 228166 h 1569660"/>
                      <a:gd name="connsiteX19" fmla="*/ 6058157 w 5679659"/>
                      <a:gd name="connsiteY19" fmla="*/ 441096 h 1569660"/>
                      <a:gd name="connsiteX20" fmla="*/ 5679659 w 5679659"/>
                      <a:gd name="connsiteY20" fmla="*/ 654025 h 1569660"/>
                      <a:gd name="connsiteX21" fmla="*/ 5679659 w 5679659"/>
                      <a:gd name="connsiteY21" fmla="*/ 967955 h 1569660"/>
                      <a:gd name="connsiteX22" fmla="*/ 5679659 w 5679659"/>
                      <a:gd name="connsiteY22" fmla="*/ 1308045 h 1569660"/>
                      <a:gd name="connsiteX23" fmla="*/ 5418044 w 5679659"/>
                      <a:gd name="connsiteY23" fmla="*/ 1569660 h 1569660"/>
                      <a:gd name="connsiteX24" fmla="*/ 5061847 w 5679659"/>
                      <a:gd name="connsiteY24" fmla="*/ 1569660 h 1569660"/>
                      <a:gd name="connsiteX25" fmla="*/ 4733049 w 5679659"/>
                      <a:gd name="connsiteY25" fmla="*/ 1569660 h 1569660"/>
                      <a:gd name="connsiteX26" fmla="*/ 4273943 w 5679659"/>
                      <a:gd name="connsiteY26" fmla="*/ 1569660 h 1569660"/>
                      <a:gd name="connsiteX27" fmla="*/ 3829036 w 5679659"/>
                      <a:gd name="connsiteY27" fmla="*/ 1569660 h 1569660"/>
                      <a:gd name="connsiteX28" fmla="*/ 3313134 w 5679659"/>
                      <a:gd name="connsiteY28" fmla="*/ 1569660 h 1569660"/>
                      <a:gd name="connsiteX29" fmla="*/ 3313134 w 5679659"/>
                      <a:gd name="connsiteY29" fmla="*/ 1569660 h 1569660"/>
                      <a:gd name="connsiteX30" fmla="*/ 2804548 w 5679659"/>
                      <a:gd name="connsiteY30" fmla="*/ 1569660 h 1569660"/>
                      <a:gd name="connsiteX31" fmla="*/ 2387507 w 5679659"/>
                      <a:gd name="connsiteY31" fmla="*/ 1569660 h 1569660"/>
                      <a:gd name="connsiteX32" fmla="*/ 1848405 w 5679659"/>
                      <a:gd name="connsiteY32" fmla="*/ 1569660 h 1569660"/>
                      <a:gd name="connsiteX33" fmla="*/ 1309303 w 5679659"/>
                      <a:gd name="connsiteY33" fmla="*/ 1569660 h 1569660"/>
                      <a:gd name="connsiteX34" fmla="*/ 831232 w 5679659"/>
                      <a:gd name="connsiteY34" fmla="*/ 1569660 h 1569660"/>
                      <a:gd name="connsiteX35" fmla="*/ 261615 w 5679659"/>
                      <a:gd name="connsiteY35" fmla="*/ 1569660 h 1569660"/>
                      <a:gd name="connsiteX36" fmla="*/ 0 w 5679659"/>
                      <a:gd name="connsiteY36" fmla="*/ 1308045 h 1569660"/>
                      <a:gd name="connsiteX37" fmla="*/ 0 w 5679659"/>
                      <a:gd name="connsiteY37" fmla="*/ 987575 h 1569660"/>
                      <a:gd name="connsiteX38" fmla="*/ 0 w 5679659"/>
                      <a:gd name="connsiteY38" fmla="*/ 654025 h 1569660"/>
                      <a:gd name="connsiteX39" fmla="*/ 0 w 5679659"/>
                      <a:gd name="connsiteY39" fmla="*/ 261610 h 1569660"/>
                      <a:gd name="connsiteX40" fmla="*/ 0 w 5679659"/>
                      <a:gd name="connsiteY40" fmla="*/ 261610 h 1569660"/>
                      <a:gd name="connsiteX41" fmla="*/ 0 w 5679659"/>
                      <a:gd name="connsiteY41"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79659" h="1569660" fill="none" extrusionOk="0">
                        <a:moveTo>
                          <a:pt x="0" y="261615"/>
                        </a:moveTo>
                        <a:cubicBezTo>
                          <a:pt x="2354" y="158834"/>
                          <a:pt x="132536" y="7161"/>
                          <a:pt x="261615" y="0"/>
                        </a:cubicBezTo>
                        <a:cubicBezTo>
                          <a:pt x="448681" y="-16353"/>
                          <a:pt x="536377" y="6075"/>
                          <a:pt x="678656" y="0"/>
                        </a:cubicBezTo>
                        <a:cubicBezTo>
                          <a:pt x="820935" y="-6075"/>
                          <a:pt x="1047450" y="33874"/>
                          <a:pt x="1187242" y="0"/>
                        </a:cubicBezTo>
                        <a:cubicBezTo>
                          <a:pt x="1327034" y="-33874"/>
                          <a:pt x="1523146" y="5219"/>
                          <a:pt x="1634799" y="0"/>
                        </a:cubicBezTo>
                        <a:cubicBezTo>
                          <a:pt x="1746452" y="-5219"/>
                          <a:pt x="2002303" y="49594"/>
                          <a:pt x="2143385" y="0"/>
                        </a:cubicBezTo>
                        <a:cubicBezTo>
                          <a:pt x="2284467" y="-49594"/>
                          <a:pt x="2401148" y="35247"/>
                          <a:pt x="2560426" y="0"/>
                        </a:cubicBezTo>
                        <a:cubicBezTo>
                          <a:pt x="2719704" y="-35247"/>
                          <a:pt x="2961153" y="87097"/>
                          <a:pt x="3313134" y="0"/>
                        </a:cubicBezTo>
                        <a:lnTo>
                          <a:pt x="3313134" y="0"/>
                        </a:lnTo>
                        <a:cubicBezTo>
                          <a:pt x="3502418" y="-31168"/>
                          <a:pt x="3621683" y="37569"/>
                          <a:pt x="3758041" y="0"/>
                        </a:cubicBezTo>
                        <a:cubicBezTo>
                          <a:pt x="3894399" y="-37569"/>
                          <a:pt x="4133476" y="21401"/>
                          <a:pt x="4231346" y="0"/>
                        </a:cubicBezTo>
                        <a:cubicBezTo>
                          <a:pt x="4329217" y="-21401"/>
                          <a:pt x="4580312" y="14158"/>
                          <a:pt x="4733049" y="0"/>
                        </a:cubicBezTo>
                        <a:cubicBezTo>
                          <a:pt x="4900737" y="-4601"/>
                          <a:pt x="4928916" y="1366"/>
                          <a:pt x="5089246" y="0"/>
                        </a:cubicBezTo>
                        <a:cubicBezTo>
                          <a:pt x="5249576" y="-1366"/>
                          <a:pt x="5299710" y="28784"/>
                          <a:pt x="5418044" y="0"/>
                        </a:cubicBezTo>
                        <a:cubicBezTo>
                          <a:pt x="5559322" y="27811"/>
                          <a:pt x="5700549" y="106917"/>
                          <a:pt x="5679659" y="261615"/>
                        </a:cubicBezTo>
                        <a:lnTo>
                          <a:pt x="5679659" y="261610"/>
                        </a:lnTo>
                        <a:cubicBezTo>
                          <a:pt x="5829407" y="211220"/>
                          <a:pt x="5967489" y="238955"/>
                          <a:pt x="6219846" y="150004"/>
                        </a:cubicBezTo>
                        <a:cubicBezTo>
                          <a:pt x="6472203" y="61053"/>
                          <a:pt x="6591316" y="138673"/>
                          <a:pt x="6782081" y="33842"/>
                        </a:cubicBezTo>
                        <a:cubicBezTo>
                          <a:pt x="6655546" y="110841"/>
                          <a:pt x="6589099" y="139837"/>
                          <a:pt x="6436655" y="228166"/>
                        </a:cubicBezTo>
                        <a:cubicBezTo>
                          <a:pt x="6284211" y="316496"/>
                          <a:pt x="6169676" y="350018"/>
                          <a:pt x="6058157" y="441096"/>
                        </a:cubicBezTo>
                        <a:cubicBezTo>
                          <a:pt x="5946638" y="532174"/>
                          <a:pt x="5774005" y="553035"/>
                          <a:pt x="5679659" y="654025"/>
                        </a:cubicBezTo>
                        <a:cubicBezTo>
                          <a:pt x="5691386" y="782525"/>
                          <a:pt x="5655431" y="869270"/>
                          <a:pt x="5679659" y="967955"/>
                        </a:cubicBezTo>
                        <a:cubicBezTo>
                          <a:pt x="5703887" y="1066640"/>
                          <a:pt x="5661277" y="1230367"/>
                          <a:pt x="5679659" y="1308045"/>
                        </a:cubicBezTo>
                        <a:cubicBezTo>
                          <a:pt x="5712954" y="1441935"/>
                          <a:pt x="5566903" y="1589106"/>
                          <a:pt x="5418044" y="1569660"/>
                        </a:cubicBezTo>
                        <a:cubicBezTo>
                          <a:pt x="5308765" y="1604048"/>
                          <a:pt x="5170667" y="1543651"/>
                          <a:pt x="5061847" y="1569660"/>
                        </a:cubicBezTo>
                        <a:cubicBezTo>
                          <a:pt x="4953027" y="1595669"/>
                          <a:pt x="4873765" y="1552664"/>
                          <a:pt x="4733049" y="1569660"/>
                        </a:cubicBezTo>
                        <a:cubicBezTo>
                          <a:pt x="4536308" y="1575148"/>
                          <a:pt x="4439901" y="1548179"/>
                          <a:pt x="4273943" y="1569660"/>
                        </a:cubicBezTo>
                        <a:cubicBezTo>
                          <a:pt x="4107985" y="1591141"/>
                          <a:pt x="3935244" y="1543234"/>
                          <a:pt x="3829036" y="1569660"/>
                        </a:cubicBezTo>
                        <a:cubicBezTo>
                          <a:pt x="3722828" y="1596086"/>
                          <a:pt x="3493745" y="1535531"/>
                          <a:pt x="3313134" y="1569660"/>
                        </a:cubicBezTo>
                        <a:lnTo>
                          <a:pt x="3313134" y="1569660"/>
                        </a:lnTo>
                        <a:cubicBezTo>
                          <a:pt x="3133354" y="1584439"/>
                          <a:pt x="2934657" y="1521944"/>
                          <a:pt x="2804548" y="1569660"/>
                        </a:cubicBezTo>
                        <a:cubicBezTo>
                          <a:pt x="2674439" y="1617376"/>
                          <a:pt x="2474635" y="1531964"/>
                          <a:pt x="2387507" y="1569660"/>
                        </a:cubicBezTo>
                        <a:cubicBezTo>
                          <a:pt x="2300379" y="1607356"/>
                          <a:pt x="1985830" y="1510067"/>
                          <a:pt x="1848405" y="1569660"/>
                        </a:cubicBezTo>
                        <a:cubicBezTo>
                          <a:pt x="1710980" y="1629253"/>
                          <a:pt x="1433422" y="1549839"/>
                          <a:pt x="1309303" y="1569660"/>
                        </a:cubicBezTo>
                        <a:cubicBezTo>
                          <a:pt x="1185184" y="1589481"/>
                          <a:pt x="1005666" y="1533507"/>
                          <a:pt x="831232" y="1569660"/>
                        </a:cubicBezTo>
                        <a:cubicBezTo>
                          <a:pt x="656798" y="1605813"/>
                          <a:pt x="519823" y="1517735"/>
                          <a:pt x="261615" y="1569660"/>
                        </a:cubicBezTo>
                        <a:cubicBezTo>
                          <a:pt x="126330" y="1586018"/>
                          <a:pt x="-10614" y="1448917"/>
                          <a:pt x="0" y="1308045"/>
                        </a:cubicBezTo>
                        <a:cubicBezTo>
                          <a:pt x="-26098" y="1188933"/>
                          <a:pt x="7905" y="1083719"/>
                          <a:pt x="0" y="987575"/>
                        </a:cubicBezTo>
                        <a:cubicBezTo>
                          <a:pt x="-7905" y="891431"/>
                          <a:pt x="10190" y="780704"/>
                          <a:pt x="0" y="654025"/>
                        </a:cubicBezTo>
                        <a:cubicBezTo>
                          <a:pt x="-35195" y="525947"/>
                          <a:pt x="20352" y="418535"/>
                          <a:pt x="0" y="261610"/>
                        </a:cubicBezTo>
                        <a:lnTo>
                          <a:pt x="0" y="261610"/>
                        </a:lnTo>
                        <a:lnTo>
                          <a:pt x="0" y="261615"/>
                        </a:lnTo>
                        <a:close/>
                      </a:path>
                      <a:path w="5679659" h="1569660" stroke="0" extrusionOk="0">
                        <a:moveTo>
                          <a:pt x="0" y="261615"/>
                        </a:moveTo>
                        <a:cubicBezTo>
                          <a:pt x="-30108" y="104651"/>
                          <a:pt x="114654" y="16688"/>
                          <a:pt x="261615" y="0"/>
                        </a:cubicBezTo>
                        <a:cubicBezTo>
                          <a:pt x="478278" y="-34164"/>
                          <a:pt x="576835" y="336"/>
                          <a:pt x="739686" y="0"/>
                        </a:cubicBezTo>
                        <a:cubicBezTo>
                          <a:pt x="902537" y="-336"/>
                          <a:pt x="1030903" y="8687"/>
                          <a:pt x="1278788" y="0"/>
                        </a:cubicBezTo>
                        <a:cubicBezTo>
                          <a:pt x="1526673" y="-8687"/>
                          <a:pt x="1630592" y="42480"/>
                          <a:pt x="1756859" y="0"/>
                        </a:cubicBezTo>
                        <a:cubicBezTo>
                          <a:pt x="1883126" y="-42480"/>
                          <a:pt x="2130746" y="25511"/>
                          <a:pt x="2265446" y="0"/>
                        </a:cubicBezTo>
                        <a:cubicBezTo>
                          <a:pt x="2400146" y="-25511"/>
                          <a:pt x="2559140" y="21215"/>
                          <a:pt x="2713002" y="0"/>
                        </a:cubicBezTo>
                        <a:cubicBezTo>
                          <a:pt x="2866864" y="-21215"/>
                          <a:pt x="3150670" y="55866"/>
                          <a:pt x="3313134" y="0"/>
                        </a:cubicBezTo>
                        <a:lnTo>
                          <a:pt x="3313134" y="0"/>
                        </a:lnTo>
                        <a:cubicBezTo>
                          <a:pt x="3472210" y="-14474"/>
                          <a:pt x="3617037" y="47774"/>
                          <a:pt x="3814837" y="0"/>
                        </a:cubicBezTo>
                        <a:cubicBezTo>
                          <a:pt x="4012637" y="-47774"/>
                          <a:pt x="4133328" y="45416"/>
                          <a:pt x="4316541" y="0"/>
                        </a:cubicBezTo>
                        <a:cubicBezTo>
                          <a:pt x="4499754" y="-45416"/>
                          <a:pt x="4570924" y="10859"/>
                          <a:pt x="4733049" y="0"/>
                        </a:cubicBezTo>
                        <a:cubicBezTo>
                          <a:pt x="4839911" y="-3938"/>
                          <a:pt x="4927428" y="27223"/>
                          <a:pt x="5089246" y="0"/>
                        </a:cubicBezTo>
                        <a:cubicBezTo>
                          <a:pt x="5251064" y="-27223"/>
                          <a:pt x="5296261" y="14153"/>
                          <a:pt x="5418044" y="0"/>
                        </a:cubicBezTo>
                        <a:cubicBezTo>
                          <a:pt x="5567597" y="-4567"/>
                          <a:pt x="5688947" y="110058"/>
                          <a:pt x="5679659" y="261615"/>
                        </a:cubicBezTo>
                        <a:lnTo>
                          <a:pt x="5679659" y="261610"/>
                        </a:lnTo>
                        <a:cubicBezTo>
                          <a:pt x="5903647" y="203012"/>
                          <a:pt x="6076904" y="231990"/>
                          <a:pt x="6252918" y="143171"/>
                        </a:cubicBezTo>
                        <a:cubicBezTo>
                          <a:pt x="6428931" y="54352"/>
                          <a:pt x="6561314" y="140978"/>
                          <a:pt x="6782081" y="33842"/>
                        </a:cubicBezTo>
                        <a:cubicBezTo>
                          <a:pt x="6624826" y="180642"/>
                          <a:pt x="6457106" y="163211"/>
                          <a:pt x="6403583" y="246771"/>
                        </a:cubicBezTo>
                        <a:cubicBezTo>
                          <a:pt x="6350060" y="330331"/>
                          <a:pt x="6116244" y="354337"/>
                          <a:pt x="6036109" y="453499"/>
                        </a:cubicBezTo>
                        <a:cubicBezTo>
                          <a:pt x="5955974" y="552661"/>
                          <a:pt x="5836813" y="545494"/>
                          <a:pt x="5679659" y="654025"/>
                        </a:cubicBezTo>
                        <a:cubicBezTo>
                          <a:pt x="5683804" y="760021"/>
                          <a:pt x="5669032" y="822335"/>
                          <a:pt x="5679659" y="967955"/>
                        </a:cubicBezTo>
                        <a:cubicBezTo>
                          <a:pt x="5690286" y="1113575"/>
                          <a:pt x="5679130" y="1211817"/>
                          <a:pt x="5679659" y="1308045"/>
                        </a:cubicBezTo>
                        <a:cubicBezTo>
                          <a:pt x="5699848" y="1458949"/>
                          <a:pt x="5571920" y="1567445"/>
                          <a:pt x="5418044" y="1569660"/>
                        </a:cubicBezTo>
                        <a:cubicBezTo>
                          <a:pt x="5340618" y="1583813"/>
                          <a:pt x="5222644" y="1530824"/>
                          <a:pt x="5068697" y="1569660"/>
                        </a:cubicBezTo>
                        <a:cubicBezTo>
                          <a:pt x="4914750" y="1608496"/>
                          <a:pt x="4892681" y="1555797"/>
                          <a:pt x="4733049" y="1569660"/>
                        </a:cubicBezTo>
                        <a:cubicBezTo>
                          <a:pt x="4585087" y="1608527"/>
                          <a:pt x="4411908" y="1539353"/>
                          <a:pt x="4288142" y="1569660"/>
                        </a:cubicBezTo>
                        <a:cubicBezTo>
                          <a:pt x="4164376" y="1599967"/>
                          <a:pt x="3963479" y="1509635"/>
                          <a:pt x="3786439" y="1569660"/>
                        </a:cubicBezTo>
                        <a:cubicBezTo>
                          <a:pt x="3609399" y="1629685"/>
                          <a:pt x="3449170" y="1536707"/>
                          <a:pt x="3313134" y="1569660"/>
                        </a:cubicBezTo>
                        <a:lnTo>
                          <a:pt x="3313134" y="1569660"/>
                        </a:lnTo>
                        <a:cubicBezTo>
                          <a:pt x="3184766" y="1595196"/>
                          <a:pt x="2947536" y="1524393"/>
                          <a:pt x="2774032" y="1569660"/>
                        </a:cubicBezTo>
                        <a:cubicBezTo>
                          <a:pt x="2600528" y="1614927"/>
                          <a:pt x="2479423" y="1541308"/>
                          <a:pt x="2204415" y="1569660"/>
                        </a:cubicBezTo>
                        <a:cubicBezTo>
                          <a:pt x="1929407" y="1598012"/>
                          <a:pt x="1933547" y="1512508"/>
                          <a:pt x="1726344" y="1569660"/>
                        </a:cubicBezTo>
                        <a:cubicBezTo>
                          <a:pt x="1519141" y="1626812"/>
                          <a:pt x="1431865" y="1525776"/>
                          <a:pt x="1278788" y="1569660"/>
                        </a:cubicBezTo>
                        <a:cubicBezTo>
                          <a:pt x="1125711" y="1613544"/>
                          <a:pt x="860016" y="1547415"/>
                          <a:pt x="739686" y="1569660"/>
                        </a:cubicBezTo>
                        <a:cubicBezTo>
                          <a:pt x="619356" y="1591905"/>
                          <a:pt x="451640" y="1542870"/>
                          <a:pt x="261615" y="1569660"/>
                        </a:cubicBezTo>
                        <a:cubicBezTo>
                          <a:pt x="107466" y="1569567"/>
                          <a:pt x="17917" y="1470846"/>
                          <a:pt x="0" y="1308045"/>
                        </a:cubicBezTo>
                        <a:cubicBezTo>
                          <a:pt x="-8040" y="1198680"/>
                          <a:pt x="38067" y="1127403"/>
                          <a:pt x="0" y="981035"/>
                        </a:cubicBezTo>
                        <a:cubicBezTo>
                          <a:pt x="-38067" y="834667"/>
                          <a:pt x="26516" y="751748"/>
                          <a:pt x="0" y="654025"/>
                        </a:cubicBezTo>
                        <a:cubicBezTo>
                          <a:pt x="-18939" y="458639"/>
                          <a:pt x="30695" y="394593"/>
                          <a:pt x="0" y="261610"/>
                        </a:cubicBezTo>
                        <a:lnTo>
                          <a:pt x="0" y="261610"/>
                        </a:lnTo>
                        <a:lnTo>
                          <a:pt x="0" y="261615"/>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Do các mảng kiến tạo va chạm với nhau tạo thành các ngọn núi và núi lửa, vỏ Trái Đất bị rạn nứt khiến macma ở dưới sâu phun trào ra ngoài trái đất</a:t>
            </a:r>
            <a:endParaRPr lang="en-VN" sz="2400" dirty="0">
              <a:solidFill>
                <a:schemeClr val="tx1"/>
              </a:solidFill>
              <a:latin typeface="+mj-lt"/>
              <a:cs typeface="Times New Roman" panose="02020603050405020304" pitchFamily="18" charset="0"/>
            </a:endParaRPr>
          </a:p>
        </p:txBody>
      </p:sp>
      <p:sp>
        <p:nvSpPr>
          <p:cNvPr id="4" name="Rounded Rectangle 3">
            <a:extLst>
              <a:ext uri="{FF2B5EF4-FFF2-40B4-BE49-F238E27FC236}">
                <a16:creationId xmlns:a16="http://schemas.microsoft.com/office/drawing/2014/main" id="{5CA40778-1CD6-9440-8917-15F94A3CD3F8}"/>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2" name="Rounded Rectangle 11">
            <a:extLst>
              <a:ext uri="{FF2B5EF4-FFF2-40B4-BE49-F238E27FC236}">
                <a16:creationId xmlns:a16="http://schemas.microsoft.com/office/drawing/2014/main" id="{9C996AF8-6EB7-EC49-8E2F-3ECD0816F1E8}"/>
              </a:ext>
            </a:extLst>
          </p:cNvPr>
          <p:cNvSpPr/>
          <p:nvPr/>
        </p:nvSpPr>
        <p:spPr>
          <a:xfrm>
            <a:off x="2410691" y="14678"/>
            <a:ext cx="9603294"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35B0C91-7B3A-5B42-80B1-82A093D877BD}"/>
              </a:ext>
            </a:extLst>
          </p:cNvPr>
          <p:cNvSpPr/>
          <p:nvPr/>
        </p:nvSpPr>
        <p:spPr>
          <a:xfrm>
            <a:off x="178015" y="1276021"/>
            <a:ext cx="7441985" cy="1846659"/>
          </a:xfrm>
          <a:prstGeom prst="rect">
            <a:avLst/>
          </a:prstGeom>
        </p:spPr>
        <p:txBody>
          <a:bodyPr wrap="square">
            <a:spAutoFit/>
          </a:bodyPr>
          <a:lstStyle/>
          <a:p>
            <a:r>
              <a:rPr lang="vi-VN" sz="2400" i="1" dirty="0"/>
              <a:t>Dựa vào nội dung trong bài và hình 10.1 em hãy cho biết:</a:t>
            </a:r>
          </a:p>
          <a:p>
            <a:r>
              <a:rPr lang="vi-VN" sz="2400" dirty="0"/>
              <a:t>- Bề mặt địa hình thay đổi như thế nào ở mỗi hình a,b,c?</a:t>
            </a:r>
          </a:p>
          <a:p>
            <a:endParaRPr lang="vi-VN" dirty="0"/>
          </a:p>
        </p:txBody>
      </p:sp>
    </p:spTree>
    <p:extLst>
      <p:ext uri="{BB962C8B-B14F-4D97-AF65-F5344CB8AC3E}">
        <p14:creationId xmlns:p14="http://schemas.microsoft.com/office/powerpoint/2010/main" val="2188240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D17F0B-CEF2-3A40-9BDB-2176FDA13401}"/>
              </a:ext>
            </a:extLst>
          </p:cNvPr>
          <p:cNvPicPr>
            <a:picLocks noChangeAspect="1"/>
          </p:cNvPicPr>
          <p:nvPr/>
        </p:nvPicPr>
        <p:blipFill>
          <a:blip r:embed="rId2"/>
          <a:stretch>
            <a:fillRect/>
          </a:stretch>
        </p:blipFill>
        <p:spPr>
          <a:xfrm>
            <a:off x="7374809" y="1394618"/>
            <a:ext cx="4639176" cy="5241915"/>
          </a:xfrm>
          <a:prstGeom prst="rect">
            <a:avLst/>
          </a:prstGeom>
        </p:spPr>
      </p:pic>
      <p:sp>
        <p:nvSpPr>
          <p:cNvPr id="10" name="Rectangle 9">
            <a:extLst>
              <a:ext uri="{FF2B5EF4-FFF2-40B4-BE49-F238E27FC236}">
                <a16:creationId xmlns:a16="http://schemas.microsoft.com/office/drawing/2014/main" id="{0BE18C2C-945F-CF42-AC19-B7C65EB1B8C8}"/>
              </a:ext>
            </a:extLst>
          </p:cNvPr>
          <p:cNvSpPr/>
          <p:nvPr/>
        </p:nvSpPr>
        <p:spPr>
          <a:xfrm>
            <a:off x="280736" y="1671916"/>
            <a:ext cx="7094073" cy="1938992"/>
          </a:xfrm>
          <a:prstGeom prst="rect">
            <a:avLst/>
          </a:prstGeom>
        </p:spPr>
        <p:txBody>
          <a:bodyPr wrap="square">
            <a:spAutoFit/>
          </a:bodyPr>
          <a:lstStyle/>
          <a:p>
            <a:r>
              <a:rPr lang="vi-VN" sz="2400" b="0" i="0" dirty="0">
                <a:effectLst/>
                <a:latin typeface="+mj-lt"/>
              </a:rPr>
              <a:t>Dựa vào nội dung trong bài và hình 10.1 em hãy cho biết</a:t>
            </a:r>
          </a:p>
          <a:p>
            <a:pPr>
              <a:buFont typeface="Arial" panose="020B0604020202020204" pitchFamily="34" charset="0"/>
              <a:buChar char="•"/>
            </a:pPr>
            <a:r>
              <a:rPr lang="vi-VN" sz="2400" b="0" i="0" dirty="0">
                <a:effectLst/>
                <a:latin typeface="+mj-lt"/>
              </a:rPr>
              <a:t> </a:t>
            </a:r>
            <a:r>
              <a:rPr lang="vi-VN" sz="2400" dirty="0">
                <a:latin typeface="Times New Roman" panose="02020603050405020304" pitchFamily="18" charset="0"/>
                <a:cs typeface="Times New Roman" panose="02020603050405020304" pitchFamily="18" charset="0"/>
              </a:rPr>
              <a:t>Hình nào là kết quả của các quá trình ngoại sinh và hình nào là kết quả của quá trình nội sinh?</a:t>
            </a:r>
          </a:p>
          <a:p>
            <a:endParaRPr lang="en-VN" sz="2400" dirty="0">
              <a:latin typeface="+mj-lt"/>
            </a:endParaRPr>
          </a:p>
        </p:txBody>
      </p:sp>
      <p:sp>
        <p:nvSpPr>
          <p:cNvPr id="3" name="Rounded Rectangular Callout 2">
            <a:extLst>
              <a:ext uri="{FF2B5EF4-FFF2-40B4-BE49-F238E27FC236}">
                <a16:creationId xmlns:a16="http://schemas.microsoft.com/office/drawing/2014/main" id="{2E0E97E0-6292-3649-87D2-AB3681284140}"/>
              </a:ext>
            </a:extLst>
          </p:cNvPr>
          <p:cNvSpPr/>
          <p:nvPr/>
        </p:nvSpPr>
        <p:spPr>
          <a:xfrm>
            <a:off x="968568" y="3429000"/>
            <a:ext cx="5572125" cy="741083"/>
          </a:xfrm>
          <a:prstGeom prst="wedgeRoundRectCallout">
            <a:avLst>
              <a:gd name="adj1" fmla="val 64660"/>
              <a:gd name="adj2" fmla="val -90002"/>
              <a:gd name="adj3" fmla="val 16667"/>
            </a:avLst>
          </a:prstGeom>
          <a:solidFill>
            <a:schemeClr val="accent2">
              <a:lumMod val="40000"/>
              <a:lumOff val="60000"/>
            </a:schemeClr>
          </a:solidFill>
          <a:ln>
            <a:solidFill>
              <a:schemeClr val="bg1"/>
            </a:solidFill>
            <a:extLst>
              <a:ext uri="{C807C97D-BFC1-408E-A445-0C87EB9F89A2}">
                <ask:lineSketchStyleProps xmlns:ask="http://schemas.microsoft.com/office/drawing/2018/sketchyshapes" sd="3830781654">
                  <a:custGeom>
                    <a:avLst/>
                    <a:gdLst>
                      <a:gd name="connsiteX0" fmla="*/ 0 w 5572125"/>
                      <a:gd name="connsiteY0" fmla="*/ 123516 h 741083"/>
                      <a:gd name="connsiteX1" fmla="*/ 123516 w 5572125"/>
                      <a:gd name="connsiteY1" fmla="*/ 0 h 741083"/>
                      <a:gd name="connsiteX2" fmla="*/ 550858 w 5572125"/>
                      <a:gd name="connsiteY2" fmla="*/ 0 h 741083"/>
                      <a:gd name="connsiteX3" fmla="*/ 1009468 w 5572125"/>
                      <a:gd name="connsiteY3" fmla="*/ 0 h 741083"/>
                      <a:gd name="connsiteX4" fmla="*/ 1530617 w 5572125"/>
                      <a:gd name="connsiteY4" fmla="*/ 0 h 741083"/>
                      <a:gd name="connsiteX5" fmla="*/ 1989227 w 5572125"/>
                      <a:gd name="connsiteY5" fmla="*/ 0 h 741083"/>
                      <a:gd name="connsiteX6" fmla="*/ 2510375 w 5572125"/>
                      <a:gd name="connsiteY6" fmla="*/ 0 h 741083"/>
                      <a:gd name="connsiteX7" fmla="*/ 3250406 w 5572125"/>
                      <a:gd name="connsiteY7" fmla="*/ 0 h 741083"/>
                      <a:gd name="connsiteX8" fmla="*/ 3804891 w 5572125"/>
                      <a:gd name="connsiteY8" fmla="*/ -52372 h 741083"/>
                      <a:gd name="connsiteX9" fmla="*/ 4233832 w 5572125"/>
                      <a:gd name="connsiteY9" fmla="*/ -92887 h 741083"/>
                      <a:gd name="connsiteX10" fmla="*/ 4756931 w 5572125"/>
                      <a:gd name="connsiteY10" fmla="*/ -142295 h 741083"/>
                      <a:gd name="connsiteX11" fmla="*/ 5185872 w 5572125"/>
                      <a:gd name="connsiteY11" fmla="*/ -182810 h 741083"/>
                      <a:gd name="connsiteX12" fmla="*/ 5771742 w 5572125"/>
                      <a:gd name="connsiteY12" fmla="*/ -238147 h 741083"/>
                      <a:gd name="connsiteX13" fmla="*/ 6388999 w 5572125"/>
                      <a:gd name="connsiteY13" fmla="*/ -296448 h 741083"/>
                      <a:gd name="connsiteX14" fmla="*/ 5859512 w 5572125"/>
                      <a:gd name="connsiteY14" fmla="*/ -206525 h 741083"/>
                      <a:gd name="connsiteX15" fmla="*/ 5242747 w 5572125"/>
                      <a:gd name="connsiteY15" fmla="*/ -101780 h 741083"/>
                      <a:gd name="connsiteX16" fmla="*/ 4643438 w 5572125"/>
                      <a:gd name="connsiteY16" fmla="*/ 0 h 741083"/>
                      <a:gd name="connsiteX17" fmla="*/ 5021868 w 5572125"/>
                      <a:gd name="connsiteY17" fmla="*/ 0 h 741083"/>
                      <a:gd name="connsiteX18" fmla="*/ 5448609 w 5572125"/>
                      <a:gd name="connsiteY18" fmla="*/ 0 h 741083"/>
                      <a:gd name="connsiteX19" fmla="*/ 5572125 w 5572125"/>
                      <a:gd name="connsiteY19" fmla="*/ 123516 h 741083"/>
                      <a:gd name="connsiteX20" fmla="*/ 5572125 w 5572125"/>
                      <a:gd name="connsiteY20" fmla="*/ 123514 h 741083"/>
                      <a:gd name="connsiteX21" fmla="*/ 5572125 w 5572125"/>
                      <a:gd name="connsiteY21" fmla="*/ 123514 h 741083"/>
                      <a:gd name="connsiteX22" fmla="*/ 5572125 w 5572125"/>
                      <a:gd name="connsiteY22" fmla="*/ 308785 h 741083"/>
                      <a:gd name="connsiteX23" fmla="*/ 5572125 w 5572125"/>
                      <a:gd name="connsiteY23" fmla="*/ 617567 h 741083"/>
                      <a:gd name="connsiteX24" fmla="*/ 5448609 w 5572125"/>
                      <a:gd name="connsiteY24" fmla="*/ 741083 h 741083"/>
                      <a:gd name="connsiteX25" fmla="*/ 5029920 w 5572125"/>
                      <a:gd name="connsiteY25" fmla="*/ 741083 h 741083"/>
                      <a:gd name="connsiteX26" fmla="*/ 4643438 w 5572125"/>
                      <a:gd name="connsiteY26" fmla="*/ 741083 h 741083"/>
                      <a:gd name="connsiteX27" fmla="*/ 4193024 w 5572125"/>
                      <a:gd name="connsiteY27" fmla="*/ 741083 h 741083"/>
                      <a:gd name="connsiteX28" fmla="*/ 3756541 w 5572125"/>
                      <a:gd name="connsiteY28" fmla="*/ 741083 h 741083"/>
                      <a:gd name="connsiteX29" fmla="*/ 3250406 w 5572125"/>
                      <a:gd name="connsiteY29" fmla="*/ 741083 h 741083"/>
                      <a:gd name="connsiteX30" fmla="*/ 3250406 w 5572125"/>
                      <a:gd name="connsiteY30" fmla="*/ 741083 h 741083"/>
                      <a:gd name="connsiteX31" fmla="*/ 2729258 w 5572125"/>
                      <a:gd name="connsiteY31" fmla="*/ 741083 h 741083"/>
                      <a:gd name="connsiteX32" fmla="*/ 2301916 w 5572125"/>
                      <a:gd name="connsiteY32" fmla="*/ 741083 h 741083"/>
                      <a:gd name="connsiteX33" fmla="*/ 1749499 w 5572125"/>
                      <a:gd name="connsiteY33" fmla="*/ 741083 h 741083"/>
                      <a:gd name="connsiteX34" fmla="*/ 1197082 w 5572125"/>
                      <a:gd name="connsiteY34" fmla="*/ 741083 h 741083"/>
                      <a:gd name="connsiteX35" fmla="*/ 707202 w 5572125"/>
                      <a:gd name="connsiteY35" fmla="*/ 741083 h 741083"/>
                      <a:gd name="connsiteX36" fmla="*/ 123516 w 5572125"/>
                      <a:gd name="connsiteY36" fmla="*/ 741083 h 741083"/>
                      <a:gd name="connsiteX37" fmla="*/ 0 w 5572125"/>
                      <a:gd name="connsiteY37" fmla="*/ 617567 h 741083"/>
                      <a:gd name="connsiteX38" fmla="*/ 0 w 5572125"/>
                      <a:gd name="connsiteY38" fmla="*/ 308785 h 741083"/>
                      <a:gd name="connsiteX39" fmla="*/ 0 w 5572125"/>
                      <a:gd name="connsiteY39" fmla="*/ 123514 h 741083"/>
                      <a:gd name="connsiteX40" fmla="*/ 0 w 5572125"/>
                      <a:gd name="connsiteY40" fmla="*/ 123514 h 741083"/>
                      <a:gd name="connsiteX41" fmla="*/ 0 w 5572125"/>
                      <a:gd name="connsiteY41" fmla="*/ 123516 h 7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72125" h="741083" fill="none" extrusionOk="0">
                        <a:moveTo>
                          <a:pt x="0" y="123516"/>
                        </a:moveTo>
                        <a:cubicBezTo>
                          <a:pt x="-5560" y="35614"/>
                          <a:pt x="41264" y="10411"/>
                          <a:pt x="123516" y="0"/>
                        </a:cubicBezTo>
                        <a:cubicBezTo>
                          <a:pt x="261440" y="-16896"/>
                          <a:pt x="363745" y="42855"/>
                          <a:pt x="550858" y="0"/>
                        </a:cubicBezTo>
                        <a:cubicBezTo>
                          <a:pt x="737971" y="-42855"/>
                          <a:pt x="887869" y="28663"/>
                          <a:pt x="1009468" y="0"/>
                        </a:cubicBezTo>
                        <a:cubicBezTo>
                          <a:pt x="1131067" y="-28663"/>
                          <a:pt x="1405417" y="17950"/>
                          <a:pt x="1530617" y="0"/>
                        </a:cubicBezTo>
                        <a:cubicBezTo>
                          <a:pt x="1655817" y="-17950"/>
                          <a:pt x="1817737" y="32659"/>
                          <a:pt x="1989227" y="0"/>
                        </a:cubicBezTo>
                        <a:cubicBezTo>
                          <a:pt x="2160717" y="-32659"/>
                          <a:pt x="2330052" y="47762"/>
                          <a:pt x="2510375" y="0"/>
                        </a:cubicBezTo>
                        <a:cubicBezTo>
                          <a:pt x="2690698" y="-47762"/>
                          <a:pt x="2977056" y="58396"/>
                          <a:pt x="3250406" y="0"/>
                        </a:cubicBezTo>
                        <a:cubicBezTo>
                          <a:pt x="3517310" y="-87611"/>
                          <a:pt x="3652410" y="25975"/>
                          <a:pt x="3804891" y="-52372"/>
                        </a:cubicBezTo>
                        <a:cubicBezTo>
                          <a:pt x="3957372" y="-130719"/>
                          <a:pt x="4024356" y="-21988"/>
                          <a:pt x="4233832" y="-92887"/>
                        </a:cubicBezTo>
                        <a:cubicBezTo>
                          <a:pt x="4443308" y="-163786"/>
                          <a:pt x="4612225" y="-106318"/>
                          <a:pt x="4756931" y="-142295"/>
                        </a:cubicBezTo>
                        <a:cubicBezTo>
                          <a:pt x="4901637" y="-178272"/>
                          <a:pt x="5007072" y="-140592"/>
                          <a:pt x="5185872" y="-182810"/>
                        </a:cubicBezTo>
                        <a:cubicBezTo>
                          <a:pt x="5364672" y="-225028"/>
                          <a:pt x="5594697" y="-214607"/>
                          <a:pt x="5771742" y="-238147"/>
                        </a:cubicBezTo>
                        <a:cubicBezTo>
                          <a:pt x="5948787" y="-261687"/>
                          <a:pt x="6149033" y="-220555"/>
                          <a:pt x="6388999" y="-296448"/>
                        </a:cubicBezTo>
                        <a:cubicBezTo>
                          <a:pt x="6145062" y="-194708"/>
                          <a:pt x="6007585" y="-255958"/>
                          <a:pt x="5859512" y="-206525"/>
                        </a:cubicBezTo>
                        <a:cubicBezTo>
                          <a:pt x="5711439" y="-157092"/>
                          <a:pt x="5505116" y="-193358"/>
                          <a:pt x="5242747" y="-101780"/>
                        </a:cubicBezTo>
                        <a:cubicBezTo>
                          <a:pt x="4980377" y="-10202"/>
                          <a:pt x="4928919" y="-108150"/>
                          <a:pt x="4643438" y="0"/>
                        </a:cubicBezTo>
                        <a:cubicBezTo>
                          <a:pt x="4780685" y="-34685"/>
                          <a:pt x="4939856" y="38548"/>
                          <a:pt x="5021868" y="0"/>
                        </a:cubicBezTo>
                        <a:cubicBezTo>
                          <a:pt x="5103880" y="-38548"/>
                          <a:pt x="5272856" y="26043"/>
                          <a:pt x="5448609" y="0"/>
                        </a:cubicBezTo>
                        <a:cubicBezTo>
                          <a:pt x="5504552" y="-924"/>
                          <a:pt x="5579664" y="49174"/>
                          <a:pt x="5572125" y="123516"/>
                        </a:cubicBezTo>
                        <a:lnTo>
                          <a:pt x="5572125" y="123514"/>
                        </a:lnTo>
                        <a:lnTo>
                          <a:pt x="5572125" y="123514"/>
                        </a:lnTo>
                        <a:cubicBezTo>
                          <a:pt x="5581471" y="177496"/>
                          <a:pt x="5566396" y="268210"/>
                          <a:pt x="5572125" y="308785"/>
                        </a:cubicBezTo>
                        <a:cubicBezTo>
                          <a:pt x="5590114" y="411093"/>
                          <a:pt x="5545319" y="464552"/>
                          <a:pt x="5572125" y="617567"/>
                        </a:cubicBezTo>
                        <a:cubicBezTo>
                          <a:pt x="5579868" y="683319"/>
                          <a:pt x="5517770" y="745287"/>
                          <a:pt x="5448609" y="741083"/>
                        </a:cubicBezTo>
                        <a:cubicBezTo>
                          <a:pt x="5359181" y="768548"/>
                          <a:pt x="5155529" y="737059"/>
                          <a:pt x="5029920" y="741083"/>
                        </a:cubicBezTo>
                        <a:cubicBezTo>
                          <a:pt x="4904311" y="745107"/>
                          <a:pt x="4803816" y="695414"/>
                          <a:pt x="4643438" y="741083"/>
                        </a:cubicBezTo>
                        <a:cubicBezTo>
                          <a:pt x="4457158" y="792260"/>
                          <a:pt x="4359652" y="729662"/>
                          <a:pt x="4193024" y="741083"/>
                        </a:cubicBezTo>
                        <a:cubicBezTo>
                          <a:pt x="4026396" y="752504"/>
                          <a:pt x="3881115" y="713561"/>
                          <a:pt x="3756541" y="741083"/>
                        </a:cubicBezTo>
                        <a:cubicBezTo>
                          <a:pt x="3631967" y="768605"/>
                          <a:pt x="3462741" y="699634"/>
                          <a:pt x="3250406" y="741083"/>
                        </a:cubicBezTo>
                        <a:lnTo>
                          <a:pt x="3250406" y="741083"/>
                        </a:lnTo>
                        <a:cubicBezTo>
                          <a:pt x="3102616" y="745896"/>
                          <a:pt x="2969466" y="731574"/>
                          <a:pt x="2729258" y="741083"/>
                        </a:cubicBezTo>
                        <a:cubicBezTo>
                          <a:pt x="2489050" y="750592"/>
                          <a:pt x="2485305" y="700515"/>
                          <a:pt x="2301916" y="741083"/>
                        </a:cubicBezTo>
                        <a:cubicBezTo>
                          <a:pt x="2118527" y="781651"/>
                          <a:pt x="1864295" y="682802"/>
                          <a:pt x="1749499" y="741083"/>
                        </a:cubicBezTo>
                        <a:cubicBezTo>
                          <a:pt x="1634703" y="799364"/>
                          <a:pt x="1427789" y="680917"/>
                          <a:pt x="1197082" y="741083"/>
                        </a:cubicBezTo>
                        <a:cubicBezTo>
                          <a:pt x="966375" y="801249"/>
                          <a:pt x="891370" y="692496"/>
                          <a:pt x="707202" y="741083"/>
                        </a:cubicBezTo>
                        <a:cubicBezTo>
                          <a:pt x="523034" y="789670"/>
                          <a:pt x="276608" y="713373"/>
                          <a:pt x="123516" y="741083"/>
                        </a:cubicBezTo>
                        <a:cubicBezTo>
                          <a:pt x="58649" y="747038"/>
                          <a:pt x="-11594" y="681835"/>
                          <a:pt x="0" y="617567"/>
                        </a:cubicBezTo>
                        <a:cubicBezTo>
                          <a:pt x="-4317" y="469861"/>
                          <a:pt x="6812" y="425455"/>
                          <a:pt x="0" y="308785"/>
                        </a:cubicBezTo>
                        <a:cubicBezTo>
                          <a:pt x="-15766" y="240799"/>
                          <a:pt x="6492" y="209136"/>
                          <a:pt x="0" y="123514"/>
                        </a:cubicBezTo>
                        <a:lnTo>
                          <a:pt x="0" y="123514"/>
                        </a:lnTo>
                        <a:lnTo>
                          <a:pt x="0" y="123516"/>
                        </a:lnTo>
                        <a:close/>
                      </a:path>
                      <a:path w="5572125" h="741083" stroke="0" extrusionOk="0">
                        <a:moveTo>
                          <a:pt x="0" y="123516"/>
                        </a:moveTo>
                        <a:cubicBezTo>
                          <a:pt x="-16715" y="48373"/>
                          <a:pt x="54451" y="5721"/>
                          <a:pt x="123516" y="0"/>
                        </a:cubicBezTo>
                        <a:cubicBezTo>
                          <a:pt x="267444" y="-11427"/>
                          <a:pt x="377624" y="57216"/>
                          <a:pt x="613395" y="0"/>
                        </a:cubicBezTo>
                        <a:cubicBezTo>
                          <a:pt x="849166" y="-57216"/>
                          <a:pt x="981648" y="33965"/>
                          <a:pt x="1165813" y="0"/>
                        </a:cubicBezTo>
                        <a:cubicBezTo>
                          <a:pt x="1349978" y="-33965"/>
                          <a:pt x="1451488" y="22061"/>
                          <a:pt x="1655692" y="0"/>
                        </a:cubicBezTo>
                        <a:cubicBezTo>
                          <a:pt x="1859896" y="-22061"/>
                          <a:pt x="1983347" y="11679"/>
                          <a:pt x="2176840" y="0"/>
                        </a:cubicBezTo>
                        <a:cubicBezTo>
                          <a:pt x="2370333" y="-11679"/>
                          <a:pt x="2474563" y="24488"/>
                          <a:pt x="2635451" y="0"/>
                        </a:cubicBezTo>
                        <a:cubicBezTo>
                          <a:pt x="2796339" y="-24488"/>
                          <a:pt x="2945097" y="31073"/>
                          <a:pt x="3250406" y="0"/>
                        </a:cubicBezTo>
                        <a:cubicBezTo>
                          <a:pt x="3472340" y="-44606"/>
                          <a:pt x="3709840" y="5880"/>
                          <a:pt x="3836277" y="-55337"/>
                        </a:cubicBezTo>
                        <a:cubicBezTo>
                          <a:pt x="3962714" y="-116554"/>
                          <a:pt x="4281475" y="-28844"/>
                          <a:pt x="4422147" y="-110674"/>
                        </a:cubicBezTo>
                        <a:cubicBezTo>
                          <a:pt x="4562819" y="-192504"/>
                          <a:pt x="4782138" y="-120136"/>
                          <a:pt x="4945246" y="-160082"/>
                        </a:cubicBezTo>
                        <a:cubicBezTo>
                          <a:pt x="5108354" y="-200028"/>
                          <a:pt x="5331666" y="-190088"/>
                          <a:pt x="5531117" y="-215419"/>
                        </a:cubicBezTo>
                        <a:cubicBezTo>
                          <a:pt x="5730568" y="-240750"/>
                          <a:pt x="6205944" y="-267067"/>
                          <a:pt x="6388999" y="-296448"/>
                        </a:cubicBezTo>
                        <a:cubicBezTo>
                          <a:pt x="6114092" y="-234915"/>
                          <a:pt x="5960665" y="-245899"/>
                          <a:pt x="5772234" y="-191703"/>
                        </a:cubicBezTo>
                        <a:cubicBezTo>
                          <a:pt x="5583803" y="-137507"/>
                          <a:pt x="5455410" y="-163579"/>
                          <a:pt x="5225292" y="-98816"/>
                        </a:cubicBezTo>
                        <a:cubicBezTo>
                          <a:pt x="4995174" y="-34053"/>
                          <a:pt x="4908364" y="-69714"/>
                          <a:pt x="4643438" y="0"/>
                        </a:cubicBezTo>
                        <a:cubicBezTo>
                          <a:pt x="4758985" y="-5581"/>
                          <a:pt x="4862272" y="43685"/>
                          <a:pt x="5062127" y="0"/>
                        </a:cubicBezTo>
                        <a:cubicBezTo>
                          <a:pt x="5261982" y="-43685"/>
                          <a:pt x="5312528" y="25793"/>
                          <a:pt x="5448609" y="0"/>
                        </a:cubicBezTo>
                        <a:cubicBezTo>
                          <a:pt x="5511346" y="14358"/>
                          <a:pt x="5555593" y="46772"/>
                          <a:pt x="5572125" y="123516"/>
                        </a:cubicBezTo>
                        <a:lnTo>
                          <a:pt x="5572125" y="123514"/>
                        </a:lnTo>
                        <a:lnTo>
                          <a:pt x="5572125" y="123514"/>
                        </a:lnTo>
                        <a:cubicBezTo>
                          <a:pt x="5577112" y="168627"/>
                          <a:pt x="5558805" y="263686"/>
                          <a:pt x="5572125" y="308785"/>
                        </a:cubicBezTo>
                        <a:cubicBezTo>
                          <a:pt x="5577968" y="434806"/>
                          <a:pt x="5569771" y="539996"/>
                          <a:pt x="5572125" y="617567"/>
                        </a:cubicBezTo>
                        <a:cubicBezTo>
                          <a:pt x="5588362" y="690945"/>
                          <a:pt x="5525164" y="739116"/>
                          <a:pt x="5448609" y="741083"/>
                        </a:cubicBezTo>
                        <a:cubicBezTo>
                          <a:pt x="5265353" y="776921"/>
                          <a:pt x="5160918" y="708422"/>
                          <a:pt x="5037972" y="741083"/>
                        </a:cubicBezTo>
                        <a:cubicBezTo>
                          <a:pt x="4915026" y="773744"/>
                          <a:pt x="4769875" y="713488"/>
                          <a:pt x="4643438" y="741083"/>
                        </a:cubicBezTo>
                        <a:cubicBezTo>
                          <a:pt x="4491634" y="765968"/>
                          <a:pt x="4373751" y="733539"/>
                          <a:pt x="4206955" y="741083"/>
                        </a:cubicBezTo>
                        <a:cubicBezTo>
                          <a:pt x="4040159" y="748627"/>
                          <a:pt x="3947703" y="689477"/>
                          <a:pt x="3714750" y="741083"/>
                        </a:cubicBezTo>
                        <a:cubicBezTo>
                          <a:pt x="3481798" y="792689"/>
                          <a:pt x="3389637" y="732953"/>
                          <a:pt x="3250406" y="741083"/>
                        </a:cubicBezTo>
                        <a:lnTo>
                          <a:pt x="3250406" y="741083"/>
                        </a:lnTo>
                        <a:cubicBezTo>
                          <a:pt x="2992007" y="792323"/>
                          <a:pt x="2912800" y="706528"/>
                          <a:pt x="2697989" y="741083"/>
                        </a:cubicBezTo>
                        <a:cubicBezTo>
                          <a:pt x="2483178" y="775638"/>
                          <a:pt x="2261410" y="704377"/>
                          <a:pt x="2114303" y="741083"/>
                        </a:cubicBezTo>
                        <a:cubicBezTo>
                          <a:pt x="1967196" y="777789"/>
                          <a:pt x="1731102" y="738798"/>
                          <a:pt x="1624423" y="741083"/>
                        </a:cubicBezTo>
                        <a:cubicBezTo>
                          <a:pt x="1517744" y="743368"/>
                          <a:pt x="1284458" y="730485"/>
                          <a:pt x="1165813" y="741083"/>
                        </a:cubicBezTo>
                        <a:cubicBezTo>
                          <a:pt x="1047168" y="751681"/>
                          <a:pt x="806265" y="693083"/>
                          <a:pt x="613395" y="741083"/>
                        </a:cubicBezTo>
                        <a:cubicBezTo>
                          <a:pt x="420525" y="789083"/>
                          <a:pt x="328934" y="713197"/>
                          <a:pt x="123516" y="741083"/>
                        </a:cubicBezTo>
                        <a:cubicBezTo>
                          <a:pt x="35118" y="740890"/>
                          <a:pt x="6665" y="692596"/>
                          <a:pt x="0" y="617567"/>
                        </a:cubicBezTo>
                        <a:cubicBezTo>
                          <a:pt x="-27221" y="488136"/>
                          <a:pt x="25085" y="428913"/>
                          <a:pt x="0" y="308785"/>
                        </a:cubicBezTo>
                        <a:cubicBezTo>
                          <a:pt x="-20758" y="242339"/>
                          <a:pt x="20242" y="165678"/>
                          <a:pt x="0" y="123514"/>
                        </a:cubicBezTo>
                        <a:lnTo>
                          <a:pt x="0" y="123514"/>
                        </a:lnTo>
                        <a:lnTo>
                          <a:pt x="0" y="12351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 b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4" name="Left Brace 3">
            <a:extLst>
              <a:ext uri="{FF2B5EF4-FFF2-40B4-BE49-F238E27FC236}">
                <a16:creationId xmlns:a16="http://schemas.microsoft.com/office/drawing/2014/main" id="{9D26A5EB-2A79-BB40-8ED1-376A59027D06}"/>
              </a:ext>
            </a:extLst>
          </p:cNvPr>
          <p:cNvSpPr/>
          <p:nvPr/>
        </p:nvSpPr>
        <p:spPr>
          <a:xfrm>
            <a:off x="6833937" y="1908896"/>
            <a:ext cx="821608" cy="2443998"/>
          </a:xfrm>
          <a:prstGeom prst="lef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12" name="Rounded Rectangular Callout 11">
            <a:extLst>
              <a:ext uri="{FF2B5EF4-FFF2-40B4-BE49-F238E27FC236}">
                <a16:creationId xmlns:a16="http://schemas.microsoft.com/office/drawing/2014/main" id="{E141C967-95A3-7C43-A37A-79241A674549}"/>
              </a:ext>
            </a:extLst>
          </p:cNvPr>
          <p:cNvSpPr/>
          <p:nvPr/>
        </p:nvSpPr>
        <p:spPr>
          <a:xfrm>
            <a:off x="1041710" y="5386749"/>
            <a:ext cx="5572125" cy="741083"/>
          </a:xfrm>
          <a:prstGeom prst="wedgeRoundRectCallout">
            <a:avLst>
              <a:gd name="adj1" fmla="val 64660"/>
              <a:gd name="adj2" fmla="val -90002"/>
              <a:gd name="adj3" fmla="val 16667"/>
            </a:avLst>
          </a:prstGeom>
          <a:solidFill>
            <a:schemeClr val="accent2">
              <a:lumMod val="40000"/>
              <a:lumOff val="60000"/>
            </a:schemeClr>
          </a:solidFill>
          <a:ln>
            <a:solidFill>
              <a:schemeClr val="bg1"/>
            </a:solidFill>
            <a:extLst>
              <a:ext uri="{C807C97D-BFC1-408E-A445-0C87EB9F89A2}">
                <ask:lineSketchStyleProps xmlns:ask="http://schemas.microsoft.com/office/drawing/2018/sketchyshapes" sd="3830781654">
                  <a:custGeom>
                    <a:avLst/>
                    <a:gdLst>
                      <a:gd name="connsiteX0" fmla="*/ 0 w 5572125"/>
                      <a:gd name="connsiteY0" fmla="*/ 123516 h 741083"/>
                      <a:gd name="connsiteX1" fmla="*/ 123516 w 5572125"/>
                      <a:gd name="connsiteY1" fmla="*/ 0 h 741083"/>
                      <a:gd name="connsiteX2" fmla="*/ 550858 w 5572125"/>
                      <a:gd name="connsiteY2" fmla="*/ 0 h 741083"/>
                      <a:gd name="connsiteX3" fmla="*/ 1009468 w 5572125"/>
                      <a:gd name="connsiteY3" fmla="*/ 0 h 741083"/>
                      <a:gd name="connsiteX4" fmla="*/ 1530617 w 5572125"/>
                      <a:gd name="connsiteY4" fmla="*/ 0 h 741083"/>
                      <a:gd name="connsiteX5" fmla="*/ 1989227 w 5572125"/>
                      <a:gd name="connsiteY5" fmla="*/ 0 h 741083"/>
                      <a:gd name="connsiteX6" fmla="*/ 2510375 w 5572125"/>
                      <a:gd name="connsiteY6" fmla="*/ 0 h 741083"/>
                      <a:gd name="connsiteX7" fmla="*/ 3250406 w 5572125"/>
                      <a:gd name="connsiteY7" fmla="*/ 0 h 741083"/>
                      <a:gd name="connsiteX8" fmla="*/ 3804891 w 5572125"/>
                      <a:gd name="connsiteY8" fmla="*/ -52372 h 741083"/>
                      <a:gd name="connsiteX9" fmla="*/ 4233832 w 5572125"/>
                      <a:gd name="connsiteY9" fmla="*/ -92887 h 741083"/>
                      <a:gd name="connsiteX10" fmla="*/ 4756931 w 5572125"/>
                      <a:gd name="connsiteY10" fmla="*/ -142295 h 741083"/>
                      <a:gd name="connsiteX11" fmla="*/ 5185872 w 5572125"/>
                      <a:gd name="connsiteY11" fmla="*/ -182810 h 741083"/>
                      <a:gd name="connsiteX12" fmla="*/ 5771742 w 5572125"/>
                      <a:gd name="connsiteY12" fmla="*/ -238147 h 741083"/>
                      <a:gd name="connsiteX13" fmla="*/ 6388999 w 5572125"/>
                      <a:gd name="connsiteY13" fmla="*/ -296448 h 741083"/>
                      <a:gd name="connsiteX14" fmla="*/ 5859512 w 5572125"/>
                      <a:gd name="connsiteY14" fmla="*/ -206525 h 741083"/>
                      <a:gd name="connsiteX15" fmla="*/ 5242747 w 5572125"/>
                      <a:gd name="connsiteY15" fmla="*/ -101780 h 741083"/>
                      <a:gd name="connsiteX16" fmla="*/ 4643438 w 5572125"/>
                      <a:gd name="connsiteY16" fmla="*/ 0 h 741083"/>
                      <a:gd name="connsiteX17" fmla="*/ 5021868 w 5572125"/>
                      <a:gd name="connsiteY17" fmla="*/ 0 h 741083"/>
                      <a:gd name="connsiteX18" fmla="*/ 5448609 w 5572125"/>
                      <a:gd name="connsiteY18" fmla="*/ 0 h 741083"/>
                      <a:gd name="connsiteX19" fmla="*/ 5572125 w 5572125"/>
                      <a:gd name="connsiteY19" fmla="*/ 123516 h 741083"/>
                      <a:gd name="connsiteX20" fmla="*/ 5572125 w 5572125"/>
                      <a:gd name="connsiteY20" fmla="*/ 123514 h 741083"/>
                      <a:gd name="connsiteX21" fmla="*/ 5572125 w 5572125"/>
                      <a:gd name="connsiteY21" fmla="*/ 123514 h 741083"/>
                      <a:gd name="connsiteX22" fmla="*/ 5572125 w 5572125"/>
                      <a:gd name="connsiteY22" fmla="*/ 308785 h 741083"/>
                      <a:gd name="connsiteX23" fmla="*/ 5572125 w 5572125"/>
                      <a:gd name="connsiteY23" fmla="*/ 617567 h 741083"/>
                      <a:gd name="connsiteX24" fmla="*/ 5448609 w 5572125"/>
                      <a:gd name="connsiteY24" fmla="*/ 741083 h 741083"/>
                      <a:gd name="connsiteX25" fmla="*/ 5029920 w 5572125"/>
                      <a:gd name="connsiteY25" fmla="*/ 741083 h 741083"/>
                      <a:gd name="connsiteX26" fmla="*/ 4643438 w 5572125"/>
                      <a:gd name="connsiteY26" fmla="*/ 741083 h 741083"/>
                      <a:gd name="connsiteX27" fmla="*/ 4193024 w 5572125"/>
                      <a:gd name="connsiteY27" fmla="*/ 741083 h 741083"/>
                      <a:gd name="connsiteX28" fmla="*/ 3756541 w 5572125"/>
                      <a:gd name="connsiteY28" fmla="*/ 741083 h 741083"/>
                      <a:gd name="connsiteX29" fmla="*/ 3250406 w 5572125"/>
                      <a:gd name="connsiteY29" fmla="*/ 741083 h 741083"/>
                      <a:gd name="connsiteX30" fmla="*/ 3250406 w 5572125"/>
                      <a:gd name="connsiteY30" fmla="*/ 741083 h 741083"/>
                      <a:gd name="connsiteX31" fmla="*/ 2729258 w 5572125"/>
                      <a:gd name="connsiteY31" fmla="*/ 741083 h 741083"/>
                      <a:gd name="connsiteX32" fmla="*/ 2301916 w 5572125"/>
                      <a:gd name="connsiteY32" fmla="*/ 741083 h 741083"/>
                      <a:gd name="connsiteX33" fmla="*/ 1749499 w 5572125"/>
                      <a:gd name="connsiteY33" fmla="*/ 741083 h 741083"/>
                      <a:gd name="connsiteX34" fmla="*/ 1197082 w 5572125"/>
                      <a:gd name="connsiteY34" fmla="*/ 741083 h 741083"/>
                      <a:gd name="connsiteX35" fmla="*/ 707202 w 5572125"/>
                      <a:gd name="connsiteY35" fmla="*/ 741083 h 741083"/>
                      <a:gd name="connsiteX36" fmla="*/ 123516 w 5572125"/>
                      <a:gd name="connsiteY36" fmla="*/ 741083 h 741083"/>
                      <a:gd name="connsiteX37" fmla="*/ 0 w 5572125"/>
                      <a:gd name="connsiteY37" fmla="*/ 617567 h 741083"/>
                      <a:gd name="connsiteX38" fmla="*/ 0 w 5572125"/>
                      <a:gd name="connsiteY38" fmla="*/ 308785 h 741083"/>
                      <a:gd name="connsiteX39" fmla="*/ 0 w 5572125"/>
                      <a:gd name="connsiteY39" fmla="*/ 123514 h 741083"/>
                      <a:gd name="connsiteX40" fmla="*/ 0 w 5572125"/>
                      <a:gd name="connsiteY40" fmla="*/ 123514 h 741083"/>
                      <a:gd name="connsiteX41" fmla="*/ 0 w 5572125"/>
                      <a:gd name="connsiteY41" fmla="*/ 123516 h 74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72125" h="741083" fill="none" extrusionOk="0">
                        <a:moveTo>
                          <a:pt x="0" y="123516"/>
                        </a:moveTo>
                        <a:cubicBezTo>
                          <a:pt x="-5560" y="35614"/>
                          <a:pt x="41264" y="10411"/>
                          <a:pt x="123516" y="0"/>
                        </a:cubicBezTo>
                        <a:cubicBezTo>
                          <a:pt x="261440" y="-16896"/>
                          <a:pt x="363745" y="42855"/>
                          <a:pt x="550858" y="0"/>
                        </a:cubicBezTo>
                        <a:cubicBezTo>
                          <a:pt x="737971" y="-42855"/>
                          <a:pt x="887869" y="28663"/>
                          <a:pt x="1009468" y="0"/>
                        </a:cubicBezTo>
                        <a:cubicBezTo>
                          <a:pt x="1131067" y="-28663"/>
                          <a:pt x="1405417" y="17950"/>
                          <a:pt x="1530617" y="0"/>
                        </a:cubicBezTo>
                        <a:cubicBezTo>
                          <a:pt x="1655817" y="-17950"/>
                          <a:pt x="1817737" y="32659"/>
                          <a:pt x="1989227" y="0"/>
                        </a:cubicBezTo>
                        <a:cubicBezTo>
                          <a:pt x="2160717" y="-32659"/>
                          <a:pt x="2330052" y="47762"/>
                          <a:pt x="2510375" y="0"/>
                        </a:cubicBezTo>
                        <a:cubicBezTo>
                          <a:pt x="2690698" y="-47762"/>
                          <a:pt x="2977056" y="58396"/>
                          <a:pt x="3250406" y="0"/>
                        </a:cubicBezTo>
                        <a:cubicBezTo>
                          <a:pt x="3517310" y="-87611"/>
                          <a:pt x="3652410" y="25975"/>
                          <a:pt x="3804891" y="-52372"/>
                        </a:cubicBezTo>
                        <a:cubicBezTo>
                          <a:pt x="3957372" y="-130719"/>
                          <a:pt x="4024356" y="-21988"/>
                          <a:pt x="4233832" y="-92887"/>
                        </a:cubicBezTo>
                        <a:cubicBezTo>
                          <a:pt x="4443308" y="-163786"/>
                          <a:pt x="4612225" y="-106318"/>
                          <a:pt x="4756931" y="-142295"/>
                        </a:cubicBezTo>
                        <a:cubicBezTo>
                          <a:pt x="4901637" y="-178272"/>
                          <a:pt x="5007072" y="-140592"/>
                          <a:pt x="5185872" y="-182810"/>
                        </a:cubicBezTo>
                        <a:cubicBezTo>
                          <a:pt x="5364672" y="-225028"/>
                          <a:pt x="5594697" y="-214607"/>
                          <a:pt x="5771742" y="-238147"/>
                        </a:cubicBezTo>
                        <a:cubicBezTo>
                          <a:pt x="5948787" y="-261687"/>
                          <a:pt x="6149033" y="-220555"/>
                          <a:pt x="6388999" y="-296448"/>
                        </a:cubicBezTo>
                        <a:cubicBezTo>
                          <a:pt x="6145062" y="-194708"/>
                          <a:pt x="6007585" y="-255958"/>
                          <a:pt x="5859512" y="-206525"/>
                        </a:cubicBezTo>
                        <a:cubicBezTo>
                          <a:pt x="5711439" y="-157092"/>
                          <a:pt x="5505116" y="-193358"/>
                          <a:pt x="5242747" y="-101780"/>
                        </a:cubicBezTo>
                        <a:cubicBezTo>
                          <a:pt x="4980377" y="-10202"/>
                          <a:pt x="4928919" y="-108150"/>
                          <a:pt x="4643438" y="0"/>
                        </a:cubicBezTo>
                        <a:cubicBezTo>
                          <a:pt x="4780685" y="-34685"/>
                          <a:pt x="4939856" y="38548"/>
                          <a:pt x="5021868" y="0"/>
                        </a:cubicBezTo>
                        <a:cubicBezTo>
                          <a:pt x="5103880" y="-38548"/>
                          <a:pt x="5272856" y="26043"/>
                          <a:pt x="5448609" y="0"/>
                        </a:cubicBezTo>
                        <a:cubicBezTo>
                          <a:pt x="5504552" y="-924"/>
                          <a:pt x="5579664" y="49174"/>
                          <a:pt x="5572125" y="123516"/>
                        </a:cubicBezTo>
                        <a:lnTo>
                          <a:pt x="5572125" y="123514"/>
                        </a:lnTo>
                        <a:lnTo>
                          <a:pt x="5572125" y="123514"/>
                        </a:lnTo>
                        <a:cubicBezTo>
                          <a:pt x="5581471" y="177496"/>
                          <a:pt x="5566396" y="268210"/>
                          <a:pt x="5572125" y="308785"/>
                        </a:cubicBezTo>
                        <a:cubicBezTo>
                          <a:pt x="5590114" y="411093"/>
                          <a:pt x="5545319" y="464552"/>
                          <a:pt x="5572125" y="617567"/>
                        </a:cubicBezTo>
                        <a:cubicBezTo>
                          <a:pt x="5579868" y="683319"/>
                          <a:pt x="5517770" y="745287"/>
                          <a:pt x="5448609" y="741083"/>
                        </a:cubicBezTo>
                        <a:cubicBezTo>
                          <a:pt x="5359181" y="768548"/>
                          <a:pt x="5155529" y="737059"/>
                          <a:pt x="5029920" y="741083"/>
                        </a:cubicBezTo>
                        <a:cubicBezTo>
                          <a:pt x="4904311" y="745107"/>
                          <a:pt x="4803816" y="695414"/>
                          <a:pt x="4643438" y="741083"/>
                        </a:cubicBezTo>
                        <a:cubicBezTo>
                          <a:pt x="4457158" y="792260"/>
                          <a:pt x="4359652" y="729662"/>
                          <a:pt x="4193024" y="741083"/>
                        </a:cubicBezTo>
                        <a:cubicBezTo>
                          <a:pt x="4026396" y="752504"/>
                          <a:pt x="3881115" y="713561"/>
                          <a:pt x="3756541" y="741083"/>
                        </a:cubicBezTo>
                        <a:cubicBezTo>
                          <a:pt x="3631967" y="768605"/>
                          <a:pt x="3462741" y="699634"/>
                          <a:pt x="3250406" y="741083"/>
                        </a:cubicBezTo>
                        <a:lnTo>
                          <a:pt x="3250406" y="741083"/>
                        </a:lnTo>
                        <a:cubicBezTo>
                          <a:pt x="3102616" y="745896"/>
                          <a:pt x="2969466" y="731574"/>
                          <a:pt x="2729258" y="741083"/>
                        </a:cubicBezTo>
                        <a:cubicBezTo>
                          <a:pt x="2489050" y="750592"/>
                          <a:pt x="2485305" y="700515"/>
                          <a:pt x="2301916" y="741083"/>
                        </a:cubicBezTo>
                        <a:cubicBezTo>
                          <a:pt x="2118527" y="781651"/>
                          <a:pt x="1864295" y="682802"/>
                          <a:pt x="1749499" y="741083"/>
                        </a:cubicBezTo>
                        <a:cubicBezTo>
                          <a:pt x="1634703" y="799364"/>
                          <a:pt x="1427789" y="680917"/>
                          <a:pt x="1197082" y="741083"/>
                        </a:cubicBezTo>
                        <a:cubicBezTo>
                          <a:pt x="966375" y="801249"/>
                          <a:pt x="891370" y="692496"/>
                          <a:pt x="707202" y="741083"/>
                        </a:cubicBezTo>
                        <a:cubicBezTo>
                          <a:pt x="523034" y="789670"/>
                          <a:pt x="276608" y="713373"/>
                          <a:pt x="123516" y="741083"/>
                        </a:cubicBezTo>
                        <a:cubicBezTo>
                          <a:pt x="58649" y="747038"/>
                          <a:pt x="-11594" y="681835"/>
                          <a:pt x="0" y="617567"/>
                        </a:cubicBezTo>
                        <a:cubicBezTo>
                          <a:pt x="-4317" y="469861"/>
                          <a:pt x="6812" y="425455"/>
                          <a:pt x="0" y="308785"/>
                        </a:cubicBezTo>
                        <a:cubicBezTo>
                          <a:pt x="-15766" y="240799"/>
                          <a:pt x="6492" y="209136"/>
                          <a:pt x="0" y="123514"/>
                        </a:cubicBezTo>
                        <a:lnTo>
                          <a:pt x="0" y="123514"/>
                        </a:lnTo>
                        <a:lnTo>
                          <a:pt x="0" y="123516"/>
                        </a:lnTo>
                        <a:close/>
                      </a:path>
                      <a:path w="5572125" h="741083" stroke="0" extrusionOk="0">
                        <a:moveTo>
                          <a:pt x="0" y="123516"/>
                        </a:moveTo>
                        <a:cubicBezTo>
                          <a:pt x="-16715" y="48373"/>
                          <a:pt x="54451" y="5721"/>
                          <a:pt x="123516" y="0"/>
                        </a:cubicBezTo>
                        <a:cubicBezTo>
                          <a:pt x="267444" y="-11427"/>
                          <a:pt x="377624" y="57216"/>
                          <a:pt x="613395" y="0"/>
                        </a:cubicBezTo>
                        <a:cubicBezTo>
                          <a:pt x="849166" y="-57216"/>
                          <a:pt x="981648" y="33965"/>
                          <a:pt x="1165813" y="0"/>
                        </a:cubicBezTo>
                        <a:cubicBezTo>
                          <a:pt x="1349978" y="-33965"/>
                          <a:pt x="1451488" y="22061"/>
                          <a:pt x="1655692" y="0"/>
                        </a:cubicBezTo>
                        <a:cubicBezTo>
                          <a:pt x="1859896" y="-22061"/>
                          <a:pt x="1983347" y="11679"/>
                          <a:pt x="2176840" y="0"/>
                        </a:cubicBezTo>
                        <a:cubicBezTo>
                          <a:pt x="2370333" y="-11679"/>
                          <a:pt x="2474563" y="24488"/>
                          <a:pt x="2635451" y="0"/>
                        </a:cubicBezTo>
                        <a:cubicBezTo>
                          <a:pt x="2796339" y="-24488"/>
                          <a:pt x="2945097" y="31073"/>
                          <a:pt x="3250406" y="0"/>
                        </a:cubicBezTo>
                        <a:cubicBezTo>
                          <a:pt x="3472340" y="-44606"/>
                          <a:pt x="3709840" y="5880"/>
                          <a:pt x="3836277" y="-55337"/>
                        </a:cubicBezTo>
                        <a:cubicBezTo>
                          <a:pt x="3962714" y="-116554"/>
                          <a:pt x="4281475" y="-28844"/>
                          <a:pt x="4422147" y="-110674"/>
                        </a:cubicBezTo>
                        <a:cubicBezTo>
                          <a:pt x="4562819" y="-192504"/>
                          <a:pt x="4782138" y="-120136"/>
                          <a:pt x="4945246" y="-160082"/>
                        </a:cubicBezTo>
                        <a:cubicBezTo>
                          <a:pt x="5108354" y="-200028"/>
                          <a:pt x="5331666" y="-190088"/>
                          <a:pt x="5531117" y="-215419"/>
                        </a:cubicBezTo>
                        <a:cubicBezTo>
                          <a:pt x="5730568" y="-240750"/>
                          <a:pt x="6205944" y="-267067"/>
                          <a:pt x="6388999" y="-296448"/>
                        </a:cubicBezTo>
                        <a:cubicBezTo>
                          <a:pt x="6114092" y="-234915"/>
                          <a:pt x="5960665" y="-245899"/>
                          <a:pt x="5772234" y="-191703"/>
                        </a:cubicBezTo>
                        <a:cubicBezTo>
                          <a:pt x="5583803" y="-137507"/>
                          <a:pt x="5455410" y="-163579"/>
                          <a:pt x="5225292" y="-98816"/>
                        </a:cubicBezTo>
                        <a:cubicBezTo>
                          <a:pt x="4995174" y="-34053"/>
                          <a:pt x="4908364" y="-69714"/>
                          <a:pt x="4643438" y="0"/>
                        </a:cubicBezTo>
                        <a:cubicBezTo>
                          <a:pt x="4758985" y="-5581"/>
                          <a:pt x="4862272" y="43685"/>
                          <a:pt x="5062127" y="0"/>
                        </a:cubicBezTo>
                        <a:cubicBezTo>
                          <a:pt x="5261982" y="-43685"/>
                          <a:pt x="5312528" y="25793"/>
                          <a:pt x="5448609" y="0"/>
                        </a:cubicBezTo>
                        <a:cubicBezTo>
                          <a:pt x="5511346" y="14358"/>
                          <a:pt x="5555593" y="46772"/>
                          <a:pt x="5572125" y="123516"/>
                        </a:cubicBezTo>
                        <a:lnTo>
                          <a:pt x="5572125" y="123514"/>
                        </a:lnTo>
                        <a:lnTo>
                          <a:pt x="5572125" y="123514"/>
                        </a:lnTo>
                        <a:cubicBezTo>
                          <a:pt x="5577112" y="168627"/>
                          <a:pt x="5558805" y="263686"/>
                          <a:pt x="5572125" y="308785"/>
                        </a:cubicBezTo>
                        <a:cubicBezTo>
                          <a:pt x="5577968" y="434806"/>
                          <a:pt x="5569771" y="539996"/>
                          <a:pt x="5572125" y="617567"/>
                        </a:cubicBezTo>
                        <a:cubicBezTo>
                          <a:pt x="5588362" y="690945"/>
                          <a:pt x="5525164" y="739116"/>
                          <a:pt x="5448609" y="741083"/>
                        </a:cubicBezTo>
                        <a:cubicBezTo>
                          <a:pt x="5265353" y="776921"/>
                          <a:pt x="5160918" y="708422"/>
                          <a:pt x="5037972" y="741083"/>
                        </a:cubicBezTo>
                        <a:cubicBezTo>
                          <a:pt x="4915026" y="773744"/>
                          <a:pt x="4769875" y="713488"/>
                          <a:pt x="4643438" y="741083"/>
                        </a:cubicBezTo>
                        <a:cubicBezTo>
                          <a:pt x="4491634" y="765968"/>
                          <a:pt x="4373751" y="733539"/>
                          <a:pt x="4206955" y="741083"/>
                        </a:cubicBezTo>
                        <a:cubicBezTo>
                          <a:pt x="4040159" y="748627"/>
                          <a:pt x="3947703" y="689477"/>
                          <a:pt x="3714750" y="741083"/>
                        </a:cubicBezTo>
                        <a:cubicBezTo>
                          <a:pt x="3481798" y="792689"/>
                          <a:pt x="3389637" y="732953"/>
                          <a:pt x="3250406" y="741083"/>
                        </a:cubicBezTo>
                        <a:lnTo>
                          <a:pt x="3250406" y="741083"/>
                        </a:lnTo>
                        <a:cubicBezTo>
                          <a:pt x="2992007" y="792323"/>
                          <a:pt x="2912800" y="706528"/>
                          <a:pt x="2697989" y="741083"/>
                        </a:cubicBezTo>
                        <a:cubicBezTo>
                          <a:pt x="2483178" y="775638"/>
                          <a:pt x="2261410" y="704377"/>
                          <a:pt x="2114303" y="741083"/>
                        </a:cubicBezTo>
                        <a:cubicBezTo>
                          <a:pt x="1967196" y="777789"/>
                          <a:pt x="1731102" y="738798"/>
                          <a:pt x="1624423" y="741083"/>
                        </a:cubicBezTo>
                        <a:cubicBezTo>
                          <a:pt x="1517744" y="743368"/>
                          <a:pt x="1284458" y="730485"/>
                          <a:pt x="1165813" y="741083"/>
                        </a:cubicBezTo>
                        <a:cubicBezTo>
                          <a:pt x="1047168" y="751681"/>
                          <a:pt x="806265" y="693083"/>
                          <a:pt x="613395" y="741083"/>
                        </a:cubicBezTo>
                        <a:cubicBezTo>
                          <a:pt x="420525" y="789083"/>
                          <a:pt x="328934" y="713197"/>
                          <a:pt x="123516" y="741083"/>
                        </a:cubicBezTo>
                        <a:cubicBezTo>
                          <a:pt x="35118" y="740890"/>
                          <a:pt x="6665" y="692596"/>
                          <a:pt x="0" y="617567"/>
                        </a:cubicBezTo>
                        <a:cubicBezTo>
                          <a:pt x="-27221" y="488136"/>
                          <a:pt x="25085" y="428913"/>
                          <a:pt x="0" y="308785"/>
                        </a:cubicBezTo>
                        <a:cubicBezTo>
                          <a:pt x="-20758" y="242339"/>
                          <a:pt x="20242" y="165678"/>
                          <a:pt x="0" y="123514"/>
                        </a:cubicBezTo>
                        <a:lnTo>
                          <a:pt x="0" y="123514"/>
                        </a:lnTo>
                        <a:lnTo>
                          <a:pt x="0" y="12351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c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B779946A-2C47-DF46-AACE-989FDE760E92}"/>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5" name="Rounded Rectangle 14">
            <a:extLst>
              <a:ext uri="{FF2B5EF4-FFF2-40B4-BE49-F238E27FC236}">
                <a16:creationId xmlns:a16="http://schemas.microsoft.com/office/drawing/2014/main" id="{49910E92-928B-164A-A99C-DC6DAB638FC1}"/>
              </a:ext>
            </a:extLst>
          </p:cNvPr>
          <p:cNvSpPr/>
          <p:nvPr/>
        </p:nvSpPr>
        <p:spPr>
          <a:xfrm>
            <a:off x="2410691" y="14678"/>
            <a:ext cx="9603294"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795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1E5FDF-611F-754E-8A65-3A3D76C0785F}"/>
              </a:ext>
            </a:extLst>
          </p:cNvPr>
          <p:cNvPicPr>
            <a:picLocks noChangeAspect="1"/>
          </p:cNvPicPr>
          <p:nvPr/>
        </p:nvPicPr>
        <p:blipFill>
          <a:blip r:embed="rId2"/>
          <a:stretch>
            <a:fillRect/>
          </a:stretch>
        </p:blipFill>
        <p:spPr>
          <a:xfrm>
            <a:off x="10915649" y="800369"/>
            <a:ext cx="1019175" cy="645088"/>
          </a:xfrm>
          <a:prstGeom prst="rect">
            <a:avLst/>
          </a:prstGeom>
        </p:spPr>
      </p:pic>
      <p:graphicFrame>
        <p:nvGraphicFramePr>
          <p:cNvPr id="3" name="Table 3">
            <a:extLst>
              <a:ext uri="{FF2B5EF4-FFF2-40B4-BE49-F238E27FC236}">
                <a16:creationId xmlns:a16="http://schemas.microsoft.com/office/drawing/2014/main" id="{53294548-6798-6348-9214-F70EC9486BDC}"/>
              </a:ext>
            </a:extLst>
          </p:cNvPr>
          <p:cNvGraphicFramePr>
            <a:graphicFrameLocks noGrp="1"/>
          </p:cNvGraphicFramePr>
          <p:nvPr>
            <p:extLst>
              <p:ext uri="{D42A27DB-BD31-4B8C-83A1-F6EECF244321}">
                <p14:modId xmlns:p14="http://schemas.microsoft.com/office/powerpoint/2010/main" val="879232653"/>
              </p:ext>
            </p:extLst>
          </p:nvPr>
        </p:nvGraphicFramePr>
        <p:xfrm>
          <a:off x="448734" y="1586060"/>
          <a:ext cx="11294532" cy="4535226"/>
        </p:xfrm>
        <a:graphic>
          <a:graphicData uri="http://schemas.openxmlformats.org/drawingml/2006/table">
            <a:tbl>
              <a:tblPr firstRow="1" bandRow="1">
                <a:tableStyleId>{21E4AEA4-8DFA-4A89-87EB-49C32662AFE0}</a:tableStyleId>
              </a:tblPr>
              <a:tblGrid>
                <a:gridCol w="3764844">
                  <a:extLst>
                    <a:ext uri="{9D8B030D-6E8A-4147-A177-3AD203B41FA5}">
                      <a16:colId xmlns:a16="http://schemas.microsoft.com/office/drawing/2014/main" val="300782819"/>
                    </a:ext>
                  </a:extLst>
                </a:gridCol>
                <a:gridCol w="3764844">
                  <a:extLst>
                    <a:ext uri="{9D8B030D-6E8A-4147-A177-3AD203B41FA5}">
                      <a16:colId xmlns:a16="http://schemas.microsoft.com/office/drawing/2014/main" val="128583179"/>
                    </a:ext>
                  </a:extLst>
                </a:gridCol>
                <a:gridCol w="3764844">
                  <a:extLst>
                    <a:ext uri="{9D8B030D-6E8A-4147-A177-3AD203B41FA5}">
                      <a16:colId xmlns:a16="http://schemas.microsoft.com/office/drawing/2014/main" val="1196779233"/>
                    </a:ext>
                  </a:extLst>
                </a:gridCol>
              </a:tblGrid>
              <a:tr h="937772">
                <a:tc>
                  <a:txBody>
                    <a:bodyPr/>
                    <a:lstStyle/>
                    <a:p>
                      <a:endParaRPr lang="en-VN" sz="2400" dirty="0">
                        <a:ln>
                          <a:solidFill>
                            <a:schemeClr val="tx1"/>
                          </a:solidFill>
                        </a:ln>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ysDashDot"/>
                      <a:round/>
                      <a:headEnd type="none" w="med" len="med"/>
                      <a:tailEnd type="none" w="med" len="med"/>
                    </a:lnR>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Quá trình nội sinh</a:t>
                      </a: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Quá trình ngoại sinh</a:t>
                      </a:r>
                    </a:p>
                  </a:txBody>
                  <a:tcPr>
                    <a:lnL w="12700" cap="flat" cmpd="sng" algn="ctr">
                      <a:solidFill>
                        <a:schemeClr val="tx1"/>
                      </a:solidFill>
                      <a:prstDash val="sysDashDot"/>
                      <a:round/>
                      <a:headEnd type="none" w="med" len="med"/>
                      <a:tailEnd type="none" w="med" len="med"/>
                    </a:lnL>
                    <a:lnB w="12700" cap="flat" cmpd="sng" algn="ctr">
                      <a:solidFill>
                        <a:schemeClr val="tx1"/>
                      </a:solidFill>
                      <a:prstDash val="sysDash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198894873"/>
                  </a:ext>
                </a:extLst>
              </a:tr>
              <a:tr h="1044422">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Nguồn gốc</a:t>
                      </a:r>
                    </a:p>
                  </a:txBody>
                  <a:tcPr>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Quá trình xảy ra trong lòng Trái Đất</a:t>
                      </a: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Quá trình xảy ra bên ngoài, trên bề mặt đất</a:t>
                      </a:r>
                    </a:p>
                  </a:txBody>
                  <a:tcPr>
                    <a:lnL w="12700" cap="flat" cmpd="sng" algn="ctr">
                      <a:solidFill>
                        <a:schemeClr val="tx1"/>
                      </a:solidFill>
                      <a:prstDash val="sysDashDot"/>
                      <a:round/>
                      <a:headEnd type="none" w="med" len="med"/>
                      <a:tailEnd type="none" w="med" len="med"/>
                    </a:lnL>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535048614"/>
                  </a:ext>
                </a:extLst>
              </a:tr>
              <a:tr h="1044422">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Tác động đến địa hình</a:t>
                      </a:r>
                    </a:p>
                  </a:txBody>
                  <a:tcPr>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Xu hướng tạo nên sự gồ ghề của bề mặt Trái Đất</a:t>
                      </a: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Xu hướng san bằng địa hình, làm bề mặt bằng phẳng hơn</a:t>
                      </a:r>
                    </a:p>
                  </a:txBody>
                  <a:tcPr>
                    <a:lnL w="12700" cap="flat" cmpd="sng" algn="ctr">
                      <a:solidFill>
                        <a:schemeClr val="tx1"/>
                      </a:solidFill>
                      <a:prstDash val="sysDashDot"/>
                      <a:round/>
                      <a:headEnd type="none" w="med" len="med"/>
                      <a:tailEnd type="none" w="med" len="med"/>
                    </a:lnL>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67066805"/>
                  </a:ext>
                </a:extLst>
              </a:tr>
              <a:tr h="1508610">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Đối tượng tác động</a:t>
                      </a:r>
                    </a:p>
                  </a:txBody>
                  <a:tcPr>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Các dạng địa hình có quy mô lớn như châu lục, miền núi, cao nguyên. </a:t>
                      </a: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solidFill>
                      <a:schemeClr val="accent6">
                        <a:lumMod val="40000"/>
                        <a:lumOff val="60000"/>
                      </a:schemeClr>
                    </a:solidFill>
                  </a:tcPr>
                </a:tc>
                <a:tc>
                  <a:txBody>
                    <a:bodyPr/>
                    <a:lstStyle/>
                    <a:p>
                      <a:r>
                        <a:rPr lang="en-VN" sz="2400" dirty="0">
                          <a:ln>
                            <a:solidFill>
                              <a:schemeClr val="tx1"/>
                            </a:solidFill>
                          </a:ln>
                          <a:solidFill>
                            <a:schemeClr val="tx1"/>
                          </a:solidFill>
                          <a:latin typeface="Times New Roman" panose="02020603050405020304" pitchFamily="18" charset="0"/>
                          <a:cs typeface="Times New Roman" panose="02020603050405020304" pitchFamily="18" charset="0"/>
                        </a:rPr>
                        <a:t>Các dạng địa hình có quy mô nhỏ</a:t>
                      </a:r>
                    </a:p>
                  </a:txBody>
                  <a:tcPr>
                    <a:lnL w="12700" cap="flat" cmpd="sng" algn="ctr">
                      <a:solidFill>
                        <a:schemeClr val="tx1"/>
                      </a:solidFill>
                      <a:prstDash val="sysDashDot"/>
                      <a:round/>
                      <a:headEnd type="none" w="med" len="med"/>
                      <a:tailEnd type="none" w="med" len="med"/>
                    </a:lnL>
                    <a:lnT w="12700" cap="flat" cmpd="sng" algn="ctr">
                      <a:solidFill>
                        <a:schemeClr val="tx1"/>
                      </a:solidFill>
                      <a:prstDash val="sysDashDot"/>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3591053530"/>
                  </a:ext>
                </a:extLst>
              </a:tr>
            </a:tbl>
          </a:graphicData>
        </a:graphic>
      </p:graphicFrame>
      <p:sp>
        <p:nvSpPr>
          <p:cNvPr id="10" name="Rounded Rectangle 9">
            <a:extLst>
              <a:ext uri="{FF2B5EF4-FFF2-40B4-BE49-F238E27FC236}">
                <a16:creationId xmlns:a16="http://schemas.microsoft.com/office/drawing/2014/main" id="{F13295C7-85E7-FD4D-BAC3-325E8B00A62D}"/>
              </a:ext>
            </a:extLst>
          </p:cNvPr>
          <p:cNvSpPr/>
          <p:nvPr/>
        </p:nvSpPr>
        <p:spPr>
          <a:xfrm>
            <a:off x="2410691" y="14678"/>
            <a:ext cx="9603294"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9AB00949-8126-0B41-933F-21B61668B5A4}"/>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Tree>
    <p:extLst>
      <p:ext uri="{BB962C8B-B14F-4D97-AF65-F5344CB8AC3E}">
        <p14:creationId xmlns:p14="http://schemas.microsoft.com/office/powerpoint/2010/main" val="145285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ảnh có liên quan">
            <a:extLst>
              <a:ext uri="{FF2B5EF4-FFF2-40B4-BE49-F238E27FC236}">
                <a16:creationId xmlns:a16="http://schemas.microsoft.com/office/drawing/2014/main" id="{9831C4B7-4C39-41ED-B39B-27388524E7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9958" y="224128"/>
            <a:ext cx="2596896" cy="16230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28">
            <a:extLst>
              <a:ext uri="{FF2B5EF4-FFF2-40B4-BE49-F238E27FC236}">
                <a16:creationId xmlns:a16="http://schemas.microsoft.com/office/drawing/2014/main" id="{B6054B29-0B2B-4142-9B22-158B505CE4B7}"/>
              </a:ext>
            </a:extLst>
          </p:cNvPr>
          <p:cNvSpPr/>
          <p:nvPr/>
        </p:nvSpPr>
        <p:spPr>
          <a:xfrm>
            <a:off x="908589" y="224128"/>
            <a:ext cx="8777730" cy="74295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NHIỆM VỤ </a:t>
            </a:r>
          </a:p>
        </p:txBody>
      </p:sp>
      <p:sp>
        <p:nvSpPr>
          <p:cNvPr id="2" name="TextBox 1"/>
          <p:cNvSpPr txBox="1"/>
          <p:nvPr/>
        </p:nvSpPr>
        <p:spPr>
          <a:xfrm>
            <a:off x="1247587" y="2002789"/>
            <a:ext cx="8249479" cy="1754326"/>
          </a:xfrm>
          <a:prstGeom prst="rect">
            <a:avLst/>
          </a:prstGeom>
          <a:ln>
            <a:solidFill>
              <a:schemeClr val="bg1"/>
            </a:solidFill>
            <a:extLst>
              <a:ext uri="{C807C97D-BFC1-408E-A445-0C87EB9F89A2}">
                <ask:lineSketchStyleProps xmlns:ask="http://schemas.microsoft.com/office/drawing/2018/sketchyshapes">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3600" dirty="0"/>
              <a:t>- Kể tên một số dạng địa hình phổ biến.</a:t>
            </a:r>
          </a:p>
          <a:p>
            <a:r>
              <a:rPr lang="vi-VN" sz="3600" dirty="0"/>
              <a:t>- Cho biết các dạng địa hình này khác nhau như thế nào về hình dáng?</a:t>
            </a:r>
          </a:p>
        </p:txBody>
      </p:sp>
      <p:sp>
        <p:nvSpPr>
          <p:cNvPr id="3" name="TextBox 2"/>
          <p:cNvSpPr txBox="1"/>
          <p:nvPr/>
        </p:nvSpPr>
        <p:spPr>
          <a:xfrm>
            <a:off x="1891053" y="4109028"/>
            <a:ext cx="9148743" cy="1200329"/>
          </a:xfrm>
          <a:prstGeom prst="rect">
            <a:avLst/>
          </a:prstGeom>
          <a:ln>
            <a:solidFill>
              <a:schemeClr val="bg1"/>
            </a:solidFill>
            <a:extLst>
              <a:ext uri="{C807C97D-BFC1-408E-A445-0C87EB9F89A2}">
                <ask:lineSketchStyleProps xmlns:ask="http://schemas.microsoft.com/office/drawing/2018/sketchyshapes">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3600" dirty="0"/>
              <a:t>- Nêu một số đặc điểm của dạng địa hình núi. </a:t>
            </a:r>
          </a:p>
        </p:txBody>
      </p:sp>
      <p:sp>
        <p:nvSpPr>
          <p:cNvPr id="12" name="TextBox 11"/>
          <p:cNvSpPr txBox="1"/>
          <p:nvPr/>
        </p:nvSpPr>
        <p:spPr>
          <a:xfrm>
            <a:off x="2580124" y="5562191"/>
            <a:ext cx="9401524" cy="1077218"/>
          </a:xfrm>
          <a:prstGeom prst="rect">
            <a:avLst/>
          </a:prstGeom>
          <a:solidFill>
            <a:schemeClr val="accent5">
              <a:lumMod val="60000"/>
              <a:lumOff val="40000"/>
            </a:schemeClr>
          </a:solidFill>
          <a:ln>
            <a:solidFill>
              <a:schemeClr val="bg1"/>
            </a:solidFill>
            <a:extLst>
              <a:ext uri="{C807C97D-BFC1-408E-A445-0C87EB9F89A2}">
                <ask:lineSketchStyleProps xmlns:ask="http://schemas.microsoft.com/office/drawing/2018/sketchyshapes">
                  <ask:type>
                    <ask:lineSketchScribble/>
                  </ask:type>
                </ask:lineSketchStyleProps>
              </a:ext>
            </a:extLst>
          </a:ln>
        </p:spPr>
        <p:txBody>
          <a:bodyPr wrap="square" rtlCol="0">
            <a:spAutoFit/>
          </a:bodyPr>
          <a:lstStyle/>
          <a:p>
            <a:r>
              <a:rPr lang="vi-VN" sz="3200" dirty="0"/>
              <a:t>- Cho biết sự khác nhau giữa núi và đồi, giữa cao nguyên và đồng bằng.</a:t>
            </a:r>
          </a:p>
        </p:txBody>
      </p:sp>
      <p:sp>
        <p:nvSpPr>
          <p:cNvPr id="6" name="Rectangle 5">
            <a:extLst>
              <a:ext uri="{FF2B5EF4-FFF2-40B4-BE49-F238E27FC236}">
                <a16:creationId xmlns:a16="http://schemas.microsoft.com/office/drawing/2014/main" id="{DF303BED-BDE3-F64E-8853-D84414A4F7E0}"/>
              </a:ext>
            </a:extLst>
          </p:cNvPr>
          <p:cNvSpPr/>
          <p:nvPr/>
        </p:nvSpPr>
        <p:spPr>
          <a:xfrm>
            <a:off x="575733" y="1183875"/>
            <a:ext cx="8624225" cy="461665"/>
          </a:xfrm>
          <a:prstGeom prst="rect">
            <a:avLst/>
          </a:prstGeom>
        </p:spPr>
        <p:txBody>
          <a:bodyPr wrap="square">
            <a:spAutoFit/>
          </a:bodyPr>
          <a:lstStyle/>
          <a:p>
            <a:r>
              <a:rPr lang="vi-VN" sz="2400" i="1" dirty="0"/>
              <a:t>Dựa vào hình 10.2, bảng 10.1 và nội dung trong bài, em hãy:</a:t>
            </a:r>
          </a:p>
        </p:txBody>
      </p:sp>
      <p:pic>
        <p:nvPicPr>
          <p:cNvPr id="9" name="Đồng hồ đếm ngược 4 phút - 4 Minutes">
            <a:hlinkClick r:id="" action="ppaction://media"/>
            <a:extLst>
              <a:ext uri="{FF2B5EF4-FFF2-40B4-BE49-F238E27FC236}">
                <a16:creationId xmlns:a16="http://schemas.microsoft.com/office/drawing/2014/main" id="{BB162852-FDF0-364E-AF7A-613D6B18D0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9254" y="56481"/>
            <a:ext cx="1229623" cy="1078244"/>
          </a:xfrm>
          <a:prstGeom prst="rect">
            <a:avLst/>
          </a:prstGeom>
        </p:spPr>
      </p:pic>
    </p:spTree>
    <p:extLst>
      <p:ext uri="{BB962C8B-B14F-4D97-AF65-F5344CB8AC3E}">
        <p14:creationId xmlns:p14="http://schemas.microsoft.com/office/powerpoint/2010/main" val="197005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8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F458C97-3B24-D24A-B11B-2D3D3114EC3C}"/>
              </a:ext>
            </a:extLst>
          </p:cNvPr>
          <p:cNvSpPr txBox="1"/>
          <p:nvPr/>
        </p:nvSpPr>
        <p:spPr>
          <a:xfrm>
            <a:off x="1714501" y="3294063"/>
            <a:ext cx="123825" cy="254000"/>
          </a:xfrm>
          <a:prstGeom prst="rect">
            <a:avLst/>
          </a:prstGeom>
        </p:spPr>
        <p:txBody>
          <a:bodyPr lIns="0" tIns="7112" rIns="0" bIns="0">
            <a:spAutoFit/>
          </a:bodyPr>
          <a:lstStyle/>
          <a:p>
            <a:pPr marL="7112" defTabSz="512048">
              <a:spcBef>
                <a:spcPts val="56"/>
              </a:spcBef>
              <a:defRPr/>
            </a:pPr>
            <a:r>
              <a:rPr sz="1600" b="1" spc="-3" dirty="0">
                <a:solidFill>
                  <a:srgbClr val="332D29"/>
                </a:solidFill>
                <a:latin typeface="DejaVu Sans Condensed"/>
                <a:cs typeface="DejaVu Sans Condensed"/>
              </a:rPr>
              <a:t>0</a:t>
            </a:r>
            <a:endParaRPr sz="1600">
              <a:solidFill>
                <a:prstClr val="black"/>
              </a:solidFill>
              <a:latin typeface="DejaVu Sans Condensed"/>
              <a:cs typeface="DejaVu Sans Condensed"/>
            </a:endParaRPr>
          </a:p>
        </p:txBody>
      </p:sp>
      <p:sp>
        <p:nvSpPr>
          <p:cNvPr id="3" name="object 3">
            <a:extLst>
              <a:ext uri="{FF2B5EF4-FFF2-40B4-BE49-F238E27FC236}">
                <a16:creationId xmlns:a16="http://schemas.microsoft.com/office/drawing/2014/main" id="{95E5EAEA-D1EA-C840-9706-A081762ED276}"/>
              </a:ext>
            </a:extLst>
          </p:cNvPr>
          <p:cNvSpPr txBox="1"/>
          <p:nvPr/>
        </p:nvSpPr>
        <p:spPr>
          <a:xfrm>
            <a:off x="1831976" y="3284539"/>
            <a:ext cx="111125" cy="261937"/>
          </a:xfrm>
          <a:prstGeom prst="rect">
            <a:avLst/>
          </a:prstGeom>
        </p:spPr>
        <p:txBody>
          <a:bodyPr lIns="0" tIns="15291" rIns="0" bIns="0">
            <a:spAutoFit/>
          </a:bodyPr>
          <a:lstStyle/>
          <a:p>
            <a:pPr defTabSz="512048">
              <a:spcBef>
                <a:spcPts val="120"/>
              </a:spcBef>
              <a:defRPr/>
            </a:pPr>
            <a:r>
              <a:rPr sz="1600" b="1" spc="-3" dirty="0">
                <a:solidFill>
                  <a:srgbClr val="332D29"/>
                </a:solidFill>
                <a:latin typeface="DejaVu Sans Condensed"/>
                <a:cs typeface="DejaVu Sans Condensed"/>
              </a:rPr>
              <a:t>1</a:t>
            </a:r>
            <a:endParaRPr sz="1600">
              <a:solidFill>
                <a:prstClr val="black"/>
              </a:solidFill>
              <a:latin typeface="DejaVu Sans Condensed"/>
              <a:cs typeface="DejaVu Sans Condensed"/>
            </a:endParaRPr>
          </a:p>
        </p:txBody>
      </p:sp>
      <p:grpSp>
        <p:nvGrpSpPr>
          <p:cNvPr id="76804" name="object 4">
            <a:extLst>
              <a:ext uri="{FF2B5EF4-FFF2-40B4-BE49-F238E27FC236}">
                <a16:creationId xmlns:a16="http://schemas.microsoft.com/office/drawing/2014/main" id="{F2532AC8-9E8B-3E44-8F85-F70295A98D50}"/>
              </a:ext>
            </a:extLst>
          </p:cNvPr>
          <p:cNvGrpSpPr>
            <a:grpSpLocks/>
          </p:cNvGrpSpPr>
          <p:nvPr/>
        </p:nvGrpSpPr>
        <p:grpSpPr bwMode="auto">
          <a:xfrm>
            <a:off x="1838326" y="290944"/>
            <a:ext cx="8005762" cy="6567055"/>
            <a:chOff x="599258" y="0"/>
            <a:chExt cx="14362430" cy="10287000"/>
          </a:xfrm>
        </p:grpSpPr>
        <p:sp>
          <p:nvSpPr>
            <p:cNvPr id="5" name="object 5">
              <a:extLst>
                <a:ext uri="{FF2B5EF4-FFF2-40B4-BE49-F238E27FC236}">
                  <a16:creationId xmlns:a16="http://schemas.microsoft.com/office/drawing/2014/main" id="{3CB94C0E-AA68-B143-B8D2-5DC9695BB339}"/>
                </a:ext>
              </a:extLst>
            </p:cNvPr>
            <p:cNvSpPr/>
            <p:nvPr/>
          </p:nvSpPr>
          <p:spPr>
            <a:xfrm>
              <a:off x="599258" y="0"/>
              <a:ext cx="28480" cy="10287000"/>
            </a:xfrm>
            <a:custGeom>
              <a:avLst/>
              <a:gdLst/>
              <a:ahLst/>
              <a:cxnLst/>
              <a:rect l="l" t="t" r="r" b="b"/>
              <a:pathLst>
                <a:path w="28575" h="10287000">
                  <a:moveTo>
                    <a:pt x="28575" y="6042571"/>
                  </a:moveTo>
                  <a:lnTo>
                    <a:pt x="0" y="6042571"/>
                  </a:lnTo>
                  <a:lnTo>
                    <a:pt x="0" y="10287000"/>
                  </a:lnTo>
                  <a:lnTo>
                    <a:pt x="28575" y="10287000"/>
                  </a:lnTo>
                  <a:lnTo>
                    <a:pt x="28575" y="6042571"/>
                  </a:lnTo>
                  <a:close/>
                </a:path>
                <a:path w="28575" h="10287000">
                  <a:moveTo>
                    <a:pt x="28575" y="0"/>
                  </a:moveTo>
                  <a:lnTo>
                    <a:pt x="0" y="0"/>
                  </a:lnTo>
                  <a:lnTo>
                    <a:pt x="0" y="4248150"/>
                  </a:lnTo>
                  <a:lnTo>
                    <a:pt x="28575" y="4248150"/>
                  </a:lnTo>
                  <a:lnTo>
                    <a:pt x="28575" y="0"/>
                  </a:lnTo>
                  <a:close/>
                </a:path>
              </a:pathLst>
            </a:custGeom>
            <a:solidFill>
              <a:srgbClr val="332D29"/>
            </a:solidFill>
          </p:spPr>
          <p:txBody>
            <a:bodyPr lIns="0" tIns="0" rIns="0" bIns="0"/>
            <a:lstStyle/>
            <a:p>
              <a:pPr defTabSz="512048">
                <a:defRPr/>
              </a:pPr>
              <a:endParaRPr>
                <a:solidFill>
                  <a:prstClr val="black"/>
                </a:solidFill>
                <a:latin typeface="Calibri"/>
              </a:endParaRPr>
            </a:p>
          </p:txBody>
        </p:sp>
        <p:sp>
          <p:nvSpPr>
            <p:cNvPr id="6" name="object 6">
              <a:extLst>
                <a:ext uri="{FF2B5EF4-FFF2-40B4-BE49-F238E27FC236}">
                  <a16:creationId xmlns:a16="http://schemas.microsoft.com/office/drawing/2014/main" id="{C8554D97-C905-784E-AAD5-D2702114780A}"/>
                </a:ext>
              </a:extLst>
            </p:cNvPr>
            <p:cNvSpPr/>
            <p:nvPr/>
          </p:nvSpPr>
          <p:spPr>
            <a:xfrm>
              <a:off x="616346" y="0"/>
              <a:ext cx="5713075" cy="9686925"/>
            </a:xfrm>
            <a:prstGeom prst="rect">
              <a:avLst/>
            </a:prstGeom>
            <a:blipFill>
              <a:blip r:embed="rId2" cstate="print"/>
              <a:stretch>
                <a:fillRect/>
              </a:stretch>
            </a:blipFill>
          </p:spPr>
          <p:txBody>
            <a:bodyPr lIns="0" tIns="0" rIns="0" bIns="0"/>
            <a:lstStyle/>
            <a:p>
              <a:pPr defTabSz="512048">
                <a:defRPr/>
              </a:pPr>
              <a:endParaRPr>
                <a:solidFill>
                  <a:prstClr val="black"/>
                </a:solidFill>
                <a:latin typeface="Calibri"/>
              </a:endParaRPr>
            </a:p>
          </p:txBody>
        </p:sp>
        <p:sp>
          <p:nvSpPr>
            <p:cNvPr id="7" name="object 7">
              <a:extLst>
                <a:ext uri="{FF2B5EF4-FFF2-40B4-BE49-F238E27FC236}">
                  <a16:creationId xmlns:a16="http://schemas.microsoft.com/office/drawing/2014/main" id="{D0A7AF9C-11A8-9940-8C16-05081387170B}"/>
                </a:ext>
              </a:extLst>
            </p:cNvPr>
            <p:cNvSpPr/>
            <p:nvPr/>
          </p:nvSpPr>
          <p:spPr>
            <a:xfrm>
              <a:off x="8579336" y="4355307"/>
              <a:ext cx="6382352" cy="5038725"/>
            </a:xfrm>
            <a:prstGeom prst="rect">
              <a:avLst/>
            </a:prstGeom>
            <a:blipFill>
              <a:blip r:embed="rId3" cstate="print"/>
              <a:stretch>
                <a:fillRect/>
              </a:stretch>
            </a:blipFill>
          </p:spPr>
          <p:txBody>
            <a:bodyPr lIns="0" tIns="0" rIns="0" bIns="0"/>
            <a:lstStyle/>
            <a:p>
              <a:pPr defTabSz="512048">
                <a:defRPr/>
              </a:pPr>
              <a:endParaRPr>
                <a:solidFill>
                  <a:prstClr val="black"/>
                </a:solidFill>
                <a:latin typeface="Calibri"/>
              </a:endParaRPr>
            </a:p>
          </p:txBody>
        </p:sp>
      </p:grpSp>
      <p:sp>
        <p:nvSpPr>
          <p:cNvPr id="8" name="object 8">
            <a:extLst>
              <a:ext uri="{FF2B5EF4-FFF2-40B4-BE49-F238E27FC236}">
                <a16:creationId xmlns:a16="http://schemas.microsoft.com/office/drawing/2014/main" id="{436F006E-144E-5243-9F13-5246F8B48CB0}"/>
              </a:ext>
            </a:extLst>
          </p:cNvPr>
          <p:cNvSpPr txBox="1">
            <a:spLocks noGrp="1"/>
          </p:cNvSpPr>
          <p:nvPr>
            <p:ph type="ctrTitle"/>
          </p:nvPr>
        </p:nvSpPr>
        <p:spPr>
          <a:xfrm>
            <a:off x="1905000" y="457201"/>
            <a:ext cx="8128000" cy="1363663"/>
          </a:xfrm>
        </p:spPr>
        <p:txBody>
          <a:bodyPr vert="horz" lIns="91440" tIns="8890" rIns="91440" bIns="45720" rtlCol="0" anchor="ctr">
            <a:normAutofit/>
          </a:bodyPr>
          <a:lstStyle/>
          <a:p>
            <a:pPr marL="4186701">
              <a:spcBef>
                <a:spcPts val="70"/>
              </a:spcBef>
              <a:defRPr/>
            </a:pPr>
            <a:r>
              <a:rPr sz="8800" spc="-1176">
                <a:latin typeface="Times New Roman" pitchFamily="18" charset="0"/>
                <a:cs typeface="Times New Roman" pitchFamily="18" charset="0"/>
              </a:rPr>
              <a:t>Khởi</a:t>
            </a:r>
            <a:r>
              <a:rPr sz="8800" spc="-963">
                <a:latin typeface="Times New Roman" pitchFamily="18" charset="0"/>
                <a:cs typeface="Times New Roman" pitchFamily="18" charset="0"/>
              </a:rPr>
              <a:t> </a:t>
            </a:r>
            <a:r>
              <a:rPr sz="8800" spc="-1324">
                <a:latin typeface="Times New Roman" pitchFamily="18" charset="0"/>
                <a:cs typeface="Times New Roman" pitchFamily="18" charset="0"/>
              </a:rPr>
              <a:t>động</a:t>
            </a:r>
            <a:endParaRPr sz="8800" spc="-1324"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16A02B-261D-F549-821E-37F8EB0B7B53}"/>
              </a:ext>
            </a:extLst>
          </p:cNvPr>
          <p:cNvPicPr>
            <a:picLocks noChangeAspect="1"/>
          </p:cNvPicPr>
          <p:nvPr/>
        </p:nvPicPr>
        <p:blipFill>
          <a:blip r:embed="rId4"/>
          <a:stretch>
            <a:fillRect/>
          </a:stretch>
        </p:blipFill>
        <p:spPr>
          <a:xfrm>
            <a:off x="838200" y="900545"/>
            <a:ext cx="10320868" cy="5592330"/>
          </a:xfrm>
          <a:prstGeom prst="rect">
            <a:avLst/>
          </a:prstGeom>
        </p:spPr>
      </p:pic>
      <p:pic>
        <p:nvPicPr>
          <p:cNvPr id="24" name="Đồng hồ đếm ngược 4 phút - 4 Minutes">
            <a:hlinkClick r:id="" action="ppaction://media"/>
            <a:extLst>
              <a:ext uri="{FF2B5EF4-FFF2-40B4-BE49-F238E27FC236}">
                <a16:creationId xmlns:a16="http://schemas.microsoft.com/office/drawing/2014/main" id="{BA339A85-DCDE-8042-9255-620357EBF1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59068" y="674444"/>
            <a:ext cx="1032932" cy="1078244"/>
          </a:xfrm>
          <a:prstGeom prst="rect">
            <a:avLst/>
          </a:prstGeom>
        </p:spPr>
      </p:pic>
      <p:sp>
        <p:nvSpPr>
          <p:cNvPr id="10" name="Rounded Rectangle 9">
            <a:extLst>
              <a:ext uri="{FF2B5EF4-FFF2-40B4-BE49-F238E27FC236}">
                <a16:creationId xmlns:a16="http://schemas.microsoft.com/office/drawing/2014/main" id="{B5B4BA3C-D3F2-0B4F-A81E-ABE06F51EC19}"/>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1" name="Rounded Rectangle 10">
            <a:extLst>
              <a:ext uri="{FF2B5EF4-FFF2-40B4-BE49-F238E27FC236}">
                <a16:creationId xmlns:a16="http://schemas.microsoft.com/office/drawing/2014/main" id="{F4736B1F-A13F-D94C-A212-DC520C91520E}"/>
              </a:ext>
            </a:extLst>
          </p:cNvPr>
          <p:cNvSpPr/>
          <p:nvPr/>
        </p:nvSpPr>
        <p:spPr>
          <a:xfrm>
            <a:off x="2410691" y="14678"/>
            <a:ext cx="9393382"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Các dạng địa hình chính</a:t>
            </a:r>
          </a:p>
        </p:txBody>
      </p:sp>
    </p:spTree>
    <p:extLst>
      <p:ext uri="{BB962C8B-B14F-4D97-AF65-F5344CB8AC3E}">
        <p14:creationId xmlns:p14="http://schemas.microsoft.com/office/powerpoint/2010/main" val="16732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8" fill="hold" display="0">
                  <p:stCondLst>
                    <p:cond delay="indefinite"/>
                  </p:stCondLst>
                </p:cTn>
                <p:tgtEl>
                  <p:spTgt spid="2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24CEF5-043C-D047-A772-CF426E136FE4}"/>
              </a:ext>
            </a:extLst>
          </p:cNvPr>
          <p:cNvSpPr/>
          <p:nvPr/>
        </p:nvSpPr>
        <p:spPr>
          <a:xfrm>
            <a:off x="257176" y="1077640"/>
            <a:ext cx="3531736" cy="483017"/>
          </a:xfrm>
          <a:prstGeom prst="rect">
            <a:avLst/>
          </a:prstGeom>
        </p:spPr>
        <p:txBody>
          <a:bodyPr wrap="none">
            <a:spAutoFit/>
          </a:bodyPr>
          <a:lstStyle/>
          <a:p>
            <a:pPr algn="just">
              <a:lnSpc>
                <a:spcPct val="115000"/>
              </a:lnSpc>
              <a:spcAft>
                <a:spcPts val="800"/>
              </a:spcAft>
            </a:pPr>
            <a:r>
              <a:rPr lang="en-VN"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II. Các dạng địa hình chính</a:t>
            </a:r>
          </a:p>
        </p:txBody>
      </p:sp>
      <p:sp>
        <p:nvSpPr>
          <p:cNvPr id="3" name="Rectangle 2">
            <a:extLst>
              <a:ext uri="{FF2B5EF4-FFF2-40B4-BE49-F238E27FC236}">
                <a16:creationId xmlns:a16="http://schemas.microsoft.com/office/drawing/2014/main" id="{C0B2B175-9873-3B48-8837-0C3E84122672}"/>
              </a:ext>
            </a:extLst>
          </p:cNvPr>
          <p:cNvSpPr/>
          <p:nvPr/>
        </p:nvSpPr>
        <p:spPr>
          <a:xfrm>
            <a:off x="257176" y="1550454"/>
            <a:ext cx="5108908" cy="3139321"/>
          </a:xfrm>
          <a:prstGeom prst="rect">
            <a:avLst/>
          </a:prstGeom>
        </p:spPr>
        <p:txBody>
          <a:bodyPr wrap="square">
            <a:spAutoFit/>
          </a:bodyPr>
          <a:lstStyle/>
          <a:p>
            <a:r>
              <a:rPr lang="vi-VN" sz="2200" b="0" i="1" dirty="0">
                <a:effectLst/>
                <a:latin typeface="+mj-lt"/>
              </a:rPr>
              <a:t>Dựa vào hình 10.2, bảng 10.1 và nội dung trong bài, em hãy:</a:t>
            </a:r>
          </a:p>
          <a:p>
            <a:pPr>
              <a:buFont typeface="Arial" panose="020B0604020202020204" pitchFamily="34" charset="0"/>
              <a:buChar char="•"/>
            </a:pPr>
            <a:r>
              <a:rPr lang="vi-VN" sz="2200" b="0" i="0" dirty="0">
                <a:effectLst/>
                <a:latin typeface="+mj-lt"/>
              </a:rPr>
              <a:t> Kể tên một số dạng địa hình phổ biến.</a:t>
            </a:r>
          </a:p>
          <a:p>
            <a:pPr>
              <a:buFont typeface="Arial" panose="020B0604020202020204" pitchFamily="34" charset="0"/>
              <a:buChar char="•"/>
            </a:pPr>
            <a:r>
              <a:rPr lang="vi-VN" sz="2200" b="0" i="0" dirty="0">
                <a:effectLst/>
                <a:latin typeface="+mj-lt"/>
              </a:rPr>
              <a:t> Cho biết các dạng địa hình này khác nhau như thế nào về hình dáng?</a:t>
            </a:r>
          </a:p>
          <a:p>
            <a:pPr>
              <a:buFont typeface="Arial" panose="020B0604020202020204" pitchFamily="34" charset="0"/>
              <a:buChar char="•"/>
            </a:pPr>
            <a:r>
              <a:rPr lang="vi-VN" sz="2200" b="0" i="0" dirty="0">
                <a:effectLst/>
                <a:latin typeface="+mj-lt"/>
              </a:rPr>
              <a:t> Nêu một số đặc điểm của dạng địa hình núi.</a:t>
            </a:r>
          </a:p>
          <a:p>
            <a:pPr>
              <a:buFont typeface="Arial" panose="020B0604020202020204" pitchFamily="34" charset="0"/>
              <a:buChar char="•"/>
            </a:pPr>
            <a:r>
              <a:rPr lang="vi-VN" sz="2200" b="0" i="0" dirty="0">
                <a:effectLst/>
                <a:latin typeface="+mj-lt"/>
              </a:rPr>
              <a:t> Cho biết sự khác nhau giữa núi và đồi, giữa cao nguyên và đồng bằng.</a:t>
            </a:r>
          </a:p>
        </p:txBody>
      </p:sp>
      <p:pic>
        <p:nvPicPr>
          <p:cNvPr id="8" name="Picture 7">
            <a:extLst>
              <a:ext uri="{FF2B5EF4-FFF2-40B4-BE49-F238E27FC236}">
                <a16:creationId xmlns:a16="http://schemas.microsoft.com/office/drawing/2014/main" id="{4216A02B-261D-F549-821E-37F8EB0B7B53}"/>
              </a:ext>
            </a:extLst>
          </p:cNvPr>
          <p:cNvPicPr>
            <a:picLocks noChangeAspect="1"/>
          </p:cNvPicPr>
          <p:nvPr/>
        </p:nvPicPr>
        <p:blipFill>
          <a:blip r:embed="rId2"/>
          <a:stretch>
            <a:fillRect/>
          </a:stretch>
        </p:blipFill>
        <p:spPr>
          <a:xfrm>
            <a:off x="5419927" y="1440568"/>
            <a:ext cx="6568740" cy="5263910"/>
          </a:xfrm>
          <a:prstGeom prst="rect">
            <a:avLst/>
          </a:prstGeom>
        </p:spPr>
      </p:pic>
      <p:sp>
        <p:nvSpPr>
          <p:cNvPr id="9" name="Freeform 8">
            <a:extLst>
              <a:ext uri="{FF2B5EF4-FFF2-40B4-BE49-F238E27FC236}">
                <a16:creationId xmlns:a16="http://schemas.microsoft.com/office/drawing/2014/main" id="{41606C5A-35FB-7141-B018-D3E7B1206170}"/>
              </a:ext>
            </a:extLst>
          </p:cNvPr>
          <p:cNvSpPr/>
          <p:nvPr/>
        </p:nvSpPr>
        <p:spPr>
          <a:xfrm>
            <a:off x="7916779" y="3693695"/>
            <a:ext cx="1167063" cy="506830"/>
          </a:xfrm>
          <a:custGeom>
            <a:avLst/>
            <a:gdLst>
              <a:gd name="connsiteX0" fmla="*/ 637674 w 1167063"/>
              <a:gd name="connsiteY0" fmla="*/ 36094 h 565484"/>
              <a:gd name="connsiteX1" fmla="*/ 517358 w 1167063"/>
              <a:gd name="connsiteY1" fmla="*/ 24063 h 565484"/>
              <a:gd name="connsiteX2" fmla="*/ 445168 w 1167063"/>
              <a:gd name="connsiteY2" fmla="*/ 12031 h 565484"/>
              <a:gd name="connsiteX3" fmla="*/ 324853 w 1167063"/>
              <a:gd name="connsiteY3" fmla="*/ 0 h 565484"/>
              <a:gd name="connsiteX4" fmla="*/ 168442 w 1167063"/>
              <a:gd name="connsiteY4" fmla="*/ 12031 h 565484"/>
              <a:gd name="connsiteX5" fmla="*/ 96253 w 1167063"/>
              <a:gd name="connsiteY5" fmla="*/ 36094 h 565484"/>
              <a:gd name="connsiteX6" fmla="*/ 60158 w 1167063"/>
              <a:gd name="connsiteY6" fmla="*/ 60158 h 565484"/>
              <a:gd name="connsiteX7" fmla="*/ 36095 w 1167063"/>
              <a:gd name="connsiteY7" fmla="*/ 132347 h 565484"/>
              <a:gd name="connsiteX8" fmla="*/ 12032 w 1167063"/>
              <a:gd name="connsiteY8" fmla="*/ 204537 h 565484"/>
              <a:gd name="connsiteX9" fmla="*/ 0 w 1167063"/>
              <a:gd name="connsiteY9" fmla="*/ 276726 h 565484"/>
              <a:gd name="connsiteX10" fmla="*/ 60158 w 1167063"/>
              <a:gd name="connsiteY10" fmla="*/ 372979 h 565484"/>
              <a:gd name="connsiteX11" fmla="*/ 84221 w 1167063"/>
              <a:gd name="connsiteY11" fmla="*/ 409073 h 565484"/>
              <a:gd name="connsiteX12" fmla="*/ 156410 w 1167063"/>
              <a:gd name="connsiteY12" fmla="*/ 433137 h 565484"/>
              <a:gd name="connsiteX13" fmla="*/ 180474 w 1167063"/>
              <a:gd name="connsiteY13" fmla="*/ 457200 h 565484"/>
              <a:gd name="connsiteX14" fmla="*/ 288758 w 1167063"/>
              <a:gd name="connsiteY14" fmla="*/ 493294 h 565484"/>
              <a:gd name="connsiteX15" fmla="*/ 360947 w 1167063"/>
              <a:gd name="connsiteY15" fmla="*/ 517358 h 565484"/>
              <a:gd name="connsiteX16" fmla="*/ 397042 w 1167063"/>
              <a:gd name="connsiteY16" fmla="*/ 529389 h 565484"/>
              <a:gd name="connsiteX17" fmla="*/ 529389 w 1167063"/>
              <a:gd name="connsiteY17" fmla="*/ 553452 h 565484"/>
              <a:gd name="connsiteX18" fmla="*/ 649705 w 1167063"/>
              <a:gd name="connsiteY18" fmla="*/ 565484 h 565484"/>
              <a:gd name="connsiteX19" fmla="*/ 938463 w 1167063"/>
              <a:gd name="connsiteY19" fmla="*/ 553452 h 565484"/>
              <a:gd name="connsiteX20" fmla="*/ 974558 w 1167063"/>
              <a:gd name="connsiteY20" fmla="*/ 541421 h 565484"/>
              <a:gd name="connsiteX21" fmla="*/ 1022684 w 1167063"/>
              <a:gd name="connsiteY21" fmla="*/ 529389 h 565484"/>
              <a:gd name="connsiteX22" fmla="*/ 1094874 w 1167063"/>
              <a:gd name="connsiteY22" fmla="*/ 469231 h 565484"/>
              <a:gd name="connsiteX23" fmla="*/ 1118937 w 1167063"/>
              <a:gd name="connsiteY23" fmla="*/ 433137 h 565484"/>
              <a:gd name="connsiteX24" fmla="*/ 1167063 w 1167063"/>
              <a:gd name="connsiteY24" fmla="*/ 372979 h 565484"/>
              <a:gd name="connsiteX25" fmla="*/ 1143000 w 1167063"/>
              <a:gd name="connsiteY25" fmla="*/ 192505 h 565484"/>
              <a:gd name="connsiteX26" fmla="*/ 1130968 w 1167063"/>
              <a:gd name="connsiteY26" fmla="*/ 156410 h 565484"/>
              <a:gd name="connsiteX27" fmla="*/ 938463 w 1167063"/>
              <a:gd name="connsiteY27" fmla="*/ 108284 h 565484"/>
              <a:gd name="connsiteX28" fmla="*/ 866274 w 1167063"/>
              <a:gd name="connsiteY28" fmla="*/ 84221 h 565484"/>
              <a:gd name="connsiteX29" fmla="*/ 842210 w 1167063"/>
              <a:gd name="connsiteY29" fmla="*/ 60158 h 565484"/>
              <a:gd name="connsiteX30" fmla="*/ 770021 w 1167063"/>
              <a:gd name="connsiteY30" fmla="*/ 36094 h 565484"/>
              <a:gd name="connsiteX31" fmla="*/ 685800 w 1167063"/>
              <a:gd name="connsiteY31" fmla="*/ 48126 h 565484"/>
              <a:gd name="connsiteX32" fmla="*/ 637674 w 1167063"/>
              <a:gd name="connsiteY32" fmla="*/ 36094 h 5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7063" h="565484">
                <a:moveTo>
                  <a:pt x="637674" y="36094"/>
                </a:moveTo>
                <a:cubicBezTo>
                  <a:pt x="609600" y="32084"/>
                  <a:pt x="557352" y="29062"/>
                  <a:pt x="517358" y="24063"/>
                </a:cubicBezTo>
                <a:cubicBezTo>
                  <a:pt x="493151" y="21037"/>
                  <a:pt x="469375" y="15057"/>
                  <a:pt x="445168" y="12031"/>
                </a:cubicBezTo>
                <a:cubicBezTo>
                  <a:pt x="405174" y="7032"/>
                  <a:pt x="364958" y="4010"/>
                  <a:pt x="324853" y="0"/>
                </a:cubicBezTo>
                <a:cubicBezTo>
                  <a:pt x="272716" y="4010"/>
                  <a:pt x="220093" y="3876"/>
                  <a:pt x="168442" y="12031"/>
                </a:cubicBezTo>
                <a:cubicBezTo>
                  <a:pt x="143388" y="15987"/>
                  <a:pt x="96253" y="36094"/>
                  <a:pt x="96253" y="36094"/>
                </a:cubicBezTo>
                <a:cubicBezTo>
                  <a:pt x="84221" y="44115"/>
                  <a:pt x="67822" y="47896"/>
                  <a:pt x="60158" y="60158"/>
                </a:cubicBezTo>
                <a:cubicBezTo>
                  <a:pt x="46715" y="81667"/>
                  <a:pt x="44116" y="108284"/>
                  <a:pt x="36095" y="132347"/>
                </a:cubicBezTo>
                <a:cubicBezTo>
                  <a:pt x="36093" y="132354"/>
                  <a:pt x="12033" y="204529"/>
                  <a:pt x="12032" y="204537"/>
                </a:cubicBezTo>
                <a:lnTo>
                  <a:pt x="0" y="276726"/>
                </a:lnTo>
                <a:cubicBezTo>
                  <a:pt x="28636" y="362634"/>
                  <a:pt x="2958" y="334846"/>
                  <a:pt x="60158" y="372979"/>
                </a:cubicBezTo>
                <a:cubicBezTo>
                  <a:pt x="68179" y="385010"/>
                  <a:pt x="71959" y="401409"/>
                  <a:pt x="84221" y="409073"/>
                </a:cubicBezTo>
                <a:cubicBezTo>
                  <a:pt x="105730" y="422516"/>
                  <a:pt x="156410" y="433137"/>
                  <a:pt x="156410" y="433137"/>
                </a:cubicBezTo>
                <a:cubicBezTo>
                  <a:pt x="164431" y="441158"/>
                  <a:pt x="170328" y="452127"/>
                  <a:pt x="180474" y="457200"/>
                </a:cubicBezTo>
                <a:cubicBezTo>
                  <a:pt x="180486" y="457206"/>
                  <a:pt x="270704" y="487276"/>
                  <a:pt x="288758" y="493294"/>
                </a:cubicBezTo>
                <a:lnTo>
                  <a:pt x="360947" y="517358"/>
                </a:lnTo>
                <a:cubicBezTo>
                  <a:pt x="372979" y="521369"/>
                  <a:pt x="384606" y="526902"/>
                  <a:pt x="397042" y="529389"/>
                </a:cubicBezTo>
                <a:cubicBezTo>
                  <a:pt x="438118" y="537605"/>
                  <a:pt x="488327" y="548319"/>
                  <a:pt x="529389" y="553452"/>
                </a:cubicBezTo>
                <a:cubicBezTo>
                  <a:pt x="569383" y="558451"/>
                  <a:pt x="609600" y="561473"/>
                  <a:pt x="649705" y="565484"/>
                </a:cubicBezTo>
                <a:cubicBezTo>
                  <a:pt x="745958" y="561473"/>
                  <a:pt x="842390" y="560568"/>
                  <a:pt x="938463" y="553452"/>
                </a:cubicBezTo>
                <a:cubicBezTo>
                  <a:pt x="951111" y="552515"/>
                  <a:pt x="962364" y="544905"/>
                  <a:pt x="974558" y="541421"/>
                </a:cubicBezTo>
                <a:cubicBezTo>
                  <a:pt x="990458" y="536878"/>
                  <a:pt x="1006642" y="533400"/>
                  <a:pt x="1022684" y="529389"/>
                </a:cubicBezTo>
                <a:cubicBezTo>
                  <a:pt x="1058176" y="505728"/>
                  <a:pt x="1065923" y="503972"/>
                  <a:pt x="1094874" y="469231"/>
                </a:cubicBezTo>
                <a:cubicBezTo>
                  <a:pt x="1104131" y="458123"/>
                  <a:pt x="1109904" y="444428"/>
                  <a:pt x="1118937" y="433137"/>
                </a:cubicBezTo>
                <a:cubicBezTo>
                  <a:pt x="1187512" y="347418"/>
                  <a:pt x="1093001" y="484071"/>
                  <a:pt x="1167063" y="372979"/>
                </a:cubicBezTo>
                <a:cubicBezTo>
                  <a:pt x="1159545" y="297799"/>
                  <a:pt x="1159614" y="258961"/>
                  <a:pt x="1143000" y="192505"/>
                </a:cubicBezTo>
                <a:cubicBezTo>
                  <a:pt x="1139924" y="180201"/>
                  <a:pt x="1141288" y="163782"/>
                  <a:pt x="1130968" y="156410"/>
                </a:cubicBezTo>
                <a:cubicBezTo>
                  <a:pt x="1099453" y="133899"/>
                  <a:pt x="955500" y="113963"/>
                  <a:pt x="938463" y="108284"/>
                </a:cubicBezTo>
                <a:lnTo>
                  <a:pt x="866274" y="84221"/>
                </a:lnTo>
                <a:cubicBezTo>
                  <a:pt x="858253" y="76200"/>
                  <a:pt x="852356" y="65231"/>
                  <a:pt x="842210" y="60158"/>
                </a:cubicBezTo>
                <a:cubicBezTo>
                  <a:pt x="819523" y="48814"/>
                  <a:pt x="770021" y="36094"/>
                  <a:pt x="770021" y="36094"/>
                </a:cubicBezTo>
                <a:cubicBezTo>
                  <a:pt x="741947" y="40105"/>
                  <a:pt x="713701" y="43053"/>
                  <a:pt x="685800" y="48126"/>
                </a:cubicBezTo>
                <a:cubicBezTo>
                  <a:pt x="669531" y="51084"/>
                  <a:pt x="665748" y="40104"/>
                  <a:pt x="637674" y="36094"/>
                </a:cubicBezTo>
                <a:close/>
              </a:path>
            </a:pathLst>
          </a:custGeom>
          <a:noFill/>
          <a:ln w="5715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11">
            <a:extLst>
              <a:ext uri="{FF2B5EF4-FFF2-40B4-BE49-F238E27FC236}">
                <a16:creationId xmlns:a16="http://schemas.microsoft.com/office/drawing/2014/main" id="{03A366C2-E472-C24A-AC6E-A1DE6836B3FA}"/>
              </a:ext>
            </a:extLst>
          </p:cNvPr>
          <p:cNvSpPr/>
          <p:nvPr/>
        </p:nvSpPr>
        <p:spPr>
          <a:xfrm>
            <a:off x="8801101" y="2465181"/>
            <a:ext cx="685800" cy="506830"/>
          </a:xfrm>
          <a:custGeom>
            <a:avLst/>
            <a:gdLst>
              <a:gd name="connsiteX0" fmla="*/ 637674 w 1167063"/>
              <a:gd name="connsiteY0" fmla="*/ 36094 h 565484"/>
              <a:gd name="connsiteX1" fmla="*/ 517358 w 1167063"/>
              <a:gd name="connsiteY1" fmla="*/ 24063 h 565484"/>
              <a:gd name="connsiteX2" fmla="*/ 445168 w 1167063"/>
              <a:gd name="connsiteY2" fmla="*/ 12031 h 565484"/>
              <a:gd name="connsiteX3" fmla="*/ 324853 w 1167063"/>
              <a:gd name="connsiteY3" fmla="*/ 0 h 565484"/>
              <a:gd name="connsiteX4" fmla="*/ 168442 w 1167063"/>
              <a:gd name="connsiteY4" fmla="*/ 12031 h 565484"/>
              <a:gd name="connsiteX5" fmla="*/ 96253 w 1167063"/>
              <a:gd name="connsiteY5" fmla="*/ 36094 h 565484"/>
              <a:gd name="connsiteX6" fmla="*/ 60158 w 1167063"/>
              <a:gd name="connsiteY6" fmla="*/ 60158 h 565484"/>
              <a:gd name="connsiteX7" fmla="*/ 36095 w 1167063"/>
              <a:gd name="connsiteY7" fmla="*/ 132347 h 565484"/>
              <a:gd name="connsiteX8" fmla="*/ 12032 w 1167063"/>
              <a:gd name="connsiteY8" fmla="*/ 204537 h 565484"/>
              <a:gd name="connsiteX9" fmla="*/ 0 w 1167063"/>
              <a:gd name="connsiteY9" fmla="*/ 276726 h 565484"/>
              <a:gd name="connsiteX10" fmla="*/ 60158 w 1167063"/>
              <a:gd name="connsiteY10" fmla="*/ 372979 h 565484"/>
              <a:gd name="connsiteX11" fmla="*/ 84221 w 1167063"/>
              <a:gd name="connsiteY11" fmla="*/ 409073 h 565484"/>
              <a:gd name="connsiteX12" fmla="*/ 156410 w 1167063"/>
              <a:gd name="connsiteY12" fmla="*/ 433137 h 565484"/>
              <a:gd name="connsiteX13" fmla="*/ 180474 w 1167063"/>
              <a:gd name="connsiteY13" fmla="*/ 457200 h 565484"/>
              <a:gd name="connsiteX14" fmla="*/ 288758 w 1167063"/>
              <a:gd name="connsiteY14" fmla="*/ 493294 h 565484"/>
              <a:gd name="connsiteX15" fmla="*/ 360947 w 1167063"/>
              <a:gd name="connsiteY15" fmla="*/ 517358 h 565484"/>
              <a:gd name="connsiteX16" fmla="*/ 397042 w 1167063"/>
              <a:gd name="connsiteY16" fmla="*/ 529389 h 565484"/>
              <a:gd name="connsiteX17" fmla="*/ 529389 w 1167063"/>
              <a:gd name="connsiteY17" fmla="*/ 553452 h 565484"/>
              <a:gd name="connsiteX18" fmla="*/ 649705 w 1167063"/>
              <a:gd name="connsiteY18" fmla="*/ 565484 h 565484"/>
              <a:gd name="connsiteX19" fmla="*/ 938463 w 1167063"/>
              <a:gd name="connsiteY19" fmla="*/ 553452 h 565484"/>
              <a:gd name="connsiteX20" fmla="*/ 974558 w 1167063"/>
              <a:gd name="connsiteY20" fmla="*/ 541421 h 565484"/>
              <a:gd name="connsiteX21" fmla="*/ 1022684 w 1167063"/>
              <a:gd name="connsiteY21" fmla="*/ 529389 h 565484"/>
              <a:gd name="connsiteX22" fmla="*/ 1094874 w 1167063"/>
              <a:gd name="connsiteY22" fmla="*/ 469231 h 565484"/>
              <a:gd name="connsiteX23" fmla="*/ 1118937 w 1167063"/>
              <a:gd name="connsiteY23" fmla="*/ 433137 h 565484"/>
              <a:gd name="connsiteX24" fmla="*/ 1167063 w 1167063"/>
              <a:gd name="connsiteY24" fmla="*/ 372979 h 565484"/>
              <a:gd name="connsiteX25" fmla="*/ 1143000 w 1167063"/>
              <a:gd name="connsiteY25" fmla="*/ 192505 h 565484"/>
              <a:gd name="connsiteX26" fmla="*/ 1130968 w 1167063"/>
              <a:gd name="connsiteY26" fmla="*/ 156410 h 565484"/>
              <a:gd name="connsiteX27" fmla="*/ 938463 w 1167063"/>
              <a:gd name="connsiteY27" fmla="*/ 108284 h 565484"/>
              <a:gd name="connsiteX28" fmla="*/ 866274 w 1167063"/>
              <a:gd name="connsiteY28" fmla="*/ 84221 h 565484"/>
              <a:gd name="connsiteX29" fmla="*/ 842210 w 1167063"/>
              <a:gd name="connsiteY29" fmla="*/ 60158 h 565484"/>
              <a:gd name="connsiteX30" fmla="*/ 770021 w 1167063"/>
              <a:gd name="connsiteY30" fmla="*/ 36094 h 565484"/>
              <a:gd name="connsiteX31" fmla="*/ 685800 w 1167063"/>
              <a:gd name="connsiteY31" fmla="*/ 48126 h 565484"/>
              <a:gd name="connsiteX32" fmla="*/ 637674 w 1167063"/>
              <a:gd name="connsiteY32" fmla="*/ 36094 h 5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7063" h="565484">
                <a:moveTo>
                  <a:pt x="637674" y="36094"/>
                </a:moveTo>
                <a:cubicBezTo>
                  <a:pt x="609600" y="32084"/>
                  <a:pt x="557352" y="29062"/>
                  <a:pt x="517358" y="24063"/>
                </a:cubicBezTo>
                <a:cubicBezTo>
                  <a:pt x="493151" y="21037"/>
                  <a:pt x="469375" y="15057"/>
                  <a:pt x="445168" y="12031"/>
                </a:cubicBezTo>
                <a:cubicBezTo>
                  <a:pt x="405174" y="7032"/>
                  <a:pt x="364958" y="4010"/>
                  <a:pt x="324853" y="0"/>
                </a:cubicBezTo>
                <a:cubicBezTo>
                  <a:pt x="272716" y="4010"/>
                  <a:pt x="220093" y="3876"/>
                  <a:pt x="168442" y="12031"/>
                </a:cubicBezTo>
                <a:cubicBezTo>
                  <a:pt x="143388" y="15987"/>
                  <a:pt x="96253" y="36094"/>
                  <a:pt x="96253" y="36094"/>
                </a:cubicBezTo>
                <a:cubicBezTo>
                  <a:pt x="84221" y="44115"/>
                  <a:pt x="67822" y="47896"/>
                  <a:pt x="60158" y="60158"/>
                </a:cubicBezTo>
                <a:cubicBezTo>
                  <a:pt x="46715" y="81667"/>
                  <a:pt x="44116" y="108284"/>
                  <a:pt x="36095" y="132347"/>
                </a:cubicBezTo>
                <a:cubicBezTo>
                  <a:pt x="36093" y="132354"/>
                  <a:pt x="12033" y="204529"/>
                  <a:pt x="12032" y="204537"/>
                </a:cubicBezTo>
                <a:lnTo>
                  <a:pt x="0" y="276726"/>
                </a:lnTo>
                <a:cubicBezTo>
                  <a:pt x="28636" y="362634"/>
                  <a:pt x="2958" y="334846"/>
                  <a:pt x="60158" y="372979"/>
                </a:cubicBezTo>
                <a:cubicBezTo>
                  <a:pt x="68179" y="385010"/>
                  <a:pt x="71959" y="401409"/>
                  <a:pt x="84221" y="409073"/>
                </a:cubicBezTo>
                <a:cubicBezTo>
                  <a:pt x="105730" y="422516"/>
                  <a:pt x="156410" y="433137"/>
                  <a:pt x="156410" y="433137"/>
                </a:cubicBezTo>
                <a:cubicBezTo>
                  <a:pt x="164431" y="441158"/>
                  <a:pt x="170328" y="452127"/>
                  <a:pt x="180474" y="457200"/>
                </a:cubicBezTo>
                <a:cubicBezTo>
                  <a:pt x="180486" y="457206"/>
                  <a:pt x="270704" y="487276"/>
                  <a:pt x="288758" y="493294"/>
                </a:cubicBezTo>
                <a:lnTo>
                  <a:pt x="360947" y="517358"/>
                </a:lnTo>
                <a:cubicBezTo>
                  <a:pt x="372979" y="521369"/>
                  <a:pt x="384606" y="526902"/>
                  <a:pt x="397042" y="529389"/>
                </a:cubicBezTo>
                <a:cubicBezTo>
                  <a:pt x="438118" y="537605"/>
                  <a:pt x="488327" y="548319"/>
                  <a:pt x="529389" y="553452"/>
                </a:cubicBezTo>
                <a:cubicBezTo>
                  <a:pt x="569383" y="558451"/>
                  <a:pt x="609600" y="561473"/>
                  <a:pt x="649705" y="565484"/>
                </a:cubicBezTo>
                <a:cubicBezTo>
                  <a:pt x="745958" y="561473"/>
                  <a:pt x="842390" y="560568"/>
                  <a:pt x="938463" y="553452"/>
                </a:cubicBezTo>
                <a:cubicBezTo>
                  <a:pt x="951111" y="552515"/>
                  <a:pt x="962364" y="544905"/>
                  <a:pt x="974558" y="541421"/>
                </a:cubicBezTo>
                <a:cubicBezTo>
                  <a:pt x="990458" y="536878"/>
                  <a:pt x="1006642" y="533400"/>
                  <a:pt x="1022684" y="529389"/>
                </a:cubicBezTo>
                <a:cubicBezTo>
                  <a:pt x="1058176" y="505728"/>
                  <a:pt x="1065923" y="503972"/>
                  <a:pt x="1094874" y="469231"/>
                </a:cubicBezTo>
                <a:cubicBezTo>
                  <a:pt x="1104131" y="458123"/>
                  <a:pt x="1109904" y="444428"/>
                  <a:pt x="1118937" y="433137"/>
                </a:cubicBezTo>
                <a:cubicBezTo>
                  <a:pt x="1187512" y="347418"/>
                  <a:pt x="1093001" y="484071"/>
                  <a:pt x="1167063" y="372979"/>
                </a:cubicBezTo>
                <a:cubicBezTo>
                  <a:pt x="1159545" y="297799"/>
                  <a:pt x="1159614" y="258961"/>
                  <a:pt x="1143000" y="192505"/>
                </a:cubicBezTo>
                <a:cubicBezTo>
                  <a:pt x="1139924" y="180201"/>
                  <a:pt x="1141288" y="163782"/>
                  <a:pt x="1130968" y="156410"/>
                </a:cubicBezTo>
                <a:cubicBezTo>
                  <a:pt x="1099453" y="133899"/>
                  <a:pt x="955500" y="113963"/>
                  <a:pt x="938463" y="108284"/>
                </a:cubicBezTo>
                <a:lnTo>
                  <a:pt x="866274" y="84221"/>
                </a:lnTo>
                <a:cubicBezTo>
                  <a:pt x="858253" y="76200"/>
                  <a:pt x="852356" y="65231"/>
                  <a:pt x="842210" y="60158"/>
                </a:cubicBezTo>
                <a:cubicBezTo>
                  <a:pt x="819523" y="48814"/>
                  <a:pt x="770021" y="36094"/>
                  <a:pt x="770021" y="36094"/>
                </a:cubicBezTo>
                <a:cubicBezTo>
                  <a:pt x="741947" y="40105"/>
                  <a:pt x="713701" y="43053"/>
                  <a:pt x="685800" y="48126"/>
                </a:cubicBezTo>
                <a:cubicBezTo>
                  <a:pt x="669531" y="51084"/>
                  <a:pt x="665748" y="40104"/>
                  <a:pt x="637674" y="36094"/>
                </a:cubicBezTo>
                <a:close/>
              </a:path>
            </a:pathLst>
          </a:custGeom>
          <a:noFill/>
          <a:ln w="5715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Freeform 13">
            <a:extLst>
              <a:ext uri="{FF2B5EF4-FFF2-40B4-BE49-F238E27FC236}">
                <a16:creationId xmlns:a16="http://schemas.microsoft.com/office/drawing/2014/main" id="{3A652E09-14F7-9C40-8F44-F6446F1F0E65}"/>
              </a:ext>
            </a:extLst>
          </p:cNvPr>
          <p:cNvSpPr/>
          <p:nvPr/>
        </p:nvSpPr>
        <p:spPr>
          <a:xfrm>
            <a:off x="7881186" y="1512634"/>
            <a:ext cx="685800" cy="506830"/>
          </a:xfrm>
          <a:custGeom>
            <a:avLst/>
            <a:gdLst>
              <a:gd name="connsiteX0" fmla="*/ 637674 w 1167063"/>
              <a:gd name="connsiteY0" fmla="*/ 36094 h 565484"/>
              <a:gd name="connsiteX1" fmla="*/ 517358 w 1167063"/>
              <a:gd name="connsiteY1" fmla="*/ 24063 h 565484"/>
              <a:gd name="connsiteX2" fmla="*/ 445168 w 1167063"/>
              <a:gd name="connsiteY2" fmla="*/ 12031 h 565484"/>
              <a:gd name="connsiteX3" fmla="*/ 324853 w 1167063"/>
              <a:gd name="connsiteY3" fmla="*/ 0 h 565484"/>
              <a:gd name="connsiteX4" fmla="*/ 168442 w 1167063"/>
              <a:gd name="connsiteY4" fmla="*/ 12031 h 565484"/>
              <a:gd name="connsiteX5" fmla="*/ 96253 w 1167063"/>
              <a:gd name="connsiteY5" fmla="*/ 36094 h 565484"/>
              <a:gd name="connsiteX6" fmla="*/ 60158 w 1167063"/>
              <a:gd name="connsiteY6" fmla="*/ 60158 h 565484"/>
              <a:gd name="connsiteX7" fmla="*/ 36095 w 1167063"/>
              <a:gd name="connsiteY7" fmla="*/ 132347 h 565484"/>
              <a:gd name="connsiteX8" fmla="*/ 12032 w 1167063"/>
              <a:gd name="connsiteY8" fmla="*/ 204537 h 565484"/>
              <a:gd name="connsiteX9" fmla="*/ 0 w 1167063"/>
              <a:gd name="connsiteY9" fmla="*/ 276726 h 565484"/>
              <a:gd name="connsiteX10" fmla="*/ 60158 w 1167063"/>
              <a:gd name="connsiteY10" fmla="*/ 372979 h 565484"/>
              <a:gd name="connsiteX11" fmla="*/ 84221 w 1167063"/>
              <a:gd name="connsiteY11" fmla="*/ 409073 h 565484"/>
              <a:gd name="connsiteX12" fmla="*/ 156410 w 1167063"/>
              <a:gd name="connsiteY12" fmla="*/ 433137 h 565484"/>
              <a:gd name="connsiteX13" fmla="*/ 180474 w 1167063"/>
              <a:gd name="connsiteY13" fmla="*/ 457200 h 565484"/>
              <a:gd name="connsiteX14" fmla="*/ 288758 w 1167063"/>
              <a:gd name="connsiteY14" fmla="*/ 493294 h 565484"/>
              <a:gd name="connsiteX15" fmla="*/ 360947 w 1167063"/>
              <a:gd name="connsiteY15" fmla="*/ 517358 h 565484"/>
              <a:gd name="connsiteX16" fmla="*/ 397042 w 1167063"/>
              <a:gd name="connsiteY16" fmla="*/ 529389 h 565484"/>
              <a:gd name="connsiteX17" fmla="*/ 529389 w 1167063"/>
              <a:gd name="connsiteY17" fmla="*/ 553452 h 565484"/>
              <a:gd name="connsiteX18" fmla="*/ 649705 w 1167063"/>
              <a:gd name="connsiteY18" fmla="*/ 565484 h 565484"/>
              <a:gd name="connsiteX19" fmla="*/ 938463 w 1167063"/>
              <a:gd name="connsiteY19" fmla="*/ 553452 h 565484"/>
              <a:gd name="connsiteX20" fmla="*/ 974558 w 1167063"/>
              <a:gd name="connsiteY20" fmla="*/ 541421 h 565484"/>
              <a:gd name="connsiteX21" fmla="*/ 1022684 w 1167063"/>
              <a:gd name="connsiteY21" fmla="*/ 529389 h 565484"/>
              <a:gd name="connsiteX22" fmla="*/ 1094874 w 1167063"/>
              <a:gd name="connsiteY22" fmla="*/ 469231 h 565484"/>
              <a:gd name="connsiteX23" fmla="*/ 1118937 w 1167063"/>
              <a:gd name="connsiteY23" fmla="*/ 433137 h 565484"/>
              <a:gd name="connsiteX24" fmla="*/ 1167063 w 1167063"/>
              <a:gd name="connsiteY24" fmla="*/ 372979 h 565484"/>
              <a:gd name="connsiteX25" fmla="*/ 1143000 w 1167063"/>
              <a:gd name="connsiteY25" fmla="*/ 192505 h 565484"/>
              <a:gd name="connsiteX26" fmla="*/ 1130968 w 1167063"/>
              <a:gd name="connsiteY26" fmla="*/ 156410 h 565484"/>
              <a:gd name="connsiteX27" fmla="*/ 938463 w 1167063"/>
              <a:gd name="connsiteY27" fmla="*/ 108284 h 565484"/>
              <a:gd name="connsiteX28" fmla="*/ 866274 w 1167063"/>
              <a:gd name="connsiteY28" fmla="*/ 84221 h 565484"/>
              <a:gd name="connsiteX29" fmla="*/ 842210 w 1167063"/>
              <a:gd name="connsiteY29" fmla="*/ 60158 h 565484"/>
              <a:gd name="connsiteX30" fmla="*/ 770021 w 1167063"/>
              <a:gd name="connsiteY30" fmla="*/ 36094 h 565484"/>
              <a:gd name="connsiteX31" fmla="*/ 685800 w 1167063"/>
              <a:gd name="connsiteY31" fmla="*/ 48126 h 565484"/>
              <a:gd name="connsiteX32" fmla="*/ 637674 w 1167063"/>
              <a:gd name="connsiteY32" fmla="*/ 36094 h 5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7063" h="565484">
                <a:moveTo>
                  <a:pt x="637674" y="36094"/>
                </a:moveTo>
                <a:cubicBezTo>
                  <a:pt x="609600" y="32084"/>
                  <a:pt x="557352" y="29062"/>
                  <a:pt x="517358" y="24063"/>
                </a:cubicBezTo>
                <a:cubicBezTo>
                  <a:pt x="493151" y="21037"/>
                  <a:pt x="469375" y="15057"/>
                  <a:pt x="445168" y="12031"/>
                </a:cubicBezTo>
                <a:cubicBezTo>
                  <a:pt x="405174" y="7032"/>
                  <a:pt x="364958" y="4010"/>
                  <a:pt x="324853" y="0"/>
                </a:cubicBezTo>
                <a:cubicBezTo>
                  <a:pt x="272716" y="4010"/>
                  <a:pt x="220093" y="3876"/>
                  <a:pt x="168442" y="12031"/>
                </a:cubicBezTo>
                <a:cubicBezTo>
                  <a:pt x="143388" y="15987"/>
                  <a:pt x="96253" y="36094"/>
                  <a:pt x="96253" y="36094"/>
                </a:cubicBezTo>
                <a:cubicBezTo>
                  <a:pt x="84221" y="44115"/>
                  <a:pt x="67822" y="47896"/>
                  <a:pt x="60158" y="60158"/>
                </a:cubicBezTo>
                <a:cubicBezTo>
                  <a:pt x="46715" y="81667"/>
                  <a:pt x="44116" y="108284"/>
                  <a:pt x="36095" y="132347"/>
                </a:cubicBezTo>
                <a:cubicBezTo>
                  <a:pt x="36093" y="132354"/>
                  <a:pt x="12033" y="204529"/>
                  <a:pt x="12032" y="204537"/>
                </a:cubicBezTo>
                <a:lnTo>
                  <a:pt x="0" y="276726"/>
                </a:lnTo>
                <a:cubicBezTo>
                  <a:pt x="28636" y="362634"/>
                  <a:pt x="2958" y="334846"/>
                  <a:pt x="60158" y="372979"/>
                </a:cubicBezTo>
                <a:cubicBezTo>
                  <a:pt x="68179" y="385010"/>
                  <a:pt x="71959" y="401409"/>
                  <a:pt x="84221" y="409073"/>
                </a:cubicBezTo>
                <a:cubicBezTo>
                  <a:pt x="105730" y="422516"/>
                  <a:pt x="156410" y="433137"/>
                  <a:pt x="156410" y="433137"/>
                </a:cubicBezTo>
                <a:cubicBezTo>
                  <a:pt x="164431" y="441158"/>
                  <a:pt x="170328" y="452127"/>
                  <a:pt x="180474" y="457200"/>
                </a:cubicBezTo>
                <a:cubicBezTo>
                  <a:pt x="180486" y="457206"/>
                  <a:pt x="270704" y="487276"/>
                  <a:pt x="288758" y="493294"/>
                </a:cubicBezTo>
                <a:lnTo>
                  <a:pt x="360947" y="517358"/>
                </a:lnTo>
                <a:cubicBezTo>
                  <a:pt x="372979" y="521369"/>
                  <a:pt x="384606" y="526902"/>
                  <a:pt x="397042" y="529389"/>
                </a:cubicBezTo>
                <a:cubicBezTo>
                  <a:pt x="438118" y="537605"/>
                  <a:pt x="488327" y="548319"/>
                  <a:pt x="529389" y="553452"/>
                </a:cubicBezTo>
                <a:cubicBezTo>
                  <a:pt x="569383" y="558451"/>
                  <a:pt x="609600" y="561473"/>
                  <a:pt x="649705" y="565484"/>
                </a:cubicBezTo>
                <a:cubicBezTo>
                  <a:pt x="745958" y="561473"/>
                  <a:pt x="842390" y="560568"/>
                  <a:pt x="938463" y="553452"/>
                </a:cubicBezTo>
                <a:cubicBezTo>
                  <a:pt x="951111" y="552515"/>
                  <a:pt x="962364" y="544905"/>
                  <a:pt x="974558" y="541421"/>
                </a:cubicBezTo>
                <a:cubicBezTo>
                  <a:pt x="990458" y="536878"/>
                  <a:pt x="1006642" y="533400"/>
                  <a:pt x="1022684" y="529389"/>
                </a:cubicBezTo>
                <a:cubicBezTo>
                  <a:pt x="1058176" y="505728"/>
                  <a:pt x="1065923" y="503972"/>
                  <a:pt x="1094874" y="469231"/>
                </a:cubicBezTo>
                <a:cubicBezTo>
                  <a:pt x="1104131" y="458123"/>
                  <a:pt x="1109904" y="444428"/>
                  <a:pt x="1118937" y="433137"/>
                </a:cubicBezTo>
                <a:cubicBezTo>
                  <a:pt x="1187512" y="347418"/>
                  <a:pt x="1093001" y="484071"/>
                  <a:pt x="1167063" y="372979"/>
                </a:cubicBezTo>
                <a:cubicBezTo>
                  <a:pt x="1159545" y="297799"/>
                  <a:pt x="1159614" y="258961"/>
                  <a:pt x="1143000" y="192505"/>
                </a:cubicBezTo>
                <a:cubicBezTo>
                  <a:pt x="1139924" y="180201"/>
                  <a:pt x="1141288" y="163782"/>
                  <a:pt x="1130968" y="156410"/>
                </a:cubicBezTo>
                <a:cubicBezTo>
                  <a:pt x="1099453" y="133899"/>
                  <a:pt x="955500" y="113963"/>
                  <a:pt x="938463" y="108284"/>
                </a:cubicBezTo>
                <a:lnTo>
                  <a:pt x="866274" y="84221"/>
                </a:lnTo>
                <a:cubicBezTo>
                  <a:pt x="858253" y="76200"/>
                  <a:pt x="852356" y="65231"/>
                  <a:pt x="842210" y="60158"/>
                </a:cubicBezTo>
                <a:cubicBezTo>
                  <a:pt x="819523" y="48814"/>
                  <a:pt x="770021" y="36094"/>
                  <a:pt x="770021" y="36094"/>
                </a:cubicBezTo>
                <a:cubicBezTo>
                  <a:pt x="741947" y="40105"/>
                  <a:pt x="713701" y="43053"/>
                  <a:pt x="685800" y="48126"/>
                </a:cubicBezTo>
                <a:cubicBezTo>
                  <a:pt x="669531" y="51084"/>
                  <a:pt x="665748" y="40104"/>
                  <a:pt x="637674" y="36094"/>
                </a:cubicBezTo>
                <a:close/>
              </a:path>
            </a:pathLst>
          </a:custGeom>
          <a:noFill/>
          <a:ln w="5715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Freeform 14">
            <a:extLst>
              <a:ext uri="{FF2B5EF4-FFF2-40B4-BE49-F238E27FC236}">
                <a16:creationId xmlns:a16="http://schemas.microsoft.com/office/drawing/2014/main" id="{D2D82392-74D1-F945-893C-D50461239E92}"/>
              </a:ext>
            </a:extLst>
          </p:cNvPr>
          <p:cNvSpPr/>
          <p:nvPr/>
        </p:nvSpPr>
        <p:spPr>
          <a:xfrm>
            <a:off x="10303176" y="1745118"/>
            <a:ext cx="1167063" cy="621389"/>
          </a:xfrm>
          <a:custGeom>
            <a:avLst/>
            <a:gdLst>
              <a:gd name="connsiteX0" fmla="*/ 637674 w 1167063"/>
              <a:gd name="connsiteY0" fmla="*/ 36094 h 565484"/>
              <a:gd name="connsiteX1" fmla="*/ 517358 w 1167063"/>
              <a:gd name="connsiteY1" fmla="*/ 24063 h 565484"/>
              <a:gd name="connsiteX2" fmla="*/ 445168 w 1167063"/>
              <a:gd name="connsiteY2" fmla="*/ 12031 h 565484"/>
              <a:gd name="connsiteX3" fmla="*/ 324853 w 1167063"/>
              <a:gd name="connsiteY3" fmla="*/ 0 h 565484"/>
              <a:gd name="connsiteX4" fmla="*/ 168442 w 1167063"/>
              <a:gd name="connsiteY4" fmla="*/ 12031 h 565484"/>
              <a:gd name="connsiteX5" fmla="*/ 96253 w 1167063"/>
              <a:gd name="connsiteY5" fmla="*/ 36094 h 565484"/>
              <a:gd name="connsiteX6" fmla="*/ 60158 w 1167063"/>
              <a:gd name="connsiteY6" fmla="*/ 60158 h 565484"/>
              <a:gd name="connsiteX7" fmla="*/ 36095 w 1167063"/>
              <a:gd name="connsiteY7" fmla="*/ 132347 h 565484"/>
              <a:gd name="connsiteX8" fmla="*/ 12032 w 1167063"/>
              <a:gd name="connsiteY8" fmla="*/ 204537 h 565484"/>
              <a:gd name="connsiteX9" fmla="*/ 0 w 1167063"/>
              <a:gd name="connsiteY9" fmla="*/ 276726 h 565484"/>
              <a:gd name="connsiteX10" fmla="*/ 60158 w 1167063"/>
              <a:gd name="connsiteY10" fmla="*/ 372979 h 565484"/>
              <a:gd name="connsiteX11" fmla="*/ 84221 w 1167063"/>
              <a:gd name="connsiteY11" fmla="*/ 409073 h 565484"/>
              <a:gd name="connsiteX12" fmla="*/ 156410 w 1167063"/>
              <a:gd name="connsiteY12" fmla="*/ 433137 h 565484"/>
              <a:gd name="connsiteX13" fmla="*/ 180474 w 1167063"/>
              <a:gd name="connsiteY13" fmla="*/ 457200 h 565484"/>
              <a:gd name="connsiteX14" fmla="*/ 288758 w 1167063"/>
              <a:gd name="connsiteY14" fmla="*/ 493294 h 565484"/>
              <a:gd name="connsiteX15" fmla="*/ 360947 w 1167063"/>
              <a:gd name="connsiteY15" fmla="*/ 517358 h 565484"/>
              <a:gd name="connsiteX16" fmla="*/ 397042 w 1167063"/>
              <a:gd name="connsiteY16" fmla="*/ 529389 h 565484"/>
              <a:gd name="connsiteX17" fmla="*/ 529389 w 1167063"/>
              <a:gd name="connsiteY17" fmla="*/ 553452 h 565484"/>
              <a:gd name="connsiteX18" fmla="*/ 649705 w 1167063"/>
              <a:gd name="connsiteY18" fmla="*/ 565484 h 565484"/>
              <a:gd name="connsiteX19" fmla="*/ 938463 w 1167063"/>
              <a:gd name="connsiteY19" fmla="*/ 553452 h 565484"/>
              <a:gd name="connsiteX20" fmla="*/ 974558 w 1167063"/>
              <a:gd name="connsiteY20" fmla="*/ 541421 h 565484"/>
              <a:gd name="connsiteX21" fmla="*/ 1022684 w 1167063"/>
              <a:gd name="connsiteY21" fmla="*/ 529389 h 565484"/>
              <a:gd name="connsiteX22" fmla="*/ 1094874 w 1167063"/>
              <a:gd name="connsiteY22" fmla="*/ 469231 h 565484"/>
              <a:gd name="connsiteX23" fmla="*/ 1118937 w 1167063"/>
              <a:gd name="connsiteY23" fmla="*/ 433137 h 565484"/>
              <a:gd name="connsiteX24" fmla="*/ 1167063 w 1167063"/>
              <a:gd name="connsiteY24" fmla="*/ 372979 h 565484"/>
              <a:gd name="connsiteX25" fmla="*/ 1143000 w 1167063"/>
              <a:gd name="connsiteY25" fmla="*/ 192505 h 565484"/>
              <a:gd name="connsiteX26" fmla="*/ 1130968 w 1167063"/>
              <a:gd name="connsiteY26" fmla="*/ 156410 h 565484"/>
              <a:gd name="connsiteX27" fmla="*/ 938463 w 1167063"/>
              <a:gd name="connsiteY27" fmla="*/ 108284 h 565484"/>
              <a:gd name="connsiteX28" fmla="*/ 866274 w 1167063"/>
              <a:gd name="connsiteY28" fmla="*/ 84221 h 565484"/>
              <a:gd name="connsiteX29" fmla="*/ 842210 w 1167063"/>
              <a:gd name="connsiteY29" fmla="*/ 60158 h 565484"/>
              <a:gd name="connsiteX30" fmla="*/ 770021 w 1167063"/>
              <a:gd name="connsiteY30" fmla="*/ 36094 h 565484"/>
              <a:gd name="connsiteX31" fmla="*/ 685800 w 1167063"/>
              <a:gd name="connsiteY31" fmla="*/ 48126 h 565484"/>
              <a:gd name="connsiteX32" fmla="*/ 637674 w 1167063"/>
              <a:gd name="connsiteY32" fmla="*/ 36094 h 5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7063" h="565484">
                <a:moveTo>
                  <a:pt x="637674" y="36094"/>
                </a:moveTo>
                <a:cubicBezTo>
                  <a:pt x="609600" y="32084"/>
                  <a:pt x="557352" y="29062"/>
                  <a:pt x="517358" y="24063"/>
                </a:cubicBezTo>
                <a:cubicBezTo>
                  <a:pt x="493151" y="21037"/>
                  <a:pt x="469375" y="15057"/>
                  <a:pt x="445168" y="12031"/>
                </a:cubicBezTo>
                <a:cubicBezTo>
                  <a:pt x="405174" y="7032"/>
                  <a:pt x="364958" y="4010"/>
                  <a:pt x="324853" y="0"/>
                </a:cubicBezTo>
                <a:cubicBezTo>
                  <a:pt x="272716" y="4010"/>
                  <a:pt x="220093" y="3876"/>
                  <a:pt x="168442" y="12031"/>
                </a:cubicBezTo>
                <a:cubicBezTo>
                  <a:pt x="143388" y="15987"/>
                  <a:pt x="96253" y="36094"/>
                  <a:pt x="96253" y="36094"/>
                </a:cubicBezTo>
                <a:cubicBezTo>
                  <a:pt x="84221" y="44115"/>
                  <a:pt x="67822" y="47896"/>
                  <a:pt x="60158" y="60158"/>
                </a:cubicBezTo>
                <a:cubicBezTo>
                  <a:pt x="46715" y="81667"/>
                  <a:pt x="44116" y="108284"/>
                  <a:pt x="36095" y="132347"/>
                </a:cubicBezTo>
                <a:cubicBezTo>
                  <a:pt x="36093" y="132354"/>
                  <a:pt x="12033" y="204529"/>
                  <a:pt x="12032" y="204537"/>
                </a:cubicBezTo>
                <a:lnTo>
                  <a:pt x="0" y="276726"/>
                </a:lnTo>
                <a:cubicBezTo>
                  <a:pt x="28636" y="362634"/>
                  <a:pt x="2958" y="334846"/>
                  <a:pt x="60158" y="372979"/>
                </a:cubicBezTo>
                <a:cubicBezTo>
                  <a:pt x="68179" y="385010"/>
                  <a:pt x="71959" y="401409"/>
                  <a:pt x="84221" y="409073"/>
                </a:cubicBezTo>
                <a:cubicBezTo>
                  <a:pt x="105730" y="422516"/>
                  <a:pt x="156410" y="433137"/>
                  <a:pt x="156410" y="433137"/>
                </a:cubicBezTo>
                <a:cubicBezTo>
                  <a:pt x="164431" y="441158"/>
                  <a:pt x="170328" y="452127"/>
                  <a:pt x="180474" y="457200"/>
                </a:cubicBezTo>
                <a:cubicBezTo>
                  <a:pt x="180486" y="457206"/>
                  <a:pt x="270704" y="487276"/>
                  <a:pt x="288758" y="493294"/>
                </a:cubicBezTo>
                <a:lnTo>
                  <a:pt x="360947" y="517358"/>
                </a:lnTo>
                <a:cubicBezTo>
                  <a:pt x="372979" y="521369"/>
                  <a:pt x="384606" y="526902"/>
                  <a:pt x="397042" y="529389"/>
                </a:cubicBezTo>
                <a:cubicBezTo>
                  <a:pt x="438118" y="537605"/>
                  <a:pt x="488327" y="548319"/>
                  <a:pt x="529389" y="553452"/>
                </a:cubicBezTo>
                <a:cubicBezTo>
                  <a:pt x="569383" y="558451"/>
                  <a:pt x="609600" y="561473"/>
                  <a:pt x="649705" y="565484"/>
                </a:cubicBezTo>
                <a:cubicBezTo>
                  <a:pt x="745958" y="561473"/>
                  <a:pt x="842390" y="560568"/>
                  <a:pt x="938463" y="553452"/>
                </a:cubicBezTo>
                <a:cubicBezTo>
                  <a:pt x="951111" y="552515"/>
                  <a:pt x="962364" y="544905"/>
                  <a:pt x="974558" y="541421"/>
                </a:cubicBezTo>
                <a:cubicBezTo>
                  <a:pt x="990458" y="536878"/>
                  <a:pt x="1006642" y="533400"/>
                  <a:pt x="1022684" y="529389"/>
                </a:cubicBezTo>
                <a:cubicBezTo>
                  <a:pt x="1058176" y="505728"/>
                  <a:pt x="1065923" y="503972"/>
                  <a:pt x="1094874" y="469231"/>
                </a:cubicBezTo>
                <a:cubicBezTo>
                  <a:pt x="1104131" y="458123"/>
                  <a:pt x="1109904" y="444428"/>
                  <a:pt x="1118937" y="433137"/>
                </a:cubicBezTo>
                <a:cubicBezTo>
                  <a:pt x="1187512" y="347418"/>
                  <a:pt x="1093001" y="484071"/>
                  <a:pt x="1167063" y="372979"/>
                </a:cubicBezTo>
                <a:cubicBezTo>
                  <a:pt x="1159545" y="297799"/>
                  <a:pt x="1159614" y="258961"/>
                  <a:pt x="1143000" y="192505"/>
                </a:cubicBezTo>
                <a:cubicBezTo>
                  <a:pt x="1139924" y="180201"/>
                  <a:pt x="1141288" y="163782"/>
                  <a:pt x="1130968" y="156410"/>
                </a:cubicBezTo>
                <a:cubicBezTo>
                  <a:pt x="1099453" y="133899"/>
                  <a:pt x="955500" y="113963"/>
                  <a:pt x="938463" y="108284"/>
                </a:cubicBezTo>
                <a:lnTo>
                  <a:pt x="866274" y="84221"/>
                </a:lnTo>
                <a:cubicBezTo>
                  <a:pt x="858253" y="76200"/>
                  <a:pt x="852356" y="65231"/>
                  <a:pt x="842210" y="60158"/>
                </a:cubicBezTo>
                <a:cubicBezTo>
                  <a:pt x="819523" y="48814"/>
                  <a:pt x="770021" y="36094"/>
                  <a:pt x="770021" y="36094"/>
                </a:cubicBezTo>
                <a:cubicBezTo>
                  <a:pt x="741947" y="40105"/>
                  <a:pt x="713701" y="43053"/>
                  <a:pt x="685800" y="48126"/>
                </a:cubicBezTo>
                <a:cubicBezTo>
                  <a:pt x="669531" y="51084"/>
                  <a:pt x="665748" y="40104"/>
                  <a:pt x="637674" y="36094"/>
                </a:cubicBezTo>
                <a:close/>
              </a:path>
            </a:pathLst>
          </a:custGeom>
          <a:noFill/>
          <a:ln w="5715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Rounded Rectangular Callout 9">
            <a:extLst>
              <a:ext uri="{FF2B5EF4-FFF2-40B4-BE49-F238E27FC236}">
                <a16:creationId xmlns:a16="http://schemas.microsoft.com/office/drawing/2014/main" id="{C62B924A-A4B8-B24A-B306-4E44810E0E10}"/>
              </a:ext>
            </a:extLst>
          </p:cNvPr>
          <p:cNvSpPr/>
          <p:nvPr/>
        </p:nvSpPr>
        <p:spPr>
          <a:xfrm>
            <a:off x="114301" y="5307546"/>
            <a:ext cx="4129088" cy="1191552"/>
          </a:xfrm>
          <a:prstGeom prst="wedgeRoundRectCallout">
            <a:avLst>
              <a:gd name="adj1" fmla="val 146873"/>
              <a:gd name="adj2" fmla="val -158128"/>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sd="2306494149">
                  <a:custGeom>
                    <a:avLst/>
                    <a:gdLst>
                      <a:gd name="connsiteX0" fmla="*/ 0 w 4129088"/>
                      <a:gd name="connsiteY0" fmla="*/ 198596 h 1191552"/>
                      <a:gd name="connsiteX1" fmla="*/ 198596 w 4129088"/>
                      <a:gd name="connsiteY1" fmla="*/ 0 h 1191552"/>
                      <a:gd name="connsiteX2" fmla="*/ 795307 w 4129088"/>
                      <a:gd name="connsiteY2" fmla="*/ 0 h 1191552"/>
                      <a:gd name="connsiteX3" fmla="*/ 1303616 w 4129088"/>
                      <a:gd name="connsiteY3" fmla="*/ 0 h 1191552"/>
                      <a:gd name="connsiteX4" fmla="*/ 1789824 w 4129088"/>
                      <a:gd name="connsiteY4" fmla="*/ 0 h 1191552"/>
                      <a:gd name="connsiteX5" fmla="*/ 2408635 w 4129088"/>
                      <a:gd name="connsiteY5" fmla="*/ 0 h 1191552"/>
                      <a:gd name="connsiteX6" fmla="*/ 3037882 w 4129088"/>
                      <a:gd name="connsiteY6" fmla="*/ -141724 h 1191552"/>
                      <a:gd name="connsiteX7" fmla="*/ 3609924 w 4129088"/>
                      <a:gd name="connsiteY7" fmla="*/ -270564 h 1191552"/>
                      <a:gd name="connsiteX8" fmla="*/ 4124762 w 4129088"/>
                      <a:gd name="connsiteY8" fmla="*/ -386520 h 1191552"/>
                      <a:gd name="connsiteX9" fmla="*/ 4525192 w 4129088"/>
                      <a:gd name="connsiteY9" fmla="*/ -476708 h 1191552"/>
                      <a:gd name="connsiteX10" fmla="*/ 4925622 w 4129088"/>
                      <a:gd name="connsiteY10" fmla="*/ -566896 h 1191552"/>
                      <a:gd name="connsiteX11" fmla="*/ 5383255 w 4129088"/>
                      <a:gd name="connsiteY11" fmla="*/ -669969 h 1191552"/>
                      <a:gd name="connsiteX12" fmla="*/ 5840889 w 4129088"/>
                      <a:gd name="connsiteY12" fmla="*/ -773041 h 1191552"/>
                      <a:gd name="connsiteX13" fmla="*/ 6412932 w 4129088"/>
                      <a:gd name="connsiteY13" fmla="*/ -901881 h 1191552"/>
                      <a:gd name="connsiteX14" fmla="*/ 6927770 w 4129088"/>
                      <a:gd name="connsiteY14" fmla="*/ -1017837 h 1191552"/>
                      <a:gd name="connsiteX15" fmla="*/ 7499812 w 4129088"/>
                      <a:gd name="connsiteY15" fmla="*/ -1146677 h 1191552"/>
                      <a:gd name="connsiteX16" fmla="*/ 8129059 w 4129088"/>
                      <a:gd name="connsiteY16" fmla="*/ -1288401 h 1191552"/>
                      <a:gd name="connsiteX17" fmla="*/ 7701916 w 4129088"/>
                      <a:gd name="connsiteY17" fmla="*/ -1171013 h 1191552"/>
                      <a:gd name="connsiteX18" fmla="*/ 7321655 w 4129088"/>
                      <a:gd name="connsiteY18" fmla="*/ -1066510 h 1191552"/>
                      <a:gd name="connsiteX19" fmla="*/ 6894512 w 4129088"/>
                      <a:gd name="connsiteY19" fmla="*/ -949122 h 1191552"/>
                      <a:gd name="connsiteX20" fmla="*/ 6279843 w 4129088"/>
                      <a:gd name="connsiteY20" fmla="*/ -780198 h 1191552"/>
                      <a:gd name="connsiteX21" fmla="*/ 5805819 w 4129088"/>
                      <a:gd name="connsiteY21" fmla="*/ -649927 h 1191552"/>
                      <a:gd name="connsiteX22" fmla="*/ 5191150 w 4129088"/>
                      <a:gd name="connsiteY22" fmla="*/ -481003 h 1191552"/>
                      <a:gd name="connsiteX23" fmla="*/ 4576482 w 4129088"/>
                      <a:gd name="connsiteY23" fmla="*/ -312079 h 1191552"/>
                      <a:gd name="connsiteX24" fmla="*/ 4149339 w 4129088"/>
                      <a:gd name="connsiteY24" fmla="*/ -194692 h 1191552"/>
                      <a:gd name="connsiteX25" fmla="*/ 3440907 w 4129088"/>
                      <a:gd name="connsiteY25" fmla="*/ 0 h 1191552"/>
                      <a:gd name="connsiteX26" fmla="*/ 3930492 w 4129088"/>
                      <a:gd name="connsiteY26" fmla="*/ 0 h 1191552"/>
                      <a:gd name="connsiteX27" fmla="*/ 4129088 w 4129088"/>
                      <a:gd name="connsiteY27" fmla="*/ 198596 h 1191552"/>
                      <a:gd name="connsiteX28" fmla="*/ 4129088 w 4129088"/>
                      <a:gd name="connsiteY28" fmla="*/ 198592 h 1191552"/>
                      <a:gd name="connsiteX29" fmla="*/ 4129088 w 4129088"/>
                      <a:gd name="connsiteY29" fmla="*/ 198592 h 1191552"/>
                      <a:gd name="connsiteX30" fmla="*/ 4129088 w 4129088"/>
                      <a:gd name="connsiteY30" fmla="*/ 496480 h 1191552"/>
                      <a:gd name="connsiteX31" fmla="*/ 4129088 w 4129088"/>
                      <a:gd name="connsiteY31" fmla="*/ 992956 h 1191552"/>
                      <a:gd name="connsiteX32" fmla="*/ 3930492 w 4129088"/>
                      <a:gd name="connsiteY32" fmla="*/ 1191552 h 1191552"/>
                      <a:gd name="connsiteX33" fmla="*/ 3440907 w 4129088"/>
                      <a:gd name="connsiteY33" fmla="*/ 1191552 h 1191552"/>
                      <a:gd name="connsiteX34" fmla="*/ 2945416 w 4129088"/>
                      <a:gd name="connsiteY34" fmla="*/ 1191552 h 1191552"/>
                      <a:gd name="connsiteX35" fmla="*/ 2408635 w 4129088"/>
                      <a:gd name="connsiteY35" fmla="*/ 1191552 h 1191552"/>
                      <a:gd name="connsiteX36" fmla="*/ 2408635 w 4129088"/>
                      <a:gd name="connsiteY36" fmla="*/ 1191552 h 1191552"/>
                      <a:gd name="connsiteX37" fmla="*/ 1811924 w 4129088"/>
                      <a:gd name="connsiteY37" fmla="*/ 1191552 h 1191552"/>
                      <a:gd name="connsiteX38" fmla="*/ 1215214 w 4129088"/>
                      <a:gd name="connsiteY38" fmla="*/ 1191552 h 1191552"/>
                      <a:gd name="connsiteX39" fmla="*/ 684805 w 4129088"/>
                      <a:gd name="connsiteY39" fmla="*/ 1191552 h 1191552"/>
                      <a:gd name="connsiteX40" fmla="*/ 198596 w 4129088"/>
                      <a:gd name="connsiteY40" fmla="*/ 1191552 h 1191552"/>
                      <a:gd name="connsiteX41" fmla="*/ 0 w 4129088"/>
                      <a:gd name="connsiteY41" fmla="*/ 992956 h 1191552"/>
                      <a:gd name="connsiteX42" fmla="*/ 0 w 4129088"/>
                      <a:gd name="connsiteY42" fmla="*/ 496480 h 1191552"/>
                      <a:gd name="connsiteX43" fmla="*/ 0 w 4129088"/>
                      <a:gd name="connsiteY43" fmla="*/ 198592 h 1191552"/>
                      <a:gd name="connsiteX44" fmla="*/ 0 w 4129088"/>
                      <a:gd name="connsiteY44" fmla="*/ 198592 h 1191552"/>
                      <a:gd name="connsiteX45" fmla="*/ 0 w 4129088"/>
                      <a:gd name="connsiteY45" fmla="*/ 198596 h 11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29088" h="1191552" fill="none" extrusionOk="0">
                        <a:moveTo>
                          <a:pt x="0" y="198596"/>
                        </a:moveTo>
                        <a:cubicBezTo>
                          <a:pt x="14003" y="97916"/>
                          <a:pt x="61782" y="-1837"/>
                          <a:pt x="198596" y="0"/>
                        </a:cubicBezTo>
                        <a:cubicBezTo>
                          <a:pt x="350132" y="-42274"/>
                          <a:pt x="641855" y="4153"/>
                          <a:pt x="795307" y="0"/>
                        </a:cubicBezTo>
                        <a:cubicBezTo>
                          <a:pt x="948759" y="-4153"/>
                          <a:pt x="1081602" y="58545"/>
                          <a:pt x="1303616" y="0"/>
                        </a:cubicBezTo>
                        <a:cubicBezTo>
                          <a:pt x="1525630" y="-58545"/>
                          <a:pt x="1678048" y="49267"/>
                          <a:pt x="1789824" y="0"/>
                        </a:cubicBezTo>
                        <a:cubicBezTo>
                          <a:pt x="1901600" y="-49267"/>
                          <a:pt x="2180633" y="69596"/>
                          <a:pt x="2408635" y="0"/>
                        </a:cubicBezTo>
                        <a:cubicBezTo>
                          <a:pt x="2690460" y="-105953"/>
                          <a:pt x="2855775" y="-85637"/>
                          <a:pt x="3037882" y="-141724"/>
                        </a:cubicBezTo>
                        <a:cubicBezTo>
                          <a:pt x="3219989" y="-197811"/>
                          <a:pt x="3451334" y="-179466"/>
                          <a:pt x="3609924" y="-270564"/>
                        </a:cubicBezTo>
                        <a:cubicBezTo>
                          <a:pt x="3768514" y="-361662"/>
                          <a:pt x="4005550" y="-338548"/>
                          <a:pt x="4124762" y="-386520"/>
                        </a:cubicBezTo>
                        <a:cubicBezTo>
                          <a:pt x="4243974" y="-434492"/>
                          <a:pt x="4401409" y="-435056"/>
                          <a:pt x="4525192" y="-476708"/>
                        </a:cubicBezTo>
                        <a:cubicBezTo>
                          <a:pt x="4648975" y="-518360"/>
                          <a:pt x="4807056" y="-515292"/>
                          <a:pt x="4925622" y="-566896"/>
                        </a:cubicBezTo>
                        <a:cubicBezTo>
                          <a:pt x="5044188" y="-618500"/>
                          <a:pt x="5250467" y="-630963"/>
                          <a:pt x="5383255" y="-669969"/>
                        </a:cubicBezTo>
                        <a:cubicBezTo>
                          <a:pt x="5516043" y="-708975"/>
                          <a:pt x="5741919" y="-697492"/>
                          <a:pt x="5840889" y="-773041"/>
                        </a:cubicBezTo>
                        <a:cubicBezTo>
                          <a:pt x="5939859" y="-848590"/>
                          <a:pt x="6149716" y="-834239"/>
                          <a:pt x="6412932" y="-901881"/>
                        </a:cubicBezTo>
                        <a:cubicBezTo>
                          <a:pt x="6676148" y="-969523"/>
                          <a:pt x="6764516" y="-960665"/>
                          <a:pt x="6927770" y="-1017837"/>
                        </a:cubicBezTo>
                        <a:cubicBezTo>
                          <a:pt x="7091024" y="-1075009"/>
                          <a:pt x="7321718" y="-1082259"/>
                          <a:pt x="7499812" y="-1146677"/>
                        </a:cubicBezTo>
                        <a:cubicBezTo>
                          <a:pt x="7677906" y="-1211095"/>
                          <a:pt x="7865697" y="-1203035"/>
                          <a:pt x="8129059" y="-1288401"/>
                        </a:cubicBezTo>
                        <a:cubicBezTo>
                          <a:pt x="7997898" y="-1245592"/>
                          <a:pt x="7786797" y="-1207790"/>
                          <a:pt x="7701916" y="-1171013"/>
                        </a:cubicBezTo>
                        <a:cubicBezTo>
                          <a:pt x="7617035" y="-1134237"/>
                          <a:pt x="7477925" y="-1128986"/>
                          <a:pt x="7321655" y="-1066510"/>
                        </a:cubicBezTo>
                        <a:cubicBezTo>
                          <a:pt x="7165385" y="-1004034"/>
                          <a:pt x="6981964" y="-978858"/>
                          <a:pt x="6894512" y="-949122"/>
                        </a:cubicBezTo>
                        <a:cubicBezTo>
                          <a:pt x="6807060" y="-919386"/>
                          <a:pt x="6555791" y="-933171"/>
                          <a:pt x="6279843" y="-780198"/>
                        </a:cubicBezTo>
                        <a:cubicBezTo>
                          <a:pt x="6003895" y="-627225"/>
                          <a:pt x="6025443" y="-746111"/>
                          <a:pt x="5805819" y="-649927"/>
                        </a:cubicBezTo>
                        <a:cubicBezTo>
                          <a:pt x="5586195" y="-553743"/>
                          <a:pt x="5382562" y="-566352"/>
                          <a:pt x="5191150" y="-481003"/>
                        </a:cubicBezTo>
                        <a:cubicBezTo>
                          <a:pt x="4999738" y="-395654"/>
                          <a:pt x="4701011" y="-369966"/>
                          <a:pt x="4576482" y="-312079"/>
                        </a:cubicBezTo>
                        <a:cubicBezTo>
                          <a:pt x="4451952" y="-254192"/>
                          <a:pt x="4288430" y="-250018"/>
                          <a:pt x="4149339" y="-194692"/>
                        </a:cubicBezTo>
                        <a:cubicBezTo>
                          <a:pt x="4010249" y="-139366"/>
                          <a:pt x="3623839" y="-56741"/>
                          <a:pt x="3440907" y="0"/>
                        </a:cubicBezTo>
                        <a:cubicBezTo>
                          <a:pt x="3663551" y="-31222"/>
                          <a:pt x="3723592" y="16817"/>
                          <a:pt x="3930492" y="0"/>
                        </a:cubicBezTo>
                        <a:cubicBezTo>
                          <a:pt x="4053902" y="6882"/>
                          <a:pt x="4132655" y="94016"/>
                          <a:pt x="4129088" y="198596"/>
                        </a:cubicBezTo>
                        <a:lnTo>
                          <a:pt x="4129088" y="198592"/>
                        </a:lnTo>
                        <a:lnTo>
                          <a:pt x="4129088" y="198592"/>
                        </a:lnTo>
                        <a:cubicBezTo>
                          <a:pt x="4161661" y="298761"/>
                          <a:pt x="4093408" y="406546"/>
                          <a:pt x="4129088" y="496480"/>
                        </a:cubicBezTo>
                        <a:cubicBezTo>
                          <a:pt x="4156442" y="633107"/>
                          <a:pt x="4071010" y="821370"/>
                          <a:pt x="4129088" y="992956"/>
                        </a:cubicBezTo>
                        <a:cubicBezTo>
                          <a:pt x="4132971" y="1101498"/>
                          <a:pt x="4013557" y="1200853"/>
                          <a:pt x="3930492" y="1191552"/>
                        </a:cubicBezTo>
                        <a:cubicBezTo>
                          <a:pt x="3817167" y="1214395"/>
                          <a:pt x="3652369" y="1144695"/>
                          <a:pt x="3440907" y="1191552"/>
                        </a:cubicBezTo>
                        <a:cubicBezTo>
                          <a:pt x="3282968" y="1231940"/>
                          <a:pt x="3055872" y="1139791"/>
                          <a:pt x="2945416" y="1191552"/>
                        </a:cubicBezTo>
                        <a:cubicBezTo>
                          <a:pt x="2834960" y="1243313"/>
                          <a:pt x="2537054" y="1186379"/>
                          <a:pt x="2408635" y="1191552"/>
                        </a:cubicBezTo>
                        <a:lnTo>
                          <a:pt x="2408635" y="1191552"/>
                        </a:lnTo>
                        <a:cubicBezTo>
                          <a:pt x="2110929" y="1227431"/>
                          <a:pt x="1951458" y="1149466"/>
                          <a:pt x="1811924" y="1191552"/>
                        </a:cubicBezTo>
                        <a:cubicBezTo>
                          <a:pt x="1672390" y="1233638"/>
                          <a:pt x="1442506" y="1140734"/>
                          <a:pt x="1215214" y="1191552"/>
                        </a:cubicBezTo>
                        <a:cubicBezTo>
                          <a:pt x="987922" y="1242370"/>
                          <a:pt x="831237" y="1158903"/>
                          <a:pt x="684805" y="1191552"/>
                        </a:cubicBezTo>
                        <a:cubicBezTo>
                          <a:pt x="538373" y="1224201"/>
                          <a:pt x="430551" y="1154043"/>
                          <a:pt x="198596" y="1191552"/>
                        </a:cubicBezTo>
                        <a:cubicBezTo>
                          <a:pt x="102034" y="1182886"/>
                          <a:pt x="-6203" y="1109492"/>
                          <a:pt x="0" y="992956"/>
                        </a:cubicBezTo>
                        <a:cubicBezTo>
                          <a:pt x="-49674" y="759128"/>
                          <a:pt x="9230" y="644895"/>
                          <a:pt x="0" y="496480"/>
                        </a:cubicBezTo>
                        <a:cubicBezTo>
                          <a:pt x="-30224" y="422712"/>
                          <a:pt x="17244" y="321994"/>
                          <a:pt x="0" y="198592"/>
                        </a:cubicBezTo>
                        <a:lnTo>
                          <a:pt x="0" y="198592"/>
                        </a:lnTo>
                        <a:lnTo>
                          <a:pt x="0" y="198596"/>
                        </a:lnTo>
                        <a:close/>
                      </a:path>
                      <a:path w="4129088" h="1191552" stroke="0" extrusionOk="0">
                        <a:moveTo>
                          <a:pt x="0" y="198596"/>
                        </a:moveTo>
                        <a:cubicBezTo>
                          <a:pt x="9481" y="98223"/>
                          <a:pt x="60442" y="-9980"/>
                          <a:pt x="198596" y="0"/>
                        </a:cubicBezTo>
                        <a:cubicBezTo>
                          <a:pt x="356679" y="-19694"/>
                          <a:pt x="533809" y="45531"/>
                          <a:pt x="751106" y="0"/>
                        </a:cubicBezTo>
                        <a:cubicBezTo>
                          <a:pt x="968403" y="-45531"/>
                          <a:pt x="1049320" y="818"/>
                          <a:pt x="1259415" y="0"/>
                        </a:cubicBezTo>
                        <a:cubicBezTo>
                          <a:pt x="1469511" y="-818"/>
                          <a:pt x="1656552" y="46947"/>
                          <a:pt x="1811924" y="0"/>
                        </a:cubicBezTo>
                        <a:cubicBezTo>
                          <a:pt x="1967296" y="-46947"/>
                          <a:pt x="2284774" y="1586"/>
                          <a:pt x="2408635" y="0"/>
                        </a:cubicBezTo>
                        <a:cubicBezTo>
                          <a:pt x="2528013" y="-33729"/>
                          <a:pt x="2856291" y="-91471"/>
                          <a:pt x="2980677" y="-128840"/>
                        </a:cubicBezTo>
                        <a:cubicBezTo>
                          <a:pt x="3105063" y="-166209"/>
                          <a:pt x="3471156" y="-220081"/>
                          <a:pt x="3609924" y="-270564"/>
                        </a:cubicBezTo>
                        <a:cubicBezTo>
                          <a:pt x="3748692" y="-321047"/>
                          <a:pt x="3939988" y="-298070"/>
                          <a:pt x="4010354" y="-360752"/>
                        </a:cubicBezTo>
                        <a:cubicBezTo>
                          <a:pt x="4080720" y="-423434"/>
                          <a:pt x="4324697" y="-394270"/>
                          <a:pt x="4467988" y="-463824"/>
                        </a:cubicBezTo>
                        <a:cubicBezTo>
                          <a:pt x="4611279" y="-533378"/>
                          <a:pt x="5013376" y="-526086"/>
                          <a:pt x="5154439" y="-618432"/>
                        </a:cubicBezTo>
                        <a:cubicBezTo>
                          <a:pt x="5295501" y="-710778"/>
                          <a:pt x="5467077" y="-670715"/>
                          <a:pt x="5612072" y="-721505"/>
                        </a:cubicBezTo>
                        <a:cubicBezTo>
                          <a:pt x="5757067" y="-772295"/>
                          <a:pt x="5962307" y="-754704"/>
                          <a:pt x="6069706" y="-824577"/>
                        </a:cubicBezTo>
                        <a:cubicBezTo>
                          <a:pt x="6177105" y="-894450"/>
                          <a:pt x="6376497" y="-858926"/>
                          <a:pt x="6641749" y="-953417"/>
                        </a:cubicBezTo>
                        <a:cubicBezTo>
                          <a:pt x="6907001" y="-1047908"/>
                          <a:pt x="7030481" y="-995043"/>
                          <a:pt x="7328200" y="-1108025"/>
                        </a:cubicBezTo>
                        <a:cubicBezTo>
                          <a:pt x="7625919" y="-1221007"/>
                          <a:pt x="7822481" y="-1172906"/>
                          <a:pt x="8129059" y="-1288401"/>
                        </a:cubicBezTo>
                        <a:cubicBezTo>
                          <a:pt x="7950791" y="-1188027"/>
                          <a:pt x="7689557" y="-1177738"/>
                          <a:pt x="7561272" y="-1132361"/>
                        </a:cubicBezTo>
                        <a:cubicBezTo>
                          <a:pt x="7432987" y="-1086984"/>
                          <a:pt x="7083985" y="-1046603"/>
                          <a:pt x="6946603" y="-963438"/>
                        </a:cubicBezTo>
                        <a:cubicBezTo>
                          <a:pt x="6809221" y="-880273"/>
                          <a:pt x="6686850" y="-899656"/>
                          <a:pt x="6566342" y="-858934"/>
                        </a:cubicBezTo>
                        <a:cubicBezTo>
                          <a:pt x="6445834" y="-818212"/>
                          <a:pt x="6246400" y="-815126"/>
                          <a:pt x="6092317" y="-728662"/>
                        </a:cubicBezTo>
                        <a:cubicBezTo>
                          <a:pt x="5938234" y="-642198"/>
                          <a:pt x="5848407" y="-708282"/>
                          <a:pt x="5712056" y="-624159"/>
                        </a:cubicBezTo>
                        <a:cubicBezTo>
                          <a:pt x="5575705" y="-540035"/>
                          <a:pt x="5362823" y="-552351"/>
                          <a:pt x="5238032" y="-493887"/>
                        </a:cubicBezTo>
                        <a:cubicBezTo>
                          <a:pt x="5113241" y="-435423"/>
                          <a:pt x="4932725" y="-463756"/>
                          <a:pt x="4764008" y="-363615"/>
                        </a:cubicBezTo>
                        <a:cubicBezTo>
                          <a:pt x="4595291" y="-263475"/>
                          <a:pt x="4534840" y="-342609"/>
                          <a:pt x="4383746" y="-259112"/>
                        </a:cubicBezTo>
                        <a:cubicBezTo>
                          <a:pt x="4232652" y="-175615"/>
                          <a:pt x="3659323" y="-152350"/>
                          <a:pt x="3440907" y="0"/>
                        </a:cubicBezTo>
                        <a:cubicBezTo>
                          <a:pt x="3680856" y="-57173"/>
                          <a:pt x="3771028" y="2482"/>
                          <a:pt x="3930492" y="0"/>
                        </a:cubicBezTo>
                        <a:cubicBezTo>
                          <a:pt x="4042536" y="2580"/>
                          <a:pt x="4124214" y="94515"/>
                          <a:pt x="4129088" y="198596"/>
                        </a:cubicBezTo>
                        <a:lnTo>
                          <a:pt x="4129088" y="198592"/>
                        </a:lnTo>
                        <a:lnTo>
                          <a:pt x="4129088" y="198592"/>
                        </a:lnTo>
                        <a:cubicBezTo>
                          <a:pt x="4132287" y="312449"/>
                          <a:pt x="4114570" y="404113"/>
                          <a:pt x="4129088" y="496480"/>
                        </a:cubicBezTo>
                        <a:cubicBezTo>
                          <a:pt x="4132097" y="604349"/>
                          <a:pt x="4125819" y="790038"/>
                          <a:pt x="4129088" y="992956"/>
                        </a:cubicBezTo>
                        <a:cubicBezTo>
                          <a:pt x="4138591" y="1097754"/>
                          <a:pt x="4019895" y="1180677"/>
                          <a:pt x="3930492" y="1191552"/>
                        </a:cubicBezTo>
                        <a:cubicBezTo>
                          <a:pt x="3722391" y="1239207"/>
                          <a:pt x="3571290" y="1148118"/>
                          <a:pt x="3440907" y="1191552"/>
                        </a:cubicBezTo>
                        <a:cubicBezTo>
                          <a:pt x="3291526" y="1240411"/>
                          <a:pt x="3173163" y="1188388"/>
                          <a:pt x="2955739" y="1191552"/>
                        </a:cubicBezTo>
                        <a:cubicBezTo>
                          <a:pt x="2738315" y="1194716"/>
                          <a:pt x="2601114" y="1189443"/>
                          <a:pt x="2408635" y="1191552"/>
                        </a:cubicBezTo>
                        <a:lnTo>
                          <a:pt x="2408635" y="1191552"/>
                        </a:lnTo>
                        <a:cubicBezTo>
                          <a:pt x="2213601" y="1194316"/>
                          <a:pt x="2074037" y="1183216"/>
                          <a:pt x="1922426" y="1191552"/>
                        </a:cubicBezTo>
                        <a:cubicBezTo>
                          <a:pt x="1770815" y="1199888"/>
                          <a:pt x="1606736" y="1184713"/>
                          <a:pt x="1347816" y="1191552"/>
                        </a:cubicBezTo>
                        <a:cubicBezTo>
                          <a:pt x="1088896" y="1198391"/>
                          <a:pt x="978492" y="1164642"/>
                          <a:pt x="861608" y="1191552"/>
                        </a:cubicBezTo>
                        <a:cubicBezTo>
                          <a:pt x="744724" y="1218462"/>
                          <a:pt x="381245" y="1129150"/>
                          <a:pt x="198596" y="1191552"/>
                        </a:cubicBezTo>
                        <a:cubicBezTo>
                          <a:pt x="86699" y="1205078"/>
                          <a:pt x="29255" y="1116769"/>
                          <a:pt x="0" y="992956"/>
                        </a:cubicBezTo>
                        <a:cubicBezTo>
                          <a:pt x="-17155" y="840144"/>
                          <a:pt x="7980" y="718849"/>
                          <a:pt x="0" y="496480"/>
                        </a:cubicBezTo>
                        <a:cubicBezTo>
                          <a:pt x="-7877" y="353583"/>
                          <a:pt x="1195" y="333398"/>
                          <a:pt x="0" y="198592"/>
                        </a:cubicBezTo>
                        <a:lnTo>
                          <a:pt x="0" y="198592"/>
                        </a:lnTo>
                        <a:lnTo>
                          <a:pt x="0" y="19859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phẳng</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6" name="Rounded Rectangular Callout 15">
            <a:extLst>
              <a:ext uri="{FF2B5EF4-FFF2-40B4-BE49-F238E27FC236}">
                <a16:creationId xmlns:a16="http://schemas.microsoft.com/office/drawing/2014/main" id="{FB5DF1E6-E305-3E49-B06C-78E3CBF6BA3F}"/>
              </a:ext>
            </a:extLst>
          </p:cNvPr>
          <p:cNvSpPr/>
          <p:nvPr/>
        </p:nvSpPr>
        <p:spPr>
          <a:xfrm>
            <a:off x="1314450" y="4148986"/>
            <a:ext cx="4525885" cy="873752"/>
          </a:xfrm>
          <a:prstGeom prst="wedgeRoundRectCallout">
            <a:avLst>
              <a:gd name="adj1" fmla="val 105366"/>
              <a:gd name="adj2" fmla="val -315318"/>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sd="2306494149">
                  <a:custGeom>
                    <a:avLst/>
                    <a:gdLst>
                      <a:gd name="connsiteX0" fmla="*/ 0 w 4525885"/>
                      <a:gd name="connsiteY0" fmla="*/ 145628 h 873752"/>
                      <a:gd name="connsiteX1" fmla="*/ 145628 w 4525885"/>
                      <a:gd name="connsiteY1" fmla="*/ 0 h 873752"/>
                      <a:gd name="connsiteX2" fmla="*/ 694412 w 4525885"/>
                      <a:gd name="connsiteY2" fmla="*/ 0 h 873752"/>
                      <a:gd name="connsiteX3" fmla="*/ 1118472 w 4525885"/>
                      <a:gd name="connsiteY3" fmla="*/ 0 h 873752"/>
                      <a:gd name="connsiteX4" fmla="*/ 1667256 w 4525885"/>
                      <a:gd name="connsiteY4" fmla="*/ 0 h 873752"/>
                      <a:gd name="connsiteX5" fmla="*/ 2141206 w 4525885"/>
                      <a:gd name="connsiteY5" fmla="*/ 0 h 873752"/>
                      <a:gd name="connsiteX6" fmla="*/ 2640100 w 4525885"/>
                      <a:gd name="connsiteY6" fmla="*/ 0 h 873752"/>
                      <a:gd name="connsiteX7" fmla="*/ 3179038 w 4525885"/>
                      <a:gd name="connsiteY7" fmla="*/ -138759 h 873752"/>
                      <a:gd name="connsiteX8" fmla="*/ 3858099 w 4525885"/>
                      <a:gd name="connsiteY8" fmla="*/ -313596 h 873752"/>
                      <a:gd name="connsiteX9" fmla="*/ 4467099 w 4525885"/>
                      <a:gd name="connsiteY9" fmla="*/ -470394 h 873752"/>
                      <a:gd name="connsiteX10" fmla="*/ 4935975 w 4525885"/>
                      <a:gd name="connsiteY10" fmla="*/ -591114 h 873752"/>
                      <a:gd name="connsiteX11" fmla="*/ 5615036 w 4525885"/>
                      <a:gd name="connsiteY11" fmla="*/ -765951 h 873752"/>
                      <a:gd name="connsiteX12" fmla="*/ 6083912 w 4525885"/>
                      <a:gd name="connsiteY12" fmla="*/ -886671 h 873752"/>
                      <a:gd name="connsiteX13" fmla="*/ 6552788 w 4525885"/>
                      <a:gd name="connsiteY13" fmla="*/ -1007392 h 873752"/>
                      <a:gd name="connsiteX14" fmla="*/ 7231849 w 4525885"/>
                      <a:gd name="connsiteY14" fmla="*/ -1182229 h 873752"/>
                      <a:gd name="connsiteX15" fmla="*/ 7840849 w 4525885"/>
                      <a:gd name="connsiteY15" fmla="*/ -1339027 h 873752"/>
                      <a:gd name="connsiteX16" fmla="*/ 8169601 w 4525885"/>
                      <a:gd name="connsiteY16" fmla="*/ -1423670 h 873752"/>
                      <a:gd name="connsiteX17" fmla="*/ 8848662 w 4525885"/>
                      <a:gd name="connsiteY17" fmla="*/ -1598506 h 873752"/>
                      <a:gd name="connsiteX18" fmla="*/ 9646290 w 4525885"/>
                      <a:gd name="connsiteY18" fmla="*/ -1803870 h 873752"/>
                      <a:gd name="connsiteX19" fmla="*/ 9112225 w 4525885"/>
                      <a:gd name="connsiteY19" fmla="*/ -1639882 h 873752"/>
                      <a:gd name="connsiteX20" fmla="*/ 8754401 w 4525885"/>
                      <a:gd name="connsiteY20" fmla="*/ -1530010 h 873752"/>
                      <a:gd name="connsiteX21" fmla="*/ 8161588 w 4525885"/>
                      <a:gd name="connsiteY21" fmla="*/ -1347983 h 873752"/>
                      <a:gd name="connsiteX22" fmla="*/ 7686270 w 4525885"/>
                      <a:gd name="connsiteY22" fmla="*/ -1202033 h 873752"/>
                      <a:gd name="connsiteX23" fmla="*/ 7152205 w 4525885"/>
                      <a:gd name="connsiteY23" fmla="*/ -1038045 h 873752"/>
                      <a:gd name="connsiteX24" fmla="*/ 6794381 w 4525885"/>
                      <a:gd name="connsiteY24" fmla="*/ -928173 h 873752"/>
                      <a:gd name="connsiteX25" fmla="*/ 6436557 w 4525885"/>
                      <a:gd name="connsiteY25" fmla="*/ -818301 h 873752"/>
                      <a:gd name="connsiteX26" fmla="*/ 5961239 w 4525885"/>
                      <a:gd name="connsiteY26" fmla="*/ -672352 h 873752"/>
                      <a:gd name="connsiteX27" fmla="*/ 5309679 w 4525885"/>
                      <a:gd name="connsiteY27" fmla="*/ -472286 h 873752"/>
                      <a:gd name="connsiteX28" fmla="*/ 4951855 w 4525885"/>
                      <a:gd name="connsiteY28" fmla="*/ -362414 h 873752"/>
                      <a:gd name="connsiteX29" fmla="*/ 4300296 w 4525885"/>
                      <a:gd name="connsiteY29" fmla="*/ -162348 h 873752"/>
                      <a:gd name="connsiteX30" fmla="*/ 3771571 w 4525885"/>
                      <a:gd name="connsiteY30" fmla="*/ 0 h 873752"/>
                      <a:gd name="connsiteX31" fmla="*/ 4082001 w 4525885"/>
                      <a:gd name="connsiteY31" fmla="*/ 0 h 873752"/>
                      <a:gd name="connsiteX32" fmla="*/ 4380257 w 4525885"/>
                      <a:gd name="connsiteY32" fmla="*/ 0 h 873752"/>
                      <a:gd name="connsiteX33" fmla="*/ 4525885 w 4525885"/>
                      <a:gd name="connsiteY33" fmla="*/ 145628 h 873752"/>
                      <a:gd name="connsiteX34" fmla="*/ 4525885 w 4525885"/>
                      <a:gd name="connsiteY34" fmla="*/ 145625 h 873752"/>
                      <a:gd name="connsiteX35" fmla="*/ 4525885 w 4525885"/>
                      <a:gd name="connsiteY35" fmla="*/ 145625 h 873752"/>
                      <a:gd name="connsiteX36" fmla="*/ 4525885 w 4525885"/>
                      <a:gd name="connsiteY36" fmla="*/ 364063 h 873752"/>
                      <a:gd name="connsiteX37" fmla="*/ 4525885 w 4525885"/>
                      <a:gd name="connsiteY37" fmla="*/ 728124 h 873752"/>
                      <a:gd name="connsiteX38" fmla="*/ 4380257 w 4525885"/>
                      <a:gd name="connsiteY38" fmla="*/ 873752 h 873752"/>
                      <a:gd name="connsiteX39" fmla="*/ 4082001 w 4525885"/>
                      <a:gd name="connsiteY39" fmla="*/ 873752 h 873752"/>
                      <a:gd name="connsiteX40" fmla="*/ 3771571 w 4525885"/>
                      <a:gd name="connsiteY40" fmla="*/ 873752 h 873752"/>
                      <a:gd name="connsiteX41" fmla="*/ 3228465 w 4525885"/>
                      <a:gd name="connsiteY41" fmla="*/ 873752 h 873752"/>
                      <a:gd name="connsiteX42" fmla="*/ 2640100 w 4525885"/>
                      <a:gd name="connsiteY42" fmla="*/ 873752 h 873752"/>
                      <a:gd name="connsiteX43" fmla="*/ 2640100 w 4525885"/>
                      <a:gd name="connsiteY43" fmla="*/ 873752 h 873752"/>
                      <a:gd name="connsiteX44" fmla="*/ 2141206 w 4525885"/>
                      <a:gd name="connsiteY44" fmla="*/ 873752 h 873752"/>
                      <a:gd name="connsiteX45" fmla="*/ 1642311 w 4525885"/>
                      <a:gd name="connsiteY45" fmla="*/ 873752 h 873752"/>
                      <a:gd name="connsiteX46" fmla="*/ 1168362 w 4525885"/>
                      <a:gd name="connsiteY46" fmla="*/ 873752 h 873752"/>
                      <a:gd name="connsiteX47" fmla="*/ 694412 w 4525885"/>
                      <a:gd name="connsiteY47" fmla="*/ 873752 h 873752"/>
                      <a:gd name="connsiteX48" fmla="*/ 145628 w 4525885"/>
                      <a:gd name="connsiteY48" fmla="*/ 873752 h 873752"/>
                      <a:gd name="connsiteX49" fmla="*/ 0 w 4525885"/>
                      <a:gd name="connsiteY49" fmla="*/ 728124 h 873752"/>
                      <a:gd name="connsiteX50" fmla="*/ 0 w 4525885"/>
                      <a:gd name="connsiteY50" fmla="*/ 364063 h 873752"/>
                      <a:gd name="connsiteX51" fmla="*/ 0 w 4525885"/>
                      <a:gd name="connsiteY51" fmla="*/ 145625 h 873752"/>
                      <a:gd name="connsiteX52" fmla="*/ 0 w 4525885"/>
                      <a:gd name="connsiteY52" fmla="*/ 145625 h 873752"/>
                      <a:gd name="connsiteX53" fmla="*/ 0 w 4525885"/>
                      <a:gd name="connsiteY53" fmla="*/ 145628 h 87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25885" h="873752" fill="none" extrusionOk="0">
                        <a:moveTo>
                          <a:pt x="0" y="145628"/>
                        </a:moveTo>
                        <a:cubicBezTo>
                          <a:pt x="-11595" y="72808"/>
                          <a:pt x="63399" y="-13010"/>
                          <a:pt x="145628" y="0"/>
                        </a:cubicBezTo>
                        <a:cubicBezTo>
                          <a:pt x="295758" y="-64366"/>
                          <a:pt x="570391" y="9225"/>
                          <a:pt x="694412" y="0"/>
                        </a:cubicBezTo>
                        <a:cubicBezTo>
                          <a:pt x="818433" y="-9225"/>
                          <a:pt x="965271" y="29871"/>
                          <a:pt x="1118472" y="0"/>
                        </a:cubicBezTo>
                        <a:cubicBezTo>
                          <a:pt x="1271673" y="-29871"/>
                          <a:pt x="1553417" y="33489"/>
                          <a:pt x="1667256" y="0"/>
                        </a:cubicBezTo>
                        <a:cubicBezTo>
                          <a:pt x="1781095" y="-33489"/>
                          <a:pt x="1972755" y="12401"/>
                          <a:pt x="2141206" y="0"/>
                        </a:cubicBezTo>
                        <a:cubicBezTo>
                          <a:pt x="2309657" y="-12401"/>
                          <a:pt x="2516928" y="56552"/>
                          <a:pt x="2640100" y="0"/>
                        </a:cubicBezTo>
                        <a:cubicBezTo>
                          <a:pt x="2765872" y="-79164"/>
                          <a:pt x="2966139" y="-79244"/>
                          <a:pt x="3179038" y="-138759"/>
                        </a:cubicBezTo>
                        <a:cubicBezTo>
                          <a:pt x="3391936" y="-198275"/>
                          <a:pt x="3685316" y="-256840"/>
                          <a:pt x="3858099" y="-313596"/>
                        </a:cubicBezTo>
                        <a:cubicBezTo>
                          <a:pt x="4030882" y="-370352"/>
                          <a:pt x="4289678" y="-411960"/>
                          <a:pt x="4467099" y="-470394"/>
                        </a:cubicBezTo>
                        <a:cubicBezTo>
                          <a:pt x="4644520" y="-528827"/>
                          <a:pt x="4850355" y="-533879"/>
                          <a:pt x="4935975" y="-591114"/>
                        </a:cubicBezTo>
                        <a:cubicBezTo>
                          <a:pt x="5021595" y="-648349"/>
                          <a:pt x="5406860" y="-704281"/>
                          <a:pt x="5615036" y="-765951"/>
                        </a:cubicBezTo>
                        <a:cubicBezTo>
                          <a:pt x="5823212" y="-827620"/>
                          <a:pt x="5869486" y="-818491"/>
                          <a:pt x="6083912" y="-886671"/>
                        </a:cubicBezTo>
                        <a:cubicBezTo>
                          <a:pt x="6298338" y="-954851"/>
                          <a:pt x="6390166" y="-957609"/>
                          <a:pt x="6552788" y="-1007392"/>
                        </a:cubicBezTo>
                        <a:cubicBezTo>
                          <a:pt x="6715410" y="-1057175"/>
                          <a:pt x="7005423" y="-1086190"/>
                          <a:pt x="7231849" y="-1182229"/>
                        </a:cubicBezTo>
                        <a:cubicBezTo>
                          <a:pt x="7458276" y="-1278268"/>
                          <a:pt x="7583376" y="-1244351"/>
                          <a:pt x="7840849" y="-1339027"/>
                        </a:cubicBezTo>
                        <a:cubicBezTo>
                          <a:pt x="8098322" y="-1433703"/>
                          <a:pt x="8082989" y="-1379706"/>
                          <a:pt x="8169601" y="-1423670"/>
                        </a:cubicBezTo>
                        <a:cubicBezTo>
                          <a:pt x="8256213" y="-1467634"/>
                          <a:pt x="8682432" y="-1518378"/>
                          <a:pt x="8848662" y="-1598506"/>
                        </a:cubicBezTo>
                        <a:cubicBezTo>
                          <a:pt x="9014892" y="-1678635"/>
                          <a:pt x="9474121" y="-1690413"/>
                          <a:pt x="9646290" y="-1803870"/>
                        </a:cubicBezTo>
                        <a:cubicBezTo>
                          <a:pt x="9455670" y="-1739095"/>
                          <a:pt x="9288244" y="-1749363"/>
                          <a:pt x="9112225" y="-1639882"/>
                        </a:cubicBezTo>
                        <a:cubicBezTo>
                          <a:pt x="8936206" y="-1530401"/>
                          <a:pt x="8910483" y="-1603161"/>
                          <a:pt x="8754401" y="-1530010"/>
                        </a:cubicBezTo>
                        <a:cubicBezTo>
                          <a:pt x="8598319" y="-1456859"/>
                          <a:pt x="8412939" y="-1454645"/>
                          <a:pt x="8161588" y="-1347983"/>
                        </a:cubicBezTo>
                        <a:cubicBezTo>
                          <a:pt x="7910237" y="-1241321"/>
                          <a:pt x="7822772" y="-1254908"/>
                          <a:pt x="7686270" y="-1202033"/>
                        </a:cubicBezTo>
                        <a:cubicBezTo>
                          <a:pt x="7549768" y="-1149158"/>
                          <a:pt x="7261298" y="-1078803"/>
                          <a:pt x="7152205" y="-1038045"/>
                        </a:cubicBezTo>
                        <a:cubicBezTo>
                          <a:pt x="7043112" y="-997287"/>
                          <a:pt x="6941014" y="-1006885"/>
                          <a:pt x="6794381" y="-928173"/>
                        </a:cubicBezTo>
                        <a:cubicBezTo>
                          <a:pt x="6647748" y="-849461"/>
                          <a:pt x="6509210" y="-865085"/>
                          <a:pt x="6436557" y="-818301"/>
                        </a:cubicBezTo>
                        <a:cubicBezTo>
                          <a:pt x="6363904" y="-771517"/>
                          <a:pt x="6130476" y="-761707"/>
                          <a:pt x="5961239" y="-672352"/>
                        </a:cubicBezTo>
                        <a:cubicBezTo>
                          <a:pt x="5792003" y="-582997"/>
                          <a:pt x="5438206" y="-533076"/>
                          <a:pt x="5309679" y="-472286"/>
                        </a:cubicBezTo>
                        <a:cubicBezTo>
                          <a:pt x="5181152" y="-411496"/>
                          <a:pt x="5119280" y="-417937"/>
                          <a:pt x="4951855" y="-362414"/>
                        </a:cubicBezTo>
                        <a:cubicBezTo>
                          <a:pt x="4784430" y="-306891"/>
                          <a:pt x="4475138" y="-230850"/>
                          <a:pt x="4300296" y="-162348"/>
                        </a:cubicBezTo>
                        <a:cubicBezTo>
                          <a:pt x="4125454" y="-93846"/>
                          <a:pt x="3965886" y="-89554"/>
                          <a:pt x="3771571" y="0"/>
                        </a:cubicBezTo>
                        <a:cubicBezTo>
                          <a:pt x="3863265" y="-10741"/>
                          <a:pt x="4005001" y="24068"/>
                          <a:pt x="4082001" y="0"/>
                        </a:cubicBezTo>
                        <a:cubicBezTo>
                          <a:pt x="4159001" y="-24068"/>
                          <a:pt x="4261793" y="4161"/>
                          <a:pt x="4380257" y="0"/>
                        </a:cubicBezTo>
                        <a:cubicBezTo>
                          <a:pt x="4473795" y="-4335"/>
                          <a:pt x="4508919" y="48679"/>
                          <a:pt x="4525885" y="145628"/>
                        </a:cubicBezTo>
                        <a:lnTo>
                          <a:pt x="4525885" y="145625"/>
                        </a:lnTo>
                        <a:lnTo>
                          <a:pt x="4525885" y="145625"/>
                        </a:lnTo>
                        <a:cubicBezTo>
                          <a:pt x="4530048" y="208732"/>
                          <a:pt x="4501231" y="283625"/>
                          <a:pt x="4525885" y="364063"/>
                        </a:cubicBezTo>
                        <a:cubicBezTo>
                          <a:pt x="4555008" y="475724"/>
                          <a:pt x="4486021" y="548733"/>
                          <a:pt x="4525885" y="728124"/>
                        </a:cubicBezTo>
                        <a:cubicBezTo>
                          <a:pt x="4520451" y="801683"/>
                          <a:pt x="4442723" y="869668"/>
                          <a:pt x="4380257" y="873752"/>
                        </a:cubicBezTo>
                        <a:cubicBezTo>
                          <a:pt x="4248929" y="909163"/>
                          <a:pt x="4214981" y="873628"/>
                          <a:pt x="4082001" y="873752"/>
                        </a:cubicBezTo>
                        <a:cubicBezTo>
                          <a:pt x="3949021" y="873876"/>
                          <a:pt x="3848783" y="852775"/>
                          <a:pt x="3771571" y="873752"/>
                        </a:cubicBezTo>
                        <a:cubicBezTo>
                          <a:pt x="3587769" y="915610"/>
                          <a:pt x="3467787" y="836550"/>
                          <a:pt x="3228465" y="873752"/>
                        </a:cubicBezTo>
                        <a:cubicBezTo>
                          <a:pt x="2989143" y="910954"/>
                          <a:pt x="2920738" y="835270"/>
                          <a:pt x="2640100" y="873752"/>
                        </a:cubicBezTo>
                        <a:lnTo>
                          <a:pt x="2640100" y="873752"/>
                        </a:lnTo>
                        <a:cubicBezTo>
                          <a:pt x="2527527" y="882030"/>
                          <a:pt x="2268827" y="853782"/>
                          <a:pt x="2141206" y="873752"/>
                        </a:cubicBezTo>
                        <a:cubicBezTo>
                          <a:pt x="2013585" y="893722"/>
                          <a:pt x="1888249" y="840535"/>
                          <a:pt x="1642311" y="873752"/>
                        </a:cubicBezTo>
                        <a:cubicBezTo>
                          <a:pt x="1396373" y="906969"/>
                          <a:pt x="1402748" y="859746"/>
                          <a:pt x="1168362" y="873752"/>
                        </a:cubicBezTo>
                        <a:cubicBezTo>
                          <a:pt x="933976" y="887758"/>
                          <a:pt x="866192" y="852501"/>
                          <a:pt x="694412" y="873752"/>
                        </a:cubicBezTo>
                        <a:cubicBezTo>
                          <a:pt x="522632" y="895003"/>
                          <a:pt x="408738" y="842562"/>
                          <a:pt x="145628" y="873752"/>
                        </a:cubicBezTo>
                        <a:cubicBezTo>
                          <a:pt x="56829" y="861669"/>
                          <a:pt x="-7572" y="796305"/>
                          <a:pt x="0" y="728124"/>
                        </a:cubicBezTo>
                        <a:cubicBezTo>
                          <a:pt x="-42382" y="599588"/>
                          <a:pt x="30365" y="482991"/>
                          <a:pt x="0" y="364063"/>
                        </a:cubicBezTo>
                        <a:cubicBezTo>
                          <a:pt x="-17406" y="283511"/>
                          <a:pt x="10701" y="253813"/>
                          <a:pt x="0" y="145625"/>
                        </a:cubicBezTo>
                        <a:lnTo>
                          <a:pt x="0" y="145625"/>
                        </a:lnTo>
                        <a:lnTo>
                          <a:pt x="0" y="145628"/>
                        </a:lnTo>
                        <a:close/>
                      </a:path>
                      <a:path w="4525885" h="873752" stroke="0" extrusionOk="0">
                        <a:moveTo>
                          <a:pt x="0" y="145628"/>
                        </a:moveTo>
                        <a:cubicBezTo>
                          <a:pt x="2547" y="67701"/>
                          <a:pt x="47024" y="-6371"/>
                          <a:pt x="145628" y="0"/>
                        </a:cubicBezTo>
                        <a:cubicBezTo>
                          <a:pt x="363979" y="-58957"/>
                          <a:pt x="502857" y="46138"/>
                          <a:pt x="644522" y="0"/>
                        </a:cubicBezTo>
                        <a:cubicBezTo>
                          <a:pt x="786187" y="-46138"/>
                          <a:pt x="956293" y="19706"/>
                          <a:pt x="1093527" y="0"/>
                        </a:cubicBezTo>
                        <a:cubicBezTo>
                          <a:pt x="1230761" y="-19706"/>
                          <a:pt x="1484691" y="52249"/>
                          <a:pt x="1592422" y="0"/>
                        </a:cubicBezTo>
                        <a:cubicBezTo>
                          <a:pt x="1700153" y="-52249"/>
                          <a:pt x="1920336" y="45140"/>
                          <a:pt x="2091316" y="0"/>
                        </a:cubicBezTo>
                        <a:cubicBezTo>
                          <a:pt x="2262296" y="-45140"/>
                          <a:pt x="2462140" y="58717"/>
                          <a:pt x="2640100" y="0"/>
                        </a:cubicBezTo>
                        <a:cubicBezTo>
                          <a:pt x="2795488" y="-93192"/>
                          <a:pt x="3008300" y="-70424"/>
                          <a:pt x="3179038" y="-138759"/>
                        </a:cubicBezTo>
                        <a:cubicBezTo>
                          <a:pt x="3349776" y="-207094"/>
                          <a:pt x="3412325" y="-195915"/>
                          <a:pt x="3507790" y="-223402"/>
                        </a:cubicBezTo>
                        <a:cubicBezTo>
                          <a:pt x="3603255" y="-250889"/>
                          <a:pt x="3772188" y="-275349"/>
                          <a:pt x="3906604" y="-326084"/>
                        </a:cubicBezTo>
                        <a:cubicBezTo>
                          <a:pt x="4041020" y="-376819"/>
                          <a:pt x="4380105" y="-420710"/>
                          <a:pt x="4585665" y="-500921"/>
                        </a:cubicBezTo>
                        <a:cubicBezTo>
                          <a:pt x="4791225" y="-581132"/>
                          <a:pt x="4894891" y="-577957"/>
                          <a:pt x="4984479" y="-603603"/>
                        </a:cubicBezTo>
                        <a:cubicBezTo>
                          <a:pt x="5074067" y="-629249"/>
                          <a:pt x="5231725" y="-626951"/>
                          <a:pt x="5383293" y="-706284"/>
                        </a:cubicBezTo>
                        <a:cubicBezTo>
                          <a:pt x="5534861" y="-785618"/>
                          <a:pt x="5748430" y="-746756"/>
                          <a:pt x="5922231" y="-845044"/>
                        </a:cubicBezTo>
                        <a:cubicBezTo>
                          <a:pt x="6096032" y="-943332"/>
                          <a:pt x="6347171" y="-933161"/>
                          <a:pt x="6601292" y="-1019880"/>
                        </a:cubicBezTo>
                        <a:cubicBezTo>
                          <a:pt x="6855413" y="-1106599"/>
                          <a:pt x="6839920" y="-1043876"/>
                          <a:pt x="7000106" y="-1122562"/>
                        </a:cubicBezTo>
                        <a:cubicBezTo>
                          <a:pt x="7160292" y="-1201248"/>
                          <a:pt x="7431038" y="-1198022"/>
                          <a:pt x="7609106" y="-1279360"/>
                        </a:cubicBezTo>
                        <a:cubicBezTo>
                          <a:pt x="7787174" y="-1360698"/>
                          <a:pt x="7957088" y="-1306588"/>
                          <a:pt x="8218105" y="-1436158"/>
                        </a:cubicBezTo>
                        <a:cubicBezTo>
                          <a:pt x="8479122" y="-1565728"/>
                          <a:pt x="8409407" y="-1455040"/>
                          <a:pt x="8546857" y="-1520801"/>
                        </a:cubicBezTo>
                        <a:cubicBezTo>
                          <a:pt x="8684307" y="-1586562"/>
                          <a:pt x="8780352" y="-1572795"/>
                          <a:pt x="8875609" y="-1605444"/>
                        </a:cubicBezTo>
                        <a:cubicBezTo>
                          <a:pt x="8970866" y="-1638093"/>
                          <a:pt x="9372770" y="-1662417"/>
                          <a:pt x="9646290" y="-1803870"/>
                        </a:cubicBezTo>
                        <a:cubicBezTo>
                          <a:pt x="9379595" y="-1665368"/>
                          <a:pt x="9190187" y="-1697435"/>
                          <a:pt x="9053477" y="-1621843"/>
                        </a:cubicBezTo>
                        <a:cubicBezTo>
                          <a:pt x="8916767" y="-1546251"/>
                          <a:pt x="8814676" y="-1548804"/>
                          <a:pt x="8578159" y="-1475894"/>
                        </a:cubicBezTo>
                        <a:cubicBezTo>
                          <a:pt x="8341642" y="-1402984"/>
                          <a:pt x="8386672" y="-1449107"/>
                          <a:pt x="8220335" y="-1366022"/>
                        </a:cubicBezTo>
                        <a:cubicBezTo>
                          <a:pt x="8053998" y="-1282936"/>
                          <a:pt x="7812013" y="-1303417"/>
                          <a:pt x="7686270" y="-1202033"/>
                        </a:cubicBezTo>
                        <a:cubicBezTo>
                          <a:pt x="7560527" y="-1100650"/>
                          <a:pt x="7438052" y="-1167577"/>
                          <a:pt x="7269699" y="-1074123"/>
                        </a:cubicBezTo>
                        <a:cubicBezTo>
                          <a:pt x="7101346" y="-980668"/>
                          <a:pt x="6887553" y="-1015563"/>
                          <a:pt x="6794381" y="-928173"/>
                        </a:cubicBezTo>
                        <a:cubicBezTo>
                          <a:pt x="6701209" y="-840783"/>
                          <a:pt x="6346521" y="-868342"/>
                          <a:pt x="6201568" y="-746146"/>
                        </a:cubicBezTo>
                        <a:cubicBezTo>
                          <a:pt x="6056615" y="-623950"/>
                          <a:pt x="5887192" y="-658255"/>
                          <a:pt x="5608756" y="-564119"/>
                        </a:cubicBezTo>
                        <a:cubicBezTo>
                          <a:pt x="5330320" y="-469983"/>
                          <a:pt x="5305343" y="-487771"/>
                          <a:pt x="5192185" y="-436209"/>
                        </a:cubicBezTo>
                        <a:cubicBezTo>
                          <a:pt x="5079027" y="-384647"/>
                          <a:pt x="4920891" y="-401715"/>
                          <a:pt x="4716867" y="-290259"/>
                        </a:cubicBezTo>
                        <a:cubicBezTo>
                          <a:pt x="4512843" y="-178803"/>
                          <a:pt x="4423301" y="-203402"/>
                          <a:pt x="4300296" y="-162348"/>
                        </a:cubicBezTo>
                        <a:cubicBezTo>
                          <a:pt x="4177291" y="-121294"/>
                          <a:pt x="3885943" y="-89918"/>
                          <a:pt x="3771571" y="0"/>
                        </a:cubicBezTo>
                        <a:cubicBezTo>
                          <a:pt x="3891816" y="-13575"/>
                          <a:pt x="3938789" y="32996"/>
                          <a:pt x="4082001" y="0"/>
                        </a:cubicBezTo>
                        <a:cubicBezTo>
                          <a:pt x="4225213" y="-32996"/>
                          <a:pt x="4288147" y="24753"/>
                          <a:pt x="4380257" y="0"/>
                        </a:cubicBezTo>
                        <a:cubicBezTo>
                          <a:pt x="4457726" y="-10960"/>
                          <a:pt x="4543257" y="77806"/>
                          <a:pt x="4525885" y="145628"/>
                        </a:cubicBezTo>
                        <a:lnTo>
                          <a:pt x="4525885" y="145625"/>
                        </a:lnTo>
                        <a:lnTo>
                          <a:pt x="4525885" y="145625"/>
                        </a:lnTo>
                        <a:cubicBezTo>
                          <a:pt x="4540241" y="242144"/>
                          <a:pt x="4519405" y="303352"/>
                          <a:pt x="4525885" y="364063"/>
                        </a:cubicBezTo>
                        <a:cubicBezTo>
                          <a:pt x="4557869" y="466041"/>
                          <a:pt x="4490980" y="594353"/>
                          <a:pt x="4525885" y="728124"/>
                        </a:cubicBezTo>
                        <a:cubicBezTo>
                          <a:pt x="4515560" y="822444"/>
                          <a:pt x="4467735" y="860057"/>
                          <a:pt x="4380257" y="873752"/>
                        </a:cubicBezTo>
                        <a:cubicBezTo>
                          <a:pt x="4252713" y="875823"/>
                          <a:pt x="4183678" y="842953"/>
                          <a:pt x="4082001" y="873752"/>
                        </a:cubicBezTo>
                        <a:cubicBezTo>
                          <a:pt x="3980324" y="904551"/>
                          <a:pt x="3877227" y="869796"/>
                          <a:pt x="3771571" y="873752"/>
                        </a:cubicBezTo>
                        <a:cubicBezTo>
                          <a:pt x="3599148" y="920951"/>
                          <a:pt x="3418943" y="832185"/>
                          <a:pt x="3205836" y="873752"/>
                        </a:cubicBezTo>
                        <a:cubicBezTo>
                          <a:pt x="2992730" y="915319"/>
                          <a:pt x="2861988" y="814469"/>
                          <a:pt x="2640100" y="873752"/>
                        </a:cubicBezTo>
                        <a:lnTo>
                          <a:pt x="2640100" y="873752"/>
                        </a:lnTo>
                        <a:cubicBezTo>
                          <a:pt x="2407812" y="877942"/>
                          <a:pt x="2367096" y="833093"/>
                          <a:pt x="2116261" y="873752"/>
                        </a:cubicBezTo>
                        <a:cubicBezTo>
                          <a:pt x="1865426" y="914411"/>
                          <a:pt x="1782452" y="872366"/>
                          <a:pt x="1617366" y="873752"/>
                        </a:cubicBezTo>
                        <a:cubicBezTo>
                          <a:pt x="1452281" y="875138"/>
                          <a:pt x="1376454" y="847456"/>
                          <a:pt x="1193306" y="873752"/>
                        </a:cubicBezTo>
                        <a:cubicBezTo>
                          <a:pt x="1010158" y="900048"/>
                          <a:pt x="857448" y="849342"/>
                          <a:pt x="769246" y="873752"/>
                        </a:cubicBezTo>
                        <a:cubicBezTo>
                          <a:pt x="681044" y="898162"/>
                          <a:pt x="277389" y="808440"/>
                          <a:pt x="145628" y="873752"/>
                        </a:cubicBezTo>
                        <a:cubicBezTo>
                          <a:pt x="86867" y="872463"/>
                          <a:pt x="1904" y="809607"/>
                          <a:pt x="0" y="728124"/>
                        </a:cubicBezTo>
                        <a:cubicBezTo>
                          <a:pt x="-37358" y="585956"/>
                          <a:pt x="37422" y="479238"/>
                          <a:pt x="0" y="364063"/>
                        </a:cubicBezTo>
                        <a:cubicBezTo>
                          <a:pt x="-2366" y="296057"/>
                          <a:pt x="8717" y="202932"/>
                          <a:pt x="0" y="145625"/>
                        </a:cubicBezTo>
                        <a:lnTo>
                          <a:pt x="0" y="145625"/>
                        </a:lnTo>
                        <a:lnTo>
                          <a:pt x="0" y="145628"/>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Cao nguyên có các sườn dốc nhỏ</a:t>
            </a:r>
            <a:endParaRPr lang="en-VN" sz="2400" dirty="0">
              <a:solidFill>
                <a:schemeClr val="tx1"/>
              </a:solidFill>
              <a:latin typeface="+mj-lt"/>
              <a:cs typeface="Times New Roman" panose="02020603050405020304" pitchFamily="18" charset="0"/>
            </a:endParaRPr>
          </a:p>
        </p:txBody>
      </p:sp>
      <p:sp>
        <p:nvSpPr>
          <p:cNvPr id="19" name="Rounded Rectangular Callout 18">
            <a:extLst>
              <a:ext uri="{FF2B5EF4-FFF2-40B4-BE49-F238E27FC236}">
                <a16:creationId xmlns:a16="http://schemas.microsoft.com/office/drawing/2014/main" id="{2CEE4680-7E6A-324E-8FF8-FCD598C5E827}"/>
              </a:ext>
            </a:extLst>
          </p:cNvPr>
          <p:cNvSpPr/>
          <p:nvPr/>
        </p:nvSpPr>
        <p:spPr>
          <a:xfrm rot="885839">
            <a:off x="626152" y="2366507"/>
            <a:ext cx="4129088" cy="1191552"/>
          </a:xfrm>
          <a:prstGeom prst="wedgeRoundRectCallout">
            <a:avLst>
              <a:gd name="adj1" fmla="val 144105"/>
              <a:gd name="adj2" fmla="val -72994"/>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sd="2306494149">
                  <a:custGeom>
                    <a:avLst/>
                    <a:gdLst>
                      <a:gd name="connsiteX0" fmla="*/ 0 w 4129088"/>
                      <a:gd name="connsiteY0" fmla="*/ 198596 h 1191552"/>
                      <a:gd name="connsiteX1" fmla="*/ 198596 w 4129088"/>
                      <a:gd name="connsiteY1" fmla="*/ 0 h 1191552"/>
                      <a:gd name="connsiteX2" fmla="*/ 795307 w 4129088"/>
                      <a:gd name="connsiteY2" fmla="*/ 0 h 1191552"/>
                      <a:gd name="connsiteX3" fmla="*/ 1303616 w 4129088"/>
                      <a:gd name="connsiteY3" fmla="*/ 0 h 1191552"/>
                      <a:gd name="connsiteX4" fmla="*/ 1789824 w 4129088"/>
                      <a:gd name="connsiteY4" fmla="*/ 0 h 1191552"/>
                      <a:gd name="connsiteX5" fmla="*/ 2408635 w 4129088"/>
                      <a:gd name="connsiteY5" fmla="*/ 0 h 1191552"/>
                      <a:gd name="connsiteX6" fmla="*/ 3037882 w 4129088"/>
                      <a:gd name="connsiteY6" fmla="*/ -141724 h 1191552"/>
                      <a:gd name="connsiteX7" fmla="*/ 3609924 w 4129088"/>
                      <a:gd name="connsiteY7" fmla="*/ -270564 h 1191552"/>
                      <a:gd name="connsiteX8" fmla="*/ 4124762 w 4129088"/>
                      <a:gd name="connsiteY8" fmla="*/ -386520 h 1191552"/>
                      <a:gd name="connsiteX9" fmla="*/ 4525192 w 4129088"/>
                      <a:gd name="connsiteY9" fmla="*/ -476708 h 1191552"/>
                      <a:gd name="connsiteX10" fmla="*/ 4925622 w 4129088"/>
                      <a:gd name="connsiteY10" fmla="*/ -566896 h 1191552"/>
                      <a:gd name="connsiteX11" fmla="*/ 5383255 w 4129088"/>
                      <a:gd name="connsiteY11" fmla="*/ -669969 h 1191552"/>
                      <a:gd name="connsiteX12" fmla="*/ 5840889 w 4129088"/>
                      <a:gd name="connsiteY12" fmla="*/ -773041 h 1191552"/>
                      <a:gd name="connsiteX13" fmla="*/ 6412932 w 4129088"/>
                      <a:gd name="connsiteY13" fmla="*/ -901881 h 1191552"/>
                      <a:gd name="connsiteX14" fmla="*/ 6927770 w 4129088"/>
                      <a:gd name="connsiteY14" fmla="*/ -1017837 h 1191552"/>
                      <a:gd name="connsiteX15" fmla="*/ 7499812 w 4129088"/>
                      <a:gd name="connsiteY15" fmla="*/ -1146677 h 1191552"/>
                      <a:gd name="connsiteX16" fmla="*/ 8129059 w 4129088"/>
                      <a:gd name="connsiteY16" fmla="*/ -1288401 h 1191552"/>
                      <a:gd name="connsiteX17" fmla="*/ 7701916 w 4129088"/>
                      <a:gd name="connsiteY17" fmla="*/ -1171013 h 1191552"/>
                      <a:gd name="connsiteX18" fmla="*/ 7321655 w 4129088"/>
                      <a:gd name="connsiteY18" fmla="*/ -1066510 h 1191552"/>
                      <a:gd name="connsiteX19" fmla="*/ 6894512 w 4129088"/>
                      <a:gd name="connsiteY19" fmla="*/ -949122 h 1191552"/>
                      <a:gd name="connsiteX20" fmla="*/ 6279843 w 4129088"/>
                      <a:gd name="connsiteY20" fmla="*/ -780198 h 1191552"/>
                      <a:gd name="connsiteX21" fmla="*/ 5805819 w 4129088"/>
                      <a:gd name="connsiteY21" fmla="*/ -649927 h 1191552"/>
                      <a:gd name="connsiteX22" fmla="*/ 5191150 w 4129088"/>
                      <a:gd name="connsiteY22" fmla="*/ -481003 h 1191552"/>
                      <a:gd name="connsiteX23" fmla="*/ 4576482 w 4129088"/>
                      <a:gd name="connsiteY23" fmla="*/ -312079 h 1191552"/>
                      <a:gd name="connsiteX24" fmla="*/ 4149339 w 4129088"/>
                      <a:gd name="connsiteY24" fmla="*/ -194692 h 1191552"/>
                      <a:gd name="connsiteX25" fmla="*/ 3440907 w 4129088"/>
                      <a:gd name="connsiteY25" fmla="*/ 0 h 1191552"/>
                      <a:gd name="connsiteX26" fmla="*/ 3930492 w 4129088"/>
                      <a:gd name="connsiteY26" fmla="*/ 0 h 1191552"/>
                      <a:gd name="connsiteX27" fmla="*/ 4129088 w 4129088"/>
                      <a:gd name="connsiteY27" fmla="*/ 198596 h 1191552"/>
                      <a:gd name="connsiteX28" fmla="*/ 4129088 w 4129088"/>
                      <a:gd name="connsiteY28" fmla="*/ 198592 h 1191552"/>
                      <a:gd name="connsiteX29" fmla="*/ 4129088 w 4129088"/>
                      <a:gd name="connsiteY29" fmla="*/ 198592 h 1191552"/>
                      <a:gd name="connsiteX30" fmla="*/ 4129088 w 4129088"/>
                      <a:gd name="connsiteY30" fmla="*/ 496480 h 1191552"/>
                      <a:gd name="connsiteX31" fmla="*/ 4129088 w 4129088"/>
                      <a:gd name="connsiteY31" fmla="*/ 992956 h 1191552"/>
                      <a:gd name="connsiteX32" fmla="*/ 3930492 w 4129088"/>
                      <a:gd name="connsiteY32" fmla="*/ 1191552 h 1191552"/>
                      <a:gd name="connsiteX33" fmla="*/ 3440907 w 4129088"/>
                      <a:gd name="connsiteY33" fmla="*/ 1191552 h 1191552"/>
                      <a:gd name="connsiteX34" fmla="*/ 2945416 w 4129088"/>
                      <a:gd name="connsiteY34" fmla="*/ 1191552 h 1191552"/>
                      <a:gd name="connsiteX35" fmla="*/ 2408635 w 4129088"/>
                      <a:gd name="connsiteY35" fmla="*/ 1191552 h 1191552"/>
                      <a:gd name="connsiteX36" fmla="*/ 2408635 w 4129088"/>
                      <a:gd name="connsiteY36" fmla="*/ 1191552 h 1191552"/>
                      <a:gd name="connsiteX37" fmla="*/ 1811924 w 4129088"/>
                      <a:gd name="connsiteY37" fmla="*/ 1191552 h 1191552"/>
                      <a:gd name="connsiteX38" fmla="*/ 1215214 w 4129088"/>
                      <a:gd name="connsiteY38" fmla="*/ 1191552 h 1191552"/>
                      <a:gd name="connsiteX39" fmla="*/ 684805 w 4129088"/>
                      <a:gd name="connsiteY39" fmla="*/ 1191552 h 1191552"/>
                      <a:gd name="connsiteX40" fmla="*/ 198596 w 4129088"/>
                      <a:gd name="connsiteY40" fmla="*/ 1191552 h 1191552"/>
                      <a:gd name="connsiteX41" fmla="*/ 0 w 4129088"/>
                      <a:gd name="connsiteY41" fmla="*/ 992956 h 1191552"/>
                      <a:gd name="connsiteX42" fmla="*/ 0 w 4129088"/>
                      <a:gd name="connsiteY42" fmla="*/ 496480 h 1191552"/>
                      <a:gd name="connsiteX43" fmla="*/ 0 w 4129088"/>
                      <a:gd name="connsiteY43" fmla="*/ 198592 h 1191552"/>
                      <a:gd name="connsiteX44" fmla="*/ 0 w 4129088"/>
                      <a:gd name="connsiteY44" fmla="*/ 198592 h 1191552"/>
                      <a:gd name="connsiteX45" fmla="*/ 0 w 4129088"/>
                      <a:gd name="connsiteY45" fmla="*/ 198596 h 11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29088" h="1191552" fill="none" extrusionOk="0">
                        <a:moveTo>
                          <a:pt x="0" y="198596"/>
                        </a:moveTo>
                        <a:cubicBezTo>
                          <a:pt x="14003" y="97916"/>
                          <a:pt x="61782" y="-1837"/>
                          <a:pt x="198596" y="0"/>
                        </a:cubicBezTo>
                        <a:cubicBezTo>
                          <a:pt x="350132" y="-42274"/>
                          <a:pt x="641855" y="4153"/>
                          <a:pt x="795307" y="0"/>
                        </a:cubicBezTo>
                        <a:cubicBezTo>
                          <a:pt x="948759" y="-4153"/>
                          <a:pt x="1081602" y="58545"/>
                          <a:pt x="1303616" y="0"/>
                        </a:cubicBezTo>
                        <a:cubicBezTo>
                          <a:pt x="1525630" y="-58545"/>
                          <a:pt x="1678048" y="49267"/>
                          <a:pt x="1789824" y="0"/>
                        </a:cubicBezTo>
                        <a:cubicBezTo>
                          <a:pt x="1901600" y="-49267"/>
                          <a:pt x="2180633" y="69596"/>
                          <a:pt x="2408635" y="0"/>
                        </a:cubicBezTo>
                        <a:cubicBezTo>
                          <a:pt x="2690460" y="-105953"/>
                          <a:pt x="2855775" y="-85637"/>
                          <a:pt x="3037882" y="-141724"/>
                        </a:cubicBezTo>
                        <a:cubicBezTo>
                          <a:pt x="3219989" y="-197811"/>
                          <a:pt x="3451334" y="-179466"/>
                          <a:pt x="3609924" y="-270564"/>
                        </a:cubicBezTo>
                        <a:cubicBezTo>
                          <a:pt x="3768514" y="-361662"/>
                          <a:pt x="4005550" y="-338548"/>
                          <a:pt x="4124762" y="-386520"/>
                        </a:cubicBezTo>
                        <a:cubicBezTo>
                          <a:pt x="4243974" y="-434492"/>
                          <a:pt x="4401409" y="-435056"/>
                          <a:pt x="4525192" y="-476708"/>
                        </a:cubicBezTo>
                        <a:cubicBezTo>
                          <a:pt x="4648975" y="-518360"/>
                          <a:pt x="4807056" y="-515292"/>
                          <a:pt x="4925622" y="-566896"/>
                        </a:cubicBezTo>
                        <a:cubicBezTo>
                          <a:pt x="5044188" y="-618500"/>
                          <a:pt x="5250467" y="-630963"/>
                          <a:pt x="5383255" y="-669969"/>
                        </a:cubicBezTo>
                        <a:cubicBezTo>
                          <a:pt x="5516043" y="-708975"/>
                          <a:pt x="5741919" y="-697492"/>
                          <a:pt x="5840889" y="-773041"/>
                        </a:cubicBezTo>
                        <a:cubicBezTo>
                          <a:pt x="5939859" y="-848590"/>
                          <a:pt x="6149716" y="-834239"/>
                          <a:pt x="6412932" y="-901881"/>
                        </a:cubicBezTo>
                        <a:cubicBezTo>
                          <a:pt x="6676148" y="-969523"/>
                          <a:pt x="6764516" y="-960665"/>
                          <a:pt x="6927770" y="-1017837"/>
                        </a:cubicBezTo>
                        <a:cubicBezTo>
                          <a:pt x="7091024" y="-1075009"/>
                          <a:pt x="7321718" y="-1082259"/>
                          <a:pt x="7499812" y="-1146677"/>
                        </a:cubicBezTo>
                        <a:cubicBezTo>
                          <a:pt x="7677906" y="-1211095"/>
                          <a:pt x="7865697" y="-1203035"/>
                          <a:pt x="8129059" y="-1288401"/>
                        </a:cubicBezTo>
                        <a:cubicBezTo>
                          <a:pt x="7997898" y="-1245592"/>
                          <a:pt x="7786797" y="-1207790"/>
                          <a:pt x="7701916" y="-1171013"/>
                        </a:cubicBezTo>
                        <a:cubicBezTo>
                          <a:pt x="7617035" y="-1134237"/>
                          <a:pt x="7477925" y="-1128986"/>
                          <a:pt x="7321655" y="-1066510"/>
                        </a:cubicBezTo>
                        <a:cubicBezTo>
                          <a:pt x="7165385" y="-1004034"/>
                          <a:pt x="6981964" y="-978858"/>
                          <a:pt x="6894512" y="-949122"/>
                        </a:cubicBezTo>
                        <a:cubicBezTo>
                          <a:pt x="6807060" y="-919386"/>
                          <a:pt x="6555791" y="-933171"/>
                          <a:pt x="6279843" y="-780198"/>
                        </a:cubicBezTo>
                        <a:cubicBezTo>
                          <a:pt x="6003895" y="-627225"/>
                          <a:pt x="6025443" y="-746111"/>
                          <a:pt x="5805819" y="-649927"/>
                        </a:cubicBezTo>
                        <a:cubicBezTo>
                          <a:pt x="5586195" y="-553743"/>
                          <a:pt x="5382562" y="-566352"/>
                          <a:pt x="5191150" y="-481003"/>
                        </a:cubicBezTo>
                        <a:cubicBezTo>
                          <a:pt x="4999738" y="-395654"/>
                          <a:pt x="4701011" y="-369966"/>
                          <a:pt x="4576482" y="-312079"/>
                        </a:cubicBezTo>
                        <a:cubicBezTo>
                          <a:pt x="4451952" y="-254192"/>
                          <a:pt x="4288430" y="-250018"/>
                          <a:pt x="4149339" y="-194692"/>
                        </a:cubicBezTo>
                        <a:cubicBezTo>
                          <a:pt x="4010249" y="-139366"/>
                          <a:pt x="3623839" y="-56741"/>
                          <a:pt x="3440907" y="0"/>
                        </a:cubicBezTo>
                        <a:cubicBezTo>
                          <a:pt x="3663551" y="-31222"/>
                          <a:pt x="3723592" y="16817"/>
                          <a:pt x="3930492" y="0"/>
                        </a:cubicBezTo>
                        <a:cubicBezTo>
                          <a:pt x="4053902" y="6882"/>
                          <a:pt x="4132655" y="94016"/>
                          <a:pt x="4129088" y="198596"/>
                        </a:cubicBezTo>
                        <a:lnTo>
                          <a:pt x="4129088" y="198592"/>
                        </a:lnTo>
                        <a:lnTo>
                          <a:pt x="4129088" y="198592"/>
                        </a:lnTo>
                        <a:cubicBezTo>
                          <a:pt x="4161661" y="298761"/>
                          <a:pt x="4093408" y="406546"/>
                          <a:pt x="4129088" y="496480"/>
                        </a:cubicBezTo>
                        <a:cubicBezTo>
                          <a:pt x="4156442" y="633107"/>
                          <a:pt x="4071010" y="821370"/>
                          <a:pt x="4129088" y="992956"/>
                        </a:cubicBezTo>
                        <a:cubicBezTo>
                          <a:pt x="4132971" y="1101498"/>
                          <a:pt x="4013557" y="1200853"/>
                          <a:pt x="3930492" y="1191552"/>
                        </a:cubicBezTo>
                        <a:cubicBezTo>
                          <a:pt x="3817167" y="1214395"/>
                          <a:pt x="3652369" y="1144695"/>
                          <a:pt x="3440907" y="1191552"/>
                        </a:cubicBezTo>
                        <a:cubicBezTo>
                          <a:pt x="3282968" y="1231940"/>
                          <a:pt x="3055872" y="1139791"/>
                          <a:pt x="2945416" y="1191552"/>
                        </a:cubicBezTo>
                        <a:cubicBezTo>
                          <a:pt x="2834960" y="1243313"/>
                          <a:pt x="2537054" y="1186379"/>
                          <a:pt x="2408635" y="1191552"/>
                        </a:cubicBezTo>
                        <a:lnTo>
                          <a:pt x="2408635" y="1191552"/>
                        </a:lnTo>
                        <a:cubicBezTo>
                          <a:pt x="2110929" y="1227431"/>
                          <a:pt x="1951458" y="1149466"/>
                          <a:pt x="1811924" y="1191552"/>
                        </a:cubicBezTo>
                        <a:cubicBezTo>
                          <a:pt x="1672390" y="1233638"/>
                          <a:pt x="1442506" y="1140734"/>
                          <a:pt x="1215214" y="1191552"/>
                        </a:cubicBezTo>
                        <a:cubicBezTo>
                          <a:pt x="987922" y="1242370"/>
                          <a:pt x="831237" y="1158903"/>
                          <a:pt x="684805" y="1191552"/>
                        </a:cubicBezTo>
                        <a:cubicBezTo>
                          <a:pt x="538373" y="1224201"/>
                          <a:pt x="430551" y="1154043"/>
                          <a:pt x="198596" y="1191552"/>
                        </a:cubicBezTo>
                        <a:cubicBezTo>
                          <a:pt x="102034" y="1182886"/>
                          <a:pt x="-6203" y="1109492"/>
                          <a:pt x="0" y="992956"/>
                        </a:cubicBezTo>
                        <a:cubicBezTo>
                          <a:pt x="-49674" y="759128"/>
                          <a:pt x="9230" y="644895"/>
                          <a:pt x="0" y="496480"/>
                        </a:cubicBezTo>
                        <a:cubicBezTo>
                          <a:pt x="-30224" y="422712"/>
                          <a:pt x="17244" y="321994"/>
                          <a:pt x="0" y="198592"/>
                        </a:cubicBezTo>
                        <a:lnTo>
                          <a:pt x="0" y="198592"/>
                        </a:lnTo>
                        <a:lnTo>
                          <a:pt x="0" y="198596"/>
                        </a:lnTo>
                        <a:close/>
                      </a:path>
                      <a:path w="4129088" h="1191552" stroke="0" extrusionOk="0">
                        <a:moveTo>
                          <a:pt x="0" y="198596"/>
                        </a:moveTo>
                        <a:cubicBezTo>
                          <a:pt x="9481" y="98223"/>
                          <a:pt x="60442" y="-9980"/>
                          <a:pt x="198596" y="0"/>
                        </a:cubicBezTo>
                        <a:cubicBezTo>
                          <a:pt x="356679" y="-19694"/>
                          <a:pt x="533809" y="45531"/>
                          <a:pt x="751106" y="0"/>
                        </a:cubicBezTo>
                        <a:cubicBezTo>
                          <a:pt x="968403" y="-45531"/>
                          <a:pt x="1049320" y="818"/>
                          <a:pt x="1259415" y="0"/>
                        </a:cubicBezTo>
                        <a:cubicBezTo>
                          <a:pt x="1469511" y="-818"/>
                          <a:pt x="1656552" y="46947"/>
                          <a:pt x="1811924" y="0"/>
                        </a:cubicBezTo>
                        <a:cubicBezTo>
                          <a:pt x="1967296" y="-46947"/>
                          <a:pt x="2284774" y="1586"/>
                          <a:pt x="2408635" y="0"/>
                        </a:cubicBezTo>
                        <a:cubicBezTo>
                          <a:pt x="2528013" y="-33729"/>
                          <a:pt x="2856291" y="-91471"/>
                          <a:pt x="2980677" y="-128840"/>
                        </a:cubicBezTo>
                        <a:cubicBezTo>
                          <a:pt x="3105063" y="-166209"/>
                          <a:pt x="3471156" y="-220081"/>
                          <a:pt x="3609924" y="-270564"/>
                        </a:cubicBezTo>
                        <a:cubicBezTo>
                          <a:pt x="3748692" y="-321047"/>
                          <a:pt x="3939988" y="-298070"/>
                          <a:pt x="4010354" y="-360752"/>
                        </a:cubicBezTo>
                        <a:cubicBezTo>
                          <a:pt x="4080720" y="-423434"/>
                          <a:pt x="4324697" y="-394270"/>
                          <a:pt x="4467988" y="-463824"/>
                        </a:cubicBezTo>
                        <a:cubicBezTo>
                          <a:pt x="4611279" y="-533378"/>
                          <a:pt x="5013376" y="-526086"/>
                          <a:pt x="5154439" y="-618432"/>
                        </a:cubicBezTo>
                        <a:cubicBezTo>
                          <a:pt x="5295501" y="-710778"/>
                          <a:pt x="5467077" y="-670715"/>
                          <a:pt x="5612072" y="-721505"/>
                        </a:cubicBezTo>
                        <a:cubicBezTo>
                          <a:pt x="5757067" y="-772295"/>
                          <a:pt x="5962307" y="-754704"/>
                          <a:pt x="6069706" y="-824577"/>
                        </a:cubicBezTo>
                        <a:cubicBezTo>
                          <a:pt x="6177105" y="-894450"/>
                          <a:pt x="6376497" y="-858926"/>
                          <a:pt x="6641749" y="-953417"/>
                        </a:cubicBezTo>
                        <a:cubicBezTo>
                          <a:pt x="6907001" y="-1047908"/>
                          <a:pt x="7030481" y="-995043"/>
                          <a:pt x="7328200" y="-1108025"/>
                        </a:cubicBezTo>
                        <a:cubicBezTo>
                          <a:pt x="7625919" y="-1221007"/>
                          <a:pt x="7822481" y="-1172906"/>
                          <a:pt x="8129059" y="-1288401"/>
                        </a:cubicBezTo>
                        <a:cubicBezTo>
                          <a:pt x="7950791" y="-1188027"/>
                          <a:pt x="7689557" y="-1177738"/>
                          <a:pt x="7561272" y="-1132361"/>
                        </a:cubicBezTo>
                        <a:cubicBezTo>
                          <a:pt x="7432987" y="-1086984"/>
                          <a:pt x="7083985" y="-1046603"/>
                          <a:pt x="6946603" y="-963438"/>
                        </a:cubicBezTo>
                        <a:cubicBezTo>
                          <a:pt x="6809221" y="-880273"/>
                          <a:pt x="6686850" y="-899656"/>
                          <a:pt x="6566342" y="-858934"/>
                        </a:cubicBezTo>
                        <a:cubicBezTo>
                          <a:pt x="6445834" y="-818212"/>
                          <a:pt x="6246400" y="-815126"/>
                          <a:pt x="6092317" y="-728662"/>
                        </a:cubicBezTo>
                        <a:cubicBezTo>
                          <a:pt x="5938234" y="-642198"/>
                          <a:pt x="5848407" y="-708282"/>
                          <a:pt x="5712056" y="-624159"/>
                        </a:cubicBezTo>
                        <a:cubicBezTo>
                          <a:pt x="5575705" y="-540035"/>
                          <a:pt x="5362823" y="-552351"/>
                          <a:pt x="5238032" y="-493887"/>
                        </a:cubicBezTo>
                        <a:cubicBezTo>
                          <a:pt x="5113241" y="-435423"/>
                          <a:pt x="4932725" y="-463756"/>
                          <a:pt x="4764008" y="-363615"/>
                        </a:cubicBezTo>
                        <a:cubicBezTo>
                          <a:pt x="4595291" y="-263475"/>
                          <a:pt x="4534840" y="-342609"/>
                          <a:pt x="4383746" y="-259112"/>
                        </a:cubicBezTo>
                        <a:cubicBezTo>
                          <a:pt x="4232652" y="-175615"/>
                          <a:pt x="3659323" y="-152350"/>
                          <a:pt x="3440907" y="0"/>
                        </a:cubicBezTo>
                        <a:cubicBezTo>
                          <a:pt x="3680856" y="-57173"/>
                          <a:pt x="3771028" y="2482"/>
                          <a:pt x="3930492" y="0"/>
                        </a:cubicBezTo>
                        <a:cubicBezTo>
                          <a:pt x="4042536" y="2580"/>
                          <a:pt x="4124214" y="94515"/>
                          <a:pt x="4129088" y="198596"/>
                        </a:cubicBezTo>
                        <a:lnTo>
                          <a:pt x="4129088" y="198592"/>
                        </a:lnTo>
                        <a:lnTo>
                          <a:pt x="4129088" y="198592"/>
                        </a:lnTo>
                        <a:cubicBezTo>
                          <a:pt x="4132287" y="312449"/>
                          <a:pt x="4114570" y="404113"/>
                          <a:pt x="4129088" y="496480"/>
                        </a:cubicBezTo>
                        <a:cubicBezTo>
                          <a:pt x="4132097" y="604349"/>
                          <a:pt x="4125819" y="790038"/>
                          <a:pt x="4129088" y="992956"/>
                        </a:cubicBezTo>
                        <a:cubicBezTo>
                          <a:pt x="4138591" y="1097754"/>
                          <a:pt x="4019895" y="1180677"/>
                          <a:pt x="3930492" y="1191552"/>
                        </a:cubicBezTo>
                        <a:cubicBezTo>
                          <a:pt x="3722391" y="1239207"/>
                          <a:pt x="3571290" y="1148118"/>
                          <a:pt x="3440907" y="1191552"/>
                        </a:cubicBezTo>
                        <a:cubicBezTo>
                          <a:pt x="3291526" y="1240411"/>
                          <a:pt x="3173163" y="1188388"/>
                          <a:pt x="2955739" y="1191552"/>
                        </a:cubicBezTo>
                        <a:cubicBezTo>
                          <a:pt x="2738315" y="1194716"/>
                          <a:pt x="2601114" y="1189443"/>
                          <a:pt x="2408635" y="1191552"/>
                        </a:cubicBezTo>
                        <a:lnTo>
                          <a:pt x="2408635" y="1191552"/>
                        </a:lnTo>
                        <a:cubicBezTo>
                          <a:pt x="2213601" y="1194316"/>
                          <a:pt x="2074037" y="1183216"/>
                          <a:pt x="1922426" y="1191552"/>
                        </a:cubicBezTo>
                        <a:cubicBezTo>
                          <a:pt x="1770815" y="1199888"/>
                          <a:pt x="1606736" y="1184713"/>
                          <a:pt x="1347816" y="1191552"/>
                        </a:cubicBezTo>
                        <a:cubicBezTo>
                          <a:pt x="1088896" y="1198391"/>
                          <a:pt x="978492" y="1164642"/>
                          <a:pt x="861608" y="1191552"/>
                        </a:cubicBezTo>
                        <a:cubicBezTo>
                          <a:pt x="744724" y="1218462"/>
                          <a:pt x="381245" y="1129150"/>
                          <a:pt x="198596" y="1191552"/>
                        </a:cubicBezTo>
                        <a:cubicBezTo>
                          <a:pt x="86699" y="1205078"/>
                          <a:pt x="29255" y="1116769"/>
                          <a:pt x="0" y="992956"/>
                        </a:cubicBezTo>
                        <a:cubicBezTo>
                          <a:pt x="-17155" y="840144"/>
                          <a:pt x="7980" y="718849"/>
                          <a:pt x="0" y="496480"/>
                        </a:cubicBezTo>
                        <a:cubicBezTo>
                          <a:pt x="-7877" y="353583"/>
                          <a:pt x="1195" y="333398"/>
                          <a:pt x="0" y="198592"/>
                        </a:cubicBezTo>
                        <a:lnTo>
                          <a:pt x="0" y="198592"/>
                        </a:lnTo>
                        <a:lnTo>
                          <a:pt x="0" y="19859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Đồi có địa hình thấp hơn núi, là nơi tiếp nối giữa đồng bằng và núi</a:t>
            </a:r>
            <a:endParaRPr lang="en-VN" sz="2400" dirty="0">
              <a:solidFill>
                <a:schemeClr val="tx1"/>
              </a:solidFill>
              <a:latin typeface="+mj-lt"/>
              <a:cs typeface="Times New Roman" panose="02020603050405020304" pitchFamily="18" charset="0"/>
            </a:endParaRPr>
          </a:p>
        </p:txBody>
      </p:sp>
      <p:sp>
        <p:nvSpPr>
          <p:cNvPr id="20" name="Rounded Rectangular Callout 19">
            <a:extLst>
              <a:ext uri="{FF2B5EF4-FFF2-40B4-BE49-F238E27FC236}">
                <a16:creationId xmlns:a16="http://schemas.microsoft.com/office/drawing/2014/main" id="{A6A52E38-5986-DA4A-8C9E-E3D10BE49686}"/>
              </a:ext>
            </a:extLst>
          </p:cNvPr>
          <p:cNvSpPr/>
          <p:nvPr/>
        </p:nvSpPr>
        <p:spPr>
          <a:xfrm rot="416049">
            <a:off x="300626" y="984024"/>
            <a:ext cx="4129088" cy="969968"/>
          </a:xfrm>
          <a:prstGeom prst="wedgeRoundRectCallout">
            <a:avLst>
              <a:gd name="adj1" fmla="val 136493"/>
              <a:gd name="adj2" fmla="val -16639"/>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sd="2306494149">
                  <a:custGeom>
                    <a:avLst/>
                    <a:gdLst>
                      <a:gd name="connsiteX0" fmla="*/ 0 w 4129088"/>
                      <a:gd name="connsiteY0" fmla="*/ 161665 h 969968"/>
                      <a:gd name="connsiteX1" fmla="*/ 161665 w 4129088"/>
                      <a:gd name="connsiteY1" fmla="*/ 0 h 969968"/>
                      <a:gd name="connsiteX2" fmla="*/ 700938 w 4129088"/>
                      <a:gd name="connsiteY2" fmla="*/ 0 h 969968"/>
                      <a:gd name="connsiteX3" fmla="*/ 1262680 w 4129088"/>
                      <a:gd name="connsiteY3" fmla="*/ 0 h 969968"/>
                      <a:gd name="connsiteX4" fmla="*/ 1824423 w 4129088"/>
                      <a:gd name="connsiteY4" fmla="*/ 0 h 969968"/>
                      <a:gd name="connsiteX5" fmla="*/ 2408635 w 4129088"/>
                      <a:gd name="connsiteY5" fmla="*/ 0 h 969968"/>
                      <a:gd name="connsiteX6" fmla="*/ 2408635 w 4129088"/>
                      <a:gd name="connsiteY6" fmla="*/ 0 h 969968"/>
                      <a:gd name="connsiteX7" fmla="*/ 2904126 w 4129088"/>
                      <a:gd name="connsiteY7" fmla="*/ 0 h 969968"/>
                      <a:gd name="connsiteX8" fmla="*/ 3440907 w 4129088"/>
                      <a:gd name="connsiteY8" fmla="*/ 0 h 969968"/>
                      <a:gd name="connsiteX9" fmla="*/ 3967423 w 4129088"/>
                      <a:gd name="connsiteY9" fmla="*/ 0 h 969968"/>
                      <a:gd name="connsiteX10" fmla="*/ 4129088 w 4129088"/>
                      <a:gd name="connsiteY10" fmla="*/ 161665 h 969968"/>
                      <a:gd name="connsiteX11" fmla="*/ 4129088 w 4129088"/>
                      <a:gd name="connsiteY11" fmla="*/ 161661 h 969968"/>
                      <a:gd name="connsiteX12" fmla="*/ 4617176 w 4129088"/>
                      <a:gd name="connsiteY12" fmla="*/ 183791 h 969968"/>
                      <a:gd name="connsiteX13" fmla="*/ 5248118 w 4129088"/>
                      <a:gd name="connsiteY13" fmla="*/ 212399 h 969968"/>
                      <a:gd name="connsiteX14" fmla="*/ 5914774 w 4129088"/>
                      <a:gd name="connsiteY14" fmla="*/ 242626 h 969968"/>
                      <a:gd name="connsiteX15" fmla="*/ 6545716 w 4129088"/>
                      <a:gd name="connsiteY15" fmla="*/ 271234 h 969968"/>
                      <a:gd name="connsiteX16" fmla="*/ 7033804 w 4129088"/>
                      <a:gd name="connsiteY16" fmla="*/ 293364 h 969968"/>
                      <a:gd name="connsiteX17" fmla="*/ 7700460 w 4129088"/>
                      <a:gd name="connsiteY17" fmla="*/ 323591 h 969968"/>
                      <a:gd name="connsiteX18" fmla="*/ 7033804 w 4129088"/>
                      <a:gd name="connsiteY18" fmla="*/ 338629 h 969968"/>
                      <a:gd name="connsiteX19" fmla="*/ 6545716 w 4129088"/>
                      <a:gd name="connsiteY19" fmla="*/ 349639 h 969968"/>
                      <a:gd name="connsiteX20" fmla="*/ 5879060 w 4129088"/>
                      <a:gd name="connsiteY20" fmla="*/ 364678 h 969968"/>
                      <a:gd name="connsiteX21" fmla="*/ 5319545 w 4129088"/>
                      <a:gd name="connsiteY21" fmla="*/ 377299 h 969968"/>
                      <a:gd name="connsiteX22" fmla="*/ 4831458 w 4129088"/>
                      <a:gd name="connsiteY22" fmla="*/ 388309 h 969968"/>
                      <a:gd name="connsiteX23" fmla="*/ 4129088 w 4129088"/>
                      <a:gd name="connsiteY23" fmla="*/ 404153 h 969968"/>
                      <a:gd name="connsiteX24" fmla="*/ 4129088 w 4129088"/>
                      <a:gd name="connsiteY24" fmla="*/ 808303 h 969968"/>
                      <a:gd name="connsiteX25" fmla="*/ 3967423 w 4129088"/>
                      <a:gd name="connsiteY25" fmla="*/ 969968 h 969968"/>
                      <a:gd name="connsiteX26" fmla="*/ 3440907 w 4129088"/>
                      <a:gd name="connsiteY26" fmla="*/ 969968 h 969968"/>
                      <a:gd name="connsiteX27" fmla="*/ 2935094 w 4129088"/>
                      <a:gd name="connsiteY27" fmla="*/ 969968 h 969968"/>
                      <a:gd name="connsiteX28" fmla="*/ 2408635 w 4129088"/>
                      <a:gd name="connsiteY28" fmla="*/ 969968 h 969968"/>
                      <a:gd name="connsiteX29" fmla="*/ 2408635 w 4129088"/>
                      <a:gd name="connsiteY29" fmla="*/ 969968 h 969968"/>
                      <a:gd name="connsiteX30" fmla="*/ 1869362 w 4129088"/>
                      <a:gd name="connsiteY30" fmla="*/ 969968 h 969968"/>
                      <a:gd name="connsiteX31" fmla="*/ 1352559 w 4129088"/>
                      <a:gd name="connsiteY31" fmla="*/ 969968 h 969968"/>
                      <a:gd name="connsiteX32" fmla="*/ 745877 w 4129088"/>
                      <a:gd name="connsiteY32" fmla="*/ 969968 h 969968"/>
                      <a:gd name="connsiteX33" fmla="*/ 161665 w 4129088"/>
                      <a:gd name="connsiteY33" fmla="*/ 969968 h 969968"/>
                      <a:gd name="connsiteX34" fmla="*/ 0 w 4129088"/>
                      <a:gd name="connsiteY34" fmla="*/ 808303 h 969968"/>
                      <a:gd name="connsiteX35" fmla="*/ 0 w 4129088"/>
                      <a:gd name="connsiteY35" fmla="*/ 404153 h 969968"/>
                      <a:gd name="connsiteX36" fmla="*/ 0 w 4129088"/>
                      <a:gd name="connsiteY36" fmla="*/ 161661 h 969968"/>
                      <a:gd name="connsiteX37" fmla="*/ 0 w 4129088"/>
                      <a:gd name="connsiteY37" fmla="*/ 161661 h 969968"/>
                      <a:gd name="connsiteX38" fmla="*/ 0 w 4129088"/>
                      <a:gd name="connsiteY38" fmla="*/ 161665 h 9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9088" h="969968" fill="none" extrusionOk="0">
                        <a:moveTo>
                          <a:pt x="0" y="161665"/>
                        </a:moveTo>
                        <a:cubicBezTo>
                          <a:pt x="-3685" y="77339"/>
                          <a:pt x="81486" y="-17687"/>
                          <a:pt x="161665" y="0"/>
                        </a:cubicBezTo>
                        <a:cubicBezTo>
                          <a:pt x="390110" y="-24357"/>
                          <a:pt x="571687" y="11734"/>
                          <a:pt x="700938" y="0"/>
                        </a:cubicBezTo>
                        <a:cubicBezTo>
                          <a:pt x="830189" y="-11734"/>
                          <a:pt x="1148740" y="55527"/>
                          <a:pt x="1262680" y="0"/>
                        </a:cubicBezTo>
                        <a:cubicBezTo>
                          <a:pt x="1376620" y="-55527"/>
                          <a:pt x="1684139" y="15826"/>
                          <a:pt x="1824423" y="0"/>
                        </a:cubicBezTo>
                        <a:cubicBezTo>
                          <a:pt x="1964707" y="-15826"/>
                          <a:pt x="2157881" y="48089"/>
                          <a:pt x="2408635" y="0"/>
                        </a:cubicBezTo>
                        <a:lnTo>
                          <a:pt x="2408635" y="0"/>
                        </a:lnTo>
                        <a:cubicBezTo>
                          <a:pt x="2527454" y="-636"/>
                          <a:pt x="2775199" y="40709"/>
                          <a:pt x="2904126" y="0"/>
                        </a:cubicBezTo>
                        <a:cubicBezTo>
                          <a:pt x="3033053" y="-40709"/>
                          <a:pt x="3318867" y="27094"/>
                          <a:pt x="3440907" y="0"/>
                        </a:cubicBezTo>
                        <a:cubicBezTo>
                          <a:pt x="3553266" y="-25555"/>
                          <a:pt x="3720520" y="48019"/>
                          <a:pt x="3967423" y="0"/>
                        </a:cubicBezTo>
                        <a:cubicBezTo>
                          <a:pt x="4062909" y="-20537"/>
                          <a:pt x="4134849" y="79185"/>
                          <a:pt x="4129088" y="161665"/>
                        </a:cubicBezTo>
                        <a:lnTo>
                          <a:pt x="4129088" y="161661"/>
                        </a:lnTo>
                        <a:cubicBezTo>
                          <a:pt x="4287925" y="144304"/>
                          <a:pt x="4420291" y="203905"/>
                          <a:pt x="4617176" y="183791"/>
                        </a:cubicBezTo>
                        <a:cubicBezTo>
                          <a:pt x="4814061" y="163678"/>
                          <a:pt x="5097059" y="254968"/>
                          <a:pt x="5248118" y="212399"/>
                        </a:cubicBezTo>
                        <a:cubicBezTo>
                          <a:pt x="5399177" y="169830"/>
                          <a:pt x="5772058" y="313715"/>
                          <a:pt x="5914774" y="242626"/>
                        </a:cubicBezTo>
                        <a:cubicBezTo>
                          <a:pt x="6057490" y="171537"/>
                          <a:pt x="6259095" y="288126"/>
                          <a:pt x="6545716" y="271234"/>
                        </a:cubicBezTo>
                        <a:cubicBezTo>
                          <a:pt x="6832337" y="254342"/>
                          <a:pt x="6790938" y="321284"/>
                          <a:pt x="7033804" y="293364"/>
                        </a:cubicBezTo>
                        <a:cubicBezTo>
                          <a:pt x="7276670" y="265444"/>
                          <a:pt x="7506154" y="380870"/>
                          <a:pt x="7700460" y="323591"/>
                        </a:cubicBezTo>
                        <a:cubicBezTo>
                          <a:pt x="7383976" y="397804"/>
                          <a:pt x="7236982" y="316649"/>
                          <a:pt x="7033804" y="338629"/>
                        </a:cubicBezTo>
                        <a:cubicBezTo>
                          <a:pt x="6830626" y="360609"/>
                          <a:pt x="6713277" y="321530"/>
                          <a:pt x="6545716" y="349639"/>
                        </a:cubicBezTo>
                        <a:cubicBezTo>
                          <a:pt x="6378155" y="377749"/>
                          <a:pt x="6067605" y="295536"/>
                          <a:pt x="5879060" y="364678"/>
                        </a:cubicBezTo>
                        <a:cubicBezTo>
                          <a:pt x="5690515" y="433819"/>
                          <a:pt x="5485780" y="321765"/>
                          <a:pt x="5319545" y="377299"/>
                        </a:cubicBezTo>
                        <a:cubicBezTo>
                          <a:pt x="5153310" y="432833"/>
                          <a:pt x="5011800" y="333916"/>
                          <a:pt x="4831458" y="388309"/>
                        </a:cubicBezTo>
                        <a:cubicBezTo>
                          <a:pt x="4651116" y="442702"/>
                          <a:pt x="4414220" y="391291"/>
                          <a:pt x="4129088" y="404153"/>
                        </a:cubicBezTo>
                        <a:cubicBezTo>
                          <a:pt x="4156347" y="546497"/>
                          <a:pt x="4111465" y="651760"/>
                          <a:pt x="4129088" y="808303"/>
                        </a:cubicBezTo>
                        <a:cubicBezTo>
                          <a:pt x="4123187" y="884080"/>
                          <a:pt x="4051060" y="959016"/>
                          <a:pt x="3967423" y="969968"/>
                        </a:cubicBezTo>
                        <a:cubicBezTo>
                          <a:pt x="3811284" y="1004620"/>
                          <a:pt x="3554073" y="966747"/>
                          <a:pt x="3440907" y="969968"/>
                        </a:cubicBezTo>
                        <a:cubicBezTo>
                          <a:pt x="3188137" y="984758"/>
                          <a:pt x="3104497" y="935745"/>
                          <a:pt x="2935094" y="969968"/>
                        </a:cubicBezTo>
                        <a:cubicBezTo>
                          <a:pt x="2765691" y="1004191"/>
                          <a:pt x="2669816" y="932519"/>
                          <a:pt x="2408635" y="969968"/>
                        </a:cubicBezTo>
                        <a:lnTo>
                          <a:pt x="2408635" y="969968"/>
                        </a:lnTo>
                        <a:cubicBezTo>
                          <a:pt x="2273800" y="1002034"/>
                          <a:pt x="2111780" y="949263"/>
                          <a:pt x="1869362" y="969968"/>
                        </a:cubicBezTo>
                        <a:cubicBezTo>
                          <a:pt x="1626944" y="990673"/>
                          <a:pt x="1522150" y="942863"/>
                          <a:pt x="1352559" y="969968"/>
                        </a:cubicBezTo>
                        <a:cubicBezTo>
                          <a:pt x="1182968" y="997073"/>
                          <a:pt x="911940" y="936922"/>
                          <a:pt x="745877" y="969968"/>
                        </a:cubicBezTo>
                        <a:cubicBezTo>
                          <a:pt x="579814" y="1003014"/>
                          <a:pt x="378084" y="969035"/>
                          <a:pt x="161665" y="969968"/>
                        </a:cubicBezTo>
                        <a:cubicBezTo>
                          <a:pt x="76941" y="973507"/>
                          <a:pt x="-5304" y="901103"/>
                          <a:pt x="0" y="808303"/>
                        </a:cubicBezTo>
                        <a:cubicBezTo>
                          <a:pt x="-23502" y="650322"/>
                          <a:pt x="44546" y="577006"/>
                          <a:pt x="0" y="404153"/>
                        </a:cubicBezTo>
                        <a:cubicBezTo>
                          <a:pt x="-26309" y="329057"/>
                          <a:pt x="15462" y="222314"/>
                          <a:pt x="0" y="161661"/>
                        </a:cubicBezTo>
                        <a:lnTo>
                          <a:pt x="0" y="161661"/>
                        </a:lnTo>
                        <a:lnTo>
                          <a:pt x="0" y="161665"/>
                        </a:lnTo>
                        <a:close/>
                      </a:path>
                      <a:path w="4129088" h="969968" stroke="0" extrusionOk="0">
                        <a:moveTo>
                          <a:pt x="0" y="161665"/>
                        </a:moveTo>
                        <a:cubicBezTo>
                          <a:pt x="12143" y="84302"/>
                          <a:pt x="66066" y="-2213"/>
                          <a:pt x="161665" y="0"/>
                        </a:cubicBezTo>
                        <a:cubicBezTo>
                          <a:pt x="411245" y="-1753"/>
                          <a:pt x="497392" y="30327"/>
                          <a:pt x="723408" y="0"/>
                        </a:cubicBezTo>
                        <a:cubicBezTo>
                          <a:pt x="949424" y="-30327"/>
                          <a:pt x="1000387" y="38613"/>
                          <a:pt x="1240211" y="0"/>
                        </a:cubicBezTo>
                        <a:cubicBezTo>
                          <a:pt x="1480036" y="-38613"/>
                          <a:pt x="1605652" y="37323"/>
                          <a:pt x="1801953" y="0"/>
                        </a:cubicBezTo>
                        <a:cubicBezTo>
                          <a:pt x="1998254" y="-37323"/>
                          <a:pt x="2168074" y="9742"/>
                          <a:pt x="2408635" y="0"/>
                        </a:cubicBezTo>
                        <a:lnTo>
                          <a:pt x="2408635" y="0"/>
                        </a:lnTo>
                        <a:cubicBezTo>
                          <a:pt x="2606992" y="-6683"/>
                          <a:pt x="2755209" y="60224"/>
                          <a:pt x="2924771" y="0"/>
                        </a:cubicBezTo>
                        <a:cubicBezTo>
                          <a:pt x="3094333" y="-60224"/>
                          <a:pt x="3309284" y="7757"/>
                          <a:pt x="3440907" y="0"/>
                        </a:cubicBezTo>
                        <a:cubicBezTo>
                          <a:pt x="3621542" y="-59796"/>
                          <a:pt x="3730042" y="674"/>
                          <a:pt x="3967423" y="0"/>
                        </a:cubicBezTo>
                        <a:cubicBezTo>
                          <a:pt x="4059598" y="2163"/>
                          <a:pt x="4117723" y="66409"/>
                          <a:pt x="4129088" y="161665"/>
                        </a:cubicBezTo>
                        <a:lnTo>
                          <a:pt x="4129088" y="161661"/>
                        </a:lnTo>
                        <a:cubicBezTo>
                          <a:pt x="4345209" y="116763"/>
                          <a:pt x="4460038" y="188608"/>
                          <a:pt x="4652889" y="185411"/>
                        </a:cubicBezTo>
                        <a:cubicBezTo>
                          <a:pt x="4845740" y="182214"/>
                          <a:pt x="5003162" y="267148"/>
                          <a:pt x="5248118" y="212399"/>
                        </a:cubicBezTo>
                        <a:cubicBezTo>
                          <a:pt x="5493074" y="157650"/>
                          <a:pt x="5528454" y="258518"/>
                          <a:pt x="5807633" y="237768"/>
                        </a:cubicBezTo>
                        <a:cubicBezTo>
                          <a:pt x="6086812" y="217018"/>
                          <a:pt x="6202965" y="311906"/>
                          <a:pt x="6331434" y="261518"/>
                        </a:cubicBezTo>
                        <a:cubicBezTo>
                          <a:pt x="6459903" y="211130"/>
                          <a:pt x="6735468" y="285318"/>
                          <a:pt x="6926663" y="288506"/>
                        </a:cubicBezTo>
                        <a:cubicBezTo>
                          <a:pt x="7117858" y="291694"/>
                          <a:pt x="7353266" y="369617"/>
                          <a:pt x="7700460" y="323591"/>
                        </a:cubicBezTo>
                        <a:cubicBezTo>
                          <a:pt x="7552164" y="350631"/>
                          <a:pt x="7319469" y="318723"/>
                          <a:pt x="7033804" y="338629"/>
                        </a:cubicBezTo>
                        <a:cubicBezTo>
                          <a:pt x="6748139" y="358535"/>
                          <a:pt x="6754070" y="302980"/>
                          <a:pt x="6545716" y="349639"/>
                        </a:cubicBezTo>
                        <a:cubicBezTo>
                          <a:pt x="6337362" y="396298"/>
                          <a:pt x="6252444" y="351162"/>
                          <a:pt x="5986201" y="362261"/>
                        </a:cubicBezTo>
                        <a:cubicBezTo>
                          <a:pt x="5719958" y="373360"/>
                          <a:pt x="5524527" y="368997"/>
                          <a:pt x="5390973" y="375688"/>
                        </a:cubicBezTo>
                        <a:cubicBezTo>
                          <a:pt x="5257419" y="382379"/>
                          <a:pt x="4879523" y="324972"/>
                          <a:pt x="4724317" y="390726"/>
                        </a:cubicBezTo>
                        <a:cubicBezTo>
                          <a:pt x="4569111" y="456481"/>
                          <a:pt x="4275182" y="350957"/>
                          <a:pt x="4129088" y="404153"/>
                        </a:cubicBezTo>
                        <a:cubicBezTo>
                          <a:pt x="4138083" y="565008"/>
                          <a:pt x="4098787" y="632971"/>
                          <a:pt x="4129088" y="808303"/>
                        </a:cubicBezTo>
                        <a:cubicBezTo>
                          <a:pt x="4129820" y="906935"/>
                          <a:pt x="4052602" y="959773"/>
                          <a:pt x="3967423" y="969968"/>
                        </a:cubicBezTo>
                        <a:cubicBezTo>
                          <a:pt x="3808419" y="1032993"/>
                          <a:pt x="3691799" y="932225"/>
                          <a:pt x="3440907" y="969968"/>
                        </a:cubicBezTo>
                        <a:cubicBezTo>
                          <a:pt x="3240543" y="1018734"/>
                          <a:pt x="3056959" y="969665"/>
                          <a:pt x="2955739" y="969968"/>
                        </a:cubicBezTo>
                        <a:cubicBezTo>
                          <a:pt x="2854519" y="970271"/>
                          <a:pt x="2677326" y="917961"/>
                          <a:pt x="2408635" y="969968"/>
                        </a:cubicBezTo>
                        <a:lnTo>
                          <a:pt x="2408635" y="969968"/>
                        </a:lnTo>
                        <a:cubicBezTo>
                          <a:pt x="2248852" y="1011722"/>
                          <a:pt x="2073431" y="927920"/>
                          <a:pt x="1891832" y="969968"/>
                        </a:cubicBezTo>
                        <a:cubicBezTo>
                          <a:pt x="1710233" y="1012016"/>
                          <a:pt x="1497983" y="953342"/>
                          <a:pt x="1397499" y="969968"/>
                        </a:cubicBezTo>
                        <a:cubicBezTo>
                          <a:pt x="1297015" y="986594"/>
                          <a:pt x="1053527" y="943680"/>
                          <a:pt x="880695" y="969968"/>
                        </a:cubicBezTo>
                        <a:cubicBezTo>
                          <a:pt x="707863" y="996256"/>
                          <a:pt x="342388" y="947343"/>
                          <a:pt x="161665" y="969968"/>
                        </a:cubicBezTo>
                        <a:cubicBezTo>
                          <a:pt x="70868" y="964368"/>
                          <a:pt x="15697" y="908979"/>
                          <a:pt x="0" y="808303"/>
                        </a:cubicBezTo>
                        <a:cubicBezTo>
                          <a:pt x="-21544" y="653005"/>
                          <a:pt x="33800" y="536084"/>
                          <a:pt x="0" y="404153"/>
                        </a:cubicBezTo>
                        <a:cubicBezTo>
                          <a:pt x="-17484" y="345727"/>
                          <a:pt x="17483" y="238757"/>
                          <a:pt x="0" y="161661"/>
                        </a:cubicBezTo>
                        <a:lnTo>
                          <a:pt x="0" y="161661"/>
                        </a:lnTo>
                        <a:lnTo>
                          <a:pt x="0" y="161665"/>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solidFill>
                <a:schemeClr val="tx1"/>
              </a:solidFill>
              <a:latin typeface="+mj-lt"/>
            </a:endParaRPr>
          </a:p>
          <a:p>
            <a:endParaRPr lang="vi-VN" sz="2400" dirty="0">
              <a:solidFill>
                <a:schemeClr val="tx1"/>
              </a:solidFill>
              <a:latin typeface="+mj-lt"/>
            </a:endParaRPr>
          </a:p>
          <a:p>
            <a:r>
              <a:rPr lang="vi-VN" sz="2400" dirty="0">
                <a:solidFill>
                  <a:schemeClr val="tx1"/>
                </a:solidFill>
                <a:latin typeface="+mj-lt"/>
              </a:rPr>
              <a:t>Núi có đỉnh nhọn, sườn dốc, cao hơn. </a:t>
            </a:r>
          </a:p>
          <a:p>
            <a:br>
              <a:rPr lang="vi-VN" sz="2400" dirty="0"/>
            </a:br>
            <a:endParaRPr lang="en-VN"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21" name="Table 20">
            <a:extLst>
              <a:ext uri="{FF2B5EF4-FFF2-40B4-BE49-F238E27FC236}">
                <a16:creationId xmlns:a16="http://schemas.microsoft.com/office/drawing/2014/main" id="{3AC6630F-DEF2-9341-B3E4-5330CE2D5CCE}"/>
              </a:ext>
            </a:extLst>
          </p:cNvPr>
          <p:cNvGraphicFramePr>
            <a:graphicFrameLocks noGrp="1"/>
          </p:cNvGraphicFramePr>
          <p:nvPr>
            <p:extLst>
              <p:ext uri="{D42A27DB-BD31-4B8C-83A1-F6EECF244321}">
                <p14:modId xmlns:p14="http://schemas.microsoft.com/office/powerpoint/2010/main" val="4281680222"/>
              </p:ext>
            </p:extLst>
          </p:nvPr>
        </p:nvGraphicFramePr>
        <p:xfrm>
          <a:off x="6766730" y="4464683"/>
          <a:ext cx="5183401" cy="2279206"/>
        </p:xfrm>
        <a:graphic>
          <a:graphicData uri="http://schemas.openxmlformats.org/drawingml/2006/table">
            <a:tbl>
              <a:tblPr firstRow="1" firstCol="1" bandRow="1">
                <a:tableStyleId>{5C22544A-7EE6-4342-B048-85BDC9FD1C3A}</a:tableStyleId>
              </a:tblPr>
              <a:tblGrid>
                <a:gridCol w="1321685">
                  <a:extLst>
                    <a:ext uri="{9D8B030D-6E8A-4147-A177-3AD203B41FA5}">
                      <a16:colId xmlns:a16="http://schemas.microsoft.com/office/drawing/2014/main" val="694464256"/>
                    </a:ext>
                  </a:extLst>
                </a:gridCol>
                <a:gridCol w="2133248">
                  <a:extLst>
                    <a:ext uri="{9D8B030D-6E8A-4147-A177-3AD203B41FA5}">
                      <a16:colId xmlns:a16="http://schemas.microsoft.com/office/drawing/2014/main" val="305243576"/>
                    </a:ext>
                  </a:extLst>
                </a:gridCol>
                <a:gridCol w="1728468">
                  <a:extLst>
                    <a:ext uri="{9D8B030D-6E8A-4147-A177-3AD203B41FA5}">
                      <a16:colId xmlns:a16="http://schemas.microsoft.com/office/drawing/2014/main" val="1344313727"/>
                    </a:ext>
                  </a:extLst>
                </a:gridCol>
              </a:tblGrid>
              <a:tr h="415113">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Các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dạng</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địa</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hình</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Độ</a:t>
                      </a:r>
                      <a:r>
                        <a:rPr lang="nl-NL" sz="2000" dirty="0">
                          <a:solidFill>
                            <a:schemeClr val="tx1"/>
                          </a:solidFill>
                          <a:effectLst/>
                          <a:latin typeface="Times New Roman" panose="02020603050405020304" pitchFamily="18" charset="0"/>
                          <a:cs typeface="Times New Roman" panose="02020603050405020304" pitchFamily="18" charset="0"/>
                        </a:rPr>
                        <a:t> cao </a:t>
                      </a:r>
                      <a:r>
                        <a:rPr lang="nl-NL" sz="2000" dirty="0" err="1">
                          <a:solidFill>
                            <a:schemeClr val="tx1"/>
                          </a:solidFill>
                          <a:effectLst/>
                          <a:latin typeface="Times New Roman" panose="02020603050405020304" pitchFamily="18" charset="0"/>
                          <a:cs typeface="Times New Roman" panose="02020603050405020304" pitchFamily="18" charset="0"/>
                        </a:rPr>
                        <a:t>so</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với</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mực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nước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biển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a:solidFill>
                            <a:schemeClr val="tx1"/>
                          </a:solidFill>
                          <a:effectLst/>
                          <a:latin typeface="Times New Roman" panose="02020603050405020304" pitchFamily="18" charset="0"/>
                          <a:cs typeface="Times New Roman" panose="02020603050405020304" pitchFamily="18" charset="0"/>
                        </a:rPr>
                        <a:t>Đặc điểm</a:t>
                      </a:r>
                      <a:endParaRPr lang="en-VN"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268748006"/>
                  </a:ext>
                </a:extLst>
              </a:tr>
              <a:tr h="650494">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nl-NL"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vi-VN" sz="1800" b="0" i="0" kern="1200" dirty="0">
                          <a:solidFill>
                            <a:schemeClr val="dk1"/>
                          </a:solidFill>
                          <a:effectLst/>
                          <a:latin typeface="+mn-lt"/>
                          <a:ea typeface="+mn-ea"/>
                          <a:cs typeface="+mn-cs"/>
                        </a:rPr>
                        <a:t>Thấp, độ cao dưới 200m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vi-VN" sz="1800" b="0" i="0" kern="1200" dirty="0">
                          <a:solidFill>
                            <a:schemeClr val="dk1"/>
                          </a:solidFill>
                          <a:effectLst/>
                          <a:latin typeface="+mn-lt"/>
                          <a:ea typeface="+mn-ea"/>
                          <a:cs typeface="+mn-cs"/>
                        </a:rPr>
                        <a:t>Bằng phẳng, không có sườn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986464081"/>
                  </a:ext>
                </a:extLst>
              </a:tr>
              <a:tr h="650494">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 </a:t>
                      </a:r>
                      <a:r>
                        <a:rPr lang="nl-NL"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en-US" sz="1800" b="0" i="0" kern="1200" dirty="0" err="1">
                          <a:solidFill>
                            <a:schemeClr val="dk1"/>
                          </a:solidFill>
                          <a:effectLst/>
                          <a:latin typeface="+mn-lt"/>
                          <a:ea typeface="+mn-ea"/>
                          <a:cs typeface="+mn-cs"/>
                        </a:rPr>
                        <a:t>Độ</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cao</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trên</a:t>
                      </a:r>
                      <a:r>
                        <a:rPr lang="en-US" sz="1800" b="0" i="0" kern="1200" dirty="0">
                          <a:solidFill>
                            <a:schemeClr val="dk1"/>
                          </a:solidFill>
                          <a:effectLst/>
                          <a:latin typeface="+mn-lt"/>
                          <a:ea typeface="+mn-ea"/>
                          <a:cs typeface="+mn-cs"/>
                        </a:rPr>
                        <a:t> 500m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vi-VN" sz="1800" b="0" i="0" kern="1200" dirty="0">
                          <a:solidFill>
                            <a:schemeClr val="dk1"/>
                          </a:solidFill>
                          <a:effectLst/>
                          <a:latin typeface="+mn-lt"/>
                          <a:ea typeface="+mn-ea"/>
                          <a:cs typeface="+mn-cs"/>
                        </a:rPr>
                        <a:t>Sườn dốc, là dạng địa hình miền núi</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846143930"/>
                  </a:ext>
                </a:extLst>
              </a:tr>
            </a:tbl>
          </a:graphicData>
        </a:graphic>
      </p:graphicFrame>
      <p:graphicFrame>
        <p:nvGraphicFramePr>
          <p:cNvPr id="22" name="Table 21">
            <a:extLst>
              <a:ext uri="{FF2B5EF4-FFF2-40B4-BE49-F238E27FC236}">
                <a16:creationId xmlns:a16="http://schemas.microsoft.com/office/drawing/2014/main" id="{CFA20D6B-6EC1-B542-92C1-D89119A5CF69}"/>
              </a:ext>
            </a:extLst>
          </p:cNvPr>
          <p:cNvGraphicFramePr>
            <a:graphicFrameLocks noGrp="1"/>
          </p:cNvGraphicFramePr>
          <p:nvPr>
            <p:extLst>
              <p:ext uri="{D42A27DB-BD31-4B8C-83A1-F6EECF244321}">
                <p14:modId xmlns:p14="http://schemas.microsoft.com/office/powerpoint/2010/main" val="398828185"/>
              </p:ext>
            </p:extLst>
          </p:nvPr>
        </p:nvGraphicFramePr>
        <p:xfrm>
          <a:off x="203333" y="818938"/>
          <a:ext cx="5267089" cy="2930457"/>
        </p:xfrm>
        <a:graphic>
          <a:graphicData uri="http://schemas.openxmlformats.org/drawingml/2006/table">
            <a:tbl>
              <a:tblPr firstRow="1" firstCol="1" bandRow="1">
                <a:tableStyleId>{5C22544A-7EE6-4342-B048-85BDC9FD1C3A}</a:tableStyleId>
              </a:tblPr>
              <a:tblGrid>
                <a:gridCol w="1343024">
                  <a:extLst>
                    <a:ext uri="{9D8B030D-6E8A-4147-A177-3AD203B41FA5}">
                      <a16:colId xmlns:a16="http://schemas.microsoft.com/office/drawing/2014/main" val="694464256"/>
                    </a:ext>
                  </a:extLst>
                </a:gridCol>
                <a:gridCol w="1801244">
                  <a:extLst>
                    <a:ext uri="{9D8B030D-6E8A-4147-A177-3AD203B41FA5}">
                      <a16:colId xmlns:a16="http://schemas.microsoft.com/office/drawing/2014/main" val="305243576"/>
                    </a:ext>
                  </a:extLst>
                </a:gridCol>
                <a:gridCol w="2122821">
                  <a:extLst>
                    <a:ext uri="{9D8B030D-6E8A-4147-A177-3AD203B41FA5}">
                      <a16:colId xmlns:a16="http://schemas.microsoft.com/office/drawing/2014/main" val="1344313727"/>
                    </a:ext>
                  </a:extLst>
                </a:gridCol>
              </a:tblGrid>
              <a:tr h="693225">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Các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dạng</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địa</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hình</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Độ</a:t>
                      </a:r>
                      <a:r>
                        <a:rPr lang="nl-NL" sz="2000" dirty="0">
                          <a:solidFill>
                            <a:schemeClr val="tx1"/>
                          </a:solidFill>
                          <a:effectLst/>
                          <a:latin typeface="Times New Roman" panose="02020603050405020304" pitchFamily="18" charset="0"/>
                          <a:cs typeface="Times New Roman" panose="02020603050405020304" pitchFamily="18" charset="0"/>
                        </a:rPr>
                        <a:t> cao </a:t>
                      </a:r>
                      <a:r>
                        <a:rPr lang="nl-NL" sz="2000" dirty="0" err="1">
                          <a:solidFill>
                            <a:schemeClr val="tx1"/>
                          </a:solidFill>
                          <a:effectLst/>
                          <a:latin typeface="Times New Roman" panose="02020603050405020304" pitchFamily="18" charset="0"/>
                          <a:cs typeface="Times New Roman" panose="02020603050405020304" pitchFamily="18" charset="0"/>
                        </a:rPr>
                        <a:t>so</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với</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mực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nước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biển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Đặc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điểm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268748006"/>
                  </a:ext>
                </a:extLst>
              </a:tr>
              <a:tr h="650494">
                <a:tc>
                  <a:txBody>
                    <a:bodyPr/>
                    <a:lstStyle/>
                    <a:p>
                      <a:pPr algn="just">
                        <a:lnSpc>
                          <a:spcPct val="115000"/>
                        </a:lnSpc>
                        <a:spcAft>
                          <a:spcPts val="800"/>
                        </a:spcAft>
                      </a:pPr>
                      <a:r>
                        <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p>
                  </a:txBody>
                  <a:tcPr marL="68580" marR="68580" marT="0" marB="0">
                    <a:solidFill>
                      <a:schemeClr val="accent2">
                        <a:lumMod val="40000"/>
                        <a:lumOff val="60000"/>
                      </a:schemeClr>
                    </a:solidFill>
                  </a:tcPr>
                </a:tc>
                <a:tc>
                  <a:txBody>
                    <a:bodyPr/>
                    <a:lstStyle/>
                    <a:p>
                      <a:pPr algn="just">
                        <a:lnSpc>
                          <a:spcPct val="115000"/>
                        </a:lnSpc>
                        <a:spcAft>
                          <a:spcPts val="800"/>
                        </a:spcAft>
                      </a:pPr>
                      <a:r>
                        <a:rPr lang="en-US" sz="1800" b="0" i="0" kern="1200" dirty="0" err="1">
                          <a:solidFill>
                            <a:schemeClr val="dk1"/>
                          </a:solidFill>
                          <a:effectLst/>
                          <a:latin typeface="+mn-lt"/>
                          <a:ea typeface="+mn-ea"/>
                          <a:cs typeface="+mn-cs"/>
                        </a:rPr>
                        <a:t>Đỉnh</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nhọn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vi-VN" sz="1800" b="0" i="0" kern="1200" dirty="0">
                          <a:solidFill>
                            <a:schemeClr val="dk1"/>
                          </a:solidFill>
                          <a:effectLst/>
                          <a:latin typeface="+mn-lt"/>
                          <a:ea typeface="+mn-ea"/>
                          <a:cs typeface="+mn-cs"/>
                        </a:rPr>
                        <a:t>Sườn dốc, độ cao trên 500m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986464081"/>
                  </a:ext>
                </a:extLst>
              </a:tr>
              <a:tr h="650494">
                <a:tc>
                  <a:txBody>
                    <a:bodyPr/>
                    <a:lstStyle/>
                    <a:p>
                      <a:pPr algn="just">
                        <a:lnSpc>
                          <a:spcPct val="115000"/>
                        </a:lnSpc>
                        <a:spcAft>
                          <a:spcPts val="800"/>
                        </a:spcAft>
                      </a:pPr>
                      <a:r>
                        <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Đồi</a:t>
                      </a: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a:t>
                      </a:r>
                      <a:r>
                        <a:rPr lang="en-US" sz="1800" b="0" i="0" kern="1200" dirty="0" err="1">
                          <a:solidFill>
                            <a:schemeClr val="dk1"/>
                          </a:solidFill>
                          <a:effectLst/>
                          <a:latin typeface="+mn-lt"/>
                          <a:ea typeface="+mn-ea"/>
                          <a:cs typeface="+mn-cs"/>
                        </a:rPr>
                        <a:t>Đỉnh</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tròn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 S</a:t>
                      </a:r>
                      <a:r>
                        <a:rPr lang="vi-VN" sz="1800" b="0" i="0" kern="1200" dirty="0">
                          <a:solidFill>
                            <a:schemeClr val="dk1"/>
                          </a:solidFill>
                          <a:effectLst/>
                          <a:latin typeface="+mn-lt"/>
                          <a:ea typeface="+mn-ea"/>
                          <a:cs typeface="+mn-cs"/>
                        </a:rPr>
                        <a:t>ườn thoải, có độ cao không quá 200m.Nằm chuyển tiếp giữa đồng bằng và núi</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846143930"/>
                  </a:ext>
                </a:extLst>
              </a:tr>
            </a:tbl>
          </a:graphicData>
        </a:graphic>
      </p:graphicFrame>
      <p:sp>
        <p:nvSpPr>
          <p:cNvPr id="23" name="Rounded Rectangular Callout 22">
            <a:extLst>
              <a:ext uri="{FF2B5EF4-FFF2-40B4-BE49-F238E27FC236}">
                <a16:creationId xmlns:a16="http://schemas.microsoft.com/office/drawing/2014/main" id="{D09A726E-A11E-E443-82E8-8B82C620A7D5}"/>
              </a:ext>
            </a:extLst>
          </p:cNvPr>
          <p:cNvSpPr/>
          <p:nvPr/>
        </p:nvSpPr>
        <p:spPr>
          <a:xfrm>
            <a:off x="1449604" y="3399980"/>
            <a:ext cx="3674612" cy="1082593"/>
          </a:xfrm>
          <a:prstGeom prst="wedgeRoundRectCallout">
            <a:avLst>
              <a:gd name="adj1" fmla="val 128726"/>
              <a:gd name="adj2" fmla="val -205759"/>
              <a:gd name="adj3" fmla="val 16667"/>
            </a:avLst>
          </a:prstGeom>
          <a:solidFill>
            <a:schemeClr val="accent2">
              <a:lumMod val="60000"/>
              <a:lumOff val="40000"/>
            </a:schemeClr>
          </a:solidFill>
          <a:ln>
            <a:solidFill>
              <a:schemeClr val="bg1"/>
            </a:solidFill>
            <a:extLst>
              <a:ext uri="{C807C97D-BFC1-408E-A445-0C87EB9F89A2}">
                <ask:lineSketchStyleProps xmlns:ask="http://schemas.microsoft.com/office/drawing/2018/sketchyshapes" sd="2306494149">
                  <a:custGeom>
                    <a:avLst/>
                    <a:gdLst>
                      <a:gd name="connsiteX0" fmla="*/ 0 w 3674612"/>
                      <a:gd name="connsiteY0" fmla="*/ 180436 h 1082593"/>
                      <a:gd name="connsiteX1" fmla="*/ 180436 w 3674612"/>
                      <a:gd name="connsiteY1" fmla="*/ 0 h 1082593"/>
                      <a:gd name="connsiteX2" fmla="*/ 671208 w 3674612"/>
                      <a:gd name="connsiteY2" fmla="*/ 0 h 1082593"/>
                      <a:gd name="connsiteX3" fmla="*/ 1161980 w 3674612"/>
                      <a:gd name="connsiteY3" fmla="*/ 0 h 1082593"/>
                      <a:gd name="connsiteX4" fmla="*/ 1613490 w 3674612"/>
                      <a:gd name="connsiteY4" fmla="*/ 0 h 1082593"/>
                      <a:gd name="connsiteX5" fmla="*/ 2143524 w 3674612"/>
                      <a:gd name="connsiteY5" fmla="*/ 0 h 1082593"/>
                      <a:gd name="connsiteX6" fmla="*/ 2740759 w 3674612"/>
                      <a:gd name="connsiteY6" fmla="*/ -227642 h 1082593"/>
                      <a:gd name="connsiteX7" fmla="*/ 3161035 w 3674612"/>
                      <a:gd name="connsiteY7" fmla="*/ -387834 h 1082593"/>
                      <a:gd name="connsiteX8" fmla="*/ 3714031 w 3674612"/>
                      <a:gd name="connsiteY8" fmla="*/ -598614 h 1082593"/>
                      <a:gd name="connsiteX9" fmla="*/ 4134307 w 3674612"/>
                      <a:gd name="connsiteY9" fmla="*/ -758806 h 1082593"/>
                      <a:gd name="connsiteX10" fmla="*/ 4554584 w 3674612"/>
                      <a:gd name="connsiteY10" fmla="*/ -918999 h 1082593"/>
                      <a:gd name="connsiteX11" fmla="*/ 5107579 w 3674612"/>
                      <a:gd name="connsiteY11" fmla="*/ -1129778 h 1082593"/>
                      <a:gd name="connsiteX12" fmla="*/ 5616335 w 3674612"/>
                      <a:gd name="connsiteY12" fmla="*/ -1323695 h 1082593"/>
                      <a:gd name="connsiteX13" fmla="*/ 6036611 w 3674612"/>
                      <a:gd name="connsiteY13" fmla="*/ -1483888 h 1082593"/>
                      <a:gd name="connsiteX14" fmla="*/ 6567487 w 3674612"/>
                      <a:gd name="connsiteY14" fmla="*/ -1686236 h 1082593"/>
                      <a:gd name="connsiteX15" fmla="*/ 6136835 w 3674612"/>
                      <a:gd name="connsiteY15" fmla="*/ -1479070 h 1082593"/>
                      <a:gd name="connsiteX16" fmla="*/ 5601023 w 3674612"/>
                      <a:gd name="connsiteY16" fmla="*/ -1221317 h 1082593"/>
                      <a:gd name="connsiteX17" fmla="*/ 5170371 w 3674612"/>
                      <a:gd name="connsiteY17" fmla="*/ -1014151 h 1082593"/>
                      <a:gd name="connsiteX18" fmla="*/ 4669612 w 3674612"/>
                      <a:gd name="connsiteY18" fmla="*/ -773260 h 1082593"/>
                      <a:gd name="connsiteX19" fmla="*/ 4274013 w 3674612"/>
                      <a:gd name="connsiteY19" fmla="*/ -582956 h 1082593"/>
                      <a:gd name="connsiteX20" fmla="*/ 3878413 w 3674612"/>
                      <a:gd name="connsiteY20" fmla="*/ -392652 h 1082593"/>
                      <a:gd name="connsiteX21" fmla="*/ 3062177 w 3674612"/>
                      <a:gd name="connsiteY21" fmla="*/ 0 h 1082593"/>
                      <a:gd name="connsiteX22" fmla="*/ 3494176 w 3674612"/>
                      <a:gd name="connsiteY22" fmla="*/ 0 h 1082593"/>
                      <a:gd name="connsiteX23" fmla="*/ 3674612 w 3674612"/>
                      <a:gd name="connsiteY23" fmla="*/ 180436 h 1082593"/>
                      <a:gd name="connsiteX24" fmla="*/ 3674612 w 3674612"/>
                      <a:gd name="connsiteY24" fmla="*/ 180432 h 1082593"/>
                      <a:gd name="connsiteX25" fmla="*/ 3674612 w 3674612"/>
                      <a:gd name="connsiteY25" fmla="*/ 180432 h 1082593"/>
                      <a:gd name="connsiteX26" fmla="*/ 3674612 w 3674612"/>
                      <a:gd name="connsiteY26" fmla="*/ 451080 h 1082593"/>
                      <a:gd name="connsiteX27" fmla="*/ 3674612 w 3674612"/>
                      <a:gd name="connsiteY27" fmla="*/ 902157 h 1082593"/>
                      <a:gd name="connsiteX28" fmla="*/ 3494176 w 3674612"/>
                      <a:gd name="connsiteY28" fmla="*/ 1082593 h 1082593"/>
                      <a:gd name="connsiteX29" fmla="*/ 3062177 w 3674612"/>
                      <a:gd name="connsiteY29" fmla="*/ 1082593 h 1082593"/>
                      <a:gd name="connsiteX30" fmla="*/ 2584477 w 3674612"/>
                      <a:gd name="connsiteY30" fmla="*/ 1082593 h 1082593"/>
                      <a:gd name="connsiteX31" fmla="*/ 2143524 w 3674612"/>
                      <a:gd name="connsiteY31" fmla="*/ 1082593 h 1082593"/>
                      <a:gd name="connsiteX32" fmla="*/ 2143524 w 3674612"/>
                      <a:gd name="connsiteY32" fmla="*/ 1082593 h 1082593"/>
                      <a:gd name="connsiteX33" fmla="*/ 1672383 w 3674612"/>
                      <a:gd name="connsiteY33" fmla="*/ 1082593 h 1082593"/>
                      <a:gd name="connsiteX34" fmla="*/ 1240504 w 3674612"/>
                      <a:gd name="connsiteY34" fmla="*/ 1082593 h 1082593"/>
                      <a:gd name="connsiteX35" fmla="*/ 749732 w 3674612"/>
                      <a:gd name="connsiteY35" fmla="*/ 1082593 h 1082593"/>
                      <a:gd name="connsiteX36" fmla="*/ 180436 w 3674612"/>
                      <a:gd name="connsiteY36" fmla="*/ 1082593 h 1082593"/>
                      <a:gd name="connsiteX37" fmla="*/ 0 w 3674612"/>
                      <a:gd name="connsiteY37" fmla="*/ 902157 h 1082593"/>
                      <a:gd name="connsiteX38" fmla="*/ 0 w 3674612"/>
                      <a:gd name="connsiteY38" fmla="*/ 451080 h 1082593"/>
                      <a:gd name="connsiteX39" fmla="*/ 0 w 3674612"/>
                      <a:gd name="connsiteY39" fmla="*/ 180432 h 1082593"/>
                      <a:gd name="connsiteX40" fmla="*/ 0 w 3674612"/>
                      <a:gd name="connsiteY40" fmla="*/ 180432 h 1082593"/>
                      <a:gd name="connsiteX41" fmla="*/ 0 w 3674612"/>
                      <a:gd name="connsiteY41" fmla="*/ 180436 h 108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74612" h="1082593" fill="none" extrusionOk="0">
                        <a:moveTo>
                          <a:pt x="0" y="180436"/>
                        </a:moveTo>
                        <a:cubicBezTo>
                          <a:pt x="19727" y="90313"/>
                          <a:pt x="59892" y="-18490"/>
                          <a:pt x="180436" y="0"/>
                        </a:cubicBezTo>
                        <a:cubicBezTo>
                          <a:pt x="301358" y="-23880"/>
                          <a:pt x="514258" y="10232"/>
                          <a:pt x="671208" y="0"/>
                        </a:cubicBezTo>
                        <a:cubicBezTo>
                          <a:pt x="828158" y="-10232"/>
                          <a:pt x="1029824" y="27987"/>
                          <a:pt x="1161980" y="0"/>
                        </a:cubicBezTo>
                        <a:cubicBezTo>
                          <a:pt x="1294136" y="-27987"/>
                          <a:pt x="1497265" y="4914"/>
                          <a:pt x="1613490" y="0"/>
                        </a:cubicBezTo>
                        <a:cubicBezTo>
                          <a:pt x="1729715" y="-4914"/>
                          <a:pt x="1908555" y="10032"/>
                          <a:pt x="2143524" y="0"/>
                        </a:cubicBezTo>
                        <a:cubicBezTo>
                          <a:pt x="2268402" y="-78570"/>
                          <a:pt x="2459672" y="-112881"/>
                          <a:pt x="2740759" y="-227642"/>
                        </a:cubicBezTo>
                        <a:cubicBezTo>
                          <a:pt x="3021846" y="-342403"/>
                          <a:pt x="3074698" y="-335668"/>
                          <a:pt x="3161035" y="-387834"/>
                        </a:cubicBezTo>
                        <a:cubicBezTo>
                          <a:pt x="3247372" y="-440000"/>
                          <a:pt x="3485425" y="-447456"/>
                          <a:pt x="3714031" y="-598614"/>
                        </a:cubicBezTo>
                        <a:cubicBezTo>
                          <a:pt x="3942637" y="-749772"/>
                          <a:pt x="3946755" y="-657714"/>
                          <a:pt x="4134307" y="-758806"/>
                        </a:cubicBezTo>
                        <a:cubicBezTo>
                          <a:pt x="4321859" y="-859898"/>
                          <a:pt x="4386803" y="-820198"/>
                          <a:pt x="4554584" y="-918999"/>
                        </a:cubicBezTo>
                        <a:cubicBezTo>
                          <a:pt x="4722365" y="-1017800"/>
                          <a:pt x="4900692" y="-1048868"/>
                          <a:pt x="5107579" y="-1129778"/>
                        </a:cubicBezTo>
                        <a:cubicBezTo>
                          <a:pt x="5314466" y="-1210688"/>
                          <a:pt x="5384816" y="-1172556"/>
                          <a:pt x="5616335" y="-1323695"/>
                        </a:cubicBezTo>
                        <a:cubicBezTo>
                          <a:pt x="5847854" y="-1474835"/>
                          <a:pt x="5860750" y="-1371816"/>
                          <a:pt x="6036611" y="-1483888"/>
                        </a:cubicBezTo>
                        <a:cubicBezTo>
                          <a:pt x="6212472" y="-1595960"/>
                          <a:pt x="6378800" y="-1563515"/>
                          <a:pt x="6567487" y="-1686236"/>
                        </a:cubicBezTo>
                        <a:cubicBezTo>
                          <a:pt x="6441255" y="-1617003"/>
                          <a:pt x="6286766" y="-1611426"/>
                          <a:pt x="6136835" y="-1479070"/>
                        </a:cubicBezTo>
                        <a:cubicBezTo>
                          <a:pt x="5986904" y="-1346714"/>
                          <a:pt x="5727380" y="-1328386"/>
                          <a:pt x="5601023" y="-1221317"/>
                        </a:cubicBezTo>
                        <a:cubicBezTo>
                          <a:pt x="5474666" y="-1114248"/>
                          <a:pt x="5289053" y="-1121472"/>
                          <a:pt x="5170371" y="-1014151"/>
                        </a:cubicBezTo>
                        <a:cubicBezTo>
                          <a:pt x="5051688" y="-906830"/>
                          <a:pt x="4862166" y="-881486"/>
                          <a:pt x="4669612" y="-773260"/>
                        </a:cubicBezTo>
                        <a:cubicBezTo>
                          <a:pt x="4477058" y="-665034"/>
                          <a:pt x="4428223" y="-668872"/>
                          <a:pt x="4274013" y="-582956"/>
                        </a:cubicBezTo>
                        <a:cubicBezTo>
                          <a:pt x="4119803" y="-497040"/>
                          <a:pt x="4032442" y="-471678"/>
                          <a:pt x="3878413" y="-392652"/>
                        </a:cubicBezTo>
                        <a:cubicBezTo>
                          <a:pt x="3724384" y="-313625"/>
                          <a:pt x="3245611" y="-181172"/>
                          <a:pt x="3062177" y="0"/>
                        </a:cubicBezTo>
                        <a:cubicBezTo>
                          <a:pt x="3182566" y="-23032"/>
                          <a:pt x="3353825" y="19094"/>
                          <a:pt x="3494176" y="0"/>
                        </a:cubicBezTo>
                        <a:cubicBezTo>
                          <a:pt x="3594953" y="2091"/>
                          <a:pt x="3666922" y="85134"/>
                          <a:pt x="3674612" y="180436"/>
                        </a:cubicBezTo>
                        <a:lnTo>
                          <a:pt x="3674612" y="180432"/>
                        </a:lnTo>
                        <a:lnTo>
                          <a:pt x="3674612" y="180432"/>
                        </a:lnTo>
                        <a:cubicBezTo>
                          <a:pt x="3679037" y="235567"/>
                          <a:pt x="3644871" y="364671"/>
                          <a:pt x="3674612" y="451080"/>
                        </a:cubicBezTo>
                        <a:cubicBezTo>
                          <a:pt x="3715456" y="672184"/>
                          <a:pt x="3629745" y="784318"/>
                          <a:pt x="3674612" y="902157"/>
                        </a:cubicBezTo>
                        <a:cubicBezTo>
                          <a:pt x="3682056" y="1019773"/>
                          <a:pt x="3577056" y="1066479"/>
                          <a:pt x="3494176" y="1082593"/>
                        </a:cubicBezTo>
                        <a:cubicBezTo>
                          <a:pt x="3353610" y="1127630"/>
                          <a:pt x="3271444" y="1072222"/>
                          <a:pt x="3062177" y="1082593"/>
                        </a:cubicBezTo>
                        <a:cubicBezTo>
                          <a:pt x="2827964" y="1128457"/>
                          <a:pt x="2717073" y="1027534"/>
                          <a:pt x="2584477" y="1082593"/>
                        </a:cubicBezTo>
                        <a:cubicBezTo>
                          <a:pt x="2451881" y="1137652"/>
                          <a:pt x="2288926" y="1040266"/>
                          <a:pt x="2143524" y="1082593"/>
                        </a:cubicBezTo>
                        <a:lnTo>
                          <a:pt x="2143524" y="1082593"/>
                        </a:lnTo>
                        <a:cubicBezTo>
                          <a:pt x="2003247" y="1122040"/>
                          <a:pt x="1872509" y="1067554"/>
                          <a:pt x="1672383" y="1082593"/>
                        </a:cubicBezTo>
                        <a:cubicBezTo>
                          <a:pt x="1472257" y="1097632"/>
                          <a:pt x="1441396" y="1071008"/>
                          <a:pt x="1240504" y="1082593"/>
                        </a:cubicBezTo>
                        <a:cubicBezTo>
                          <a:pt x="1039612" y="1094178"/>
                          <a:pt x="910768" y="1028512"/>
                          <a:pt x="749732" y="1082593"/>
                        </a:cubicBezTo>
                        <a:cubicBezTo>
                          <a:pt x="588696" y="1136674"/>
                          <a:pt x="415802" y="1035943"/>
                          <a:pt x="180436" y="1082593"/>
                        </a:cubicBezTo>
                        <a:cubicBezTo>
                          <a:pt x="103189" y="1097548"/>
                          <a:pt x="21052" y="1018825"/>
                          <a:pt x="0" y="902157"/>
                        </a:cubicBezTo>
                        <a:cubicBezTo>
                          <a:pt x="-6977" y="811111"/>
                          <a:pt x="43639" y="593295"/>
                          <a:pt x="0" y="451080"/>
                        </a:cubicBezTo>
                        <a:cubicBezTo>
                          <a:pt x="-13932" y="340461"/>
                          <a:pt x="21235" y="241307"/>
                          <a:pt x="0" y="180432"/>
                        </a:cubicBezTo>
                        <a:lnTo>
                          <a:pt x="0" y="180432"/>
                        </a:lnTo>
                        <a:lnTo>
                          <a:pt x="0" y="180436"/>
                        </a:lnTo>
                        <a:close/>
                      </a:path>
                      <a:path w="3674612" h="1082593" stroke="0" extrusionOk="0">
                        <a:moveTo>
                          <a:pt x="0" y="180436"/>
                        </a:moveTo>
                        <a:cubicBezTo>
                          <a:pt x="19640" y="100067"/>
                          <a:pt x="70515" y="-3600"/>
                          <a:pt x="180436" y="0"/>
                        </a:cubicBezTo>
                        <a:cubicBezTo>
                          <a:pt x="404996" y="-34373"/>
                          <a:pt x="523595" y="38372"/>
                          <a:pt x="671208" y="0"/>
                        </a:cubicBezTo>
                        <a:cubicBezTo>
                          <a:pt x="818821" y="-38372"/>
                          <a:pt x="975965" y="42160"/>
                          <a:pt x="1122718" y="0"/>
                        </a:cubicBezTo>
                        <a:cubicBezTo>
                          <a:pt x="1269471" y="-42160"/>
                          <a:pt x="1438015" y="49166"/>
                          <a:pt x="1613490" y="0"/>
                        </a:cubicBezTo>
                        <a:cubicBezTo>
                          <a:pt x="1788965" y="-49166"/>
                          <a:pt x="1966245" y="19837"/>
                          <a:pt x="2143524" y="0"/>
                        </a:cubicBezTo>
                        <a:cubicBezTo>
                          <a:pt x="2332782" y="-86015"/>
                          <a:pt x="2523596" y="-94949"/>
                          <a:pt x="2696519" y="-210780"/>
                        </a:cubicBezTo>
                        <a:cubicBezTo>
                          <a:pt x="2869442" y="-326610"/>
                          <a:pt x="3030231" y="-316573"/>
                          <a:pt x="3293754" y="-438421"/>
                        </a:cubicBezTo>
                        <a:cubicBezTo>
                          <a:pt x="3557276" y="-560270"/>
                          <a:pt x="3636554" y="-531849"/>
                          <a:pt x="3714031" y="-598614"/>
                        </a:cubicBezTo>
                        <a:cubicBezTo>
                          <a:pt x="3791508" y="-665379"/>
                          <a:pt x="4047328" y="-682079"/>
                          <a:pt x="4178547" y="-775669"/>
                        </a:cubicBezTo>
                        <a:cubicBezTo>
                          <a:pt x="4309766" y="-869259"/>
                          <a:pt x="4596327" y="-894634"/>
                          <a:pt x="4820022" y="-1020173"/>
                        </a:cubicBezTo>
                        <a:cubicBezTo>
                          <a:pt x="5043717" y="-1145712"/>
                          <a:pt x="5178288" y="-1119724"/>
                          <a:pt x="5284538" y="-1197228"/>
                        </a:cubicBezTo>
                        <a:cubicBezTo>
                          <a:pt x="5390788" y="-1274731"/>
                          <a:pt x="5634290" y="-1322732"/>
                          <a:pt x="5749054" y="-1374282"/>
                        </a:cubicBezTo>
                        <a:cubicBezTo>
                          <a:pt x="5863818" y="-1425832"/>
                          <a:pt x="6330926" y="-1531684"/>
                          <a:pt x="6567487" y="-1686236"/>
                        </a:cubicBezTo>
                        <a:cubicBezTo>
                          <a:pt x="6388683" y="-1542749"/>
                          <a:pt x="6224890" y="-1567403"/>
                          <a:pt x="5996622" y="-1411620"/>
                        </a:cubicBezTo>
                        <a:cubicBezTo>
                          <a:pt x="5768353" y="-1255837"/>
                          <a:pt x="5705425" y="-1330414"/>
                          <a:pt x="5495864" y="-1170730"/>
                        </a:cubicBezTo>
                        <a:cubicBezTo>
                          <a:pt x="5286303" y="-1011045"/>
                          <a:pt x="5082499" y="-1006587"/>
                          <a:pt x="4960052" y="-912976"/>
                        </a:cubicBezTo>
                        <a:cubicBezTo>
                          <a:pt x="4837604" y="-819366"/>
                          <a:pt x="4624780" y="-833431"/>
                          <a:pt x="4389187" y="-638361"/>
                        </a:cubicBezTo>
                        <a:cubicBezTo>
                          <a:pt x="4153594" y="-443291"/>
                          <a:pt x="4105761" y="-531236"/>
                          <a:pt x="3993588" y="-448057"/>
                        </a:cubicBezTo>
                        <a:cubicBezTo>
                          <a:pt x="3881415" y="-364878"/>
                          <a:pt x="3707747" y="-332103"/>
                          <a:pt x="3527882" y="-224028"/>
                        </a:cubicBezTo>
                        <a:cubicBezTo>
                          <a:pt x="3348017" y="-115953"/>
                          <a:pt x="3153770" y="-110611"/>
                          <a:pt x="3062177" y="0"/>
                        </a:cubicBezTo>
                        <a:cubicBezTo>
                          <a:pt x="3271542" y="-29578"/>
                          <a:pt x="3353486" y="34237"/>
                          <a:pt x="3494176" y="0"/>
                        </a:cubicBezTo>
                        <a:cubicBezTo>
                          <a:pt x="3569249" y="-1782"/>
                          <a:pt x="3675156" y="96759"/>
                          <a:pt x="3674612" y="180436"/>
                        </a:cubicBezTo>
                        <a:lnTo>
                          <a:pt x="3674612" y="180432"/>
                        </a:lnTo>
                        <a:lnTo>
                          <a:pt x="3674612" y="180432"/>
                        </a:lnTo>
                        <a:cubicBezTo>
                          <a:pt x="3696863" y="294072"/>
                          <a:pt x="3663300" y="349250"/>
                          <a:pt x="3674612" y="451080"/>
                        </a:cubicBezTo>
                        <a:cubicBezTo>
                          <a:pt x="3697072" y="634582"/>
                          <a:pt x="3652519" y="776199"/>
                          <a:pt x="3674612" y="902157"/>
                        </a:cubicBezTo>
                        <a:cubicBezTo>
                          <a:pt x="3664467" y="1013465"/>
                          <a:pt x="3575632" y="1076305"/>
                          <a:pt x="3494176" y="1082593"/>
                        </a:cubicBezTo>
                        <a:cubicBezTo>
                          <a:pt x="3392787" y="1094405"/>
                          <a:pt x="3166788" y="1071274"/>
                          <a:pt x="3062177" y="1082593"/>
                        </a:cubicBezTo>
                        <a:cubicBezTo>
                          <a:pt x="2843698" y="1106413"/>
                          <a:pt x="2805991" y="1071597"/>
                          <a:pt x="2602851" y="1082593"/>
                        </a:cubicBezTo>
                        <a:cubicBezTo>
                          <a:pt x="2399711" y="1093589"/>
                          <a:pt x="2286462" y="1075378"/>
                          <a:pt x="2143524" y="1082593"/>
                        </a:cubicBezTo>
                        <a:lnTo>
                          <a:pt x="2143524" y="1082593"/>
                        </a:lnTo>
                        <a:cubicBezTo>
                          <a:pt x="2009384" y="1113187"/>
                          <a:pt x="1852715" y="1051989"/>
                          <a:pt x="1633121" y="1082593"/>
                        </a:cubicBezTo>
                        <a:cubicBezTo>
                          <a:pt x="1413527" y="1113197"/>
                          <a:pt x="1256489" y="1062554"/>
                          <a:pt x="1103087" y="1082593"/>
                        </a:cubicBezTo>
                        <a:cubicBezTo>
                          <a:pt x="949685" y="1102632"/>
                          <a:pt x="775132" y="1029666"/>
                          <a:pt x="612315" y="1082593"/>
                        </a:cubicBezTo>
                        <a:cubicBezTo>
                          <a:pt x="449498" y="1135520"/>
                          <a:pt x="267527" y="1037145"/>
                          <a:pt x="180436" y="1082593"/>
                        </a:cubicBezTo>
                        <a:cubicBezTo>
                          <a:pt x="106353" y="1078906"/>
                          <a:pt x="-11963" y="1007714"/>
                          <a:pt x="0" y="902157"/>
                        </a:cubicBezTo>
                        <a:cubicBezTo>
                          <a:pt x="-5109" y="704453"/>
                          <a:pt x="31392" y="579681"/>
                          <a:pt x="0" y="451080"/>
                        </a:cubicBezTo>
                        <a:cubicBezTo>
                          <a:pt x="-14256" y="363726"/>
                          <a:pt x="31982" y="258996"/>
                          <a:pt x="0" y="180432"/>
                        </a:cubicBezTo>
                        <a:lnTo>
                          <a:pt x="0" y="180432"/>
                        </a:lnTo>
                        <a:lnTo>
                          <a:pt x="0" y="180436"/>
                        </a:ln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mj-lt"/>
              </a:rPr>
              <a:t>Nhô cao rõ rệt trên mặt đất, gồm đình núi, sườn núi và chân núi</a:t>
            </a:r>
            <a:endParaRPr lang="en-VN" sz="2200" dirty="0">
              <a:solidFill>
                <a:schemeClr val="tx1"/>
              </a:solidFill>
              <a:latin typeface="+mj-lt"/>
              <a:cs typeface="Times New Roman" panose="02020603050405020304" pitchFamily="18" charset="0"/>
            </a:endParaRPr>
          </a:p>
        </p:txBody>
      </p:sp>
      <p:sp>
        <p:nvSpPr>
          <p:cNvPr id="24" name="Rounded Rectangle 23">
            <a:extLst>
              <a:ext uri="{FF2B5EF4-FFF2-40B4-BE49-F238E27FC236}">
                <a16:creationId xmlns:a16="http://schemas.microsoft.com/office/drawing/2014/main" id="{59301D46-2F91-0C4E-AEFD-E5A842BDEBD8}"/>
              </a:ext>
            </a:extLst>
          </p:cNvPr>
          <p:cNvSpPr/>
          <p:nvPr/>
        </p:nvSpPr>
        <p:spPr>
          <a:xfrm>
            <a:off x="2410691" y="14678"/>
            <a:ext cx="9393382"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Các dạng địa hình chính</a:t>
            </a:r>
          </a:p>
        </p:txBody>
      </p:sp>
      <p:sp>
        <p:nvSpPr>
          <p:cNvPr id="25" name="Rounded Rectangle 24">
            <a:extLst>
              <a:ext uri="{FF2B5EF4-FFF2-40B4-BE49-F238E27FC236}">
                <a16:creationId xmlns:a16="http://schemas.microsoft.com/office/drawing/2014/main" id="{D5395F14-051F-184D-9A26-173D823FAAD2}"/>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Tree>
    <p:extLst>
      <p:ext uri="{BB962C8B-B14F-4D97-AF65-F5344CB8AC3E}">
        <p14:creationId xmlns:p14="http://schemas.microsoft.com/office/powerpoint/2010/main" val="106621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checkerboard(across)">
                                      <p:cBhvr>
                                        <p:cTn id="54" dur="500"/>
                                        <p:tgtEl>
                                          <p:spTgt spid="3">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heckerboard(across)">
                                      <p:cBhvr>
                                        <p:cTn id="59" dur="500"/>
                                        <p:tgtEl>
                                          <p:spTgt spid="10"/>
                                        </p:tgtEl>
                                      </p:cBhvr>
                                    </p:animEffect>
                                  </p:childTnLst>
                                </p:cTn>
                              </p:par>
                              <p:par>
                                <p:cTn id="60" presetID="5" presetClass="entr" presetSubtype="10" fill="hold" grpId="2"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checkerboard(across)">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checkerboard(across)">
                                      <p:cBhvr>
                                        <p:cTn id="67" dur="500"/>
                                        <p:tgtEl>
                                          <p:spTgt spid="16"/>
                                        </p:tgtEl>
                                      </p:cBhvr>
                                    </p:animEffect>
                                  </p:childTnLst>
                                </p:cTn>
                              </p:par>
                              <p:par>
                                <p:cTn id="68" presetID="5" presetClass="entr" presetSubtype="10" fill="hold" grpId="2"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checkerboard(across)">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checkerboard(across)">
                                      <p:cBhvr>
                                        <p:cTn id="75" dur="500"/>
                                        <p:tgtEl>
                                          <p:spTgt spid="19"/>
                                        </p:tgtEl>
                                      </p:cBhvr>
                                    </p:animEffect>
                                  </p:childTnLst>
                                </p:cTn>
                              </p:par>
                              <p:par>
                                <p:cTn id="76" presetID="3" presetClass="entr" presetSubtype="10" fill="hold" grpId="2"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blinds(horizontal)">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checkerboard(across)">
                                      <p:cBhvr>
                                        <p:cTn id="83" dur="500"/>
                                        <p:tgtEl>
                                          <p:spTgt spid="20"/>
                                        </p:tgtEl>
                                      </p:cBhvr>
                                    </p:animEffect>
                                  </p:childTnLst>
                                </p:cTn>
                              </p:par>
                              <p:par>
                                <p:cTn id="84" presetID="5" presetClass="entr" presetSubtype="10" fill="hold" grpId="2"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checkerboard(across)">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xit" presetSubtype="10" fill="hold" grpId="1" nodeType="clickEffect">
                                  <p:stCondLst>
                                    <p:cond delay="0"/>
                                  </p:stCondLst>
                                  <p:childTnLst>
                                    <p:animEffect transition="out" filter="checkerboard(across)">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3" presetClass="exit" presetSubtype="10" fill="hold" grpId="1" nodeType="withEffect">
                                  <p:stCondLst>
                                    <p:cond delay="0"/>
                                  </p:stCondLst>
                                  <p:childTnLst>
                                    <p:animEffect transition="out" filter="blinds(horizontal)">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3" presetClass="exit" presetSubtype="10" fill="hold" grpId="1" nodeType="withEffect">
                                  <p:stCondLst>
                                    <p:cond delay="0"/>
                                  </p:stCondLst>
                                  <p:childTnLst>
                                    <p:animEffect transition="out" filter="blinds(horizontal)">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3" presetClass="exit" presetSubtype="10" fill="hold" grpId="1" nodeType="withEffect">
                                  <p:stCondLst>
                                    <p:cond delay="0"/>
                                  </p:stCondLst>
                                  <p:childTnLst>
                                    <p:animEffect transition="out" filter="blinds(horizontal)">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3" presetClass="exit" presetSubtype="10" fill="hold" grpId="3" nodeType="withEffect">
                                  <p:stCondLst>
                                    <p:cond delay="0"/>
                                  </p:stCondLst>
                                  <p:childTnLst>
                                    <p:animEffect transition="out" filter="blinds(horizontal)">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3" presetClass="exit" presetSubtype="10" fill="hold" grpId="3" nodeType="withEffect">
                                  <p:stCondLst>
                                    <p:cond delay="0"/>
                                  </p:stCondLst>
                                  <p:childTnLst>
                                    <p:animEffect transition="out" filter="blinds(horizontal)">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par>
                                <p:cTn id="107" presetID="3" presetClass="exit" presetSubtype="10" fill="hold" grpId="3" nodeType="withEffect">
                                  <p:stCondLst>
                                    <p:cond delay="0"/>
                                  </p:stCondLst>
                                  <p:childTnLst>
                                    <p:animEffect transition="out" filter="blinds(horizontal)">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par>
                                <p:cTn id="110" presetID="3" presetClass="exit" presetSubtype="10" fill="hold" grpId="3" nodeType="withEffect">
                                  <p:stCondLst>
                                    <p:cond delay="0"/>
                                  </p:stCondLst>
                                  <p:childTnLst>
                                    <p:animEffect transition="out" filter="blinds(horizontal)">
                                      <p:cBhvr>
                                        <p:cTn id="111" dur="500"/>
                                        <p:tgtEl>
                                          <p:spTgt spid="9"/>
                                        </p:tgtEl>
                                      </p:cBhvr>
                                    </p:animEffect>
                                    <p:set>
                                      <p:cBhvr>
                                        <p:cTn id="112" dur="1" fill="hold">
                                          <p:stCondLst>
                                            <p:cond delay="499"/>
                                          </p:stCondLst>
                                        </p:cTn>
                                        <p:tgtEl>
                                          <p:spTgt spid="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 presetClass="entr" presetSubtype="10" fill="hold" nodeType="clickEffect">
                                  <p:stCondLst>
                                    <p:cond delay="0"/>
                                  </p:stCondLst>
                                  <p:childTnLst>
                                    <p:set>
                                      <p:cBhvr>
                                        <p:cTn id="1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17" dur="500"/>
                                        <p:tgtEl>
                                          <p:spTgt spid="3">
                                            <p:txEl>
                                              <p:pRg st="3" end="3"/>
                                            </p:txEl>
                                          </p:spTgt>
                                        </p:tgtEl>
                                      </p:cBhvr>
                                    </p:animEffect>
                                  </p:childTnLst>
                                </p:cTn>
                              </p:par>
                              <p:par>
                                <p:cTn id="118" presetID="5" presetClass="entr" presetSubtype="10" fill="hold" grpId="5" nodeType="with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checkerboard(across)">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grpId="0" nodeType="click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checkerboard(across)">
                                      <p:cBhvr>
                                        <p:cTn id="125" dur="500"/>
                                        <p:tgtEl>
                                          <p:spTgt spid="23"/>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xit" presetSubtype="10" fill="hold" grpId="1" nodeType="clickEffect">
                                  <p:stCondLst>
                                    <p:cond delay="0"/>
                                  </p:stCondLst>
                                  <p:childTnLst>
                                    <p:animEffect transition="out" filter="blinds(horizontal)">
                                      <p:cBhvr>
                                        <p:cTn id="129" dur="500"/>
                                        <p:tgtEl>
                                          <p:spTgt spid="23"/>
                                        </p:tgtEl>
                                      </p:cBhvr>
                                    </p:animEffect>
                                    <p:set>
                                      <p:cBhvr>
                                        <p:cTn id="130" dur="1" fill="hold">
                                          <p:stCondLst>
                                            <p:cond delay="499"/>
                                          </p:stCondLst>
                                        </p:cTn>
                                        <p:tgtEl>
                                          <p:spTgt spid="23"/>
                                        </p:tgtEl>
                                        <p:attrNameLst>
                                          <p:attrName>style.visibility</p:attrName>
                                        </p:attrNameLst>
                                      </p:cBhvr>
                                      <p:to>
                                        <p:strVal val="hidden"/>
                                      </p:to>
                                    </p:set>
                                  </p:childTnLst>
                                </p:cTn>
                              </p:par>
                              <p:par>
                                <p:cTn id="131" presetID="3" presetClass="exit" presetSubtype="10" fill="hold" grpId="6" nodeType="withEffect">
                                  <p:stCondLst>
                                    <p:cond delay="0"/>
                                  </p:stCondLst>
                                  <p:childTnLst>
                                    <p:animEffect transition="out" filter="blinds(horizontal)">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 presetClass="entr" presetSubtype="10" fill="hold" nodeType="clickEffect">
                                  <p:stCondLst>
                                    <p:cond delay="0"/>
                                  </p:stCondLst>
                                  <p:childTnLst>
                                    <p:set>
                                      <p:cBhvr>
                                        <p:cTn id="137" dur="1" fill="hold">
                                          <p:stCondLst>
                                            <p:cond delay="0"/>
                                          </p:stCondLst>
                                        </p:cTn>
                                        <p:tgtEl>
                                          <p:spTgt spid="3">
                                            <p:txEl>
                                              <p:pRg st="4" end="4"/>
                                            </p:txEl>
                                          </p:spTgt>
                                        </p:tgtEl>
                                        <p:attrNameLst>
                                          <p:attrName>style.visibility</p:attrName>
                                        </p:attrNameLst>
                                      </p:cBhvr>
                                      <p:to>
                                        <p:strVal val="visible"/>
                                      </p:to>
                                    </p:set>
                                    <p:animEffect transition="in" filter="checkerboard(across)">
                                      <p:cBhvr>
                                        <p:cTn id="138" dur="500"/>
                                        <p:tgtEl>
                                          <p:spTgt spid="3">
                                            <p:txEl>
                                              <p:pRg st="4" end="4"/>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 presetClass="entr" presetSubtype="10" fill="hold" grpId="4" nodeType="click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checkerboard(across)">
                                      <p:cBhvr>
                                        <p:cTn id="143" dur="500"/>
                                        <p:tgtEl>
                                          <p:spTgt spid="9"/>
                                        </p:tgtEl>
                                      </p:cBhvr>
                                    </p:animEffect>
                                  </p:childTnLst>
                                </p:cTn>
                              </p:par>
                              <p:par>
                                <p:cTn id="144" presetID="5" presetClass="entr" presetSubtype="10" fill="hold" grpId="4" nodeType="withEffect">
                                  <p:stCondLst>
                                    <p:cond delay="0"/>
                                  </p:stCondLst>
                                  <p:childTnLst>
                                    <p:set>
                                      <p:cBhvr>
                                        <p:cTn id="145" dur="1" fill="hold">
                                          <p:stCondLst>
                                            <p:cond delay="0"/>
                                          </p:stCondLst>
                                        </p:cTn>
                                        <p:tgtEl>
                                          <p:spTgt spid="15"/>
                                        </p:tgtEl>
                                        <p:attrNameLst>
                                          <p:attrName>style.visibility</p:attrName>
                                        </p:attrNameLst>
                                      </p:cBhvr>
                                      <p:to>
                                        <p:strVal val="visible"/>
                                      </p:to>
                                    </p:set>
                                    <p:animEffect transition="in" filter="checkerboard(across)">
                                      <p:cBhvr>
                                        <p:cTn id="146" dur="500"/>
                                        <p:tgtEl>
                                          <p:spTgt spid="15"/>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21"/>
                                        </p:tgtEl>
                                        <p:attrNameLst>
                                          <p:attrName>style.visibility</p:attrName>
                                        </p:attrNameLst>
                                      </p:cBhvr>
                                      <p:to>
                                        <p:strVal val="visible"/>
                                      </p:to>
                                    </p:set>
                                    <p:animEffect transition="in" filter="checkerboard(across)">
                                      <p:cBhvr>
                                        <p:cTn id="151" dur="500"/>
                                        <p:tgtEl>
                                          <p:spTgt spid="21"/>
                                        </p:tgtEl>
                                      </p:cBhvr>
                                    </p:animEffect>
                                  </p:childTnLst>
                                </p:cTn>
                              </p:par>
                            </p:childTnLst>
                          </p:cTn>
                        </p:par>
                      </p:childTnLst>
                    </p:cTn>
                  </p:par>
                  <p:par>
                    <p:cTn id="152" fill="hold">
                      <p:stCondLst>
                        <p:cond delay="indefinite"/>
                      </p:stCondLst>
                      <p:childTnLst>
                        <p:par>
                          <p:cTn id="153" fill="hold">
                            <p:stCondLst>
                              <p:cond delay="0"/>
                            </p:stCondLst>
                            <p:childTnLst>
                              <p:par>
                                <p:cTn id="154" presetID="5" presetClass="entr" presetSubtype="10" fill="hold" grpId="4" nodeType="clickEffect">
                                  <p:stCondLst>
                                    <p:cond delay="0"/>
                                  </p:stCondLst>
                                  <p:childTnLst>
                                    <p:set>
                                      <p:cBhvr>
                                        <p:cTn id="155" dur="1" fill="hold">
                                          <p:stCondLst>
                                            <p:cond delay="0"/>
                                          </p:stCondLst>
                                        </p:cTn>
                                        <p:tgtEl>
                                          <p:spTgt spid="12"/>
                                        </p:tgtEl>
                                        <p:attrNameLst>
                                          <p:attrName>style.visibility</p:attrName>
                                        </p:attrNameLst>
                                      </p:cBhvr>
                                      <p:to>
                                        <p:strVal val="visible"/>
                                      </p:to>
                                    </p:set>
                                    <p:animEffect transition="in" filter="checkerboard(across)">
                                      <p:cBhvr>
                                        <p:cTn id="156" dur="500"/>
                                        <p:tgtEl>
                                          <p:spTgt spid="12"/>
                                        </p:tgtEl>
                                      </p:cBhvr>
                                    </p:animEffect>
                                  </p:childTnLst>
                                </p:cTn>
                              </p:par>
                              <p:par>
                                <p:cTn id="157" presetID="5" presetClass="entr" presetSubtype="10" fill="hold" grpId="4" nodeType="withEffect">
                                  <p:stCondLst>
                                    <p:cond delay="0"/>
                                  </p:stCondLst>
                                  <p:childTnLst>
                                    <p:set>
                                      <p:cBhvr>
                                        <p:cTn id="158" dur="1" fill="hold">
                                          <p:stCondLst>
                                            <p:cond delay="0"/>
                                          </p:stCondLst>
                                        </p:cTn>
                                        <p:tgtEl>
                                          <p:spTgt spid="14"/>
                                        </p:tgtEl>
                                        <p:attrNameLst>
                                          <p:attrName>style.visibility</p:attrName>
                                        </p:attrNameLst>
                                      </p:cBhvr>
                                      <p:to>
                                        <p:strVal val="visible"/>
                                      </p:to>
                                    </p:set>
                                    <p:animEffect transition="in" filter="checkerboard(across)">
                                      <p:cBhvr>
                                        <p:cTn id="159" dur="500"/>
                                        <p:tgtEl>
                                          <p:spTgt spid="14"/>
                                        </p:tgtEl>
                                      </p:cBhvr>
                                    </p:animEffect>
                                  </p:childTnLst>
                                </p:cTn>
                              </p:par>
                            </p:childTnLst>
                          </p:cTn>
                        </p:par>
                      </p:childTnLst>
                    </p:cTn>
                  </p:par>
                  <p:par>
                    <p:cTn id="160" fill="hold">
                      <p:stCondLst>
                        <p:cond delay="indefinite"/>
                      </p:stCondLst>
                      <p:childTnLst>
                        <p:par>
                          <p:cTn id="161" fill="hold">
                            <p:stCondLst>
                              <p:cond delay="0"/>
                            </p:stCondLst>
                            <p:childTnLst>
                              <p:par>
                                <p:cTn id="162" presetID="5" presetClass="entr" presetSubtype="10" fill="hold" nodeType="clickEffect">
                                  <p:stCondLst>
                                    <p:cond delay="0"/>
                                  </p:stCondLst>
                                  <p:childTnLst>
                                    <p:set>
                                      <p:cBhvr>
                                        <p:cTn id="163" dur="1" fill="hold">
                                          <p:stCondLst>
                                            <p:cond delay="0"/>
                                          </p:stCondLst>
                                        </p:cTn>
                                        <p:tgtEl>
                                          <p:spTgt spid="22"/>
                                        </p:tgtEl>
                                        <p:attrNameLst>
                                          <p:attrName>style.visibility</p:attrName>
                                        </p:attrNameLst>
                                      </p:cBhvr>
                                      <p:to>
                                        <p:strVal val="visible"/>
                                      </p:to>
                                    </p:set>
                                    <p:animEffect transition="in" filter="checkerboard(across)">
                                      <p:cBhvr>
                                        <p:cTn id="1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9" grpId="4" animBg="1"/>
      <p:bldP spid="12" grpId="0" animBg="1"/>
      <p:bldP spid="12" grpId="1" animBg="1"/>
      <p:bldP spid="12" grpId="2" animBg="1"/>
      <p:bldP spid="12" grpId="3" animBg="1"/>
      <p:bldP spid="12" grpId="4" animBg="1"/>
      <p:bldP spid="14" grpId="0" animBg="1"/>
      <p:bldP spid="14" grpId="1" animBg="1"/>
      <p:bldP spid="14" grpId="2" animBg="1"/>
      <p:bldP spid="14" grpId="3" animBg="1"/>
      <p:bldP spid="14" grpId="4" animBg="1"/>
      <p:bldP spid="14" grpId="5" animBg="1"/>
      <p:bldP spid="14" grpId="6" animBg="1"/>
      <p:bldP spid="15" grpId="0" animBg="1"/>
      <p:bldP spid="15" grpId="1" animBg="1"/>
      <p:bldP spid="15" grpId="2" animBg="1"/>
      <p:bldP spid="15" grpId="3" animBg="1"/>
      <p:bldP spid="15" grpId="4" animBg="1"/>
      <p:bldP spid="10" grpId="0" animBg="1"/>
      <p:bldP spid="10" grpId="1" animBg="1"/>
      <p:bldP spid="16" grpId="0" animBg="1"/>
      <p:bldP spid="16" grpId="1" animBg="1"/>
      <p:bldP spid="19" grpId="0" animBg="1"/>
      <p:bldP spid="19" grpId="1" animBg="1"/>
      <p:bldP spid="20" grpId="0" animBg="1"/>
      <p:bldP spid="20" grpId="1" animBg="1"/>
      <p:bldP spid="23" grpId="0" animBg="1"/>
      <p:bldP spid="2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3274" y="1509750"/>
            <a:ext cx="7581810" cy="1292662"/>
          </a:xfrm>
          <a:prstGeom prst="rect">
            <a:avLst/>
          </a:prstGeom>
          <a:solidFill>
            <a:schemeClr val="accent5">
              <a:lumMod val="60000"/>
              <a:lumOff val="40000"/>
            </a:schemeClr>
          </a:solidFill>
          <a:ln>
            <a:solidFill>
              <a:schemeClr val="bg1"/>
            </a:solidFill>
            <a:extLst>
              <a:ext uri="{C807C97D-BFC1-408E-A445-0C87EB9F89A2}">
                <ask:lineSketchStyleProps xmlns:ask="http://schemas.microsoft.com/office/drawing/2018/sketchyshapes" sd="2957777273">
                  <a:custGeom>
                    <a:avLst/>
                    <a:gdLst>
                      <a:gd name="connsiteX0" fmla="*/ 0 w 7581810"/>
                      <a:gd name="connsiteY0" fmla="*/ 0 h 1292662"/>
                      <a:gd name="connsiteX1" fmla="*/ 583216 w 7581810"/>
                      <a:gd name="connsiteY1" fmla="*/ 0 h 1292662"/>
                      <a:gd name="connsiteX2" fmla="*/ 1242250 w 7581810"/>
                      <a:gd name="connsiteY2" fmla="*/ 0 h 1292662"/>
                      <a:gd name="connsiteX3" fmla="*/ 1673830 w 7581810"/>
                      <a:gd name="connsiteY3" fmla="*/ 0 h 1292662"/>
                      <a:gd name="connsiteX4" fmla="*/ 2408683 w 7581810"/>
                      <a:gd name="connsiteY4" fmla="*/ 0 h 1292662"/>
                      <a:gd name="connsiteX5" fmla="*/ 2916081 w 7581810"/>
                      <a:gd name="connsiteY5" fmla="*/ 0 h 1292662"/>
                      <a:gd name="connsiteX6" fmla="*/ 3271843 w 7581810"/>
                      <a:gd name="connsiteY6" fmla="*/ 0 h 1292662"/>
                      <a:gd name="connsiteX7" fmla="*/ 3703423 w 7581810"/>
                      <a:gd name="connsiteY7" fmla="*/ 0 h 1292662"/>
                      <a:gd name="connsiteX8" fmla="*/ 4362457 w 7581810"/>
                      <a:gd name="connsiteY8" fmla="*/ 0 h 1292662"/>
                      <a:gd name="connsiteX9" fmla="*/ 4945673 w 7581810"/>
                      <a:gd name="connsiteY9" fmla="*/ 0 h 1292662"/>
                      <a:gd name="connsiteX10" fmla="*/ 5377253 w 7581810"/>
                      <a:gd name="connsiteY10" fmla="*/ 0 h 1292662"/>
                      <a:gd name="connsiteX11" fmla="*/ 6036287 w 7581810"/>
                      <a:gd name="connsiteY11" fmla="*/ 0 h 1292662"/>
                      <a:gd name="connsiteX12" fmla="*/ 6619503 w 7581810"/>
                      <a:gd name="connsiteY12" fmla="*/ 0 h 1292662"/>
                      <a:gd name="connsiteX13" fmla="*/ 7051083 w 7581810"/>
                      <a:gd name="connsiteY13" fmla="*/ 0 h 1292662"/>
                      <a:gd name="connsiteX14" fmla="*/ 7581810 w 7581810"/>
                      <a:gd name="connsiteY14" fmla="*/ 0 h 1292662"/>
                      <a:gd name="connsiteX15" fmla="*/ 7581810 w 7581810"/>
                      <a:gd name="connsiteY15" fmla="*/ 392107 h 1292662"/>
                      <a:gd name="connsiteX16" fmla="*/ 7581810 w 7581810"/>
                      <a:gd name="connsiteY16" fmla="*/ 810068 h 1292662"/>
                      <a:gd name="connsiteX17" fmla="*/ 7581810 w 7581810"/>
                      <a:gd name="connsiteY17" fmla="*/ 1292662 h 1292662"/>
                      <a:gd name="connsiteX18" fmla="*/ 6998594 w 7581810"/>
                      <a:gd name="connsiteY18" fmla="*/ 1292662 h 1292662"/>
                      <a:gd name="connsiteX19" fmla="*/ 6491196 w 7581810"/>
                      <a:gd name="connsiteY19" fmla="*/ 1292662 h 1292662"/>
                      <a:gd name="connsiteX20" fmla="*/ 5756343 w 7581810"/>
                      <a:gd name="connsiteY20" fmla="*/ 1292662 h 1292662"/>
                      <a:gd name="connsiteX21" fmla="*/ 5021491 w 7581810"/>
                      <a:gd name="connsiteY21" fmla="*/ 1292662 h 1292662"/>
                      <a:gd name="connsiteX22" fmla="*/ 4514093 w 7581810"/>
                      <a:gd name="connsiteY22" fmla="*/ 1292662 h 1292662"/>
                      <a:gd name="connsiteX23" fmla="*/ 4006695 w 7581810"/>
                      <a:gd name="connsiteY23" fmla="*/ 1292662 h 1292662"/>
                      <a:gd name="connsiteX24" fmla="*/ 3271843 w 7581810"/>
                      <a:gd name="connsiteY24" fmla="*/ 1292662 h 1292662"/>
                      <a:gd name="connsiteX25" fmla="*/ 2612808 w 7581810"/>
                      <a:gd name="connsiteY25" fmla="*/ 1292662 h 1292662"/>
                      <a:gd name="connsiteX26" fmla="*/ 1877956 w 7581810"/>
                      <a:gd name="connsiteY26" fmla="*/ 1292662 h 1292662"/>
                      <a:gd name="connsiteX27" fmla="*/ 1294740 w 7581810"/>
                      <a:gd name="connsiteY27" fmla="*/ 1292662 h 1292662"/>
                      <a:gd name="connsiteX28" fmla="*/ 863160 w 7581810"/>
                      <a:gd name="connsiteY28" fmla="*/ 1292662 h 1292662"/>
                      <a:gd name="connsiteX29" fmla="*/ 0 w 7581810"/>
                      <a:gd name="connsiteY29" fmla="*/ 1292662 h 1292662"/>
                      <a:gd name="connsiteX30" fmla="*/ 0 w 7581810"/>
                      <a:gd name="connsiteY30" fmla="*/ 900555 h 1292662"/>
                      <a:gd name="connsiteX31" fmla="*/ 0 w 7581810"/>
                      <a:gd name="connsiteY31" fmla="*/ 456741 h 1292662"/>
                      <a:gd name="connsiteX32" fmla="*/ 0 w 7581810"/>
                      <a:gd name="connsiteY32"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81810" h="1292662" fill="none" extrusionOk="0">
                        <a:moveTo>
                          <a:pt x="0" y="0"/>
                        </a:moveTo>
                        <a:cubicBezTo>
                          <a:pt x="175496" y="-3295"/>
                          <a:pt x="363120" y="66877"/>
                          <a:pt x="583216" y="0"/>
                        </a:cubicBezTo>
                        <a:cubicBezTo>
                          <a:pt x="803312" y="-66877"/>
                          <a:pt x="964360" y="60706"/>
                          <a:pt x="1242250" y="0"/>
                        </a:cubicBezTo>
                        <a:cubicBezTo>
                          <a:pt x="1520140" y="-60706"/>
                          <a:pt x="1518560" y="24624"/>
                          <a:pt x="1673830" y="0"/>
                        </a:cubicBezTo>
                        <a:cubicBezTo>
                          <a:pt x="1829100" y="-24624"/>
                          <a:pt x="2140146" y="23072"/>
                          <a:pt x="2408683" y="0"/>
                        </a:cubicBezTo>
                        <a:cubicBezTo>
                          <a:pt x="2677220" y="-23072"/>
                          <a:pt x="2670001" y="11061"/>
                          <a:pt x="2916081" y="0"/>
                        </a:cubicBezTo>
                        <a:cubicBezTo>
                          <a:pt x="3162161" y="-11061"/>
                          <a:pt x="3163618" y="3759"/>
                          <a:pt x="3271843" y="0"/>
                        </a:cubicBezTo>
                        <a:cubicBezTo>
                          <a:pt x="3380068" y="-3759"/>
                          <a:pt x="3560294" y="20339"/>
                          <a:pt x="3703423" y="0"/>
                        </a:cubicBezTo>
                        <a:cubicBezTo>
                          <a:pt x="3846552" y="-20339"/>
                          <a:pt x="4119209" y="50741"/>
                          <a:pt x="4362457" y="0"/>
                        </a:cubicBezTo>
                        <a:cubicBezTo>
                          <a:pt x="4605705" y="-50741"/>
                          <a:pt x="4813822" y="15846"/>
                          <a:pt x="4945673" y="0"/>
                        </a:cubicBezTo>
                        <a:cubicBezTo>
                          <a:pt x="5077524" y="-15846"/>
                          <a:pt x="5260197" y="31902"/>
                          <a:pt x="5377253" y="0"/>
                        </a:cubicBezTo>
                        <a:cubicBezTo>
                          <a:pt x="5494309" y="-31902"/>
                          <a:pt x="5812652" y="42744"/>
                          <a:pt x="6036287" y="0"/>
                        </a:cubicBezTo>
                        <a:cubicBezTo>
                          <a:pt x="6259922" y="-42744"/>
                          <a:pt x="6365460" y="8346"/>
                          <a:pt x="6619503" y="0"/>
                        </a:cubicBezTo>
                        <a:cubicBezTo>
                          <a:pt x="6873546" y="-8346"/>
                          <a:pt x="6887399" y="7129"/>
                          <a:pt x="7051083" y="0"/>
                        </a:cubicBezTo>
                        <a:cubicBezTo>
                          <a:pt x="7214767" y="-7129"/>
                          <a:pt x="7382892" y="45123"/>
                          <a:pt x="7581810" y="0"/>
                        </a:cubicBezTo>
                        <a:cubicBezTo>
                          <a:pt x="7602537" y="170817"/>
                          <a:pt x="7562578" y="267505"/>
                          <a:pt x="7581810" y="392107"/>
                        </a:cubicBezTo>
                        <a:cubicBezTo>
                          <a:pt x="7601042" y="516709"/>
                          <a:pt x="7542950" y="717043"/>
                          <a:pt x="7581810" y="810068"/>
                        </a:cubicBezTo>
                        <a:cubicBezTo>
                          <a:pt x="7620670" y="903093"/>
                          <a:pt x="7528585" y="1121693"/>
                          <a:pt x="7581810" y="1292662"/>
                        </a:cubicBezTo>
                        <a:cubicBezTo>
                          <a:pt x="7354556" y="1296932"/>
                          <a:pt x="7191679" y="1278665"/>
                          <a:pt x="6998594" y="1292662"/>
                        </a:cubicBezTo>
                        <a:cubicBezTo>
                          <a:pt x="6805509" y="1306659"/>
                          <a:pt x="6595969" y="1274160"/>
                          <a:pt x="6491196" y="1292662"/>
                        </a:cubicBezTo>
                        <a:cubicBezTo>
                          <a:pt x="6386423" y="1311164"/>
                          <a:pt x="5942151" y="1273211"/>
                          <a:pt x="5756343" y="1292662"/>
                        </a:cubicBezTo>
                        <a:cubicBezTo>
                          <a:pt x="5570535" y="1312113"/>
                          <a:pt x="5207352" y="1226919"/>
                          <a:pt x="5021491" y="1292662"/>
                        </a:cubicBezTo>
                        <a:cubicBezTo>
                          <a:pt x="4835630" y="1358405"/>
                          <a:pt x="4758411" y="1270946"/>
                          <a:pt x="4514093" y="1292662"/>
                        </a:cubicBezTo>
                        <a:cubicBezTo>
                          <a:pt x="4269775" y="1314378"/>
                          <a:pt x="4228820" y="1264132"/>
                          <a:pt x="4006695" y="1292662"/>
                        </a:cubicBezTo>
                        <a:cubicBezTo>
                          <a:pt x="3784570" y="1321192"/>
                          <a:pt x="3459240" y="1281133"/>
                          <a:pt x="3271843" y="1292662"/>
                        </a:cubicBezTo>
                        <a:cubicBezTo>
                          <a:pt x="3084446" y="1304191"/>
                          <a:pt x="2795074" y="1263909"/>
                          <a:pt x="2612808" y="1292662"/>
                        </a:cubicBezTo>
                        <a:cubicBezTo>
                          <a:pt x="2430543" y="1321415"/>
                          <a:pt x="2067271" y="1275702"/>
                          <a:pt x="1877956" y="1292662"/>
                        </a:cubicBezTo>
                        <a:cubicBezTo>
                          <a:pt x="1688641" y="1309622"/>
                          <a:pt x="1505257" y="1263622"/>
                          <a:pt x="1294740" y="1292662"/>
                        </a:cubicBezTo>
                        <a:cubicBezTo>
                          <a:pt x="1084223" y="1321702"/>
                          <a:pt x="1056880" y="1255398"/>
                          <a:pt x="863160" y="1292662"/>
                        </a:cubicBezTo>
                        <a:cubicBezTo>
                          <a:pt x="669440" y="1329926"/>
                          <a:pt x="417152" y="1225115"/>
                          <a:pt x="0" y="1292662"/>
                        </a:cubicBezTo>
                        <a:cubicBezTo>
                          <a:pt x="-28931" y="1134028"/>
                          <a:pt x="9139" y="1034820"/>
                          <a:pt x="0" y="900555"/>
                        </a:cubicBezTo>
                        <a:cubicBezTo>
                          <a:pt x="-9139" y="766290"/>
                          <a:pt x="34848" y="554705"/>
                          <a:pt x="0" y="456741"/>
                        </a:cubicBezTo>
                        <a:cubicBezTo>
                          <a:pt x="-34848" y="358777"/>
                          <a:pt x="14430" y="147579"/>
                          <a:pt x="0" y="0"/>
                        </a:cubicBezTo>
                        <a:close/>
                      </a:path>
                      <a:path w="7581810" h="1292662" stroke="0" extrusionOk="0">
                        <a:moveTo>
                          <a:pt x="0" y="0"/>
                        </a:moveTo>
                        <a:cubicBezTo>
                          <a:pt x="166413" y="-30774"/>
                          <a:pt x="445906" y="24313"/>
                          <a:pt x="734852" y="0"/>
                        </a:cubicBezTo>
                        <a:cubicBezTo>
                          <a:pt x="1023798" y="-24313"/>
                          <a:pt x="1257532" y="5765"/>
                          <a:pt x="1393887" y="0"/>
                        </a:cubicBezTo>
                        <a:cubicBezTo>
                          <a:pt x="1530242" y="-5765"/>
                          <a:pt x="1878094" y="58010"/>
                          <a:pt x="2128739" y="0"/>
                        </a:cubicBezTo>
                        <a:cubicBezTo>
                          <a:pt x="2379384" y="-58010"/>
                          <a:pt x="2349860" y="13144"/>
                          <a:pt x="2484501" y="0"/>
                        </a:cubicBezTo>
                        <a:cubicBezTo>
                          <a:pt x="2619142" y="-13144"/>
                          <a:pt x="2853584" y="67987"/>
                          <a:pt x="3143535" y="0"/>
                        </a:cubicBezTo>
                        <a:cubicBezTo>
                          <a:pt x="3433486" y="-67987"/>
                          <a:pt x="3520521" y="14818"/>
                          <a:pt x="3802569" y="0"/>
                        </a:cubicBezTo>
                        <a:cubicBezTo>
                          <a:pt x="4084617" y="-14818"/>
                          <a:pt x="4259091" y="40271"/>
                          <a:pt x="4461604" y="0"/>
                        </a:cubicBezTo>
                        <a:cubicBezTo>
                          <a:pt x="4664118" y="-40271"/>
                          <a:pt x="4744003" y="21234"/>
                          <a:pt x="4893184" y="0"/>
                        </a:cubicBezTo>
                        <a:cubicBezTo>
                          <a:pt x="5042365" y="-21234"/>
                          <a:pt x="5247790" y="19993"/>
                          <a:pt x="5476400" y="0"/>
                        </a:cubicBezTo>
                        <a:cubicBezTo>
                          <a:pt x="5705010" y="-19993"/>
                          <a:pt x="5723131" y="5957"/>
                          <a:pt x="5832162" y="0"/>
                        </a:cubicBezTo>
                        <a:cubicBezTo>
                          <a:pt x="5941193" y="-5957"/>
                          <a:pt x="6022940" y="22727"/>
                          <a:pt x="6187923" y="0"/>
                        </a:cubicBezTo>
                        <a:cubicBezTo>
                          <a:pt x="6352906" y="-22727"/>
                          <a:pt x="6651165" y="847"/>
                          <a:pt x="6846958" y="0"/>
                        </a:cubicBezTo>
                        <a:cubicBezTo>
                          <a:pt x="7042752" y="-847"/>
                          <a:pt x="7342156" y="34040"/>
                          <a:pt x="7581810" y="0"/>
                        </a:cubicBezTo>
                        <a:cubicBezTo>
                          <a:pt x="7608109" y="96127"/>
                          <a:pt x="7540179" y="293167"/>
                          <a:pt x="7581810" y="430887"/>
                        </a:cubicBezTo>
                        <a:cubicBezTo>
                          <a:pt x="7623441" y="568607"/>
                          <a:pt x="7551354" y="661530"/>
                          <a:pt x="7581810" y="861775"/>
                        </a:cubicBezTo>
                        <a:cubicBezTo>
                          <a:pt x="7612266" y="1062020"/>
                          <a:pt x="7553979" y="1115937"/>
                          <a:pt x="7581810" y="1292662"/>
                        </a:cubicBezTo>
                        <a:cubicBezTo>
                          <a:pt x="7410460" y="1320941"/>
                          <a:pt x="7366148" y="1263159"/>
                          <a:pt x="7226048" y="1292662"/>
                        </a:cubicBezTo>
                        <a:cubicBezTo>
                          <a:pt x="7085948" y="1322165"/>
                          <a:pt x="6779314" y="1240376"/>
                          <a:pt x="6642832" y="1292662"/>
                        </a:cubicBezTo>
                        <a:cubicBezTo>
                          <a:pt x="6506350" y="1344948"/>
                          <a:pt x="6155670" y="1278185"/>
                          <a:pt x="5983798" y="1292662"/>
                        </a:cubicBezTo>
                        <a:cubicBezTo>
                          <a:pt x="5811926" y="1307139"/>
                          <a:pt x="5765794" y="1286468"/>
                          <a:pt x="5552218" y="1292662"/>
                        </a:cubicBezTo>
                        <a:cubicBezTo>
                          <a:pt x="5338642" y="1298856"/>
                          <a:pt x="5110833" y="1245603"/>
                          <a:pt x="4969002" y="1292662"/>
                        </a:cubicBezTo>
                        <a:cubicBezTo>
                          <a:pt x="4827171" y="1339721"/>
                          <a:pt x="4527754" y="1274504"/>
                          <a:pt x="4385785" y="1292662"/>
                        </a:cubicBezTo>
                        <a:cubicBezTo>
                          <a:pt x="4243816" y="1310820"/>
                          <a:pt x="4091906" y="1270824"/>
                          <a:pt x="3954206" y="1292662"/>
                        </a:cubicBezTo>
                        <a:cubicBezTo>
                          <a:pt x="3816506" y="1314500"/>
                          <a:pt x="3502338" y="1207343"/>
                          <a:pt x="3219353" y="1292662"/>
                        </a:cubicBezTo>
                        <a:cubicBezTo>
                          <a:pt x="2936368" y="1377981"/>
                          <a:pt x="2873845" y="1266434"/>
                          <a:pt x="2560319" y="1292662"/>
                        </a:cubicBezTo>
                        <a:cubicBezTo>
                          <a:pt x="2246793" y="1318890"/>
                          <a:pt x="2146152" y="1210835"/>
                          <a:pt x="1825467" y="1292662"/>
                        </a:cubicBezTo>
                        <a:cubicBezTo>
                          <a:pt x="1504782" y="1374489"/>
                          <a:pt x="1447079" y="1248217"/>
                          <a:pt x="1242250" y="1292662"/>
                        </a:cubicBezTo>
                        <a:cubicBezTo>
                          <a:pt x="1037421" y="1337107"/>
                          <a:pt x="1032994" y="1272819"/>
                          <a:pt x="886489" y="1292662"/>
                        </a:cubicBezTo>
                        <a:cubicBezTo>
                          <a:pt x="739984" y="1312505"/>
                          <a:pt x="399466" y="1282178"/>
                          <a:pt x="0" y="1292662"/>
                        </a:cubicBezTo>
                        <a:cubicBezTo>
                          <a:pt x="-39208" y="1138232"/>
                          <a:pt x="327" y="1048730"/>
                          <a:pt x="0" y="900555"/>
                        </a:cubicBezTo>
                        <a:cubicBezTo>
                          <a:pt x="-327" y="752380"/>
                          <a:pt x="16942" y="656372"/>
                          <a:pt x="0" y="469667"/>
                        </a:cubicBezTo>
                        <a:cubicBezTo>
                          <a:pt x="-16942" y="282962"/>
                          <a:pt x="51770" y="199097"/>
                          <a:pt x="0" y="0"/>
                        </a:cubicBezTo>
                        <a:close/>
                      </a:path>
                    </a:pathLst>
                  </a:custGeom>
                  <ask:type>
                    <ask:lineSketchScribble/>
                  </ask:type>
                </ask:lineSketchStyleProps>
              </a:ext>
            </a:extLst>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vi-VN" sz="2600" dirty="0">
                <a:solidFill>
                  <a:schemeClr val="tx1"/>
                </a:solidFill>
              </a:rPr>
              <a:t>Hãy cho biết cách tính độ cao tuyệt đối của núi (3) khác với cách tính độ cao tương đối (1), (2) của núi như thế nào?</a:t>
            </a:r>
            <a:endParaRPr lang="en-US" sz="2600" b="1" dirty="0">
              <a:solidFill>
                <a:schemeClr val="tx1"/>
              </a:solidFill>
              <a:latin typeface="#9Slide03 AllRoundGothic" panose="020B0703020202020104" pitchFamily="34" charset="0"/>
            </a:endParaRPr>
          </a:p>
        </p:txBody>
      </p:sp>
      <p:sp>
        <p:nvSpPr>
          <p:cNvPr id="5" name="Rectangle: Rounded Corners 27">
            <a:extLst>
              <a:ext uri="{FF2B5EF4-FFF2-40B4-BE49-F238E27FC236}">
                <a16:creationId xmlns:a16="http://schemas.microsoft.com/office/drawing/2014/main" id="{80C2B5DC-91FC-4722-BB28-035333800BC7}"/>
              </a:ext>
            </a:extLst>
          </p:cNvPr>
          <p:cNvSpPr/>
          <p:nvPr/>
        </p:nvSpPr>
        <p:spPr>
          <a:xfrm>
            <a:off x="4260393" y="194529"/>
            <a:ext cx="3991021" cy="581608"/>
          </a:xfrm>
          <a:prstGeom prst="roundRect">
            <a:avLst/>
          </a:prstGeom>
          <a:solidFill>
            <a:srgbClr val="002060"/>
          </a:solidFill>
          <a:ln>
            <a:solidFill>
              <a:schemeClr val="bg1"/>
            </a:solidFill>
            <a:extLst>
              <a:ext uri="{C807C97D-BFC1-408E-A445-0C87EB9F89A2}">
                <ask:lineSketchStyleProps xmlns:ask="http://schemas.microsoft.com/office/drawing/2018/sketchyshapes" sd="3771812227">
                  <a:custGeom>
                    <a:avLst/>
                    <a:gdLst>
                      <a:gd name="connsiteX0" fmla="*/ 0 w 3991021"/>
                      <a:gd name="connsiteY0" fmla="*/ 96937 h 581608"/>
                      <a:gd name="connsiteX1" fmla="*/ 96937 w 3991021"/>
                      <a:gd name="connsiteY1" fmla="*/ 0 h 581608"/>
                      <a:gd name="connsiteX2" fmla="*/ 677358 w 3991021"/>
                      <a:gd name="connsiteY2" fmla="*/ 0 h 581608"/>
                      <a:gd name="connsiteX3" fmla="*/ 1219808 w 3991021"/>
                      <a:gd name="connsiteY3" fmla="*/ 0 h 581608"/>
                      <a:gd name="connsiteX4" fmla="*/ 1648343 w 3991021"/>
                      <a:gd name="connsiteY4" fmla="*/ 0 h 581608"/>
                      <a:gd name="connsiteX5" fmla="*/ 2076878 w 3991021"/>
                      <a:gd name="connsiteY5" fmla="*/ 0 h 581608"/>
                      <a:gd name="connsiteX6" fmla="*/ 2695270 w 3991021"/>
                      <a:gd name="connsiteY6" fmla="*/ 0 h 581608"/>
                      <a:gd name="connsiteX7" fmla="*/ 3199749 w 3991021"/>
                      <a:gd name="connsiteY7" fmla="*/ 0 h 581608"/>
                      <a:gd name="connsiteX8" fmla="*/ 3894084 w 3991021"/>
                      <a:gd name="connsiteY8" fmla="*/ 0 h 581608"/>
                      <a:gd name="connsiteX9" fmla="*/ 3991021 w 3991021"/>
                      <a:gd name="connsiteY9" fmla="*/ 96937 h 581608"/>
                      <a:gd name="connsiteX10" fmla="*/ 3991021 w 3991021"/>
                      <a:gd name="connsiteY10" fmla="*/ 484671 h 581608"/>
                      <a:gd name="connsiteX11" fmla="*/ 3894084 w 3991021"/>
                      <a:gd name="connsiteY11" fmla="*/ 581608 h 581608"/>
                      <a:gd name="connsiteX12" fmla="*/ 3389606 w 3991021"/>
                      <a:gd name="connsiteY12" fmla="*/ 581608 h 581608"/>
                      <a:gd name="connsiteX13" fmla="*/ 2961071 w 3991021"/>
                      <a:gd name="connsiteY13" fmla="*/ 581608 h 581608"/>
                      <a:gd name="connsiteX14" fmla="*/ 2456593 w 3991021"/>
                      <a:gd name="connsiteY14" fmla="*/ 581608 h 581608"/>
                      <a:gd name="connsiteX15" fmla="*/ 2028057 w 3991021"/>
                      <a:gd name="connsiteY15" fmla="*/ 581608 h 581608"/>
                      <a:gd name="connsiteX16" fmla="*/ 1485608 w 3991021"/>
                      <a:gd name="connsiteY16" fmla="*/ 581608 h 581608"/>
                      <a:gd name="connsiteX17" fmla="*/ 943158 w 3991021"/>
                      <a:gd name="connsiteY17" fmla="*/ 581608 h 581608"/>
                      <a:gd name="connsiteX18" fmla="*/ 96937 w 3991021"/>
                      <a:gd name="connsiteY18" fmla="*/ 581608 h 581608"/>
                      <a:gd name="connsiteX19" fmla="*/ 0 w 3991021"/>
                      <a:gd name="connsiteY19" fmla="*/ 484671 h 581608"/>
                      <a:gd name="connsiteX20" fmla="*/ 0 w 3991021"/>
                      <a:gd name="connsiteY20" fmla="*/ 96937 h 58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1021" h="581608" fill="none" extrusionOk="0">
                        <a:moveTo>
                          <a:pt x="0" y="96937"/>
                        </a:moveTo>
                        <a:cubicBezTo>
                          <a:pt x="-8274" y="45873"/>
                          <a:pt x="36841" y="8386"/>
                          <a:pt x="96937" y="0"/>
                        </a:cubicBezTo>
                        <a:cubicBezTo>
                          <a:pt x="287709" y="-51518"/>
                          <a:pt x="482539" y="9612"/>
                          <a:pt x="677358" y="0"/>
                        </a:cubicBezTo>
                        <a:cubicBezTo>
                          <a:pt x="872177" y="-9612"/>
                          <a:pt x="1000353" y="17314"/>
                          <a:pt x="1219808" y="0"/>
                        </a:cubicBezTo>
                        <a:cubicBezTo>
                          <a:pt x="1439263" y="-17314"/>
                          <a:pt x="1501586" y="30012"/>
                          <a:pt x="1648343" y="0"/>
                        </a:cubicBezTo>
                        <a:cubicBezTo>
                          <a:pt x="1795100" y="-30012"/>
                          <a:pt x="1939392" y="3884"/>
                          <a:pt x="2076878" y="0"/>
                        </a:cubicBezTo>
                        <a:cubicBezTo>
                          <a:pt x="2214364" y="-3884"/>
                          <a:pt x="2412434" y="59127"/>
                          <a:pt x="2695270" y="0"/>
                        </a:cubicBezTo>
                        <a:cubicBezTo>
                          <a:pt x="2978106" y="-59127"/>
                          <a:pt x="3064367" y="41873"/>
                          <a:pt x="3199749" y="0"/>
                        </a:cubicBezTo>
                        <a:cubicBezTo>
                          <a:pt x="3335131" y="-41873"/>
                          <a:pt x="3580708" y="60044"/>
                          <a:pt x="3894084" y="0"/>
                        </a:cubicBezTo>
                        <a:cubicBezTo>
                          <a:pt x="3946030" y="4829"/>
                          <a:pt x="3988091" y="42083"/>
                          <a:pt x="3991021" y="96937"/>
                        </a:cubicBezTo>
                        <a:cubicBezTo>
                          <a:pt x="4031958" y="218095"/>
                          <a:pt x="3955144" y="301585"/>
                          <a:pt x="3991021" y="484671"/>
                        </a:cubicBezTo>
                        <a:cubicBezTo>
                          <a:pt x="3990090" y="535511"/>
                          <a:pt x="3947329" y="592097"/>
                          <a:pt x="3894084" y="581608"/>
                        </a:cubicBezTo>
                        <a:cubicBezTo>
                          <a:pt x="3757214" y="621090"/>
                          <a:pt x="3521061" y="567521"/>
                          <a:pt x="3389606" y="581608"/>
                        </a:cubicBezTo>
                        <a:cubicBezTo>
                          <a:pt x="3258151" y="595695"/>
                          <a:pt x="3170875" y="573638"/>
                          <a:pt x="2961071" y="581608"/>
                        </a:cubicBezTo>
                        <a:cubicBezTo>
                          <a:pt x="2751268" y="589578"/>
                          <a:pt x="2595086" y="523339"/>
                          <a:pt x="2456593" y="581608"/>
                        </a:cubicBezTo>
                        <a:cubicBezTo>
                          <a:pt x="2318100" y="639877"/>
                          <a:pt x="2213622" y="531887"/>
                          <a:pt x="2028057" y="581608"/>
                        </a:cubicBezTo>
                        <a:cubicBezTo>
                          <a:pt x="1842492" y="631329"/>
                          <a:pt x="1625891" y="567509"/>
                          <a:pt x="1485608" y="581608"/>
                        </a:cubicBezTo>
                        <a:cubicBezTo>
                          <a:pt x="1345325" y="595707"/>
                          <a:pt x="1065953" y="562562"/>
                          <a:pt x="943158" y="581608"/>
                        </a:cubicBezTo>
                        <a:cubicBezTo>
                          <a:pt x="820363" y="600654"/>
                          <a:pt x="452310" y="494428"/>
                          <a:pt x="96937" y="581608"/>
                        </a:cubicBezTo>
                        <a:cubicBezTo>
                          <a:pt x="41574" y="587887"/>
                          <a:pt x="-3062" y="534134"/>
                          <a:pt x="0" y="484671"/>
                        </a:cubicBezTo>
                        <a:cubicBezTo>
                          <a:pt x="-28763" y="350031"/>
                          <a:pt x="20258" y="192042"/>
                          <a:pt x="0" y="96937"/>
                        </a:cubicBezTo>
                        <a:close/>
                      </a:path>
                      <a:path w="3991021" h="581608" stroke="0" extrusionOk="0">
                        <a:moveTo>
                          <a:pt x="0" y="96937"/>
                        </a:moveTo>
                        <a:cubicBezTo>
                          <a:pt x="2750" y="54575"/>
                          <a:pt x="34835" y="8115"/>
                          <a:pt x="96937" y="0"/>
                        </a:cubicBezTo>
                        <a:cubicBezTo>
                          <a:pt x="191930" y="-11760"/>
                          <a:pt x="464822" y="34317"/>
                          <a:pt x="563444" y="0"/>
                        </a:cubicBezTo>
                        <a:cubicBezTo>
                          <a:pt x="662066" y="-34317"/>
                          <a:pt x="797852" y="20787"/>
                          <a:pt x="991979" y="0"/>
                        </a:cubicBezTo>
                        <a:cubicBezTo>
                          <a:pt x="1186107" y="-20787"/>
                          <a:pt x="1298871" y="43438"/>
                          <a:pt x="1420514" y="0"/>
                        </a:cubicBezTo>
                        <a:cubicBezTo>
                          <a:pt x="1542158" y="-43438"/>
                          <a:pt x="1763773" y="11784"/>
                          <a:pt x="1887021" y="0"/>
                        </a:cubicBezTo>
                        <a:cubicBezTo>
                          <a:pt x="2010269" y="-11784"/>
                          <a:pt x="2140231" y="47803"/>
                          <a:pt x="2315556" y="0"/>
                        </a:cubicBezTo>
                        <a:cubicBezTo>
                          <a:pt x="2490882" y="-47803"/>
                          <a:pt x="2686503" y="34332"/>
                          <a:pt x="2895977" y="0"/>
                        </a:cubicBezTo>
                        <a:cubicBezTo>
                          <a:pt x="3105451" y="-34332"/>
                          <a:pt x="3630924" y="25407"/>
                          <a:pt x="3894084" y="0"/>
                        </a:cubicBezTo>
                        <a:cubicBezTo>
                          <a:pt x="3937471" y="-8061"/>
                          <a:pt x="3989031" y="38732"/>
                          <a:pt x="3991021" y="96937"/>
                        </a:cubicBezTo>
                        <a:cubicBezTo>
                          <a:pt x="3992837" y="213843"/>
                          <a:pt x="3968303" y="323448"/>
                          <a:pt x="3991021" y="484671"/>
                        </a:cubicBezTo>
                        <a:cubicBezTo>
                          <a:pt x="4003533" y="540802"/>
                          <a:pt x="3948503" y="589681"/>
                          <a:pt x="3894084" y="581608"/>
                        </a:cubicBezTo>
                        <a:cubicBezTo>
                          <a:pt x="3676292" y="583807"/>
                          <a:pt x="3622505" y="553689"/>
                          <a:pt x="3427577" y="581608"/>
                        </a:cubicBezTo>
                        <a:cubicBezTo>
                          <a:pt x="3232649" y="609527"/>
                          <a:pt x="3108636" y="546056"/>
                          <a:pt x="2847156" y="581608"/>
                        </a:cubicBezTo>
                        <a:cubicBezTo>
                          <a:pt x="2585676" y="617160"/>
                          <a:pt x="2452112" y="570231"/>
                          <a:pt x="2304707" y="581608"/>
                        </a:cubicBezTo>
                        <a:cubicBezTo>
                          <a:pt x="2157302" y="592985"/>
                          <a:pt x="1939052" y="552396"/>
                          <a:pt x="1686314" y="581608"/>
                        </a:cubicBezTo>
                        <a:cubicBezTo>
                          <a:pt x="1433576" y="610820"/>
                          <a:pt x="1296539" y="566216"/>
                          <a:pt x="1067922" y="581608"/>
                        </a:cubicBezTo>
                        <a:cubicBezTo>
                          <a:pt x="839305" y="597000"/>
                          <a:pt x="705817" y="561180"/>
                          <a:pt x="601415" y="581608"/>
                        </a:cubicBezTo>
                        <a:cubicBezTo>
                          <a:pt x="497013" y="602036"/>
                          <a:pt x="205591" y="570470"/>
                          <a:pt x="96937" y="581608"/>
                        </a:cubicBezTo>
                        <a:cubicBezTo>
                          <a:pt x="54151" y="586257"/>
                          <a:pt x="4924" y="543986"/>
                          <a:pt x="0" y="484671"/>
                        </a:cubicBezTo>
                        <a:cubicBezTo>
                          <a:pt x="-38600" y="328733"/>
                          <a:pt x="3063" y="252753"/>
                          <a:pt x="0" y="9693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FF00"/>
                </a:solidFill>
                <a:latin typeface="#9Slide07 IcielBaliho Script" pitchFamily="2" charset="0"/>
              </a:rPr>
              <a:t>ĐỐ EM</a:t>
            </a:r>
          </a:p>
        </p:txBody>
      </p:sp>
      <p:pic>
        <p:nvPicPr>
          <p:cNvPr id="6" name="Picture 4" descr="Lightbulb icon. Bulb, lamp icon. Idea sign. Vector , #AD, #Bulb, #icon,  #Lightbulb, #lamp, #Vector #Ad in 2020 | Light bulb icon, Business icons  vector, Light bulb">
            <a:extLst>
              <a:ext uri="{FF2B5EF4-FFF2-40B4-BE49-F238E27FC236}">
                <a16:creationId xmlns:a16="http://schemas.microsoft.com/office/drawing/2014/main" id="{CB66CA4C-C3BF-40BC-A66D-BC753BB37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9" y="12481"/>
            <a:ext cx="2459325" cy="13293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có liên quan">
            <a:extLst>
              <a:ext uri="{FF2B5EF4-FFF2-40B4-BE49-F238E27FC236}">
                <a16:creationId xmlns:a16="http://schemas.microsoft.com/office/drawing/2014/main" id="{B5F48666-D52F-EC42-A20A-7A9984E698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922899"/>
            <a:ext cx="2660073" cy="3344725"/>
          </a:xfrm>
          <a:prstGeom prst="ellipse">
            <a:avLst/>
          </a:prstGeom>
          <a:noFill/>
          <a:extLst>
            <a:ext uri="{909E8E84-426E-40DD-AFC4-6F175D3DCCD1}">
              <a14:hiddenFill xmlns:a14="http://schemas.microsoft.com/office/drawing/2010/main">
                <a:solidFill>
                  <a:srgbClr val="FFFFFF"/>
                </a:solidFill>
              </a14:hiddenFill>
            </a:ext>
          </a:extLst>
        </p:spPr>
      </p:pic>
      <p:pic>
        <p:nvPicPr>
          <p:cNvPr id="8" name="1 Minute Timer- Nho">
            <a:hlinkClick r:id="" action="ppaction://media"/>
            <a:extLst>
              <a:ext uri="{FF2B5EF4-FFF2-40B4-BE49-F238E27FC236}">
                <a16:creationId xmlns:a16="http://schemas.microsoft.com/office/drawing/2014/main" id="{DFC3AC57-E72E-0B4C-8B67-566069301A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42723" y="208101"/>
            <a:ext cx="1854200" cy="1042173"/>
          </a:xfrm>
          <a:prstGeom prst="rect">
            <a:avLst/>
          </a:prstGeom>
        </p:spPr>
      </p:pic>
      <p:pic>
        <p:nvPicPr>
          <p:cNvPr id="3" name="Picture 2">
            <a:extLst>
              <a:ext uri="{FF2B5EF4-FFF2-40B4-BE49-F238E27FC236}">
                <a16:creationId xmlns:a16="http://schemas.microsoft.com/office/drawing/2014/main" id="{5A4A8482-9B23-474D-82C0-C23D65292226}"/>
              </a:ext>
            </a:extLst>
          </p:cNvPr>
          <p:cNvPicPr>
            <a:picLocks noChangeAspect="1"/>
          </p:cNvPicPr>
          <p:nvPr/>
        </p:nvPicPr>
        <p:blipFill>
          <a:blip r:embed="rId7"/>
          <a:stretch>
            <a:fillRect/>
          </a:stretch>
        </p:blipFill>
        <p:spPr>
          <a:xfrm>
            <a:off x="2469085" y="3061888"/>
            <a:ext cx="9030188" cy="3681781"/>
          </a:xfrm>
          <a:prstGeom prst="rect">
            <a:avLst/>
          </a:prstGeom>
        </p:spPr>
      </p:pic>
      <p:cxnSp>
        <p:nvCxnSpPr>
          <p:cNvPr id="10" name="Straight Connector 9">
            <a:extLst>
              <a:ext uri="{FF2B5EF4-FFF2-40B4-BE49-F238E27FC236}">
                <a16:creationId xmlns:a16="http://schemas.microsoft.com/office/drawing/2014/main" id="{6EC78379-655C-1C41-85C0-E52039A13FD2}"/>
              </a:ext>
            </a:extLst>
          </p:cNvPr>
          <p:cNvCxnSpPr>
            <a:cxnSpLocks/>
          </p:cNvCxnSpPr>
          <p:nvPr/>
        </p:nvCxnSpPr>
        <p:spPr>
          <a:xfrm>
            <a:off x="6650182" y="1939636"/>
            <a:ext cx="23414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8B351D-39B5-424E-A6D6-29AFB6EB8E7C}"/>
              </a:ext>
            </a:extLst>
          </p:cNvPr>
          <p:cNvCxnSpPr>
            <a:cxnSpLocks/>
          </p:cNvCxnSpPr>
          <p:nvPr/>
        </p:nvCxnSpPr>
        <p:spPr>
          <a:xfrm>
            <a:off x="6324601" y="2327563"/>
            <a:ext cx="23414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ular Callout 17">
            <a:extLst>
              <a:ext uri="{FF2B5EF4-FFF2-40B4-BE49-F238E27FC236}">
                <a16:creationId xmlns:a16="http://schemas.microsoft.com/office/drawing/2014/main" id="{D7ECE868-A9FB-D84F-93C3-D2A2737F75EC}"/>
              </a:ext>
            </a:extLst>
          </p:cNvPr>
          <p:cNvSpPr/>
          <p:nvPr/>
        </p:nvSpPr>
        <p:spPr>
          <a:xfrm>
            <a:off x="146326" y="151470"/>
            <a:ext cx="4645516" cy="1329365"/>
          </a:xfrm>
          <a:prstGeom prst="wedgeRoundRectCallout">
            <a:avLst>
              <a:gd name="adj1" fmla="val 107816"/>
              <a:gd name="adj2" fmla="val 28727"/>
              <a:gd name="adj3" fmla="val 16667"/>
            </a:avLst>
          </a:prstGeom>
          <a:solidFill>
            <a:srgbClr val="51E2DF"/>
          </a:solidFill>
          <a:ln>
            <a:solidFill>
              <a:schemeClr val="bg1"/>
            </a:solidFill>
            <a:extLst>
              <a:ext uri="{C807C97D-BFC1-408E-A445-0C87EB9F89A2}">
                <ask:lineSketchStyleProps xmlns:ask="http://schemas.microsoft.com/office/drawing/2018/sketchyshapes" sd="2604439035">
                  <a:custGeom>
                    <a:avLst/>
                    <a:gdLst>
                      <a:gd name="connsiteX0" fmla="*/ 0 w 4645516"/>
                      <a:gd name="connsiteY0" fmla="*/ 221565 h 1329365"/>
                      <a:gd name="connsiteX1" fmla="*/ 221565 w 4645516"/>
                      <a:gd name="connsiteY1" fmla="*/ 0 h 1329365"/>
                      <a:gd name="connsiteX2" fmla="*/ 719229 w 4645516"/>
                      <a:gd name="connsiteY2" fmla="*/ 0 h 1329365"/>
                      <a:gd name="connsiteX3" fmla="*/ 1266659 w 4645516"/>
                      <a:gd name="connsiteY3" fmla="*/ 0 h 1329365"/>
                      <a:gd name="connsiteX4" fmla="*/ 1714556 w 4645516"/>
                      <a:gd name="connsiteY4" fmla="*/ 0 h 1329365"/>
                      <a:gd name="connsiteX5" fmla="*/ 2261987 w 4645516"/>
                      <a:gd name="connsiteY5" fmla="*/ 0 h 1329365"/>
                      <a:gd name="connsiteX6" fmla="*/ 2709884 w 4645516"/>
                      <a:gd name="connsiteY6" fmla="*/ 0 h 1329365"/>
                      <a:gd name="connsiteX7" fmla="*/ 2709884 w 4645516"/>
                      <a:gd name="connsiteY7" fmla="*/ 0 h 1329365"/>
                      <a:gd name="connsiteX8" fmla="*/ 3302187 w 4645516"/>
                      <a:gd name="connsiteY8" fmla="*/ 0 h 1329365"/>
                      <a:gd name="connsiteX9" fmla="*/ 3871263 w 4645516"/>
                      <a:gd name="connsiteY9" fmla="*/ 0 h 1329365"/>
                      <a:gd name="connsiteX10" fmla="*/ 4423951 w 4645516"/>
                      <a:gd name="connsiteY10" fmla="*/ 0 h 1329365"/>
                      <a:gd name="connsiteX11" fmla="*/ 4645516 w 4645516"/>
                      <a:gd name="connsiteY11" fmla="*/ 221565 h 1329365"/>
                      <a:gd name="connsiteX12" fmla="*/ 4645516 w 4645516"/>
                      <a:gd name="connsiteY12" fmla="*/ 775463 h 1329365"/>
                      <a:gd name="connsiteX13" fmla="*/ 5217690 w 4645516"/>
                      <a:gd name="connsiteY13" fmla="*/ 900603 h 1329365"/>
                      <a:gd name="connsiteX14" fmla="*/ 5659825 w 4645516"/>
                      <a:gd name="connsiteY14" fmla="*/ 997302 h 1329365"/>
                      <a:gd name="connsiteX15" fmla="*/ 6153975 w 4645516"/>
                      <a:gd name="connsiteY15" fmla="*/ 1105377 h 1329365"/>
                      <a:gd name="connsiteX16" fmla="*/ 6726150 w 4645516"/>
                      <a:gd name="connsiteY16" fmla="*/ 1230517 h 1329365"/>
                      <a:gd name="connsiteX17" fmla="*/ 7246308 w 4645516"/>
                      <a:gd name="connsiteY17" fmla="*/ 1344280 h 1329365"/>
                      <a:gd name="connsiteX18" fmla="*/ 6674134 w 4645516"/>
                      <a:gd name="connsiteY18" fmla="*/ 1292255 h 1329365"/>
                      <a:gd name="connsiteX19" fmla="*/ 6127967 w 4645516"/>
                      <a:gd name="connsiteY19" fmla="*/ 1242595 h 1329365"/>
                      <a:gd name="connsiteX20" fmla="*/ 5607809 w 4645516"/>
                      <a:gd name="connsiteY20" fmla="*/ 1195300 h 1329365"/>
                      <a:gd name="connsiteX21" fmla="*/ 4645516 w 4645516"/>
                      <a:gd name="connsiteY21" fmla="*/ 1107804 h 1329365"/>
                      <a:gd name="connsiteX22" fmla="*/ 4645516 w 4645516"/>
                      <a:gd name="connsiteY22" fmla="*/ 1107800 h 1329365"/>
                      <a:gd name="connsiteX23" fmla="*/ 4423951 w 4645516"/>
                      <a:gd name="connsiteY23" fmla="*/ 1329365 h 1329365"/>
                      <a:gd name="connsiteX24" fmla="*/ 3871263 w 4645516"/>
                      <a:gd name="connsiteY24" fmla="*/ 1329365 h 1329365"/>
                      <a:gd name="connsiteX25" fmla="*/ 3267346 w 4645516"/>
                      <a:gd name="connsiteY25" fmla="*/ 1329365 h 1329365"/>
                      <a:gd name="connsiteX26" fmla="*/ 2709884 w 4645516"/>
                      <a:gd name="connsiteY26" fmla="*/ 1329365 h 1329365"/>
                      <a:gd name="connsiteX27" fmla="*/ 2709884 w 4645516"/>
                      <a:gd name="connsiteY27" fmla="*/ 1329365 h 1329365"/>
                      <a:gd name="connsiteX28" fmla="*/ 2162454 w 4645516"/>
                      <a:gd name="connsiteY28" fmla="*/ 1329365 h 1329365"/>
                      <a:gd name="connsiteX29" fmla="*/ 1639907 w 4645516"/>
                      <a:gd name="connsiteY29" fmla="*/ 1329365 h 1329365"/>
                      <a:gd name="connsiteX30" fmla="*/ 1216893 w 4645516"/>
                      <a:gd name="connsiteY30" fmla="*/ 1329365 h 1329365"/>
                      <a:gd name="connsiteX31" fmla="*/ 694346 w 4645516"/>
                      <a:gd name="connsiteY31" fmla="*/ 1329365 h 1329365"/>
                      <a:gd name="connsiteX32" fmla="*/ 221565 w 4645516"/>
                      <a:gd name="connsiteY32" fmla="*/ 1329365 h 1329365"/>
                      <a:gd name="connsiteX33" fmla="*/ 0 w 4645516"/>
                      <a:gd name="connsiteY33" fmla="*/ 1107800 h 1329365"/>
                      <a:gd name="connsiteX34" fmla="*/ 0 w 4645516"/>
                      <a:gd name="connsiteY34" fmla="*/ 1107804 h 1329365"/>
                      <a:gd name="connsiteX35" fmla="*/ 0 w 4645516"/>
                      <a:gd name="connsiteY35" fmla="*/ 775463 h 1329365"/>
                      <a:gd name="connsiteX36" fmla="*/ 0 w 4645516"/>
                      <a:gd name="connsiteY36" fmla="*/ 775463 h 1329365"/>
                      <a:gd name="connsiteX37" fmla="*/ 0 w 4645516"/>
                      <a:gd name="connsiteY37" fmla="*/ 221565 h 132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45516" h="1329365" fill="none" extrusionOk="0">
                        <a:moveTo>
                          <a:pt x="0" y="221565"/>
                        </a:moveTo>
                        <a:cubicBezTo>
                          <a:pt x="30656" y="111862"/>
                          <a:pt x="88033" y="4941"/>
                          <a:pt x="221565" y="0"/>
                        </a:cubicBezTo>
                        <a:cubicBezTo>
                          <a:pt x="356475" y="-54159"/>
                          <a:pt x="477619" y="30038"/>
                          <a:pt x="719229" y="0"/>
                        </a:cubicBezTo>
                        <a:cubicBezTo>
                          <a:pt x="960839" y="-30038"/>
                          <a:pt x="1141009" y="51053"/>
                          <a:pt x="1266659" y="0"/>
                        </a:cubicBezTo>
                        <a:cubicBezTo>
                          <a:pt x="1392309" y="-51053"/>
                          <a:pt x="1582553" y="23372"/>
                          <a:pt x="1714556" y="0"/>
                        </a:cubicBezTo>
                        <a:cubicBezTo>
                          <a:pt x="1846559" y="-23372"/>
                          <a:pt x="2038472" y="20742"/>
                          <a:pt x="2261987" y="0"/>
                        </a:cubicBezTo>
                        <a:cubicBezTo>
                          <a:pt x="2485502" y="-20742"/>
                          <a:pt x="2576072" y="19367"/>
                          <a:pt x="2709884" y="0"/>
                        </a:cubicBezTo>
                        <a:lnTo>
                          <a:pt x="2709884" y="0"/>
                        </a:lnTo>
                        <a:cubicBezTo>
                          <a:pt x="2843172" y="-41891"/>
                          <a:pt x="3094413" y="12074"/>
                          <a:pt x="3302187" y="0"/>
                        </a:cubicBezTo>
                        <a:cubicBezTo>
                          <a:pt x="3509961" y="-12074"/>
                          <a:pt x="3686131" y="23960"/>
                          <a:pt x="3871263" y="0"/>
                        </a:cubicBezTo>
                        <a:cubicBezTo>
                          <a:pt x="4038131" y="-10656"/>
                          <a:pt x="4168577" y="43546"/>
                          <a:pt x="4423951" y="0"/>
                        </a:cubicBezTo>
                        <a:cubicBezTo>
                          <a:pt x="4555926" y="31117"/>
                          <a:pt x="4620625" y="96750"/>
                          <a:pt x="4645516" y="221565"/>
                        </a:cubicBezTo>
                        <a:cubicBezTo>
                          <a:pt x="4673750" y="352145"/>
                          <a:pt x="4644660" y="564384"/>
                          <a:pt x="4645516" y="775463"/>
                        </a:cubicBezTo>
                        <a:cubicBezTo>
                          <a:pt x="4938446" y="805660"/>
                          <a:pt x="4983367" y="871163"/>
                          <a:pt x="5217690" y="900603"/>
                        </a:cubicBezTo>
                        <a:cubicBezTo>
                          <a:pt x="5452013" y="930043"/>
                          <a:pt x="5527084" y="988715"/>
                          <a:pt x="5659825" y="997302"/>
                        </a:cubicBezTo>
                        <a:cubicBezTo>
                          <a:pt x="5792566" y="1005889"/>
                          <a:pt x="5953698" y="1069473"/>
                          <a:pt x="6153975" y="1105377"/>
                        </a:cubicBezTo>
                        <a:cubicBezTo>
                          <a:pt x="6354252" y="1141281"/>
                          <a:pt x="6501987" y="1212735"/>
                          <a:pt x="6726150" y="1230517"/>
                        </a:cubicBezTo>
                        <a:cubicBezTo>
                          <a:pt x="6950313" y="1248299"/>
                          <a:pt x="7064350" y="1365777"/>
                          <a:pt x="7246308" y="1344280"/>
                        </a:cubicBezTo>
                        <a:cubicBezTo>
                          <a:pt x="7105453" y="1389692"/>
                          <a:pt x="6924920" y="1263037"/>
                          <a:pt x="6674134" y="1292255"/>
                        </a:cubicBezTo>
                        <a:cubicBezTo>
                          <a:pt x="6423348" y="1321473"/>
                          <a:pt x="6397874" y="1217706"/>
                          <a:pt x="6127967" y="1242595"/>
                        </a:cubicBezTo>
                        <a:cubicBezTo>
                          <a:pt x="5858060" y="1267484"/>
                          <a:pt x="5741413" y="1169002"/>
                          <a:pt x="5607809" y="1195300"/>
                        </a:cubicBezTo>
                        <a:cubicBezTo>
                          <a:pt x="5474205" y="1221598"/>
                          <a:pt x="5063201" y="1101187"/>
                          <a:pt x="4645516" y="1107804"/>
                        </a:cubicBezTo>
                        <a:lnTo>
                          <a:pt x="4645516" y="1107800"/>
                        </a:lnTo>
                        <a:cubicBezTo>
                          <a:pt x="4611944" y="1235098"/>
                          <a:pt x="4539555" y="1339599"/>
                          <a:pt x="4423951" y="1329365"/>
                        </a:cubicBezTo>
                        <a:cubicBezTo>
                          <a:pt x="4167143" y="1354652"/>
                          <a:pt x="4028772" y="1293643"/>
                          <a:pt x="3871263" y="1329365"/>
                        </a:cubicBezTo>
                        <a:cubicBezTo>
                          <a:pt x="3660853" y="1346465"/>
                          <a:pt x="3537376" y="1258910"/>
                          <a:pt x="3267346" y="1329365"/>
                        </a:cubicBezTo>
                        <a:cubicBezTo>
                          <a:pt x="2997316" y="1399820"/>
                          <a:pt x="2886017" y="1288920"/>
                          <a:pt x="2709884" y="1329365"/>
                        </a:cubicBezTo>
                        <a:lnTo>
                          <a:pt x="2709884" y="1329365"/>
                        </a:lnTo>
                        <a:cubicBezTo>
                          <a:pt x="2551033" y="1351651"/>
                          <a:pt x="2295183" y="1292545"/>
                          <a:pt x="2162454" y="1329365"/>
                        </a:cubicBezTo>
                        <a:cubicBezTo>
                          <a:pt x="2029725" y="1366185"/>
                          <a:pt x="1828673" y="1280560"/>
                          <a:pt x="1639907" y="1329365"/>
                        </a:cubicBezTo>
                        <a:cubicBezTo>
                          <a:pt x="1451141" y="1378170"/>
                          <a:pt x="1323513" y="1285745"/>
                          <a:pt x="1216893" y="1329365"/>
                        </a:cubicBezTo>
                        <a:cubicBezTo>
                          <a:pt x="1110273" y="1372985"/>
                          <a:pt x="858326" y="1289390"/>
                          <a:pt x="694346" y="1329365"/>
                        </a:cubicBezTo>
                        <a:cubicBezTo>
                          <a:pt x="530366" y="1369340"/>
                          <a:pt x="326224" y="1302030"/>
                          <a:pt x="221565" y="1329365"/>
                        </a:cubicBezTo>
                        <a:cubicBezTo>
                          <a:pt x="99727" y="1338011"/>
                          <a:pt x="23230" y="1248440"/>
                          <a:pt x="0" y="1107800"/>
                        </a:cubicBezTo>
                        <a:lnTo>
                          <a:pt x="0" y="1107804"/>
                        </a:lnTo>
                        <a:cubicBezTo>
                          <a:pt x="-6698" y="976294"/>
                          <a:pt x="33563" y="909046"/>
                          <a:pt x="0" y="775463"/>
                        </a:cubicBezTo>
                        <a:lnTo>
                          <a:pt x="0" y="775463"/>
                        </a:lnTo>
                        <a:cubicBezTo>
                          <a:pt x="-12537" y="620810"/>
                          <a:pt x="45998" y="426533"/>
                          <a:pt x="0" y="221565"/>
                        </a:cubicBezTo>
                        <a:close/>
                      </a:path>
                      <a:path w="4645516" h="1329365" stroke="0" extrusionOk="0">
                        <a:moveTo>
                          <a:pt x="0" y="221565"/>
                        </a:moveTo>
                        <a:cubicBezTo>
                          <a:pt x="-3621" y="119483"/>
                          <a:pt x="118768" y="-803"/>
                          <a:pt x="221565" y="0"/>
                        </a:cubicBezTo>
                        <a:cubicBezTo>
                          <a:pt x="355744" y="-29311"/>
                          <a:pt x="653699" y="26428"/>
                          <a:pt x="768995" y="0"/>
                        </a:cubicBezTo>
                        <a:cubicBezTo>
                          <a:pt x="884291" y="-26428"/>
                          <a:pt x="1177343" y="40038"/>
                          <a:pt x="1316425" y="0"/>
                        </a:cubicBezTo>
                        <a:cubicBezTo>
                          <a:pt x="1455507" y="-40038"/>
                          <a:pt x="1628676" y="56494"/>
                          <a:pt x="1789206" y="0"/>
                        </a:cubicBezTo>
                        <a:cubicBezTo>
                          <a:pt x="1949736" y="-56494"/>
                          <a:pt x="2107267" y="52690"/>
                          <a:pt x="2237103" y="0"/>
                        </a:cubicBezTo>
                        <a:cubicBezTo>
                          <a:pt x="2366939" y="-52690"/>
                          <a:pt x="2530067" y="47078"/>
                          <a:pt x="2709884" y="0"/>
                        </a:cubicBezTo>
                        <a:lnTo>
                          <a:pt x="2709884" y="0"/>
                        </a:lnTo>
                        <a:cubicBezTo>
                          <a:pt x="2851080" y="-16069"/>
                          <a:pt x="3147425" y="57259"/>
                          <a:pt x="3290574" y="0"/>
                        </a:cubicBezTo>
                        <a:cubicBezTo>
                          <a:pt x="3433723" y="-57259"/>
                          <a:pt x="3626334" y="29169"/>
                          <a:pt x="3871263" y="0"/>
                        </a:cubicBezTo>
                        <a:cubicBezTo>
                          <a:pt x="4104031" y="-8437"/>
                          <a:pt x="4310060" y="41236"/>
                          <a:pt x="4423951" y="0"/>
                        </a:cubicBezTo>
                        <a:cubicBezTo>
                          <a:pt x="4565716" y="30607"/>
                          <a:pt x="4627191" y="118474"/>
                          <a:pt x="4645516" y="221565"/>
                        </a:cubicBezTo>
                        <a:cubicBezTo>
                          <a:pt x="4646244" y="409665"/>
                          <a:pt x="4604426" y="648234"/>
                          <a:pt x="4645516" y="775463"/>
                        </a:cubicBezTo>
                        <a:cubicBezTo>
                          <a:pt x="4885167" y="826564"/>
                          <a:pt x="5002591" y="900143"/>
                          <a:pt x="5165674" y="889226"/>
                        </a:cubicBezTo>
                        <a:cubicBezTo>
                          <a:pt x="5328757" y="878310"/>
                          <a:pt x="5558652" y="977136"/>
                          <a:pt x="5737849" y="1014366"/>
                        </a:cubicBezTo>
                        <a:cubicBezTo>
                          <a:pt x="5917046" y="1051596"/>
                          <a:pt x="6036618" y="1129857"/>
                          <a:pt x="6179983" y="1111065"/>
                        </a:cubicBezTo>
                        <a:cubicBezTo>
                          <a:pt x="6323348" y="1092273"/>
                          <a:pt x="6582680" y="1230213"/>
                          <a:pt x="6726150" y="1230517"/>
                        </a:cubicBezTo>
                        <a:cubicBezTo>
                          <a:pt x="6869620" y="1230821"/>
                          <a:pt x="6999918" y="1292732"/>
                          <a:pt x="7246308" y="1344280"/>
                        </a:cubicBezTo>
                        <a:cubicBezTo>
                          <a:pt x="7129134" y="1334984"/>
                          <a:pt x="6911060" y="1302733"/>
                          <a:pt x="6778165" y="1301714"/>
                        </a:cubicBezTo>
                        <a:cubicBezTo>
                          <a:pt x="6645270" y="1300695"/>
                          <a:pt x="6444231" y="1245716"/>
                          <a:pt x="6310023" y="1259149"/>
                        </a:cubicBezTo>
                        <a:cubicBezTo>
                          <a:pt x="6175815" y="1272582"/>
                          <a:pt x="5972675" y="1220886"/>
                          <a:pt x="5841880" y="1216583"/>
                        </a:cubicBezTo>
                        <a:cubicBezTo>
                          <a:pt x="5711085" y="1212280"/>
                          <a:pt x="5530546" y="1156994"/>
                          <a:pt x="5321722" y="1169288"/>
                        </a:cubicBezTo>
                        <a:cubicBezTo>
                          <a:pt x="5112898" y="1181582"/>
                          <a:pt x="4962873" y="1118121"/>
                          <a:pt x="4645516" y="1107804"/>
                        </a:cubicBezTo>
                        <a:lnTo>
                          <a:pt x="4645516" y="1107800"/>
                        </a:lnTo>
                        <a:cubicBezTo>
                          <a:pt x="4680465" y="1235125"/>
                          <a:pt x="4573765" y="1311675"/>
                          <a:pt x="4423951" y="1329365"/>
                        </a:cubicBezTo>
                        <a:cubicBezTo>
                          <a:pt x="4300359" y="1384788"/>
                          <a:pt x="4027756" y="1307788"/>
                          <a:pt x="3871263" y="1329365"/>
                        </a:cubicBezTo>
                        <a:cubicBezTo>
                          <a:pt x="3617608" y="1340677"/>
                          <a:pt x="3436841" y="1263179"/>
                          <a:pt x="3313801" y="1329365"/>
                        </a:cubicBezTo>
                        <a:cubicBezTo>
                          <a:pt x="3190761" y="1395551"/>
                          <a:pt x="2953977" y="1260348"/>
                          <a:pt x="2709884" y="1329365"/>
                        </a:cubicBezTo>
                        <a:lnTo>
                          <a:pt x="2709884" y="1329365"/>
                        </a:lnTo>
                        <a:cubicBezTo>
                          <a:pt x="2528085" y="1378306"/>
                          <a:pt x="2399968" y="1277930"/>
                          <a:pt x="2212220" y="1329365"/>
                        </a:cubicBezTo>
                        <a:cubicBezTo>
                          <a:pt x="2024472" y="1380800"/>
                          <a:pt x="1849531" y="1266950"/>
                          <a:pt x="1689673" y="1329365"/>
                        </a:cubicBezTo>
                        <a:cubicBezTo>
                          <a:pt x="1529815" y="1391780"/>
                          <a:pt x="1449523" y="1305512"/>
                          <a:pt x="1241776" y="1329365"/>
                        </a:cubicBezTo>
                        <a:cubicBezTo>
                          <a:pt x="1034029" y="1353218"/>
                          <a:pt x="1012805" y="1304445"/>
                          <a:pt x="818762" y="1329365"/>
                        </a:cubicBezTo>
                        <a:cubicBezTo>
                          <a:pt x="624719" y="1354285"/>
                          <a:pt x="367436" y="1322670"/>
                          <a:pt x="221565" y="1329365"/>
                        </a:cubicBezTo>
                        <a:cubicBezTo>
                          <a:pt x="88487" y="1329173"/>
                          <a:pt x="21331" y="1222997"/>
                          <a:pt x="0" y="1107800"/>
                        </a:cubicBezTo>
                        <a:lnTo>
                          <a:pt x="0" y="1107804"/>
                        </a:lnTo>
                        <a:cubicBezTo>
                          <a:pt x="-22143" y="991117"/>
                          <a:pt x="18888" y="879957"/>
                          <a:pt x="0" y="775463"/>
                        </a:cubicBezTo>
                        <a:lnTo>
                          <a:pt x="0" y="775463"/>
                        </a:lnTo>
                        <a:cubicBezTo>
                          <a:pt x="-22638" y="585769"/>
                          <a:pt x="28431" y="445136"/>
                          <a:pt x="0" y="22156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dirty="0">
              <a:latin typeface="+mj-lt"/>
            </a:endParaRPr>
          </a:p>
          <a:p>
            <a:pPr algn="ctr"/>
            <a:endParaRPr lang="vi-VN" sz="2600" dirty="0">
              <a:latin typeface="+mj-lt"/>
            </a:endParaRPr>
          </a:p>
          <a:p>
            <a:pPr algn="ctr"/>
            <a:r>
              <a:rPr lang="vi-VN" sz="2600" dirty="0">
                <a:solidFill>
                  <a:schemeClr val="tx1"/>
                </a:solidFill>
                <a:latin typeface="+mj-lt"/>
              </a:rPr>
              <a:t>Độ cao tuyêt đối là khoảng cách theo chiều thẳng đứng từ đỉnh núi tới mực nước biển.</a:t>
            </a:r>
            <a:br>
              <a:rPr lang="vi-VN" sz="2600" dirty="0">
                <a:solidFill>
                  <a:schemeClr val="tx1"/>
                </a:solidFill>
                <a:latin typeface="+mj-lt"/>
              </a:rPr>
            </a:br>
            <a:br>
              <a:rPr lang="vi-VN" sz="2600" dirty="0">
                <a:latin typeface="+mj-lt"/>
              </a:rPr>
            </a:br>
            <a:endParaRPr lang="en-VN" sz="2600" dirty="0">
              <a:solidFill>
                <a:schemeClr val="tx1"/>
              </a:solidFill>
              <a:latin typeface="+mj-lt"/>
            </a:endParaRPr>
          </a:p>
        </p:txBody>
      </p:sp>
      <p:sp>
        <p:nvSpPr>
          <p:cNvPr id="19" name="Rounded Rectangular Callout 18">
            <a:extLst>
              <a:ext uri="{FF2B5EF4-FFF2-40B4-BE49-F238E27FC236}">
                <a16:creationId xmlns:a16="http://schemas.microsoft.com/office/drawing/2014/main" id="{2E7261B1-ED80-8D49-83ED-44F82496B480}"/>
              </a:ext>
            </a:extLst>
          </p:cNvPr>
          <p:cNvSpPr/>
          <p:nvPr/>
        </p:nvSpPr>
        <p:spPr>
          <a:xfrm>
            <a:off x="98326" y="53952"/>
            <a:ext cx="4508949" cy="1828744"/>
          </a:xfrm>
          <a:prstGeom prst="wedgeRoundRectCallout">
            <a:avLst>
              <a:gd name="adj1" fmla="val 105500"/>
              <a:gd name="adj2" fmla="val 48495"/>
              <a:gd name="adj3" fmla="val 16667"/>
            </a:avLst>
          </a:prstGeom>
          <a:solidFill>
            <a:srgbClr val="51E2DF"/>
          </a:solidFill>
          <a:ln>
            <a:solidFill>
              <a:schemeClr val="bg1"/>
            </a:solidFill>
            <a:extLst>
              <a:ext uri="{C807C97D-BFC1-408E-A445-0C87EB9F89A2}">
                <ask:lineSketchStyleProps xmlns:ask="http://schemas.microsoft.com/office/drawing/2018/sketchyshapes" sd="2604439035">
                  <a:custGeom>
                    <a:avLst/>
                    <a:gdLst>
                      <a:gd name="connsiteX0" fmla="*/ 0 w 4508949"/>
                      <a:gd name="connsiteY0" fmla="*/ 304797 h 1828744"/>
                      <a:gd name="connsiteX1" fmla="*/ 304797 w 4508949"/>
                      <a:gd name="connsiteY1" fmla="*/ 0 h 1828744"/>
                      <a:gd name="connsiteX2" fmla="*/ 886153 w 4508949"/>
                      <a:gd name="connsiteY2" fmla="*/ 0 h 1828744"/>
                      <a:gd name="connsiteX3" fmla="*/ 1514017 w 4508949"/>
                      <a:gd name="connsiteY3" fmla="*/ 0 h 1828744"/>
                      <a:gd name="connsiteX4" fmla="*/ 2048864 w 4508949"/>
                      <a:gd name="connsiteY4" fmla="*/ 0 h 1828744"/>
                      <a:gd name="connsiteX5" fmla="*/ 2630220 w 4508949"/>
                      <a:gd name="connsiteY5" fmla="*/ 0 h 1828744"/>
                      <a:gd name="connsiteX6" fmla="*/ 2630220 w 4508949"/>
                      <a:gd name="connsiteY6" fmla="*/ 0 h 1828744"/>
                      <a:gd name="connsiteX7" fmla="*/ 3160022 w 4508949"/>
                      <a:gd name="connsiteY7" fmla="*/ 0 h 1828744"/>
                      <a:gd name="connsiteX8" fmla="*/ 3757458 w 4508949"/>
                      <a:gd name="connsiteY8" fmla="*/ 0 h 1828744"/>
                      <a:gd name="connsiteX9" fmla="*/ 4204152 w 4508949"/>
                      <a:gd name="connsiteY9" fmla="*/ 0 h 1828744"/>
                      <a:gd name="connsiteX10" fmla="*/ 4508949 w 4508949"/>
                      <a:gd name="connsiteY10" fmla="*/ 304797 h 1828744"/>
                      <a:gd name="connsiteX11" fmla="*/ 4508949 w 4508949"/>
                      <a:gd name="connsiteY11" fmla="*/ 678162 h 1828744"/>
                      <a:gd name="connsiteX12" fmla="*/ 4508949 w 4508949"/>
                      <a:gd name="connsiteY12" fmla="*/ 1066767 h 1828744"/>
                      <a:gd name="connsiteX13" fmla="*/ 5068846 w 4508949"/>
                      <a:gd name="connsiteY13" fmla="*/ 1298520 h 1828744"/>
                      <a:gd name="connsiteX14" fmla="*/ 5501494 w 4508949"/>
                      <a:gd name="connsiteY14" fmla="*/ 1477602 h 1828744"/>
                      <a:gd name="connsiteX15" fmla="*/ 5985041 w 4508949"/>
                      <a:gd name="connsiteY15" fmla="*/ 1677753 h 1828744"/>
                      <a:gd name="connsiteX16" fmla="*/ 6544938 w 4508949"/>
                      <a:gd name="connsiteY16" fmla="*/ 1909506 h 1828744"/>
                      <a:gd name="connsiteX17" fmla="*/ 7053935 w 4508949"/>
                      <a:gd name="connsiteY17" fmla="*/ 2120191 h 1828744"/>
                      <a:gd name="connsiteX18" fmla="*/ 6494038 w 4508949"/>
                      <a:gd name="connsiteY18" fmla="*/ 1989019 h 1828744"/>
                      <a:gd name="connsiteX19" fmla="*/ 5959591 w 4508949"/>
                      <a:gd name="connsiteY19" fmla="*/ 1863809 h 1828744"/>
                      <a:gd name="connsiteX20" fmla="*/ 5450594 w 4508949"/>
                      <a:gd name="connsiteY20" fmla="*/ 1744561 h 1828744"/>
                      <a:gd name="connsiteX21" fmla="*/ 4508949 w 4508949"/>
                      <a:gd name="connsiteY21" fmla="*/ 1523953 h 1828744"/>
                      <a:gd name="connsiteX22" fmla="*/ 4508949 w 4508949"/>
                      <a:gd name="connsiteY22" fmla="*/ 1523947 h 1828744"/>
                      <a:gd name="connsiteX23" fmla="*/ 4204152 w 4508949"/>
                      <a:gd name="connsiteY23" fmla="*/ 1828744 h 1828744"/>
                      <a:gd name="connsiteX24" fmla="*/ 3757458 w 4508949"/>
                      <a:gd name="connsiteY24" fmla="*/ 1828744 h 1828744"/>
                      <a:gd name="connsiteX25" fmla="*/ 3171294 w 4508949"/>
                      <a:gd name="connsiteY25" fmla="*/ 1828744 h 1828744"/>
                      <a:gd name="connsiteX26" fmla="*/ 2630220 w 4508949"/>
                      <a:gd name="connsiteY26" fmla="*/ 1828744 h 1828744"/>
                      <a:gd name="connsiteX27" fmla="*/ 2630220 w 4508949"/>
                      <a:gd name="connsiteY27" fmla="*/ 1828744 h 1828744"/>
                      <a:gd name="connsiteX28" fmla="*/ 2002356 w 4508949"/>
                      <a:gd name="connsiteY28" fmla="*/ 1828744 h 1828744"/>
                      <a:gd name="connsiteX29" fmla="*/ 1397746 w 4508949"/>
                      <a:gd name="connsiteY29" fmla="*/ 1828744 h 1828744"/>
                      <a:gd name="connsiteX30" fmla="*/ 886153 w 4508949"/>
                      <a:gd name="connsiteY30" fmla="*/ 1828744 h 1828744"/>
                      <a:gd name="connsiteX31" fmla="*/ 304797 w 4508949"/>
                      <a:gd name="connsiteY31" fmla="*/ 1828744 h 1828744"/>
                      <a:gd name="connsiteX32" fmla="*/ 0 w 4508949"/>
                      <a:gd name="connsiteY32" fmla="*/ 1523947 h 1828744"/>
                      <a:gd name="connsiteX33" fmla="*/ 0 w 4508949"/>
                      <a:gd name="connsiteY33" fmla="*/ 1523953 h 1828744"/>
                      <a:gd name="connsiteX34" fmla="*/ 0 w 4508949"/>
                      <a:gd name="connsiteY34" fmla="*/ 1066767 h 1828744"/>
                      <a:gd name="connsiteX35" fmla="*/ 0 w 4508949"/>
                      <a:gd name="connsiteY35" fmla="*/ 1066767 h 1828744"/>
                      <a:gd name="connsiteX36" fmla="*/ 0 w 4508949"/>
                      <a:gd name="connsiteY36" fmla="*/ 678162 h 1828744"/>
                      <a:gd name="connsiteX37" fmla="*/ 0 w 4508949"/>
                      <a:gd name="connsiteY37" fmla="*/ 304797 h 182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08949" h="1828744" fill="none" extrusionOk="0">
                        <a:moveTo>
                          <a:pt x="0" y="304797"/>
                        </a:moveTo>
                        <a:cubicBezTo>
                          <a:pt x="13277" y="141947"/>
                          <a:pt x="90904" y="20163"/>
                          <a:pt x="304797" y="0"/>
                        </a:cubicBezTo>
                        <a:cubicBezTo>
                          <a:pt x="461333" y="-21709"/>
                          <a:pt x="664614" y="10288"/>
                          <a:pt x="886153" y="0"/>
                        </a:cubicBezTo>
                        <a:cubicBezTo>
                          <a:pt x="1107692" y="-10288"/>
                          <a:pt x="1235073" y="18967"/>
                          <a:pt x="1514017" y="0"/>
                        </a:cubicBezTo>
                        <a:cubicBezTo>
                          <a:pt x="1792961" y="-18967"/>
                          <a:pt x="1940437" y="13143"/>
                          <a:pt x="2048864" y="0"/>
                        </a:cubicBezTo>
                        <a:cubicBezTo>
                          <a:pt x="2157291" y="-13143"/>
                          <a:pt x="2445787" y="39356"/>
                          <a:pt x="2630220" y="0"/>
                        </a:cubicBezTo>
                        <a:lnTo>
                          <a:pt x="2630220" y="0"/>
                        </a:lnTo>
                        <a:cubicBezTo>
                          <a:pt x="2814703" y="-25188"/>
                          <a:pt x="2953575" y="3480"/>
                          <a:pt x="3160022" y="0"/>
                        </a:cubicBezTo>
                        <a:cubicBezTo>
                          <a:pt x="3366469" y="-3480"/>
                          <a:pt x="3462953" y="30973"/>
                          <a:pt x="3757458" y="0"/>
                        </a:cubicBezTo>
                        <a:cubicBezTo>
                          <a:pt x="3908076" y="-42411"/>
                          <a:pt x="4057787" y="8789"/>
                          <a:pt x="4204152" y="0"/>
                        </a:cubicBezTo>
                        <a:cubicBezTo>
                          <a:pt x="4394660" y="22951"/>
                          <a:pt x="4519768" y="127060"/>
                          <a:pt x="4508949" y="304797"/>
                        </a:cubicBezTo>
                        <a:cubicBezTo>
                          <a:pt x="4509704" y="385448"/>
                          <a:pt x="4474178" y="562094"/>
                          <a:pt x="4508949" y="678162"/>
                        </a:cubicBezTo>
                        <a:cubicBezTo>
                          <a:pt x="4543720" y="794230"/>
                          <a:pt x="4466110" y="975616"/>
                          <a:pt x="4508949" y="1066767"/>
                        </a:cubicBezTo>
                        <a:cubicBezTo>
                          <a:pt x="4756839" y="1101783"/>
                          <a:pt x="4940015" y="1284061"/>
                          <a:pt x="5068846" y="1298520"/>
                        </a:cubicBezTo>
                        <a:cubicBezTo>
                          <a:pt x="5197677" y="1312979"/>
                          <a:pt x="5388332" y="1475221"/>
                          <a:pt x="5501494" y="1477602"/>
                        </a:cubicBezTo>
                        <a:cubicBezTo>
                          <a:pt x="5614656" y="1479983"/>
                          <a:pt x="5839441" y="1619028"/>
                          <a:pt x="5985041" y="1677753"/>
                        </a:cubicBezTo>
                        <a:cubicBezTo>
                          <a:pt x="6130641" y="1736478"/>
                          <a:pt x="6364617" y="1894306"/>
                          <a:pt x="6544938" y="1909506"/>
                        </a:cubicBezTo>
                        <a:cubicBezTo>
                          <a:pt x="6725259" y="1924706"/>
                          <a:pt x="6867078" y="2106237"/>
                          <a:pt x="7053935" y="2120191"/>
                        </a:cubicBezTo>
                        <a:cubicBezTo>
                          <a:pt x="6886037" y="2126465"/>
                          <a:pt x="6705963" y="1968298"/>
                          <a:pt x="6494038" y="1989019"/>
                        </a:cubicBezTo>
                        <a:cubicBezTo>
                          <a:pt x="6282113" y="2009740"/>
                          <a:pt x="6127603" y="1874881"/>
                          <a:pt x="5959591" y="1863809"/>
                        </a:cubicBezTo>
                        <a:cubicBezTo>
                          <a:pt x="5791579" y="1852737"/>
                          <a:pt x="5701799" y="1796807"/>
                          <a:pt x="5450594" y="1744561"/>
                        </a:cubicBezTo>
                        <a:cubicBezTo>
                          <a:pt x="5199389" y="1692315"/>
                          <a:pt x="4991585" y="1524916"/>
                          <a:pt x="4508949" y="1523953"/>
                        </a:cubicBezTo>
                        <a:lnTo>
                          <a:pt x="4508949" y="1523947"/>
                        </a:lnTo>
                        <a:cubicBezTo>
                          <a:pt x="4499685" y="1693643"/>
                          <a:pt x="4369260" y="1833627"/>
                          <a:pt x="4204152" y="1828744"/>
                        </a:cubicBezTo>
                        <a:cubicBezTo>
                          <a:pt x="4077710" y="1881019"/>
                          <a:pt x="3866598" y="1819166"/>
                          <a:pt x="3757458" y="1828744"/>
                        </a:cubicBezTo>
                        <a:cubicBezTo>
                          <a:pt x="3581056" y="1844928"/>
                          <a:pt x="3427365" y="1823362"/>
                          <a:pt x="3171294" y="1828744"/>
                        </a:cubicBezTo>
                        <a:cubicBezTo>
                          <a:pt x="2915223" y="1834126"/>
                          <a:pt x="2899039" y="1795374"/>
                          <a:pt x="2630220" y="1828744"/>
                        </a:cubicBezTo>
                        <a:lnTo>
                          <a:pt x="2630220" y="1828744"/>
                        </a:lnTo>
                        <a:cubicBezTo>
                          <a:pt x="2374605" y="1882596"/>
                          <a:pt x="2175429" y="1768523"/>
                          <a:pt x="2002356" y="1828744"/>
                        </a:cubicBezTo>
                        <a:cubicBezTo>
                          <a:pt x="1829283" y="1888965"/>
                          <a:pt x="1530209" y="1779336"/>
                          <a:pt x="1397746" y="1828744"/>
                        </a:cubicBezTo>
                        <a:cubicBezTo>
                          <a:pt x="1265283" y="1878152"/>
                          <a:pt x="1052168" y="1824452"/>
                          <a:pt x="886153" y="1828744"/>
                        </a:cubicBezTo>
                        <a:cubicBezTo>
                          <a:pt x="720138" y="1833036"/>
                          <a:pt x="474110" y="1789595"/>
                          <a:pt x="304797" y="1828744"/>
                        </a:cubicBezTo>
                        <a:cubicBezTo>
                          <a:pt x="114370" y="1785392"/>
                          <a:pt x="-11784" y="1706284"/>
                          <a:pt x="0" y="1523947"/>
                        </a:cubicBezTo>
                        <a:lnTo>
                          <a:pt x="0" y="1523953"/>
                        </a:lnTo>
                        <a:cubicBezTo>
                          <a:pt x="-54110" y="1395882"/>
                          <a:pt x="52098" y="1207787"/>
                          <a:pt x="0" y="1066767"/>
                        </a:cubicBezTo>
                        <a:lnTo>
                          <a:pt x="0" y="1066767"/>
                        </a:lnTo>
                        <a:cubicBezTo>
                          <a:pt x="-23402" y="973079"/>
                          <a:pt x="13903" y="857801"/>
                          <a:pt x="0" y="678162"/>
                        </a:cubicBezTo>
                        <a:cubicBezTo>
                          <a:pt x="-13903" y="498523"/>
                          <a:pt x="12747" y="390157"/>
                          <a:pt x="0" y="304797"/>
                        </a:cubicBezTo>
                        <a:close/>
                      </a:path>
                      <a:path w="4508949" h="1828744" stroke="0" extrusionOk="0">
                        <a:moveTo>
                          <a:pt x="0" y="304797"/>
                        </a:moveTo>
                        <a:cubicBezTo>
                          <a:pt x="-2290" y="149292"/>
                          <a:pt x="178791" y="-1737"/>
                          <a:pt x="304797" y="0"/>
                        </a:cubicBezTo>
                        <a:cubicBezTo>
                          <a:pt x="494084" y="-27855"/>
                          <a:pt x="768741" y="37574"/>
                          <a:pt x="932661" y="0"/>
                        </a:cubicBezTo>
                        <a:cubicBezTo>
                          <a:pt x="1096581" y="-37574"/>
                          <a:pt x="1295433" y="29951"/>
                          <a:pt x="1560525" y="0"/>
                        </a:cubicBezTo>
                        <a:cubicBezTo>
                          <a:pt x="1825617" y="-29951"/>
                          <a:pt x="1877624" y="27631"/>
                          <a:pt x="2118627" y="0"/>
                        </a:cubicBezTo>
                        <a:cubicBezTo>
                          <a:pt x="2359630" y="-27631"/>
                          <a:pt x="2519900" y="40295"/>
                          <a:pt x="2630220" y="0"/>
                        </a:cubicBezTo>
                        <a:lnTo>
                          <a:pt x="2630220" y="0"/>
                        </a:lnTo>
                        <a:cubicBezTo>
                          <a:pt x="2747125" y="-26720"/>
                          <a:pt x="2958406" y="35039"/>
                          <a:pt x="3205111" y="0"/>
                        </a:cubicBezTo>
                        <a:cubicBezTo>
                          <a:pt x="3451816" y="-35039"/>
                          <a:pt x="3483157" y="26938"/>
                          <a:pt x="3757458" y="0"/>
                        </a:cubicBezTo>
                        <a:cubicBezTo>
                          <a:pt x="3911707" y="-47780"/>
                          <a:pt x="4114653" y="32395"/>
                          <a:pt x="4204152" y="0"/>
                        </a:cubicBezTo>
                        <a:cubicBezTo>
                          <a:pt x="4384084" y="-18929"/>
                          <a:pt x="4462262" y="125087"/>
                          <a:pt x="4508949" y="304797"/>
                        </a:cubicBezTo>
                        <a:cubicBezTo>
                          <a:pt x="4549402" y="432051"/>
                          <a:pt x="4464206" y="554689"/>
                          <a:pt x="4508949" y="693402"/>
                        </a:cubicBezTo>
                        <a:cubicBezTo>
                          <a:pt x="4553692" y="832115"/>
                          <a:pt x="4471833" y="916544"/>
                          <a:pt x="4508949" y="1066767"/>
                        </a:cubicBezTo>
                        <a:cubicBezTo>
                          <a:pt x="4746769" y="1135576"/>
                          <a:pt x="4901795" y="1233094"/>
                          <a:pt x="5017946" y="1277452"/>
                        </a:cubicBezTo>
                        <a:cubicBezTo>
                          <a:pt x="5134097" y="1321810"/>
                          <a:pt x="5342755" y="1460718"/>
                          <a:pt x="5577843" y="1509205"/>
                        </a:cubicBezTo>
                        <a:cubicBezTo>
                          <a:pt x="5812931" y="1557692"/>
                          <a:pt x="5831803" y="1642186"/>
                          <a:pt x="6010491" y="1688287"/>
                        </a:cubicBezTo>
                        <a:cubicBezTo>
                          <a:pt x="6189179" y="1734388"/>
                          <a:pt x="6300104" y="1864407"/>
                          <a:pt x="6544938" y="1909506"/>
                        </a:cubicBezTo>
                        <a:cubicBezTo>
                          <a:pt x="6789772" y="1954605"/>
                          <a:pt x="6825933" y="2082719"/>
                          <a:pt x="7053935" y="2120191"/>
                        </a:cubicBezTo>
                        <a:cubicBezTo>
                          <a:pt x="6851982" y="2086973"/>
                          <a:pt x="6723297" y="1995154"/>
                          <a:pt x="6595838" y="2012868"/>
                        </a:cubicBezTo>
                        <a:cubicBezTo>
                          <a:pt x="6468379" y="2030582"/>
                          <a:pt x="6310114" y="1902853"/>
                          <a:pt x="6137740" y="1905545"/>
                        </a:cubicBezTo>
                        <a:cubicBezTo>
                          <a:pt x="5965366" y="1908237"/>
                          <a:pt x="5863763" y="1823946"/>
                          <a:pt x="5679643" y="1798222"/>
                        </a:cubicBezTo>
                        <a:cubicBezTo>
                          <a:pt x="5495523" y="1772498"/>
                          <a:pt x="5393639" y="1717116"/>
                          <a:pt x="5170645" y="1678975"/>
                        </a:cubicBezTo>
                        <a:cubicBezTo>
                          <a:pt x="4947652" y="1640833"/>
                          <a:pt x="4818824" y="1575530"/>
                          <a:pt x="4508949" y="1523953"/>
                        </a:cubicBezTo>
                        <a:lnTo>
                          <a:pt x="4508949" y="1523947"/>
                        </a:lnTo>
                        <a:cubicBezTo>
                          <a:pt x="4512504" y="1692786"/>
                          <a:pt x="4382152" y="1822515"/>
                          <a:pt x="4204152" y="1828744"/>
                        </a:cubicBezTo>
                        <a:cubicBezTo>
                          <a:pt x="4011370" y="1869544"/>
                          <a:pt x="3891466" y="1795631"/>
                          <a:pt x="3757458" y="1828744"/>
                        </a:cubicBezTo>
                        <a:cubicBezTo>
                          <a:pt x="3595255" y="1890781"/>
                          <a:pt x="3462287" y="1813055"/>
                          <a:pt x="3216384" y="1828744"/>
                        </a:cubicBezTo>
                        <a:cubicBezTo>
                          <a:pt x="2970481" y="1844433"/>
                          <a:pt x="2752366" y="1804374"/>
                          <a:pt x="2630220" y="1828744"/>
                        </a:cubicBezTo>
                        <a:lnTo>
                          <a:pt x="2630220" y="1828744"/>
                        </a:lnTo>
                        <a:cubicBezTo>
                          <a:pt x="2475289" y="1876223"/>
                          <a:pt x="2322612" y="1821742"/>
                          <a:pt x="2048864" y="1828744"/>
                        </a:cubicBezTo>
                        <a:cubicBezTo>
                          <a:pt x="1775116" y="1835746"/>
                          <a:pt x="1580149" y="1795237"/>
                          <a:pt x="1444254" y="1828744"/>
                        </a:cubicBezTo>
                        <a:cubicBezTo>
                          <a:pt x="1308359" y="1862251"/>
                          <a:pt x="1147310" y="1799335"/>
                          <a:pt x="909407" y="1828744"/>
                        </a:cubicBezTo>
                        <a:cubicBezTo>
                          <a:pt x="671504" y="1858153"/>
                          <a:pt x="534136" y="1769293"/>
                          <a:pt x="304797" y="1828744"/>
                        </a:cubicBezTo>
                        <a:cubicBezTo>
                          <a:pt x="120692" y="1819908"/>
                          <a:pt x="-30447" y="1691765"/>
                          <a:pt x="0" y="1523947"/>
                        </a:cubicBezTo>
                        <a:lnTo>
                          <a:pt x="0" y="1523953"/>
                        </a:lnTo>
                        <a:cubicBezTo>
                          <a:pt x="-44032" y="1378002"/>
                          <a:pt x="1738" y="1234711"/>
                          <a:pt x="0" y="1066767"/>
                        </a:cubicBezTo>
                        <a:lnTo>
                          <a:pt x="0" y="1066767"/>
                        </a:lnTo>
                        <a:cubicBezTo>
                          <a:pt x="-25978" y="989399"/>
                          <a:pt x="13595" y="876838"/>
                          <a:pt x="0" y="693402"/>
                        </a:cubicBezTo>
                        <a:cubicBezTo>
                          <a:pt x="-13595" y="509967"/>
                          <a:pt x="7767" y="488769"/>
                          <a:pt x="0" y="30479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600" dirty="0">
              <a:latin typeface="+mj-lt"/>
            </a:endParaRPr>
          </a:p>
          <a:p>
            <a:pPr algn="ctr"/>
            <a:endParaRPr lang="vi-VN" sz="2600" dirty="0">
              <a:latin typeface="+mj-lt"/>
            </a:endParaRPr>
          </a:p>
          <a:p>
            <a:pPr algn="ctr"/>
            <a:r>
              <a:rPr lang="vi-VN" sz="2600" dirty="0">
                <a:solidFill>
                  <a:schemeClr val="tx1"/>
                </a:solidFill>
              </a:rPr>
              <a:t>Độ cao tương đối là khoảng cách theo chiều thẳng đứng từ đỉnh núi tới điểm thấp nhất của chân núi.</a:t>
            </a:r>
            <a:br>
              <a:rPr lang="vi-VN" sz="2600" dirty="0">
                <a:solidFill>
                  <a:schemeClr val="tx1"/>
                </a:solidFill>
              </a:rPr>
            </a:br>
            <a:br>
              <a:rPr lang="vi-VN" sz="2600" dirty="0">
                <a:solidFill>
                  <a:schemeClr val="tx1"/>
                </a:solidFill>
              </a:rPr>
            </a:br>
            <a:endParaRPr lang="en-VN" sz="2600" dirty="0">
              <a:solidFill>
                <a:schemeClr val="tx1"/>
              </a:solidFill>
              <a:latin typeface="+mj-lt"/>
            </a:endParaRPr>
          </a:p>
        </p:txBody>
      </p:sp>
    </p:spTree>
    <p:extLst>
      <p:ext uri="{BB962C8B-B14F-4D97-AF65-F5344CB8AC3E}">
        <p14:creationId xmlns:p14="http://schemas.microsoft.com/office/powerpoint/2010/main" val="9570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heckerboard(across)">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8"/>
                </p:tgtEl>
              </p:cMediaNode>
            </p:video>
          </p:childTnLst>
        </p:cTn>
      </p:par>
    </p:tnLst>
    <p:bldLst>
      <p:bldP spid="4" grpId="0" animBg="1"/>
      <p:bldP spid="18" grpId="0" animBg="1"/>
      <p:bldP spid="18" grpId="1"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1E5FDF-611F-754E-8A65-3A3D76C0785F}"/>
              </a:ext>
            </a:extLst>
          </p:cNvPr>
          <p:cNvPicPr>
            <a:picLocks noChangeAspect="1"/>
          </p:cNvPicPr>
          <p:nvPr/>
        </p:nvPicPr>
        <p:blipFill>
          <a:blip r:embed="rId2"/>
          <a:stretch>
            <a:fillRect/>
          </a:stretch>
        </p:blipFill>
        <p:spPr>
          <a:xfrm>
            <a:off x="10915650" y="6078950"/>
            <a:ext cx="1019175" cy="779050"/>
          </a:xfrm>
          <a:prstGeom prst="rect">
            <a:avLst/>
          </a:prstGeom>
        </p:spPr>
      </p:pic>
      <p:graphicFrame>
        <p:nvGraphicFramePr>
          <p:cNvPr id="3" name="Table 2">
            <a:extLst>
              <a:ext uri="{FF2B5EF4-FFF2-40B4-BE49-F238E27FC236}">
                <a16:creationId xmlns:a16="http://schemas.microsoft.com/office/drawing/2014/main" id="{94C7DCC8-CA3D-AA49-8A3C-8F13D8B9D7F6}"/>
              </a:ext>
            </a:extLst>
          </p:cNvPr>
          <p:cNvGraphicFramePr>
            <a:graphicFrameLocks noGrp="1"/>
          </p:cNvGraphicFramePr>
          <p:nvPr>
            <p:extLst>
              <p:ext uri="{D42A27DB-BD31-4B8C-83A1-F6EECF244321}">
                <p14:modId xmlns:p14="http://schemas.microsoft.com/office/powerpoint/2010/main" val="3993007093"/>
              </p:ext>
            </p:extLst>
          </p:nvPr>
        </p:nvGraphicFramePr>
        <p:xfrm>
          <a:off x="257176" y="1343891"/>
          <a:ext cx="11677649" cy="4527799"/>
        </p:xfrm>
        <a:graphic>
          <a:graphicData uri="http://schemas.openxmlformats.org/drawingml/2006/table">
            <a:tbl>
              <a:tblPr firstRow="1" firstCol="1" bandRow="1">
                <a:tableStyleId>{5C22544A-7EE6-4342-B048-85BDC9FD1C3A}</a:tableStyleId>
              </a:tblPr>
              <a:tblGrid>
                <a:gridCol w="2157412">
                  <a:extLst>
                    <a:ext uri="{9D8B030D-6E8A-4147-A177-3AD203B41FA5}">
                      <a16:colId xmlns:a16="http://schemas.microsoft.com/office/drawing/2014/main" val="4009894272"/>
                    </a:ext>
                  </a:extLst>
                </a:gridCol>
                <a:gridCol w="5217165">
                  <a:extLst>
                    <a:ext uri="{9D8B030D-6E8A-4147-A177-3AD203B41FA5}">
                      <a16:colId xmlns:a16="http://schemas.microsoft.com/office/drawing/2014/main" val="2070537604"/>
                    </a:ext>
                  </a:extLst>
                </a:gridCol>
                <a:gridCol w="4303072">
                  <a:extLst>
                    <a:ext uri="{9D8B030D-6E8A-4147-A177-3AD203B41FA5}">
                      <a16:colId xmlns:a16="http://schemas.microsoft.com/office/drawing/2014/main" val="926430441"/>
                    </a:ext>
                  </a:extLst>
                </a:gridCol>
              </a:tblGrid>
              <a:tr h="668191">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Các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dạng</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địa</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hình</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lumMod val="95000"/>
                          <a:lumOff val="5000"/>
                        </a:schemeClr>
                      </a:solidFill>
                      <a:prstDash val="solid"/>
                      <a:round/>
                      <a:headEnd type="none" w="med" len="med"/>
                      <a:tailEnd type="none" w="med" len="med"/>
                    </a:lnR>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Độ</a:t>
                      </a:r>
                      <a:r>
                        <a:rPr lang="nl-NL" sz="2000" dirty="0">
                          <a:solidFill>
                            <a:schemeClr val="tx1"/>
                          </a:solidFill>
                          <a:effectLst/>
                          <a:latin typeface="Times New Roman" panose="02020603050405020304" pitchFamily="18" charset="0"/>
                          <a:cs typeface="Times New Roman" panose="02020603050405020304" pitchFamily="18" charset="0"/>
                        </a:rPr>
                        <a:t> cao </a:t>
                      </a:r>
                      <a:r>
                        <a:rPr lang="nl-NL" sz="2000" dirty="0" err="1">
                          <a:solidFill>
                            <a:schemeClr val="tx1"/>
                          </a:solidFill>
                          <a:effectLst/>
                          <a:latin typeface="Times New Roman" panose="02020603050405020304" pitchFamily="18" charset="0"/>
                          <a:cs typeface="Times New Roman" panose="02020603050405020304" pitchFamily="18" charset="0"/>
                        </a:rPr>
                        <a:t>so</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với</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mực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nước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biển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Đặc</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điểm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B w="12700" cap="flat" cmpd="sng" algn="ctr">
                      <a:solidFill>
                        <a:schemeClr val="tx1">
                          <a:lumMod val="95000"/>
                          <a:lumOff val="5000"/>
                        </a:schemeClr>
                      </a:solidFill>
                      <a:prstDash val="solid"/>
                      <a:round/>
                      <a:headEnd type="none" w="med" len="med"/>
                      <a:tailEnd type="none" w="med" len="med"/>
                    </a:lnB>
                    <a:solidFill>
                      <a:srgbClr val="C2FBF7"/>
                    </a:solidFill>
                  </a:tcPr>
                </a:tc>
                <a:extLst>
                  <a:ext uri="{0D108BD9-81ED-4DB2-BD59-A6C34878D82A}">
                    <a16:rowId xmlns:a16="http://schemas.microsoft.com/office/drawing/2014/main" val="3430191575"/>
                  </a:ext>
                </a:extLst>
              </a:tr>
              <a:tr h="863253">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Núi</a:t>
                      </a:r>
                      <a:r>
                        <a:rPr lang="nl-NL" sz="2000" dirty="0">
                          <a:solidFill>
                            <a:schemeClr val="tx1"/>
                          </a:solidFill>
                          <a:effectLst/>
                          <a:latin typeface="Times New Roman" panose="02020603050405020304" pitchFamily="18" charset="0"/>
                          <a:cs typeface="Times New Roman" panose="02020603050405020304" pitchFamily="18" charset="0"/>
                        </a:rPr>
                        <a:t> </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Độ cao của núi so với mực nước biển là từ 500 m trở lên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Núi thường có đỉnh nhọn, sườn dốc.</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extLst>
                  <a:ext uri="{0D108BD9-81ED-4DB2-BD59-A6C34878D82A}">
                    <a16:rowId xmlns:a16="http://schemas.microsoft.com/office/drawing/2014/main" val="3094631902"/>
                  </a:ext>
                </a:extLst>
              </a:tr>
              <a:tr h="838707">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Đồi</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Độ cao của đồi so với vùng đất xung quanh thường không quá 200 m.</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Đồi có đỉnh tròn, sườn thoải</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C2FBF7"/>
                    </a:solidFill>
                  </a:tcPr>
                </a:tc>
                <a:extLst>
                  <a:ext uri="{0D108BD9-81ED-4DB2-BD59-A6C34878D82A}">
                    <a16:rowId xmlns:a16="http://schemas.microsoft.com/office/drawing/2014/main" val="3747939749"/>
                  </a:ext>
                </a:extLst>
              </a:tr>
              <a:tr h="1294395">
                <a:tc>
                  <a:txBody>
                    <a:bodyPr/>
                    <a:lstStyle/>
                    <a:p>
                      <a:pPr algn="ctr">
                        <a:lnSpc>
                          <a:spcPct val="115000"/>
                        </a:lnSpc>
                        <a:spcAft>
                          <a:spcPts val="800"/>
                        </a:spcAft>
                      </a:pPr>
                      <a:r>
                        <a:rPr lang="nl-NL" sz="2000" dirty="0">
                          <a:solidFill>
                            <a:schemeClr val="tx1"/>
                          </a:solidFill>
                          <a:effectLst/>
                          <a:latin typeface="Times New Roman" panose="02020603050405020304" pitchFamily="18" charset="0"/>
                          <a:cs typeface="Times New Roman" panose="02020603050405020304" pitchFamily="18" charset="0"/>
                        </a:rPr>
                        <a:t>Cao </a:t>
                      </a:r>
                      <a:r>
                        <a:rPr lang="nl-NL" sz="2000" dirty="0" err="1">
                          <a:solidFill>
                            <a:schemeClr val="tx1"/>
                          </a:solidFill>
                          <a:effectLst/>
                          <a:latin typeface="Times New Roman" panose="02020603050405020304" pitchFamily="18" charset="0"/>
                          <a:cs typeface="Times New Roman" panose="02020603050405020304" pitchFamily="18" charset="0"/>
                        </a:rPr>
                        <a:t>nguyên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C</a:t>
                      </a:r>
                      <a:r>
                        <a:rPr lang="vi-VN" sz="2000">
                          <a:solidFill>
                            <a:schemeClr val="tx1"/>
                          </a:solidFill>
                          <a:effectLst/>
                          <a:latin typeface="Times New Roman" panose="02020603050405020304" pitchFamily="18" charset="0"/>
                          <a:cs typeface="Times New Roman" panose="02020603050405020304" pitchFamily="18" charset="0"/>
                        </a:rPr>
                        <a:t>ao </a:t>
                      </a:r>
                      <a:r>
                        <a:rPr lang="vi-VN" sz="2000" dirty="0">
                          <a:solidFill>
                            <a:schemeClr val="tx1"/>
                          </a:solidFill>
                          <a:effectLst/>
                          <a:latin typeface="Times New Roman" panose="02020603050405020304" pitchFamily="18" charset="0"/>
                          <a:cs typeface="Times New Roman" panose="02020603050405020304" pitchFamily="18" charset="0"/>
                        </a:rPr>
                        <a:t>trên 500 m so với mực nước biền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vùng đất tương đối băng phăng hoặc gợn sóng</a:t>
                      </a:r>
                      <a:r>
                        <a:rPr lang="nl-NL" sz="2000" dirty="0">
                          <a:solidFill>
                            <a:schemeClr val="tx1"/>
                          </a:solidFill>
                          <a:effectLst/>
                          <a:latin typeface="Times New Roman" panose="02020603050405020304" pitchFamily="18" charset="0"/>
                          <a:cs typeface="Times New Roman" panose="02020603050405020304" pitchFamily="18" charset="0"/>
                        </a:rPr>
                        <a:t>. </a:t>
                      </a:r>
                      <a:r>
                        <a:rPr lang="vi-VN" sz="2000" dirty="0">
                          <a:solidFill>
                            <a:schemeClr val="tx1"/>
                          </a:solidFill>
                          <a:effectLst/>
                          <a:latin typeface="Times New Roman" panose="02020603050405020304" pitchFamily="18" charset="0"/>
                          <a:cs typeface="Times New Roman" panose="02020603050405020304" pitchFamily="18" charset="0"/>
                        </a:rPr>
                        <a:t>có sườn dốc, nhiều khi dựng đứng thành vách so với vùng đất xung quanh.</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lumMod val="95000"/>
                          <a:lumOff val="5000"/>
                        </a:schemeClr>
                      </a:solidFill>
                      <a:prstDash val="solid"/>
                      <a:round/>
                      <a:headEnd type="none" w="med" len="med"/>
                      <a:tailEnd type="none" w="med" len="med"/>
                    </a:lnL>
                    <a:lnT w="12700" cap="flat" cmpd="sng" algn="ctr">
                      <a:solidFill>
                        <a:schemeClr val="tx1">
                          <a:lumMod val="95000"/>
                          <a:lumOff val="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FBF7"/>
                    </a:solidFill>
                  </a:tcPr>
                </a:tc>
                <a:extLst>
                  <a:ext uri="{0D108BD9-81ED-4DB2-BD59-A6C34878D82A}">
                    <a16:rowId xmlns:a16="http://schemas.microsoft.com/office/drawing/2014/main" val="3690541113"/>
                  </a:ext>
                </a:extLst>
              </a:tr>
              <a:tr h="863253">
                <a:tc>
                  <a:txBody>
                    <a:bodyPr/>
                    <a:lstStyle/>
                    <a:p>
                      <a:pPr algn="ctr">
                        <a:lnSpc>
                          <a:spcPct val="115000"/>
                        </a:lnSpc>
                        <a:spcAft>
                          <a:spcPts val="800"/>
                        </a:spcAft>
                      </a:pPr>
                      <a:r>
                        <a:rPr lang="nl-NL" sz="2000" dirty="0" err="1">
                          <a:solidFill>
                            <a:schemeClr val="tx1"/>
                          </a:solidFill>
                          <a:effectLst/>
                          <a:latin typeface="Times New Roman" panose="02020603050405020304" pitchFamily="18" charset="0"/>
                          <a:cs typeface="Times New Roman" panose="02020603050405020304" pitchFamily="18" charset="0"/>
                        </a:rPr>
                        <a:t>Đồng</a:t>
                      </a:r>
                      <a:r>
                        <a:rPr lang="nl-NL" sz="2000" dirty="0">
                          <a:solidFill>
                            <a:schemeClr val="tx1"/>
                          </a:solidFill>
                          <a:effectLst/>
                          <a:latin typeface="Times New Roman" panose="02020603050405020304" pitchFamily="18" charset="0"/>
                          <a:cs typeface="Times New Roman" panose="02020603050405020304" pitchFamily="18" charset="0"/>
                        </a:rPr>
                        <a:t> </a:t>
                      </a:r>
                      <a:r>
                        <a:rPr lang="nl-NL" sz="2000" dirty="0" err="1">
                          <a:solidFill>
                            <a:schemeClr val="tx1"/>
                          </a:solidFill>
                          <a:effectLst/>
                          <a:latin typeface="Times New Roman" panose="02020603050405020304" pitchFamily="18" charset="0"/>
                          <a:cs typeface="Times New Roman" panose="02020603050405020304" pitchFamily="18" charset="0"/>
                        </a:rPr>
                        <a:t>bằng</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Dưới 200m so với mực nước biển.</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2FBF7"/>
                    </a:solidFill>
                  </a:tcPr>
                </a:tc>
                <a:tc>
                  <a:txBody>
                    <a:bodyPr/>
                    <a:lstStyle/>
                    <a:p>
                      <a:pPr algn="just">
                        <a:lnSpc>
                          <a:spcPct val="115000"/>
                        </a:lnSpc>
                        <a:spcAft>
                          <a:spcPts val="800"/>
                        </a:spcAft>
                      </a:pPr>
                      <a:r>
                        <a:rPr lang="vi-VN" sz="2000" dirty="0">
                          <a:solidFill>
                            <a:schemeClr val="tx1"/>
                          </a:solidFill>
                          <a:effectLst/>
                          <a:latin typeface="Times New Roman" panose="02020603050405020304" pitchFamily="18" charset="0"/>
                          <a:cs typeface="Times New Roman" panose="02020603050405020304" pitchFamily="18" charset="0"/>
                        </a:rPr>
                        <a:t>Địa hình thấp, tương đối bằng phẳng hoặc gợn sóng, độ dốc nhỏ.</a:t>
                      </a:r>
                      <a:endParaRPr lang="en-VN"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2FBF7"/>
                    </a:solidFill>
                  </a:tcPr>
                </a:tc>
                <a:extLst>
                  <a:ext uri="{0D108BD9-81ED-4DB2-BD59-A6C34878D82A}">
                    <a16:rowId xmlns:a16="http://schemas.microsoft.com/office/drawing/2014/main" val="950786680"/>
                  </a:ext>
                </a:extLst>
              </a:tr>
            </a:tbl>
          </a:graphicData>
        </a:graphic>
      </p:graphicFrame>
      <p:sp>
        <p:nvSpPr>
          <p:cNvPr id="10" name="Rounded Rectangle 9">
            <a:extLst>
              <a:ext uri="{FF2B5EF4-FFF2-40B4-BE49-F238E27FC236}">
                <a16:creationId xmlns:a16="http://schemas.microsoft.com/office/drawing/2014/main" id="{19A97C26-B8AD-AA47-8273-4443F1A1279F}"/>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1" name="Rounded Rectangle 10">
            <a:extLst>
              <a:ext uri="{FF2B5EF4-FFF2-40B4-BE49-F238E27FC236}">
                <a16:creationId xmlns:a16="http://schemas.microsoft.com/office/drawing/2014/main" id="{6BC2E019-6E00-B041-83C2-B5A9DF053C34}"/>
              </a:ext>
            </a:extLst>
          </p:cNvPr>
          <p:cNvSpPr/>
          <p:nvPr/>
        </p:nvSpPr>
        <p:spPr>
          <a:xfrm>
            <a:off x="2410691" y="14678"/>
            <a:ext cx="9393382"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 Các dạng địa hình chính</a:t>
            </a:r>
          </a:p>
        </p:txBody>
      </p:sp>
    </p:spTree>
    <p:extLst>
      <p:ext uri="{BB962C8B-B14F-4D97-AF65-F5344CB8AC3E}">
        <p14:creationId xmlns:p14="http://schemas.microsoft.com/office/powerpoint/2010/main" val="1744594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4D9314-5A97-194F-9CD0-D6CC2DDA4FC4}"/>
              </a:ext>
            </a:extLst>
          </p:cNvPr>
          <p:cNvSpPr/>
          <p:nvPr/>
        </p:nvSpPr>
        <p:spPr>
          <a:xfrm>
            <a:off x="154162" y="968754"/>
            <a:ext cx="6130333" cy="1785104"/>
          </a:xfrm>
          <a:prstGeom prst="rect">
            <a:avLst/>
          </a:prstGeom>
        </p:spPr>
        <p:txBody>
          <a:bodyPr wrap="square">
            <a:spAutoFit/>
          </a:bodyPr>
          <a:lstStyle/>
          <a:p>
            <a:r>
              <a:rPr lang="en-US" sz="2200" b="0" i="1" dirty="0">
                <a:effectLst/>
                <a:latin typeface="Times New Roman" panose="02020603050405020304" pitchFamily="18" charset="0"/>
                <a:cs typeface="Times New Roman" panose="02020603050405020304" pitchFamily="18" charset="0"/>
              </a:rPr>
              <a:t>Quan </a:t>
            </a:r>
            <a:r>
              <a:rPr lang="en-US" sz="2200" b="0" i="1" dirty="0" err="1">
                <a:effectLst/>
                <a:latin typeface="Times New Roman" panose="02020603050405020304" pitchFamily="18" charset="0"/>
                <a:cs typeface="Times New Roman" panose="02020603050405020304" pitchFamily="18" charset="0"/>
              </a:rPr>
              <a:t>sát</a:t>
            </a:r>
            <a:r>
              <a:rPr lang="en-US" sz="2200" b="0" i="1" dirty="0">
                <a:effectLst/>
                <a:latin typeface="Times New Roman" panose="02020603050405020304" pitchFamily="18" charset="0"/>
                <a:cs typeface="Times New Roman" panose="02020603050405020304" pitchFamily="18" charset="0"/>
              </a:rPr>
              <a:t> </a:t>
            </a:r>
            <a:r>
              <a:rPr lang="en-US" sz="2200" b="0" i="1" dirty="0" err="1">
                <a:effectLst/>
                <a:latin typeface="Times New Roman" panose="02020603050405020304" pitchFamily="18" charset="0"/>
                <a:cs typeface="Times New Roman" panose="02020603050405020304" pitchFamily="18" charset="0"/>
              </a:rPr>
              <a:t>hình</a:t>
            </a:r>
            <a:r>
              <a:rPr lang="en-US" sz="2200" b="0" i="1" dirty="0">
                <a:effectLst/>
                <a:latin typeface="Times New Roman" panose="02020603050405020304" pitchFamily="18" charset="0"/>
                <a:cs typeface="Times New Roman" panose="02020603050405020304" pitchFamily="18" charset="0"/>
              </a:rPr>
              <a:t> 10.4 </a:t>
            </a:r>
            <a:r>
              <a:rPr lang="en-US" sz="2200" b="0" i="1" dirty="0" err="1">
                <a:effectLst/>
                <a:latin typeface="Times New Roman" panose="02020603050405020304" pitchFamily="18" charset="0"/>
                <a:cs typeface="Times New Roman" panose="02020603050405020304" pitchFamily="18" charset="0"/>
              </a:rPr>
              <a:t>và</a:t>
            </a:r>
            <a:r>
              <a:rPr lang="en-US" sz="2200" b="0" i="1" dirty="0">
                <a:effectLst/>
                <a:latin typeface="Times New Roman" panose="02020603050405020304" pitchFamily="18" charset="0"/>
                <a:cs typeface="Times New Roman" panose="02020603050405020304" pitchFamily="18" charset="0"/>
              </a:rPr>
              <a:t> </a:t>
            </a:r>
            <a:r>
              <a:rPr lang="en-US" sz="2200" b="0" i="1" dirty="0" err="1">
                <a:effectLst/>
                <a:latin typeface="Times New Roman" panose="02020603050405020304" pitchFamily="18" charset="0"/>
                <a:cs typeface="Times New Roman" panose="02020603050405020304" pitchFamily="18" charset="0"/>
              </a:rPr>
              <a:t>thông</a:t>
            </a:r>
            <a:r>
              <a:rPr lang="en-US" sz="2200" b="0" i="1" dirty="0">
                <a:effectLst/>
                <a:latin typeface="Times New Roman" panose="02020603050405020304" pitchFamily="18" charset="0"/>
                <a:cs typeface="Times New Roman" panose="02020603050405020304" pitchFamily="18" charset="0"/>
              </a:rPr>
              <a:t> tin </a:t>
            </a:r>
            <a:r>
              <a:rPr lang="en-US" sz="2200" b="0" i="1" dirty="0" err="1">
                <a:effectLst/>
                <a:latin typeface="Times New Roman" panose="02020603050405020304" pitchFamily="18" charset="0"/>
                <a:cs typeface="Times New Roman" panose="02020603050405020304" pitchFamily="18" charset="0"/>
              </a:rPr>
              <a:t>trong</a:t>
            </a:r>
            <a:r>
              <a:rPr lang="en-US" sz="2200" b="0" i="1" dirty="0">
                <a:effectLst/>
                <a:latin typeface="Times New Roman" panose="02020603050405020304" pitchFamily="18" charset="0"/>
                <a:cs typeface="Times New Roman" panose="02020603050405020304" pitchFamily="18" charset="0"/>
              </a:rPr>
              <a:t> </a:t>
            </a:r>
            <a:r>
              <a:rPr lang="en-US" sz="2200" b="0" i="1" dirty="0" err="1">
                <a:effectLst/>
                <a:latin typeface="Times New Roman" panose="02020603050405020304" pitchFamily="18" charset="0"/>
                <a:cs typeface="Times New Roman" panose="02020603050405020304" pitchFamily="18" charset="0"/>
              </a:rPr>
              <a:t>bài</a:t>
            </a:r>
            <a:r>
              <a:rPr lang="en-US" sz="2200" b="0" i="1" dirty="0">
                <a:effectLst/>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Em</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hãy</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cho</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biết</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các</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hình</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a,b,c,d</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là</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khoáng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sản</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nào</a:t>
            </a:r>
            <a:r>
              <a:rPr lang="en-US" sz="2200" b="0" i="0" dirty="0">
                <a:effectLst/>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Những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khoáng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sản</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này</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có</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công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dụng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gì</a:t>
            </a:r>
            <a:r>
              <a:rPr lang="en-US" sz="2200" b="0" i="0" dirty="0">
                <a:effectLst/>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Hãy</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kể</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tên</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một</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vài</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khoáng</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sản</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khác</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mà</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em</a:t>
            </a:r>
            <a:r>
              <a:rPr lang="en-US" sz="2200" b="0" i="0" dirty="0">
                <a:effectLst/>
                <a:latin typeface="Times New Roman" panose="02020603050405020304" pitchFamily="18" charset="0"/>
                <a:cs typeface="Times New Roman" panose="02020603050405020304" pitchFamily="18" charset="0"/>
              </a:rPr>
              <a:t> </a:t>
            </a:r>
            <a:r>
              <a:rPr lang="en-US" sz="2200" b="0" i="0" dirty="0" err="1">
                <a:effectLst/>
                <a:latin typeface="Times New Roman" panose="02020603050405020304" pitchFamily="18" charset="0"/>
                <a:cs typeface="Times New Roman" panose="02020603050405020304" pitchFamily="18" charset="0"/>
              </a:rPr>
              <a:t>biết</a:t>
            </a:r>
            <a:r>
              <a:rPr lang="en-US" sz="2200" b="0" i="0" dirty="0">
                <a:effectLst/>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39F38E9B-E0B4-034E-BD73-D19898511850}"/>
              </a:ext>
            </a:extLst>
          </p:cNvPr>
          <p:cNvPicPr>
            <a:picLocks noChangeAspect="1"/>
          </p:cNvPicPr>
          <p:nvPr/>
        </p:nvPicPr>
        <p:blipFill>
          <a:blip r:embed="rId2"/>
          <a:stretch>
            <a:fillRect/>
          </a:stretch>
        </p:blipFill>
        <p:spPr>
          <a:xfrm>
            <a:off x="5907505" y="1432925"/>
            <a:ext cx="6130333" cy="5316465"/>
          </a:xfrm>
          <a:prstGeom prst="rect">
            <a:avLst/>
          </a:prstGeom>
        </p:spPr>
      </p:pic>
      <p:sp>
        <p:nvSpPr>
          <p:cNvPr id="10" name="Rounded Rectangle 9">
            <a:extLst>
              <a:ext uri="{FF2B5EF4-FFF2-40B4-BE49-F238E27FC236}">
                <a16:creationId xmlns:a16="http://schemas.microsoft.com/office/drawing/2014/main" id="{CCBD46CE-BFF3-9747-B41D-3064831BA3B8}"/>
              </a:ext>
            </a:extLst>
          </p:cNvPr>
          <p:cNvSpPr/>
          <p:nvPr/>
        </p:nvSpPr>
        <p:spPr>
          <a:xfrm>
            <a:off x="5907505" y="1405618"/>
            <a:ext cx="1359568" cy="553522"/>
          </a:xfrm>
          <a:prstGeom prst="roundRect">
            <a:avLst/>
          </a:prstGeom>
          <a:solidFill>
            <a:schemeClr val="accent1">
              <a:lumMod val="60000"/>
              <a:lumOff val="40000"/>
            </a:schemeClr>
          </a:solidFill>
          <a:ln>
            <a:solidFill>
              <a:schemeClr val="bg1"/>
            </a:solidFill>
            <a:extLst>
              <a:ext uri="{C807C97D-BFC1-408E-A445-0C87EB9F89A2}">
                <ask:lineSketchStyleProp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Đá vôi</a:t>
            </a:r>
          </a:p>
        </p:txBody>
      </p:sp>
      <p:sp>
        <p:nvSpPr>
          <p:cNvPr id="12" name="Rounded Rectangle 11">
            <a:extLst>
              <a:ext uri="{FF2B5EF4-FFF2-40B4-BE49-F238E27FC236}">
                <a16:creationId xmlns:a16="http://schemas.microsoft.com/office/drawing/2014/main" id="{C01DD737-BD57-924E-A254-15978C6E93F9}"/>
              </a:ext>
            </a:extLst>
          </p:cNvPr>
          <p:cNvSpPr/>
          <p:nvPr/>
        </p:nvSpPr>
        <p:spPr>
          <a:xfrm>
            <a:off x="10575758" y="1532201"/>
            <a:ext cx="1359568" cy="553522"/>
          </a:xfrm>
          <a:prstGeom prst="roundRect">
            <a:avLst/>
          </a:prstGeom>
          <a:solidFill>
            <a:schemeClr val="accent1">
              <a:lumMod val="60000"/>
              <a:lumOff val="40000"/>
            </a:schemeClr>
          </a:solidFill>
          <a:ln>
            <a:solidFill>
              <a:schemeClr val="bg1"/>
            </a:solidFill>
            <a:extLst>
              <a:ext uri="{C807C97D-BFC1-408E-A445-0C87EB9F89A2}">
                <ask:lineSketchStyleProp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Than</a:t>
            </a:r>
          </a:p>
        </p:txBody>
      </p:sp>
      <p:sp>
        <p:nvSpPr>
          <p:cNvPr id="14" name="Rounded Rectangle 13">
            <a:extLst>
              <a:ext uri="{FF2B5EF4-FFF2-40B4-BE49-F238E27FC236}">
                <a16:creationId xmlns:a16="http://schemas.microsoft.com/office/drawing/2014/main" id="{C557C9EB-63B1-924A-BA24-BD312C0FBC13}"/>
              </a:ext>
            </a:extLst>
          </p:cNvPr>
          <p:cNvSpPr/>
          <p:nvPr/>
        </p:nvSpPr>
        <p:spPr>
          <a:xfrm>
            <a:off x="5907505" y="3943278"/>
            <a:ext cx="1359568" cy="553522"/>
          </a:xfrm>
          <a:prstGeom prst="roundRect">
            <a:avLst/>
          </a:prstGeom>
          <a:solidFill>
            <a:schemeClr val="accent1">
              <a:lumMod val="60000"/>
              <a:lumOff val="40000"/>
            </a:schemeClr>
          </a:solidFill>
          <a:ln>
            <a:solidFill>
              <a:schemeClr val="bg1"/>
            </a:solidFill>
            <a:extLst>
              <a:ext uri="{C807C97D-BFC1-408E-A445-0C87EB9F89A2}">
                <ask:lineSketchStyleProp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Vàng</a:t>
            </a:r>
          </a:p>
        </p:txBody>
      </p:sp>
      <p:sp>
        <p:nvSpPr>
          <p:cNvPr id="15" name="Rounded Rectangle 14">
            <a:extLst>
              <a:ext uri="{FF2B5EF4-FFF2-40B4-BE49-F238E27FC236}">
                <a16:creationId xmlns:a16="http://schemas.microsoft.com/office/drawing/2014/main" id="{E4593FA2-F303-8E48-8CF1-29A07FA1F296}"/>
              </a:ext>
            </a:extLst>
          </p:cNvPr>
          <p:cNvSpPr/>
          <p:nvPr/>
        </p:nvSpPr>
        <p:spPr>
          <a:xfrm>
            <a:off x="10106526" y="4075205"/>
            <a:ext cx="1819015" cy="553522"/>
          </a:xfrm>
          <a:prstGeom prst="roundRect">
            <a:avLst/>
          </a:prstGeom>
          <a:solidFill>
            <a:schemeClr val="accent1">
              <a:lumMod val="60000"/>
              <a:lumOff val="40000"/>
            </a:schemeClr>
          </a:solidFill>
          <a:ln>
            <a:solidFill>
              <a:schemeClr val="bg1"/>
            </a:solidFill>
            <a:extLst>
              <a:ext uri="{C807C97D-BFC1-408E-A445-0C87EB9F89A2}">
                <ask:lineSketchStyleProps xmlns:ask="http://schemas.microsoft.com/office/drawing/2018/sketchyshapes" sd="1354754446">
                  <a:custGeom>
                    <a:avLst/>
                    <a:gdLst>
                      <a:gd name="connsiteX0" fmla="*/ 0 w 1819015"/>
                      <a:gd name="connsiteY0" fmla="*/ 92256 h 553522"/>
                      <a:gd name="connsiteX1" fmla="*/ 92256 w 1819015"/>
                      <a:gd name="connsiteY1" fmla="*/ 0 h 553522"/>
                      <a:gd name="connsiteX2" fmla="*/ 637090 w 1819015"/>
                      <a:gd name="connsiteY2" fmla="*/ 0 h 553522"/>
                      <a:gd name="connsiteX3" fmla="*/ 1181925 w 1819015"/>
                      <a:gd name="connsiteY3" fmla="*/ 0 h 553522"/>
                      <a:gd name="connsiteX4" fmla="*/ 1726759 w 1819015"/>
                      <a:gd name="connsiteY4" fmla="*/ 0 h 553522"/>
                      <a:gd name="connsiteX5" fmla="*/ 1819015 w 1819015"/>
                      <a:gd name="connsiteY5" fmla="*/ 92256 h 553522"/>
                      <a:gd name="connsiteX6" fmla="*/ 1819015 w 1819015"/>
                      <a:gd name="connsiteY6" fmla="*/ 461266 h 553522"/>
                      <a:gd name="connsiteX7" fmla="*/ 1726759 w 1819015"/>
                      <a:gd name="connsiteY7" fmla="*/ 553522 h 553522"/>
                      <a:gd name="connsiteX8" fmla="*/ 1149235 w 1819015"/>
                      <a:gd name="connsiteY8" fmla="*/ 553522 h 553522"/>
                      <a:gd name="connsiteX9" fmla="*/ 653435 w 1819015"/>
                      <a:gd name="connsiteY9" fmla="*/ 553522 h 553522"/>
                      <a:gd name="connsiteX10" fmla="*/ 92256 w 1819015"/>
                      <a:gd name="connsiteY10" fmla="*/ 553522 h 553522"/>
                      <a:gd name="connsiteX11" fmla="*/ 0 w 1819015"/>
                      <a:gd name="connsiteY11" fmla="*/ 461266 h 553522"/>
                      <a:gd name="connsiteX12" fmla="*/ 0 w 1819015"/>
                      <a:gd name="connsiteY12" fmla="*/ 92256 h 55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9015" h="553522" fill="none" extrusionOk="0">
                        <a:moveTo>
                          <a:pt x="0" y="92256"/>
                        </a:moveTo>
                        <a:cubicBezTo>
                          <a:pt x="-960" y="38048"/>
                          <a:pt x="52644" y="2515"/>
                          <a:pt x="92256" y="0"/>
                        </a:cubicBezTo>
                        <a:cubicBezTo>
                          <a:pt x="361453" y="-42627"/>
                          <a:pt x="451347" y="49765"/>
                          <a:pt x="637090" y="0"/>
                        </a:cubicBezTo>
                        <a:cubicBezTo>
                          <a:pt x="822833" y="-49765"/>
                          <a:pt x="1019124" y="4009"/>
                          <a:pt x="1181925" y="0"/>
                        </a:cubicBezTo>
                        <a:cubicBezTo>
                          <a:pt x="1344727" y="-4009"/>
                          <a:pt x="1474886" y="35050"/>
                          <a:pt x="1726759" y="0"/>
                        </a:cubicBezTo>
                        <a:cubicBezTo>
                          <a:pt x="1782319" y="13017"/>
                          <a:pt x="1824714" y="49516"/>
                          <a:pt x="1819015" y="92256"/>
                        </a:cubicBezTo>
                        <a:cubicBezTo>
                          <a:pt x="1854782" y="260710"/>
                          <a:pt x="1805534" y="385385"/>
                          <a:pt x="1819015" y="461266"/>
                        </a:cubicBezTo>
                        <a:cubicBezTo>
                          <a:pt x="1821952" y="510954"/>
                          <a:pt x="1779565" y="549397"/>
                          <a:pt x="1726759" y="553522"/>
                        </a:cubicBezTo>
                        <a:cubicBezTo>
                          <a:pt x="1579551" y="612304"/>
                          <a:pt x="1366975" y="537665"/>
                          <a:pt x="1149235" y="553522"/>
                        </a:cubicBezTo>
                        <a:cubicBezTo>
                          <a:pt x="931495" y="569379"/>
                          <a:pt x="856238" y="528981"/>
                          <a:pt x="653435" y="553522"/>
                        </a:cubicBezTo>
                        <a:cubicBezTo>
                          <a:pt x="450632" y="578063"/>
                          <a:pt x="226088" y="495398"/>
                          <a:pt x="92256" y="553522"/>
                        </a:cubicBezTo>
                        <a:cubicBezTo>
                          <a:pt x="43409" y="553140"/>
                          <a:pt x="-2617" y="515204"/>
                          <a:pt x="0" y="461266"/>
                        </a:cubicBezTo>
                        <a:cubicBezTo>
                          <a:pt x="-35132" y="280742"/>
                          <a:pt x="4656" y="223395"/>
                          <a:pt x="0" y="92256"/>
                        </a:cubicBezTo>
                        <a:close/>
                      </a:path>
                      <a:path w="1819015" h="553522" stroke="0" extrusionOk="0">
                        <a:moveTo>
                          <a:pt x="0" y="92256"/>
                        </a:moveTo>
                        <a:cubicBezTo>
                          <a:pt x="-974" y="42411"/>
                          <a:pt x="54590" y="-2866"/>
                          <a:pt x="92256" y="0"/>
                        </a:cubicBezTo>
                        <a:cubicBezTo>
                          <a:pt x="241752" y="-51312"/>
                          <a:pt x="373467" y="46806"/>
                          <a:pt x="637090" y="0"/>
                        </a:cubicBezTo>
                        <a:cubicBezTo>
                          <a:pt x="900713" y="-46806"/>
                          <a:pt x="969248" y="24700"/>
                          <a:pt x="1149235" y="0"/>
                        </a:cubicBezTo>
                        <a:cubicBezTo>
                          <a:pt x="1329222" y="-24700"/>
                          <a:pt x="1457856" y="35785"/>
                          <a:pt x="1726759" y="0"/>
                        </a:cubicBezTo>
                        <a:cubicBezTo>
                          <a:pt x="1779020" y="-1762"/>
                          <a:pt x="1828455" y="36257"/>
                          <a:pt x="1819015" y="92256"/>
                        </a:cubicBezTo>
                        <a:cubicBezTo>
                          <a:pt x="1863116" y="233586"/>
                          <a:pt x="1786259" y="362754"/>
                          <a:pt x="1819015" y="461266"/>
                        </a:cubicBezTo>
                        <a:cubicBezTo>
                          <a:pt x="1822699" y="507079"/>
                          <a:pt x="1777103" y="552129"/>
                          <a:pt x="1726759" y="553522"/>
                        </a:cubicBezTo>
                        <a:cubicBezTo>
                          <a:pt x="1601933" y="600741"/>
                          <a:pt x="1370248" y="534237"/>
                          <a:pt x="1149235" y="553522"/>
                        </a:cubicBezTo>
                        <a:cubicBezTo>
                          <a:pt x="928222" y="572807"/>
                          <a:pt x="832651" y="511347"/>
                          <a:pt x="637090" y="553522"/>
                        </a:cubicBezTo>
                        <a:cubicBezTo>
                          <a:pt x="441530" y="595697"/>
                          <a:pt x="325890" y="527474"/>
                          <a:pt x="92256" y="553522"/>
                        </a:cubicBezTo>
                        <a:cubicBezTo>
                          <a:pt x="38331" y="567231"/>
                          <a:pt x="14263" y="513050"/>
                          <a:pt x="0" y="461266"/>
                        </a:cubicBezTo>
                        <a:cubicBezTo>
                          <a:pt x="-35851" y="349828"/>
                          <a:pt x="12031" y="185549"/>
                          <a:pt x="0" y="9225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b="1" dirty="0">
                <a:solidFill>
                  <a:schemeClr val="bg1"/>
                </a:solidFill>
                <a:latin typeface="Times New Roman" panose="02020603050405020304" pitchFamily="18" charset="0"/>
                <a:cs typeface="Times New Roman" panose="02020603050405020304" pitchFamily="18" charset="0"/>
              </a:rPr>
              <a:t>Kim cương</a:t>
            </a:r>
          </a:p>
        </p:txBody>
      </p:sp>
      <p:sp>
        <p:nvSpPr>
          <p:cNvPr id="11" name="Oval Callout 10">
            <a:extLst>
              <a:ext uri="{FF2B5EF4-FFF2-40B4-BE49-F238E27FC236}">
                <a16:creationId xmlns:a16="http://schemas.microsoft.com/office/drawing/2014/main" id="{12782487-3320-9D4B-88DC-311F1E3F292E}"/>
              </a:ext>
            </a:extLst>
          </p:cNvPr>
          <p:cNvSpPr/>
          <p:nvPr/>
        </p:nvSpPr>
        <p:spPr>
          <a:xfrm>
            <a:off x="385011" y="3411309"/>
            <a:ext cx="4860758" cy="1533670"/>
          </a:xfrm>
          <a:prstGeom prst="wedgeEllipseCallout">
            <a:avLst>
              <a:gd name="adj1" fmla="val 62830"/>
              <a:gd name="adj2" fmla="val -46677"/>
            </a:avLst>
          </a:prstGeom>
          <a:solidFill>
            <a:srgbClr val="51E2DF"/>
          </a:solidFill>
          <a:ln>
            <a:solidFill>
              <a:schemeClr val="bg1"/>
            </a:solidFill>
            <a:extLst>
              <a:ext uri="{C807C97D-BFC1-408E-A445-0C87EB9F89A2}">
                <ask:lineSketchStyleProps xmlns:ask="http://schemas.microsoft.com/office/drawing/2018/sketchyshapes" sd="2652724277">
                  <a:custGeom>
                    <a:avLst/>
                    <a:gdLst>
                      <a:gd name="connsiteX0" fmla="*/ 5484393 w 4860758"/>
                      <a:gd name="connsiteY0" fmla="*/ 50964 h 1533670"/>
                      <a:gd name="connsiteX1" fmla="*/ 5053201 w 4860758"/>
                      <a:gd name="connsiteY1" fmla="*/ 243176 h 1533670"/>
                      <a:gd name="connsiteX2" fmla="*/ 4622009 w 4860758"/>
                      <a:gd name="connsiteY2" fmla="*/ 435388 h 1533670"/>
                      <a:gd name="connsiteX3" fmla="*/ 2582153 w 4860758"/>
                      <a:gd name="connsiteY3" fmla="*/ 1532173 h 1533670"/>
                      <a:gd name="connsiteX4" fmla="*/ 514436 w 4860758"/>
                      <a:gd name="connsiteY4" fmla="*/ 1238631 h 1533670"/>
                      <a:gd name="connsiteX5" fmla="*/ 2204925 w 4860758"/>
                      <a:gd name="connsiteY5" fmla="*/ 3306 h 1533670"/>
                      <a:gd name="connsiteX6" fmla="*/ 4068907 w 4860758"/>
                      <a:gd name="connsiteY6" fmla="*/ 200480 h 1533670"/>
                      <a:gd name="connsiteX7" fmla="*/ 4540736 w 4860758"/>
                      <a:gd name="connsiteY7" fmla="*/ 150641 h 1533670"/>
                      <a:gd name="connsiteX8" fmla="*/ 4984255 w 4860758"/>
                      <a:gd name="connsiteY8" fmla="*/ 103793 h 1533670"/>
                      <a:gd name="connsiteX9" fmla="*/ 5484393 w 4860758"/>
                      <a:gd name="connsiteY9" fmla="*/ 50964 h 153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0758" h="1533670" fill="none" extrusionOk="0">
                        <a:moveTo>
                          <a:pt x="5484393" y="50964"/>
                        </a:moveTo>
                        <a:cubicBezTo>
                          <a:pt x="5365202" y="162615"/>
                          <a:pt x="5193387" y="125762"/>
                          <a:pt x="5053201" y="243176"/>
                        </a:cubicBezTo>
                        <a:cubicBezTo>
                          <a:pt x="4913015" y="360590"/>
                          <a:pt x="4746622" y="325983"/>
                          <a:pt x="4622009" y="435388"/>
                        </a:cubicBezTo>
                        <a:cubicBezTo>
                          <a:pt x="5647436" y="1052695"/>
                          <a:pt x="4296122" y="1225273"/>
                          <a:pt x="2582153" y="1532173"/>
                        </a:cubicBezTo>
                        <a:cubicBezTo>
                          <a:pt x="1789927" y="1515242"/>
                          <a:pt x="1042056" y="1517617"/>
                          <a:pt x="514436" y="1238631"/>
                        </a:cubicBezTo>
                        <a:cubicBezTo>
                          <a:pt x="-752907" y="744604"/>
                          <a:pt x="90771" y="25065"/>
                          <a:pt x="2204925" y="3306"/>
                        </a:cubicBezTo>
                        <a:cubicBezTo>
                          <a:pt x="2945698" y="-63774"/>
                          <a:pt x="3460149" y="101420"/>
                          <a:pt x="4068907" y="200480"/>
                        </a:cubicBezTo>
                        <a:cubicBezTo>
                          <a:pt x="4215987" y="184114"/>
                          <a:pt x="4391858" y="193790"/>
                          <a:pt x="4540736" y="150641"/>
                        </a:cubicBezTo>
                        <a:cubicBezTo>
                          <a:pt x="4689614" y="107492"/>
                          <a:pt x="4772780" y="145151"/>
                          <a:pt x="4984255" y="103793"/>
                        </a:cubicBezTo>
                        <a:cubicBezTo>
                          <a:pt x="5195730" y="62435"/>
                          <a:pt x="5302169" y="71025"/>
                          <a:pt x="5484393" y="50964"/>
                        </a:cubicBezTo>
                        <a:close/>
                      </a:path>
                      <a:path w="4860758" h="1533670" stroke="0" extrusionOk="0">
                        <a:moveTo>
                          <a:pt x="5484393" y="50964"/>
                        </a:moveTo>
                        <a:cubicBezTo>
                          <a:pt x="5357134" y="130890"/>
                          <a:pt x="5154730" y="142876"/>
                          <a:pt x="5053201" y="243176"/>
                        </a:cubicBezTo>
                        <a:cubicBezTo>
                          <a:pt x="4951672" y="343476"/>
                          <a:pt x="4746490" y="345579"/>
                          <a:pt x="4622009" y="435388"/>
                        </a:cubicBezTo>
                        <a:cubicBezTo>
                          <a:pt x="5378393" y="1025658"/>
                          <a:pt x="4324364" y="1510855"/>
                          <a:pt x="2582153" y="1532173"/>
                        </a:cubicBezTo>
                        <a:cubicBezTo>
                          <a:pt x="1766489" y="1554108"/>
                          <a:pt x="966836" y="1447742"/>
                          <a:pt x="514436" y="1238631"/>
                        </a:cubicBezTo>
                        <a:cubicBezTo>
                          <a:pt x="-640746" y="733944"/>
                          <a:pt x="270643" y="-90541"/>
                          <a:pt x="2204925" y="3306"/>
                        </a:cubicBezTo>
                        <a:cubicBezTo>
                          <a:pt x="2908254" y="138285"/>
                          <a:pt x="3634238" y="73629"/>
                          <a:pt x="4068907" y="200480"/>
                        </a:cubicBezTo>
                        <a:cubicBezTo>
                          <a:pt x="4220755" y="179447"/>
                          <a:pt x="4340767" y="189630"/>
                          <a:pt x="4569045" y="147651"/>
                        </a:cubicBezTo>
                        <a:cubicBezTo>
                          <a:pt x="4797323" y="105672"/>
                          <a:pt x="4899466" y="148185"/>
                          <a:pt x="5040874" y="97812"/>
                        </a:cubicBezTo>
                        <a:cubicBezTo>
                          <a:pt x="5182282" y="47439"/>
                          <a:pt x="5377034" y="66224"/>
                          <a:pt x="5484393" y="509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Có ích được con người, khai thác sử dụng sản xuất và đời sống</a:t>
            </a:r>
            <a:endParaRPr lang="en-VN" sz="2400" dirty="0">
              <a:solidFill>
                <a:schemeClr val="tx1"/>
              </a:solidFill>
              <a:latin typeface="+mj-lt"/>
            </a:endParaRPr>
          </a:p>
        </p:txBody>
      </p:sp>
      <p:sp>
        <p:nvSpPr>
          <p:cNvPr id="16" name="Oval Callout 15">
            <a:extLst>
              <a:ext uri="{FF2B5EF4-FFF2-40B4-BE49-F238E27FC236}">
                <a16:creationId xmlns:a16="http://schemas.microsoft.com/office/drawing/2014/main" id="{CB988F62-091B-1742-91DD-6EB32FD4173A}"/>
              </a:ext>
            </a:extLst>
          </p:cNvPr>
          <p:cNvSpPr/>
          <p:nvPr/>
        </p:nvSpPr>
        <p:spPr>
          <a:xfrm>
            <a:off x="385011" y="3881510"/>
            <a:ext cx="4860758" cy="1533670"/>
          </a:xfrm>
          <a:prstGeom prst="wedgeEllipseCallout">
            <a:avLst>
              <a:gd name="adj1" fmla="val 62830"/>
              <a:gd name="adj2" fmla="val -46677"/>
            </a:avLst>
          </a:prstGeom>
          <a:solidFill>
            <a:srgbClr val="51E2DF"/>
          </a:solidFill>
          <a:ln>
            <a:solidFill>
              <a:schemeClr val="bg1"/>
            </a:solidFill>
            <a:extLst>
              <a:ext uri="{C807C97D-BFC1-408E-A445-0C87EB9F89A2}">
                <ask:lineSketchStyleProps xmlns:ask="http://schemas.microsoft.com/office/drawing/2018/sketchyshapes" sd="2652724277">
                  <a:custGeom>
                    <a:avLst/>
                    <a:gdLst>
                      <a:gd name="connsiteX0" fmla="*/ 5484393 w 4860758"/>
                      <a:gd name="connsiteY0" fmla="*/ 50964 h 1533670"/>
                      <a:gd name="connsiteX1" fmla="*/ 5053201 w 4860758"/>
                      <a:gd name="connsiteY1" fmla="*/ 243176 h 1533670"/>
                      <a:gd name="connsiteX2" fmla="*/ 4622009 w 4860758"/>
                      <a:gd name="connsiteY2" fmla="*/ 435388 h 1533670"/>
                      <a:gd name="connsiteX3" fmla="*/ 2582153 w 4860758"/>
                      <a:gd name="connsiteY3" fmla="*/ 1532173 h 1533670"/>
                      <a:gd name="connsiteX4" fmla="*/ 514436 w 4860758"/>
                      <a:gd name="connsiteY4" fmla="*/ 1238631 h 1533670"/>
                      <a:gd name="connsiteX5" fmla="*/ 2204925 w 4860758"/>
                      <a:gd name="connsiteY5" fmla="*/ 3306 h 1533670"/>
                      <a:gd name="connsiteX6" fmla="*/ 4068907 w 4860758"/>
                      <a:gd name="connsiteY6" fmla="*/ 200480 h 1533670"/>
                      <a:gd name="connsiteX7" fmla="*/ 4540736 w 4860758"/>
                      <a:gd name="connsiteY7" fmla="*/ 150641 h 1533670"/>
                      <a:gd name="connsiteX8" fmla="*/ 4984255 w 4860758"/>
                      <a:gd name="connsiteY8" fmla="*/ 103793 h 1533670"/>
                      <a:gd name="connsiteX9" fmla="*/ 5484393 w 4860758"/>
                      <a:gd name="connsiteY9" fmla="*/ 50964 h 153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0758" h="1533670" fill="none" extrusionOk="0">
                        <a:moveTo>
                          <a:pt x="5484393" y="50964"/>
                        </a:moveTo>
                        <a:cubicBezTo>
                          <a:pt x="5365202" y="162615"/>
                          <a:pt x="5193387" y="125762"/>
                          <a:pt x="5053201" y="243176"/>
                        </a:cubicBezTo>
                        <a:cubicBezTo>
                          <a:pt x="4913015" y="360590"/>
                          <a:pt x="4746622" y="325983"/>
                          <a:pt x="4622009" y="435388"/>
                        </a:cubicBezTo>
                        <a:cubicBezTo>
                          <a:pt x="5647436" y="1052695"/>
                          <a:pt x="4296122" y="1225273"/>
                          <a:pt x="2582153" y="1532173"/>
                        </a:cubicBezTo>
                        <a:cubicBezTo>
                          <a:pt x="1789927" y="1515242"/>
                          <a:pt x="1042056" y="1517617"/>
                          <a:pt x="514436" y="1238631"/>
                        </a:cubicBezTo>
                        <a:cubicBezTo>
                          <a:pt x="-752907" y="744604"/>
                          <a:pt x="90771" y="25065"/>
                          <a:pt x="2204925" y="3306"/>
                        </a:cubicBezTo>
                        <a:cubicBezTo>
                          <a:pt x="2945698" y="-63774"/>
                          <a:pt x="3460149" y="101420"/>
                          <a:pt x="4068907" y="200480"/>
                        </a:cubicBezTo>
                        <a:cubicBezTo>
                          <a:pt x="4215987" y="184114"/>
                          <a:pt x="4391858" y="193790"/>
                          <a:pt x="4540736" y="150641"/>
                        </a:cubicBezTo>
                        <a:cubicBezTo>
                          <a:pt x="4689614" y="107492"/>
                          <a:pt x="4772780" y="145151"/>
                          <a:pt x="4984255" y="103793"/>
                        </a:cubicBezTo>
                        <a:cubicBezTo>
                          <a:pt x="5195730" y="62435"/>
                          <a:pt x="5302169" y="71025"/>
                          <a:pt x="5484393" y="50964"/>
                        </a:cubicBezTo>
                        <a:close/>
                      </a:path>
                      <a:path w="4860758" h="1533670" stroke="0" extrusionOk="0">
                        <a:moveTo>
                          <a:pt x="5484393" y="50964"/>
                        </a:moveTo>
                        <a:cubicBezTo>
                          <a:pt x="5357134" y="130890"/>
                          <a:pt x="5154730" y="142876"/>
                          <a:pt x="5053201" y="243176"/>
                        </a:cubicBezTo>
                        <a:cubicBezTo>
                          <a:pt x="4951672" y="343476"/>
                          <a:pt x="4746490" y="345579"/>
                          <a:pt x="4622009" y="435388"/>
                        </a:cubicBezTo>
                        <a:cubicBezTo>
                          <a:pt x="5378393" y="1025658"/>
                          <a:pt x="4324364" y="1510855"/>
                          <a:pt x="2582153" y="1532173"/>
                        </a:cubicBezTo>
                        <a:cubicBezTo>
                          <a:pt x="1766489" y="1554108"/>
                          <a:pt x="966836" y="1447742"/>
                          <a:pt x="514436" y="1238631"/>
                        </a:cubicBezTo>
                        <a:cubicBezTo>
                          <a:pt x="-640746" y="733944"/>
                          <a:pt x="270643" y="-90541"/>
                          <a:pt x="2204925" y="3306"/>
                        </a:cubicBezTo>
                        <a:cubicBezTo>
                          <a:pt x="2908254" y="138285"/>
                          <a:pt x="3634238" y="73629"/>
                          <a:pt x="4068907" y="200480"/>
                        </a:cubicBezTo>
                        <a:cubicBezTo>
                          <a:pt x="4220755" y="179447"/>
                          <a:pt x="4340767" y="189630"/>
                          <a:pt x="4569045" y="147651"/>
                        </a:cubicBezTo>
                        <a:cubicBezTo>
                          <a:pt x="4797323" y="105672"/>
                          <a:pt x="4899466" y="148185"/>
                          <a:pt x="5040874" y="97812"/>
                        </a:cubicBezTo>
                        <a:cubicBezTo>
                          <a:pt x="5182282" y="47439"/>
                          <a:pt x="5377034" y="66224"/>
                          <a:pt x="5484393" y="509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Dầu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sắt</a:t>
            </a:r>
            <a:r>
              <a:rPr lang="en-US" sz="2400" dirty="0">
                <a:solidFill>
                  <a:schemeClr val="tx1"/>
                </a:solidFill>
                <a:latin typeface="Times New Roman" panose="02020603050405020304" pitchFamily="18" charset="0"/>
                <a:cs typeface="Times New Roman" panose="02020603050405020304" pitchFamily="18" charset="0"/>
              </a:rPr>
              <a:t>, titan </a:t>
            </a:r>
            <a:r>
              <a:rPr lang="en-US" sz="2400" dirty="0" err="1">
                <a:solidFill>
                  <a:schemeClr val="tx1"/>
                </a:solidFill>
                <a:latin typeface="Times New Roman" panose="02020603050405020304" pitchFamily="18" charset="0"/>
                <a:cs typeface="Times New Roman" panose="02020603050405020304" pitchFamily="18" charset="0"/>
              </a:rPr>
              <a:t>niken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anh</a:t>
            </a:r>
            <a:r>
              <a:rPr lang="en-US" sz="2400" dirty="0">
                <a:solidFill>
                  <a:schemeClr val="tx1"/>
                </a:solidFill>
                <a:latin typeface="Times New Roman" panose="02020603050405020304" pitchFamily="18" charset="0"/>
                <a:cs typeface="Times New Roman" panose="02020603050405020304" pitchFamily="18" charset="0"/>
              </a:rPr>
              <a:t>,...</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FBDEB82D-9399-A343-ACB5-1D259E9BAD20}"/>
              </a:ext>
            </a:extLst>
          </p:cNvPr>
          <p:cNvSpPr/>
          <p:nvPr/>
        </p:nvSpPr>
        <p:spPr>
          <a:xfrm>
            <a:off x="2410691" y="14678"/>
            <a:ext cx="9393382"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III. Khoáng sản</a:t>
            </a:r>
          </a:p>
        </p:txBody>
      </p:sp>
      <p:sp>
        <p:nvSpPr>
          <p:cNvPr id="18" name="Rounded Rectangle 17">
            <a:extLst>
              <a:ext uri="{FF2B5EF4-FFF2-40B4-BE49-F238E27FC236}">
                <a16:creationId xmlns:a16="http://schemas.microsoft.com/office/drawing/2014/main" id="{8AACE0D8-C958-F847-A198-B16A160E9633}"/>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Tree>
    <p:extLst>
      <p:ext uri="{BB962C8B-B14F-4D97-AF65-F5344CB8AC3E}">
        <p14:creationId xmlns:p14="http://schemas.microsoft.com/office/powerpoint/2010/main" val="11027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linds(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2" nodeType="clickEffect">
                                  <p:stCondLst>
                                    <p:cond delay="0"/>
                                  </p:stCondLst>
                                  <p:childTnLst>
                                    <p:set>
                                      <p:cBhvr>
                                        <p:cTn id="34" dur="1" fill="hold">
                                          <p:stCondLst>
                                            <p:cond delay="0"/>
                                          </p:stCondLst>
                                        </p:cTn>
                                        <p:tgtEl>
                                          <p:spTgt spid="15">
                                            <p:bg/>
                                          </p:spTgt>
                                        </p:tgtEl>
                                        <p:attrNameLst>
                                          <p:attrName>style.visibility</p:attrName>
                                        </p:attrNameLst>
                                      </p:cBhvr>
                                      <p:to>
                                        <p:strVal val="visible"/>
                                      </p:to>
                                    </p:set>
                                    <p:animEffect transition="in" filter="dissolve">
                                      <p:cBhvr>
                                        <p:cTn id="35" dur="500"/>
                                        <p:tgtEl>
                                          <p:spTgt spid="15">
                                            <p:bg/>
                                          </p:spTgt>
                                        </p:tgtEl>
                                      </p:cBhvr>
                                    </p:animEffect>
                                  </p:childTnLst>
                                </p:cTn>
                              </p:par>
                              <p:par>
                                <p:cTn id="36" presetID="9" presetClass="entr" presetSubtype="0" fill="hold" grpId="2" nodeType="with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dissolve">
                                      <p:cBhvr>
                                        <p:cTn id="38" dur="500"/>
                                        <p:tgtEl>
                                          <p:spTgt spid="1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blinds(horizontal)">
                                      <p:cBhvr>
                                        <p:cTn id="43" dur="500"/>
                                        <p:tgtEl>
                                          <p:spTgt spid="4">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1"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heckerboard(across)">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0" nodeType="clickEffect">
                                  <p:stCondLst>
                                    <p:cond delay="0"/>
                                  </p:stCondLst>
                                  <p:childTnLst>
                                    <p:animEffect transition="out" filter="blinds(horizontal)">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Effect transition="in" filter="blinds(horizontal)">
                                      <p:cBhvr>
                                        <p:cTn id="58" dur="500"/>
                                        <p:tgtEl>
                                          <p:spTgt spid="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1"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heckerboard(across)">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grpId="0" nodeType="clickEffect">
                                  <p:stCondLst>
                                    <p:cond delay="0"/>
                                  </p:stCondLst>
                                  <p:childTnLst>
                                    <p:animEffect transition="out" filter="blinds(horizontal)">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3" presetClass="exit" presetSubtype="10" fill="hold" grpId="1" nodeType="withEffect">
                                  <p:stCondLst>
                                    <p:cond delay="0"/>
                                  </p:stCondLst>
                                  <p:childTnLst>
                                    <p:animEffect transition="out" filter="blinds(horizontal)">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3" presetClass="exit" presetSubtype="10" fill="hold" grpId="1" nodeType="withEffect">
                                  <p:stCondLst>
                                    <p:cond delay="0"/>
                                  </p:stCondLst>
                                  <p:childTnLst>
                                    <p:animEffect transition="out" filter="blinds(horizontal)">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3" presetClass="exit" presetSubtype="10" fill="hold" grpId="1" nodeType="withEffect">
                                  <p:stCondLst>
                                    <p:cond delay="0"/>
                                  </p:stCondLst>
                                  <p:childTnLst>
                                    <p:animEffect transition="out" filter="blinds(horizontal)">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15">
                                            <p:txEl>
                                              <p:pRg st="0" end="0"/>
                                            </p:txEl>
                                          </p:spTgt>
                                        </p:tgtEl>
                                      </p:cBhvr>
                                    </p:animEffect>
                                    <p:set>
                                      <p:cBhvr>
                                        <p:cTn id="83" dur="1" fill="hold">
                                          <p:stCondLst>
                                            <p:cond delay="499"/>
                                          </p:stCondLst>
                                        </p:cTn>
                                        <p:tgtEl>
                                          <p:spTgt spid="15">
                                            <p:txEl>
                                              <p:pRg st="0" end="0"/>
                                            </p:txEl>
                                          </p:spTgt>
                                        </p:tgtEl>
                                        <p:attrNameLst>
                                          <p:attrName>style.visibility</p:attrName>
                                        </p:attrNameLst>
                                      </p:cBhvr>
                                      <p:to>
                                        <p:strVal val="hidden"/>
                                      </p:to>
                                    </p:set>
                                  </p:childTnLst>
                                </p:cTn>
                              </p:par>
                              <p:par>
                                <p:cTn id="84" presetID="3" presetClass="exit" presetSubtype="10" fill="hold" grpId="1" nodeType="withEffect">
                                  <p:stCondLst>
                                    <p:cond delay="0"/>
                                  </p:stCondLst>
                                  <p:childTnLst>
                                    <p:animEffect transition="out" filter="blinds(horizontal)">
                                      <p:cBhvr>
                                        <p:cTn id="85" dur="500"/>
                                        <p:tgtEl>
                                          <p:spTgt spid="15">
                                            <p:txEl>
                                              <p:pRg st="0" end="0"/>
                                            </p:txEl>
                                          </p:spTgt>
                                        </p:tgtEl>
                                      </p:cBhvr>
                                    </p:animEffect>
                                    <p:set>
                                      <p:cBhvr>
                                        <p:cTn id="86" dur="1" fill="hold">
                                          <p:stCondLst>
                                            <p:cond delay="499"/>
                                          </p:stCondLst>
                                        </p:cTn>
                                        <p:tgtEl>
                                          <p:spTgt spid="15">
                                            <p:txEl>
                                              <p:pRg st="0" end="0"/>
                                            </p:txEl>
                                          </p:spTgt>
                                        </p:tgtEl>
                                        <p:attrNameLst>
                                          <p:attrName>style.visibility</p:attrName>
                                        </p:attrNameLst>
                                      </p:cBhvr>
                                      <p:to>
                                        <p:strVal val="hidden"/>
                                      </p:to>
                                    </p:set>
                                  </p:childTnLst>
                                </p:cTn>
                              </p:par>
                              <p:par>
                                <p:cTn id="87" presetID="3" presetClass="exit" presetSubtype="10" fill="hold" grpId="1" nodeType="withEffect">
                                  <p:stCondLst>
                                    <p:cond delay="0"/>
                                  </p:stCondLst>
                                  <p:childTnLst>
                                    <p:animEffect transition="out" filter="blinds(horizontal)">
                                      <p:cBhvr>
                                        <p:cTn id="88" dur="500"/>
                                        <p:tgtEl>
                                          <p:spTgt spid="15">
                                            <p:bg/>
                                          </p:spTgt>
                                        </p:tgtEl>
                                      </p:cBhvr>
                                    </p:animEffect>
                                    <p:set>
                                      <p:cBhvr>
                                        <p:cTn id="89" dur="1" fill="hold">
                                          <p:stCondLst>
                                            <p:cond delay="499"/>
                                          </p:stCondLst>
                                        </p:cTn>
                                        <p:tgtEl>
                                          <p:spTgt spid="15">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4" grpId="0" animBg="1"/>
      <p:bldP spid="14" grpId="1" animBg="1"/>
      <p:bldP spid="15" grpId="1" build="allAtOnce" animBg="1"/>
      <p:bldP spid="15" grpId="2" build="allAtOnce" animBg="1"/>
      <p:bldP spid="11" grpId="0" animBg="1"/>
      <p:bldP spid="11"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ED4C9-FBF6-134F-9571-D92DB52F54CC}"/>
              </a:ext>
            </a:extLst>
          </p:cNvPr>
          <p:cNvSpPr>
            <a:spLocks noGrp="1"/>
          </p:cNvSpPr>
          <p:nvPr>
            <p:ph type="title"/>
          </p:nvPr>
        </p:nvSpPr>
        <p:spPr/>
        <p:txBody>
          <a:bodyPr/>
          <a:lstStyle/>
          <a:p>
            <a:endParaRPr lang="en-VN"/>
          </a:p>
        </p:txBody>
      </p:sp>
      <p:pic>
        <p:nvPicPr>
          <p:cNvPr id="1028" name="Picture 4" descr="Vẽ tranh về đề tài học tập đẹp và ý nghĩa cho học sinh">
            <a:extLst>
              <a:ext uri="{FF2B5EF4-FFF2-40B4-BE49-F238E27FC236}">
                <a16:creationId xmlns:a16="http://schemas.microsoft.com/office/drawing/2014/main" id="{B1D62FC8-54C5-EE47-8E6C-0BF01DAB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358BD2-07F3-8B40-BCEB-0BCABDEFC430}"/>
              </a:ext>
            </a:extLst>
          </p:cNvPr>
          <p:cNvSpPr txBox="1"/>
          <p:nvPr/>
        </p:nvSpPr>
        <p:spPr>
          <a:xfrm>
            <a:off x="6790267" y="728134"/>
            <a:ext cx="4207177" cy="1107996"/>
          </a:xfrm>
          <a:prstGeom prst="rect">
            <a:avLst/>
          </a:prstGeom>
          <a:noFill/>
        </p:spPr>
        <p:txBody>
          <a:bodyPr wrap="none" rtlCol="0">
            <a:spAutoFit/>
          </a:bodyPr>
          <a:lstStyle/>
          <a:p>
            <a:r>
              <a:rPr lang="en-VN" sz="6600" dirty="0">
                <a:solidFill>
                  <a:schemeClr val="bg1"/>
                </a:solidFill>
              </a:rPr>
              <a:t>EM CÓ BIẾT</a:t>
            </a:r>
          </a:p>
        </p:txBody>
      </p:sp>
    </p:spTree>
    <p:extLst>
      <p:ext uri="{BB962C8B-B14F-4D97-AF65-F5344CB8AC3E}">
        <p14:creationId xmlns:p14="http://schemas.microsoft.com/office/powerpoint/2010/main" val="1215207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1036912-540D-4FF7-8CC7-9ED689B88748}"/>
              </a:ext>
            </a:extLst>
          </p:cNvPr>
          <p:cNvSpPr txBox="1">
            <a:spLocks noRot="1"/>
          </p:cNvSpPr>
          <p:nvPr/>
        </p:nvSpPr>
        <p:spPr>
          <a:xfrm>
            <a:off x="7329146" y="13919"/>
            <a:ext cx="4785736" cy="1159783"/>
          </a:xfrm>
          <a:prstGeom prst="rect">
            <a:avLst/>
          </a:prstGeom>
          <a:solidFill>
            <a:schemeClr val="accent1">
              <a:lumMod val="50000"/>
            </a:schemeClr>
          </a:solidFill>
          <a:ln w="381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800" b="1" dirty="0" err="1">
                <a:solidFill>
                  <a:srgbClr val="FFFF00"/>
                </a:solidFill>
                <a:latin typeface="#9Slide07 SVNDessert Menu Scrip" panose="00000500000000000000" pitchFamily="2" charset="0"/>
              </a:rPr>
              <a:t>Em</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có</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biết</a:t>
            </a:r>
            <a:r>
              <a:rPr lang="en-US" altLang="en-US" sz="4800" b="1" dirty="0">
                <a:solidFill>
                  <a:srgbClr val="FFFF00"/>
                </a:solidFill>
                <a:latin typeface="#9Slide07 SVNDessert Menu Scrip" panose="00000500000000000000" pitchFamily="2" charset="0"/>
              </a:rPr>
              <a:t>?</a:t>
            </a:r>
            <a:endParaRPr lang="en-US" altLang="en-US" sz="4800" b="1" dirty="0">
              <a:ln>
                <a:solidFill>
                  <a:srgbClr val="002060"/>
                </a:solidFill>
              </a:ln>
              <a:solidFill>
                <a:srgbClr val="FFFF00"/>
              </a:solidFill>
              <a:latin typeface="#9Slide07 SVNDessert Menu Scrip" panose="00000500000000000000" pitchFamily="2" charset="0"/>
            </a:endParaRPr>
          </a:p>
        </p:txBody>
      </p:sp>
      <p:sp>
        <p:nvSpPr>
          <p:cNvPr id="8" name="TextBox 7">
            <a:extLst>
              <a:ext uri="{FF2B5EF4-FFF2-40B4-BE49-F238E27FC236}">
                <a16:creationId xmlns:a16="http://schemas.microsoft.com/office/drawing/2014/main" id="{AC13061C-833A-4D40-9F8F-F59C04E86B4F}"/>
              </a:ext>
            </a:extLst>
          </p:cNvPr>
          <p:cNvSpPr txBox="1"/>
          <p:nvPr/>
        </p:nvSpPr>
        <p:spPr>
          <a:xfrm>
            <a:off x="7334656" y="1173702"/>
            <a:ext cx="4785736" cy="3970318"/>
          </a:xfrm>
          <a:prstGeom prst="rect">
            <a:avLst/>
          </a:prstGeom>
          <a:solidFill>
            <a:schemeClr val="accent5">
              <a:lumMod val="20000"/>
              <a:lumOff val="80000"/>
            </a:schemeClr>
          </a:solidFill>
        </p:spPr>
        <p:txBody>
          <a:bodyPr wrap="square">
            <a:spAutoFit/>
          </a:bodyPr>
          <a:lstStyle/>
          <a:p>
            <a:r>
              <a:rPr lang="vi-VN" sz="2800" dirty="0"/>
              <a:t>Theo công dụng, các khoáng sản được phân làm 3 loại:</a:t>
            </a:r>
          </a:p>
          <a:p>
            <a:r>
              <a:rPr lang="vi-VN" sz="2800" dirty="0"/>
              <a:t>- </a:t>
            </a:r>
            <a:r>
              <a:rPr lang="vi-VN" sz="2800" b="1" dirty="0"/>
              <a:t>Khoáng sản năng lượng như</a:t>
            </a:r>
            <a:r>
              <a:rPr lang="vi-VN" sz="2800" dirty="0"/>
              <a:t>: than đá, than bùn, dầu mỏ, khí đốt. Công dụng: làm nhiên liệu cho công nghiệp năng lượng hoặc nguyên liệu cho công nghiệp hoá chất.</a:t>
            </a:r>
          </a:p>
        </p:txBody>
      </p:sp>
      <p:pic>
        <p:nvPicPr>
          <p:cNvPr id="3" name="Picture 2">
            <a:extLst>
              <a:ext uri="{FF2B5EF4-FFF2-40B4-BE49-F238E27FC236}">
                <a16:creationId xmlns:a16="http://schemas.microsoft.com/office/drawing/2014/main" id="{31EFFE18-6DA8-374B-AE19-F931AEC9A673}"/>
              </a:ext>
            </a:extLst>
          </p:cNvPr>
          <p:cNvPicPr>
            <a:picLocks noChangeAspect="1"/>
          </p:cNvPicPr>
          <p:nvPr/>
        </p:nvPicPr>
        <p:blipFill>
          <a:blip r:embed="rId2"/>
          <a:stretch>
            <a:fillRect/>
          </a:stretch>
        </p:blipFill>
        <p:spPr>
          <a:xfrm>
            <a:off x="71609" y="0"/>
            <a:ext cx="7263046" cy="3735421"/>
          </a:xfrm>
          <a:prstGeom prst="rect">
            <a:avLst/>
          </a:prstGeom>
        </p:spPr>
      </p:pic>
      <p:pic>
        <p:nvPicPr>
          <p:cNvPr id="6" name="Picture 5">
            <a:extLst>
              <a:ext uri="{FF2B5EF4-FFF2-40B4-BE49-F238E27FC236}">
                <a16:creationId xmlns:a16="http://schemas.microsoft.com/office/drawing/2014/main" id="{213237B2-F681-B146-881B-AFB6DE293727}"/>
              </a:ext>
            </a:extLst>
          </p:cNvPr>
          <p:cNvPicPr>
            <a:picLocks noChangeAspect="1"/>
          </p:cNvPicPr>
          <p:nvPr/>
        </p:nvPicPr>
        <p:blipFill>
          <a:blip r:embed="rId3"/>
          <a:stretch>
            <a:fillRect/>
          </a:stretch>
        </p:blipFill>
        <p:spPr>
          <a:xfrm>
            <a:off x="71609" y="3871608"/>
            <a:ext cx="7263046" cy="2972599"/>
          </a:xfrm>
          <a:prstGeom prst="rect">
            <a:avLst/>
          </a:prstGeom>
        </p:spPr>
      </p:pic>
      <p:pic>
        <p:nvPicPr>
          <p:cNvPr id="9" name="Picture 4" descr="Hình ảnh có liên quan">
            <a:extLst>
              <a:ext uri="{FF2B5EF4-FFF2-40B4-BE49-F238E27FC236}">
                <a16:creationId xmlns:a16="http://schemas.microsoft.com/office/drawing/2014/main" id="{97D5C7F4-27D9-0B4F-AED7-51390AEE9E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007" y="5227724"/>
            <a:ext cx="3388013" cy="163027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37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1036912-540D-4FF7-8CC7-9ED689B88748}"/>
              </a:ext>
            </a:extLst>
          </p:cNvPr>
          <p:cNvSpPr txBox="1">
            <a:spLocks noRot="1"/>
          </p:cNvSpPr>
          <p:nvPr/>
        </p:nvSpPr>
        <p:spPr>
          <a:xfrm>
            <a:off x="7115137" y="13919"/>
            <a:ext cx="4999745" cy="1159783"/>
          </a:xfrm>
          <a:prstGeom prst="rect">
            <a:avLst/>
          </a:prstGeom>
          <a:solidFill>
            <a:schemeClr val="accent1">
              <a:lumMod val="50000"/>
            </a:schemeClr>
          </a:solidFill>
          <a:ln w="381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800" b="1" dirty="0" err="1">
                <a:solidFill>
                  <a:srgbClr val="FFFF00"/>
                </a:solidFill>
                <a:latin typeface="#9Slide07 SVNDessert Menu Scrip" panose="00000500000000000000" pitchFamily="2" charset="0"/>
              </a:rPr>
              <a:t>Em</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có</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biết</a:t>
            </a:r>
            <a:r>
              <a:rPr lang="en-US" altLang="en-US" sz="4800" b="1" dirty="0">
                <a:solidFill>
                  <a:srgbClr val="FFFF00"/>
                </a:solidFill>
                <a:latin typeface="#9Slide07 SVNDessert Menu Scrip" panose="00000500000000000000" pitchFamily="2" charset="0"/>
              </a:rPr>
              <a:t>?</a:t>
            </a:r>
            <a:endParaRPr lang="en-US" altLang="en-US" sz="4800" b="1" dirty="0">
              <a:ln>
                <a:solidFill>
                  <a:srgbClr val="002060"/>
                </a:solidFill>
              </a:ln>
              <a:solidFill>
                <a:srgbClr val="FFFF00"/>
              </a:solidFill>
              <a:latin typeface="#9Slide07 SVNDessert Menu Scrip" panose="00000500000000000000" pitchFamily="2" charset="0"/>
            </a:endParaRPr>
          </a:p>
        </p:txBody>
      </p:sp>
      <p:sp>
        <p:nvSpPr>
          <p:cNvPr id="8" name="TextBox 7">
            <a:extLst>
              <a:ext uri="{FF2B5EF4-FFF2-40B4-BE49-F238E27FC236}">
                <a16:creationId xmlns:a16="http://schemas.microsoft.com/office/drawing/2014/main" id="{AC13061C-833A-4D40-9F8F-F59C04E86B4F}"/>
              </a:ext>
            </a:extLst>
          </p:cNvPr>
          <p:cNvSpPr txBox="1"/>
          <p:nvPr/>
        </p:nvSpPr>
        <p:spPr>
          <a:xfrm>
            <a:off x="7120646" y="1173702"/>
            <a:ext cx="4999745" cy="5693866"/>
          </a:xfrm>
          <a:prstGeom prst="rect">
            <a:avLst/>
          </a:prstGeom>
          <a:solidFill>
            <a:schemeClr val="accent5">
              <a:lumMod val="20000"/>
              <a:lumOff val="80000"/>
            </a:schemeClr>
          </a:solidFill>
        </p:spPr>
        <p:txBody>
          <a:bodyPr wrap="square">
            <a:spAutoFit/>
          </a:bodyPr>
          <a:lstStyle/>
          <a:p>
            <a:r>
              <a:rPr lang="vi-VN" sz="2600" b="1" dirty="0"/>
              <a:t>Khoáng sản kim loại</a:t>
            </a:r>
            <a:r>
              <a:rPr lang="vi-VN" sz="2600" dirty="0"/>
              <a:t> </a:t>
            </a:r>
            <a:r>
              <a:rPr lang="vi-VN" sz="2600" dirty="0">
                <a:solidFill>
                  <a:srgbClr val="FF0000"/>
                </a:solidFill>
              </a:rPr>
              <a:t>đen</a:t>
            </a:r>
            <a:r>
              <a:rPr lang="vi-VN" sz="2600" dirty="0"/>
              <a:t> như: sắt, mangan, titan, crôm... dùng làm nguyên liệu cho công nghiệp luyện kim đen để sản xuất ra gang, thép...</a:t>
            </a:r>
          </a:p>
          <a:p>
            <a:r>
              <a:rPr lang="vi-VN" sz="2600" dirty="0"/>
              <a:t>+ Kim loại </a:t>
            </a:r>
            <a:r>
              <a:rPr lang="vi-VN" sz="2600" dirty="0">
                <a:solidFill>
                  <a:srgbClr val="FF0000"/>
                </a:solidFill>
              </a:rPr>
              <a:t>màu</a:t>
            </a:r>
            <a:r>
              <a:rPr lang="vi-VN" sz="2600" dirty="0"/>
              <a:t> như: đồng, chì, kẽm... dùng làm nguyên liệu cho công nghiệp luyện kim màu để sản xuất ra đồng, chì, kẽm.</a:t>
            </a:r>
          </a:p>
          <a:p>
            <a:r>
              <a:rPr lang="vi-VN" sz="2600" dirty="0"/>
              <a:t>- </a:t>
            </a:r>
            <a:r>
              <a:rPr lang="vi-VN" sz="2600" b="1" dirty="0"/>
              <a:t>Khoáng sản phi kim loại như</a:t>
            </a:r>
            <a:r>
              <a:rPr lang="vi-VN" sz="2600" dirty="0"/>
              <a:t>: muối mỏ, apatit, thạch anh, đá vôi,... dùng để sản xuất phân bón, đồ gốm sứ, vật liệu xây dựng.</a:t>
            </a:r>
          </a:p>
        </p:txBody>
      </p:sp>
      <p:pic>
        <p:nvPicPr>
          <p:cNvPr id="9" name="Picture 8">
            <a:extLst>
              <a:ext uri="{FF2B5EF4-FFF2-40B4-BE49-F238E27FC236}">
                <a16:creationId xmlns:a16="http://schemas.microsoft.com/office/drawing/2014/main" id="{BC7D1A4C-3A71-6E48-9332-EFC4C517E904}"/>
              </a:ext>
            </a:extLst>
          </p:cNvPr>
          <p:cNvPicPr>
            <a:picLocks noChangeAspect="1"/>
          </p:cNvPicPr>
          <p:nvPr/>
        </p:nvPicPr>
        <p:blipFill>
          <a:blip r:embed="rId2"/>
          <a:stretch>
            <a:fillRect/>
          </a:stretch>
        </p:blipFill>
        <p:spPr>
          <a:xfrm>
            <a:off x="-1" y="2684834"/>
            <a:ext cx="7109629" cy="4182734"/>
          </a:xfrm>
          <a:prstGeom prst="rect">
            <a:avLst/>
          </a:prstGeom>
        </p:spPr>
      </p:pic>
      <p:pic>
        <p:nvPicPr>
          <p:cNvPr id="11" name="Picture 10">
            <a:extLst>
              <a:ext uri="{FF2B5EF4-FFF2-40B4-BE49-F238E27FC236}">
                <a16:creationId xmlns:a16="http://schemas.microsoft.com/office/drawing/2014/main" id="{E6019FC3-439B-054A-B385-813917CFE517}"/>
              </a:ext>
            </a:extLst>
          </p:cNvPr>
          <p:cNvPicPr>
            <a:picLocks noChangeAspect="1"/>
          </p:cNvPicPr>
          <p:nvPr/>
        </p:nvPicPr>
        <p:blipFill>
          <a:blip r:embed="rId3"/>
          <a:stretch>
            <a:fillRect/>
          </a:stretch>
        </p:blipFill>
        <p:spPr>
          <a:xfrm>
            <a:off x="-8645" y="13919"/>
            <a:ext cx="7118273" cy="2670915"/>
          </a:xfrm>
          <a:prstGeom prst="rect">
            <a:avLst/>
          </a:prstGeom>
        </p:spPr>
      </p:pic>
    </p:spTree>
    <p:extLst>
      <p:ext uri="{BB962C8B-B14F-4D97-AF65-F5344CB8AC3E}">
        <p14:creationId xmlns:p14="http://schemas.microsoft.com/office/powerpoint/2010/main" val="119204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1E5FDF-611F-754E-8A65-3A3D76C0785F}"/>
              </a:ext>
            </a:extLst>
          </p:cNvPr>
          <p:cNvPicPr>
            <a:picLocks noChangeAspect="1"/>
          </p:cNvPicPr>
          <p:nvPr/>
        </p:nvPicPr>
        <p:blipFill>
          <a:blip r:embed="rId2"/>
          <a:stretch>
            <a:fillRect/>
          </a:stretch>
        </p:blipFill>
        <p:spPr>
          <a:xfrm>
            <a:off x="11009601" y="5828909"/>
            <a:ext cx="1019175" cy="1014413"/>
          </a:xfrm>
          <a:prstGeom prst="rect">
            <a:avLst/>
          </a:prstGeom>
        </p:spPr>
      </p:pic>
      <p:sp>
        <p:nvSpPr>
          <p:cNvPr id="3" name="Rounded Rectangle 2">
            <a:extLst>
              <a:ext uri="{FF2B5EF4-FFF2-40B4-BE49-F238E27FC236}">
                <a16:creationId xmlns:a16="http://schemas.microsoft.com/office/drawing/2014/main" id="{9B6D232C-9F3B-2742-977B-4B6DA1EFBAE5}"/>
              </a:ext>
            </a:extLst>
          </p:cNvPr>
          <p:cNvSpPr/>
          <p:nvPr/>
        </p:nvSpPr>
        <p:spPr>
          <a:xfrm>
            <a:off x="657225" y="1495300"/>
            <a:ext cx="10515600" cy="1216392"/>
          </a:xfrm>
          <a:prstGeom prst="roundRect">
            <a:avLst/>
          </a:prstGeom>
          <a:solidFill>
            <a:schemeClr val="bg1"/>
          </a:solidFill>
          <a:ln>
            <a:solidFill>
              <a:schemeClr val="tx1"/>
            </a:solidFill>
            <a:extLst>
              <a:ext uri="{C807C97D-BFC1-408E-A445-0C87EB9F89A2}">
                <ask:lineSketchStyleProps xmlns:ask="http://schemas.microsoft.com/office/drawing/2018/sketchyshapes" sd="4226429219">
                  <a:custGeom>
                    <a:avLst/>
                    <a:gdLst>
                      <a:gd name="connsiteX0" fmla="*/ 0 w 10515600"/>
                      <a:gd name="connsiteY0" fmla="*/ 202736 h 1216392"/>
                      <a:gd name="connsiteX1" fmla="*/ 202736 w 10515600"/>
                      <a:gd name="connsiteY1" fmla="*/ 0 h 1216392"/>
                      <a:gd name="connsiteX2" fmla="*/ 999652 w 10515600"/>
                      <a:gd name="connsiteY2" fmla="*/ 0 h 1216392"/>
                      <a:gd name="connsiteX3" fmla="*/ 1493264 w 10515600"/>
                      <a:gd name="connsiteY3" fmla="*/ 0 h 1216392"/>
                      <a:gd name="connsiteX4" fmla="*/ 1885775 w 10515600"/>
                      <a:gd name="connsiteY4" fmla="*/ 0 h 1216392"/>
                      <a:gd name="connsiteX5" fmla="*/ 2581590 w 10515600"/>
                      <a:gd name="connsiteY5" fmla="*/ 0 h 1216392"/>
                      <a:gd name="connsiteX6" fmla="*/ 2974100 w 10515600"/>
                      <a:gd name="connsiteY6" fmla="*/ 0 h 1216392"/>
                      <a:gd name="connsiteX7" fmla="*/ 3771016 w 10515600"/>
                      <a:gd name="connsiteY7" fmla="*/ 0 h 1216392"/>
                      <a:gd name="connsiteX8" fmla="*/ 4163527 w 10515600"/>
                      <a:gd name="connsiteY8" fmla="*/ 0 h 1216392"/>
                      <a:gd name="connsiteX9" fmla="*/ 4454937 w 10515600"/>
                      <a:gd name="connsiteY9" fmla="*/ 0 h 1216392"/>
                      <a:gd name="connsiteX10" fmla="*/ 5251853 w 10515600"/>
                      <a:gd name="connsiteY10" fmla="*/ 0 h 1216392"/>
                      <a:gd name="connsiteX11" fmla="*/ 6048769 w 10515600"/>
                      <a:gd name="connsiteY11" fmla="*/ 0 h 1216392"/>
                      <a:gd name="connsiteX12" fmla="*/ 6340178 w 10515600"/>
                      <a:gd name="connsiteY12" fmla="*/ 0 h 1216392"/>
                      <a:gd name="connsiteX13" fmla="*/ 6631588 w 10515600"/>
                      <a:gd name="connsiteY13" fmla="*/ 0 h 1216392"/>
                      <a:gd name="connsiteX14" fmla="*/ 6922998 w 10515600"/>
                      <a:gd name="connsiteY14" fmla="*/ 0 h 1216392"/>
                      <a:gd name="connsiteX15" fmla="*/ 7517711 w 10515600"/>
                      <a:gd name="connsiteY15" fmla="*/ 0 h 1216392"/>
                      <a:gd name="connsiteX16" fmla="*/ 8011323 w 10515600"/>
                      <a:gd name="connsiteY16" fmla="*/ 0 h 1216392"/>
                      <a:gd name="connsiteX17" fmla="*/ 8302733 w 10515600"/>
                      <a:gd name="connsiteY17" fmla="*/ 0 h 1216392"/>
                      <a:gd name="connsiteX18" fmla="*/ 8998547 w 10515600"/>
                      <a:gd name="connsiteY18" fmla="*/ 0 h 1216392"/>
                      <a:gd name="connsiteX19" fmla="*/ 9694362 w 10515600"/>
                      <a:gd name="connsiteY19" fmla="*/ 0 h 1216392"/>
                      <a:gd name="connsiteX20" fmla="*/ 10312864 w 10515600"/>
                      <a:gd name="connsiteY20" fmla="*/ 0 h 1216392"/>
                      <a:gd name="connsiteX21" fmla="*/ 10515600 w 10515600"/>
                      <a:gd name="connsiteY21" fmla="*/ 202736 h 1216392"/>
                      <a:gd name="connsiteX22" fmla="*/ 10515600 w 10515600"/>
                      <a:gd name="connsiteY22" fmla="*/ 600087 h 1216392"/>
                      <a:gd name="connsiteX23" fmla="*/ 10515600 w 10515600"/>
                      <a:gd name="connsiteY23" fmla="*/ 1013656 h 1216392"/>
                      <a:gd name="connsiteX24" fmla="*/ 10312864 w 10515600"/>
                      <a:gd name="connsiteY24" fmla="*/ 1216392 h 1216392"/>
                      <a:gd name="connsiteX25" fmla="*/ 9718151 w 10515600"/>
                      <a:gd name="connsiteY25" fmla="*/ 1216392 h 1216392"/>
                      <a:gd name="connsiteX26" fmla="*/ 9022336 w 10515600"/>
                      <a:gd name="connsiteY26" fmla="*/ 1216392 h 1216392"/>
                      <a:gd name="connsiteX27" fmla="*/ 8528724 w 10515600"/>
                      <a:gd name="connsiteY27" fmla="*/ 1216392 h 1216392"/>
                      <a:gd name="connsiteX28" fmla="*/ 7832909 w 10515600"/>
                      <a:gd name="connsiteY28" fmla="*/ 1216392 h 1216392"/>
                      <a:gd name="connsiteX29" fmla="*/ 7440398 w 10515600"/>
                      <a:gd name="connsiteY29" fmla="*/ 1216392 h 1216392"/>
                      <a:gd name="connsiteX30" fmla="*/ 6946786 w 10515600"/>
                      <a:gd name="connsiteY30" fmla="*/ 1216392 h 1216392"/>
                      <a:gd name="connsiteX31" fmla="*/ 6149870 w 10515600"/>
                      <a:gd name="connsiteY31" fmla="*/ 1216392 h 1216392"/>
                      <a:gd name="connsiteX32" fmla="*/ 5757359 w 10515600"/>
                      <a:gd name="connsiteY32" fmla="*/ 1216392 h 1216392"/>
                      <a:gd name="connsiteX33" fmla="*/ 5162646 w 10515600"/>
                      <a:gd name="connsiteY33" fmla="*/ 1216392 h 1216392"/>
                      <a:gd name="connsiteX34" fmla="*/ 4567932 w 10515600"/>
                      <a:gd name="connsiteY34" fmla="*/ 1216392 h 1216392"/>
                      <a:gd name="connsiteX35" fmla="*/ 4074320 w 10515600"/>
                      <a:gd name="connsiteY35" fmla="*/ 1216392 h 1216392"/>
                      <a:gd name="connsiteX36" fmla="*/ 3782911 w 10515600"/>
                      <a:gd name="connsiteY36" fmla="*/ 1216392 h 1216392"/>
                      <a:gd name="connsiteX37" fmla="*/ 3289299 w 10515600"/>
                      <a:gd name="connsiteY37" fmla="*/ 1216392 h 1216392"/>
                      <a:gd name="connsiteX38" fmla="*/ 2896788 w 10515600"/>
                      <a:gd name="connsiteY38" fmla="*/ 1216392 h 1216392"/>
                      <a:gd name="connsiteX39" fmla="*/ 2302074 w 10515600"/>
                      <a:gd name="connsiteY39" fmla="*/ 1216392 h 1216392"/>
                      <a:gd name="connsiteX40" fmla="*/ 2010665 w 10515600"/>
                      <a:gd name="connsiteY40" fmla="*/ 1216392 h 1216392"/>
                      <a:gd name="connsiteX41" fmla="*/ 1517053 w 10515600"/>
                      <a:gd name="connsiteY41" fmla="*/ 1216392 h 1216392"/>
                      <a:gd name="connsiteX42" fmla="*/ 821238 w 10515600"/>
                      <a:gd name="connsiteY42" fmla="*/ 1216392 h 1216392"/>
                      <a:gd name="connsiteX43" fmla="*/ 202736 w 10515600"/>
                      <a:gd name="connsiteY43" fmla="*/ 1216392 h 1216392"/>
                      <a:gd name="connsiteX44" fmla="*/ 0 w 10515600"/>
                      <a:gd name="connsiteY44" fmla="*/ 1013656 h 1216392"/>
                      <a:gd name="connsiteX45" fmla="*/ 0 w 10515600"/>
                      <a:gd name="connsiteY45" fmla="*/ 624414 h 1216392"/>
                      <a:gd name="connsiteX46" fmla="*/ 0 w 10515600"/>
                      <a:gd name="connsiteY46" fmla="*/ 202736 h 121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15600" h="1216392" fill="none" extrusionOk="0">
                        <a:moveTo>
                          <a:pt x="0" y="202736"/>
                        </a:moveTo>
                        <a:cubicBezTo>
                          <a:pt x="-4258" y="113161"/>
                          <a:pt x="91592" y="-12548"/>
                          <a:pt x="202736" y="0"/>
                        </a:cubicBezTo>
                        <a:cubicBezTo>
                          <a:pt x="410547" y="-32024"/>
                          <a:pt x="810621" y="18791"/>
                          <a:pt x="999652" y="0"/>
                        </a:cubicBezTo>
                        <a:cubicBezTo>
                          <a:pt x="1188683" y="-18791"/>
                          <a:pt x="1300325" y="1786"/>
                          <a:pt x="1493264" y="0"/>
                        </a:cubicBezTo>
                        <a:cubicBezTo>
                          <a:pt x="1686203" y="-1786"/>
                          <a:pt x="1788204" y="15259"/>
                          <a:pt x="1885775" y="0"/>
                        </a:cubicBezTo>
                        <a:cubicBezTo>
                          <a:pt x="1983346" y="-15259"/>
                          <a:pt x="2294120" y="22673"/>
                          <a:pt x="2581590" y="0"/>
                        </a:cubicBezTo>
                        <a:cubicBezTo>
                          <a:pt x="2869060" y="-22673"/>
                          <a:pt x="2887621" y="6140"/>
                          <a:pt x="2974100" y="0"/>
                        </a:cubicBezTo>
                        <a:cubicBezTo>
                          <a:pt x="3060579" y="-6140"/>
                          <a:pt x="3392511" y="54615"/>
                          <a:pt x="3771016" y="0"/>
                        </a:cubicBezTo>
                        <a:cubicBezTo>
                          <a:pt x="4149521" y="-54615"/>
                          <a:pt x="4038531" y="4091"/>
                          <a:pt x="4163527" y="0"/>
                        </a:cubicBezTo>
                        <a:cubicBezTo>
                          <a:pt x="4288523" y="-4091"/>
                          <a:pt x="4315627" y="27182"/>
                          <a:pt x="4454937" y="0"/>
                        </a:cubicBezTo>
                        <a:cubicBezTo>
                          <a:pt x="4594247" y="-27182"/>
                          <a:pt x="5068571" y="9848"/>
                          <a:pt x="5251853" y="0"/>
                        </a:cubicBezTo>
                        <a:cubicBezTo>
                          <a:pt x="5435135" y="-9848"/>
                          <a:pt x="5784126" y="72902"/>
                          <a:pt x="6048769" y="0"/>
                        </a:cubicBezTo>
                        <a:cubicBezTo>
                          <a:pt x="6313412" y="-72902"/>
                          <a:pt x="6250229" y="28989"/>
                          <a:pt x="6340178" y="0"/>
                        </a:cubicBezTo>
                        <a:cubicBezTo>
                          <a:pt x="6430127" y="-28989"/>
                          <a:pt x="6561272" y="27793"/>
                          <a:pt x="6631588" y="0"/>
                        </a:cubicBezTo>
                        <a:cubicBezTo>
                          <a:pt x="6701904" y="-27793"/>
                          <a:pt x="6814272" y="24909"/>
                          <a:pt x="6922998" y="0"/>
                        </a:cubicBezTo>
                        <a:cubicBezTo>
                          <a:pt x="7031724" y="-24909"/>
                          <a:pt x="7254336" y="1539"/>
                          <a:pt x="7517711" y="0"/>
                        </a:cubicBezTo>
                        <a:cubicBezTo>
                          <a:pt x="7781086" y="-1539"/>
                          <a:pt x="7875506" y="53272"/>
                          <a:pt x="8011323" y="0"/>
                        </a:cubicBezTo>
                        <a:cubicBezTo>
                          <a:pt x="8147140" y="-53272"/>
                          <a:pt x="8167275" y="1030"/>
                          <a:pt x="8302733" y="0"/>
                        </a:cubicBezTo>
                        <a:cubicBezTo>
                          <a:pt x="8438191" y="-1030"/>
                          <a:pt x="8791761" y="26493"/>
                          <a:pt x="8998547" y="0"/>
                        </a:cubicBezTo>
                        <a:cubicBezTo>
                          <a:pt x="9205333" y="-26493"/>
                          <a:pt x="9512406" y="39208"/>
                          <a:pt x="9694362" y="0"/>
                        </a:cubicBezTo>
                        <a:cubicBezTo>
                          <a:pt x="9876319" y="-39208"/>
                          <a:pt x="10161593" y="34734"/>
                          <a:pt x="10312864" y="0"/>
                        </a:cubicBezTo>
                        <a:cubicBezTo>
                          <a:pt x="10413699" y="-954"/>
                          <a:pt x="10536566" y="90748"/>
                          <a:pt x="10515600" y="202736"/>
                        </a:cubicBezTo>
                        <a:cubicBezTo>
                          <a:pt x="10526113" y="395705"/>
                          <a:pt x="10469552" y="426906"/>
                          <a:pt x="10515600" y="600087"/>
                        </a:cubicBezTo>
                        <a:cubicBezTo>
                          <a:pt x="10561648" y="773268"/>
                          <a:pt x="10506873" y="812721"/>
                          <a:pt x="10515600" y="1013656"/>
                        </a:cubicBezTo>
                        <a:cubicBezTo>
                          <a:pt x="10517818" y="1128934"/>
                          <a:pt x="10416496" y="1191122"/>
                          <a:pt x="10312864" y="1216392"/>
                        </a:cubicBezTo>
                        <a:cubicBezTo>
                          <a:pt x="10165479" y="1219951"/>
                          <a:pt x="10006281" y="1207094"/>
                          <a:pt x="9718151" y="1216392"/>
                        </a:cubicBezTo>
                        <a:cubicBezTo>
                          <a:pt x="9430021" y="1225690"/>
                          <a:pt x="9331345" y="1145484"/>
                          <a:pt x="9022336" y="1216392"/>
                        </a:cubicBezTo>
                        <a:cubicBezTo>
                          <a:pt x="8713328" y="1287300"/>
                          <a:pt x="8754832" y="1210620"/>
                          <a:pt x="8528724" y="1216392"/>
                        </a:cubicBezTo>
                        <a:cubicBezTo>
                          <a:pt x="8302616" y="1222164"/>
                          <a:pt x="7976783" y="1207190"/>
                          <a:pt x="7832909" y="1216392"/>
                        </a:cubicBezTo>
                        <a:cubicBezTo>
                          <a:pt x="7689035" y="1225594"/>
                          <a:pt x="7550852" y="1210456"/>
                          <a:pt x="7440398" y="1216392"/>
                        </a:cubicBezTo>
                        <a:cubicBezTo>
                          <a:pt x="7329944" y="1222328"/>
                          <a:pt x="7046845" y="1214524"/>
                          <a:pt x="6946786" y="1216392"/>
                        </a:cubicBezTo>
                        <a:cubicBezTo>
                          <a:pt x="6846727" y="1218260"/>
                          <a:pt x="6455473" y="1199837"/>
                          <a:pt x="6149870" y="1216392"/>
                        </a:cubicBezTo>
                        <a:cubicBezTo>
                          <a:pt x="5844267" y="1232947"/>
                          <a:pt x="5936692" y="1213743"/>
                          <a:pt x="5757359" y="1216392"/>
                        </a:cubicBezTo>
                        <a:cubicBezTo>
                          <a:pt x="5578026" y="1219041"/>
                          <a:pt x="5451775" y="1195974"/>
                          <a:pt x="5162646" y="1216392"/>
                        </a:cubicBezTo>
                        <a:cubicBezTo>
                          <a:pt x="4873517" y="1236810"/>
                          <a:pt x="4804550" y="1215900"/>
                          <a:pt x="4567932" y="1216392"/>
                        </a:cubicBezTo>
                        <a:cubicBezTo>
                          <a:pt x="4331314" y="1216884"/>
                          <a:pt x="4183676" y="1187457"/>
                          <a:pt x="4074320" y="1216392"/>
                        </a:cubicBezTo>
                        <a:cubicBezTo>
                          <a:pt x="3964964" y="1245327"/>
                          <a:pt x="3891904" y="1210650"/>
                          <a:pt x="3782911" y="1216392"/>
                        </a:cubicBezTo>
                        <a:cubicBezTo>
                          <a:pt x="3673918" y="1222134"/>
                          <a:pt x="3430126" y="1169597"/>
                          <a:pt x="3289299" y="1216392"/>
                        </a:cubicBezTo>
                        <a:cubicBezTo>
                          <a:pt x="3148472" y="1263187"/>
                          <a:pt x="3063241" y="1198156"/>
                          <a:pt x="2896788" y="1216392"/>
                        </a:cubicBezTo>
                        <a:cubicBezTo>
                          <a:pt x="2730335" y="1234628"/>
                          <a:pt x="2481367" y="1183569"/>
                          <a:pt x="2302074" y="1216392"/>
                        </a:cubicBezTo>
                        <a:cubicBezTo>
                          <a:pt x="2122781" y="1249215"/>
                          <a:pt x="2069809" y="1210826"/>
                          <a:pt x="2010665" y="1216392"/>
                        </a:cubicBezTo>
                        <a:cubicBezTo>
                          <a:pt x="1951521" y="1221958"/>
                          <a:pt x="1685006" y="1174370"/>
                          <a:pt x="1517053" y="1216392"/>
                        </a:cubicBezTo>
                        <a:cubicBezTo>
                          <a:pt x="1349100" y="1258414"/>
                          <a:pt x="963056" y="1208162"/>
                          <a:pt x="821238" y="1216392"/>
                        </a:cubicBezTo>
                        <a:cubicBezTo>
                          <a:pt x="679420" y="1224622"/>
                          <a:pt x="404157" y="1182025"/>
                          <a:pt x="202736" y="1216392"/>
                        </a:cubicBezTo>
                        <a:cubicBezTo>
                          <a:pt x="68645" y="1235234"/>
                          <a:pt x="8709" y="1105480"/>
                          <a:pt x="0" y="1013656"/>
                        </a:cubicBezTo>
                        <a:cubicBezTo>
                          <a:pt x="-5289" y="852865"/>
                          <a:pt x="789" y="791316"/>
                          <a:pt x="0" y="624414"/>
                        </a:cubicBezTo>
                        <a:cubicBezTo>
                          <a:pt x="-789" y="457512"/>
                          <a:pt x="36761" y="316178"/>
                          <a:pt x="0" y="202736"/>
                        </a:cubicBezTo>
                        <a:close/>
                      </a:path>
                      <a:path w="10515600" h="1216392" stroke="0" extrusionOk="0">
                        <a:moveTo>
                          <a:pt x="0" y="202736"/>
                        </a:moveTo>
                        <a:cubicBezTo>
                          <a:pt x="-21458" y="82480"/>
                          <a:pt x="83901" y="-2721"/>
                          <a:pt x="202736" y="0"/>
                        </a:cubicBezTo>
                        <a:cubicBezTo>
                          <a:pt x="333210" y="-1976"/>
                          <a:pt x="503893" y="33688"/>
                          <a:pt x="696348" y="0"/>
                        </a:cubicBezTo>
                        <a:cubicBezTo>
                          <a:pt x="888803" y="-33688"/>
                          <a:pt x="989629" y="24298"/>
                          <a:pt x="1088859" y="0"/>
                        </a:cubicBezTo>
                        <a:cubicBezTo>
                          <a:pt x="1188089" y="-24298"/>
                          <a:pt x="1446999" y="74245"/>
                          <a:pt x="1784674" y="0"/>
                        </a:cubicBezTo>
                        <a:cubicBezTo>
                          <a:pt x="2122349" y="-74245"/>
                          <a:pt x="1959933" y="12358"/>
                          <a:pt x="2076083" y="0"/>
                        </a:cubicBezTo>
                        <a:cubicBezTo>
                          <a:pt x="2192233" y="-12358"/>
                          <a:pt x="2355405" y="16726"/>
                          <a:pt x="2468594" y="0"/>
                        </a:cubicBezTo>
                        <a:cubicBezTo>
                          <a:pt x="2581783" y="-16726"/>
                          <a:pt x="2858205" y="34145"/>
                          <a:pt x="3164409" y="0"/>
                        </a:cubicBezTo>
                        <a:cubicBezTo>
                          <a:pt x="3470614" y="-34145"/>
                          <a:pt x="3632483" y="16604"/>
                          <a:pt x="3759122" y="0"/>
                        </a:cubicBezTo>
                        <a:cubicBezTo>
                          <a:pt x="3885761" y="-16604"/>
                          <a:pt x="4109723" y="23779"/>
                          <a:pt x="4252734" y="0"/>
                        </a:cubicBezTo>
                        <a:cubicBezTo>
                          <a:pt x="4395745" y="-23779"/>
                          <a:pt x="4413396" y="30002"/>
                          <a:pt x="4544144" y="0"/>
                        </a:cubicBezTo>
                        <a:cubicBezTo>
                          <a:pt x="4674892" y="-30002"/>
                          <a:pt x="5075030" y="69843"/>
                          <a:pt x="5239959" y="0"/>
                        </a:cubicBezTo>
                        <a:cubicBezTo>
                          <a:pt x="5404888" y="-69843"/>
                          <a:pt x="5682881" y="44439"/>
                          <a:pt x="6036875" y="0"/>
                        </a:cubicBezTo>
                        <a:cubicBezTo>
                          <a:pt x="6390869" y="-44439"/>
                          <a:pt x="6245147" y="22764"/>
                          <a:pt x="6328284" y="0"/>
                        </a:cubicBezTo>
                        <a:cubicBezTo>
                          <a:pt x="6411421" y="-22764"/>
                          <a:pt x="6736295" y="46501"/>
                          <a:pt x="7024099" y="0"/>
                        </a:cubicBezTo>
                        <a:cubicBezTo>
                          <a:pt x="7311904" y="-46501"/>
                          <a:pt x="7482585" y="9880"/>
                          <a:pt x="7719914" y="0"/>
                        </a:cubicBezTo>
                        <a:cubicBezTo>
                          <a:pt x="7957244" y="-9880"/>
                          <a:pt x="8330434" y="87321"/>
                          <a:pt x="8516829" y="0"/>
                        </a:cubicBezTo>
                        <a:cubicBezTo>
                          <a:pt x="8703225" y="-87321"/>
                          <a:pt x="9038907" y="17831"/>
                          <a:pt x="9212644" y="0"/>
                        </a:cubicBezTo>
                        <a:cubicBezTo>
                          <a:pt x="9386381" y="-17831"/>
                          <a:pt x="9398662" y="21206"/>
                          <a:pt x="9504054" y="0"/>
                        </a:cubicBezTo>
                        <a:cubicBezTo>
                          <a:pt x="9609446" y="-21206"/>
                          <a:pt x="10094906" y="84064"/>
                          <a:pt x="10312864" y="0"/>
                        </a:cubicBezTo>
                        <a:cubicBezTo>
                          <a:pt x="10422442" y="-5191"/>
                          <a:pt x="10527444" y="121856"/>
                          <a:pt x="10515600" y="202736"/>
                        </a:cubicBezTo>
                        <a:cubicBezTo>
                          <a:pt x="10539113" y="372331"/>
                          <a:pt x="10480902" y="408251"/>
                          <a:pt x="10515600" y="608196"/>
                        </a:cubicBezTo>
                        <a:cubicBezTo>
                          <a:pt x="10550298" y="808141"/>
                          <a:pt x="10491960" y="900672"/>
                          <a:pt x="10515600" y="1013656"/>
                        </a:cubicBezTo>
                        <a:cubicBezTo>
                          <a:pt x="10511147" y="1128209"/>
                          <a:pt x="10422874" y="1227685"/>
                          <a:pt x="10312864" y="1216392"/>
                        </a:cubicBezTo>
                        <a:cubicBezTo>
                          <a:pt x="10132264" y="1222388"/>
                          <a:pt x="10025650" y="1199844"/>
                          <a:pt x="9920353" y="1216392"/>
                        </a:cubicBezTo>
                        <a:cubicBezTo>
                          <a:pt x="9815056" y="1232940"/>
                          <a:pt x="9369939" y="1177597"/>
                          <a:pt x="9123437" y="1216392"/>
                        </a:cubicBezTo>
                        <a:cubicBezTo>
                          <a:pt x="8876935" y="1255187"/>
                          <a:pt x="8621996" y="1190396"/>
                          <a:pt x="8326521" y="1216392"/>
                        </a:cubicBezTo>
                        <a:cubicBezTo>
                          <a:pt x="8031046" y="1242388"/>
                          <a:pt x="7773888" y="1194696"/>
                          <a:pt x="7529605" y="1216392"/>
                        </a:cubicBezTo>
                        <a:cubicBezTo>
                          <a:pt x="7285322" y="1238088"/>
                          <a:pt x="7315976" y="1196245"/>
                          <a:pt x="7238196" y="1216392"/>
                        </a:cubicBezTo>
                        <a:cubicBezTo>
                          <a:pt x="7160416" y="1236539"/>
                          <a:pt x="6943767" y="1184863"/>
                          <a:pt x="6845685" y="1216392"/>
                        </a:cubicBezTo>
                        <a:cubicBezTo>
                          <a:pt x="6747603" y="1247921"/>
                          <a:pt x="6699283" y="1190352"/>
                          <a:pt x="6554275" y="1216392"/>
                        </a:cubicBezTo>
                        <a:cubicBezTo>
                          <a:pt x="6409267" y="1242432"/>
                          <a:pt x="6117242" y="1192823"/>
                          <a:pt x="5959562" y="1216392"/>
                        </a:cubicBezTo>
                        <a:cubicBezTo>
                          <a:pt x="5801882" y="1239961"/>
                          <a:pt x="5709727" y="1174626"/>
                          <a:pt x="5465950" y="1216392"/>
                        </a:cubicBezTo>
                        <a:cubicBezTo>
                          <a:pt x="5222173" y="1258158"/>
                          <a:pt x="5272194" y="1206898"/>
                          <a:pt x="5174540" y="1216392"/>
                        </a:cubicBezTo>
                        <a:cubicBezTo>
                          <a:pt x="5076886" y="1225886"/>
                          <a:pt x="5006359" y="1210533"/>
                          <a:pt x="4883131" y="1216392"/>
                        </a:cubicBezTo>
                        <a:cubicBezTo>
                          <a:pt x="4759903" y="1222251"/>
                          <a:pt x="4612426" y="1177537"/>
                          <a:pt x="4490620" y="1216392"/>
                        </a:cubicBezTo>
                        <a:cubicBezTo>
                          <a:pt x="4368814" y="1255247"/>
                          <a:pt x="4095754" y="1209662"/>
                          <a:pt x="3997008" y="1216392"/>
                        </a:cubicBezTo>
                        <a:cubicBezTo>
                          <a:pt x="3898262" y="1223122"/>
                          <a:pt x="3679338" y="1175283"/>
                          <a:pt x="3402294" y="1216392"/>
                        </a:cubicBezTo>
                        <a:cubicBezTo>
                          <a:pt x="3125250" y="1257501"/>
                          <a:pt x="2821463" y="1170690"/>
                          <a:pt x="2605378" y="1216392"/>
                        </a:cubicBezTo>
                        <a:cubicBezTo>
                          <a:pt x="2389293" y="1262094"/>
                          <a:pt x="2141306" y="1170197"/>
                          <a:pt x="1808462" y="1216392"/>
                        </a:cubicBezTo>
                        <a:cubicBezTo>
                          <a:pt x="1475618" y="1262587"/>
                          <a:pt x="1288688" y="1156211"/>
                          <a:pt x="1011546" y="1216392"/>
                        </a:cubicBezTo>
                        <a:cubicBezTo>
                          <a:pt x="734404" y="1276573"/>
                          <a:pt x="556502" y="1143176"/>
                          <a:pt x="202736" y="1216392"/>
                        </a:cubicBezTo>
                        <a:cubicBezTo>
                          <a:pt x="111784" y="1229179"/>
                          <a:pt x="-2227" y="1097234"/>
                          <a:pt x="0" y="1013656"/>
                        </a:cubicBezTo>
                        <a:cubicBezTo>
                          <a:pt x="-25219" y="856312"/>
                          <a:pt x="50190" y="770404"/>
                          <a:pt x="0" y="591978"/>
                        </a:cubicBezTo>
                        <a:cubicBezTo>
                          <a:pt x="-50190" y="413552"/>
                          <a:pt x="11507" y="322483"/>
                          <a:pt x="0" y="20273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Khoáng sản là những khoáng vật và khoáng chất có ích trong tự nhiên trong vỏ Trái Đất mà con người có thể khai thác để sử dụng trong sản xuất và đời sống.</a:t>
            </a:r>
            <a:endParaRPr lang="en-VN" sz="2400" dirty="0">
              <a:solidFill>
                <a:schemeClr val="tx1"/>
              </a:solidFill>
              <a:latin typeface="+mj-lt"/>
            </a:endParaRPr>
          </a:p>
        </p:txBody>
      </p:sp>
      <p:sp>
        <p:nvSpPr>
          <p:cNvPr id="8" name="Rounded Rectangle 7">
            <a:extLst>
              <a:ext uri="{FF2B5EF4-FFF2-40B4-BE49-F238E27FC236}">
                <a16:creationId xmlns:a16="http://schemas.microsoft.com/office/drawing/2014/main" id="{3E1F7D71-BD91-5B4D-9292-D6FA0F422562}"/>
              </a:ext>
            </a:extLst>
          </p:cNvPr>
          <p:cNvSpPr/>
          <p:nvPr/>
        </p:nvSpPr>
        <p:spPr>
          <a:xfrm>
            <a:off x="2136183" y="3169851"/>
            <a:ext cx="7229475" cy="754749"/>
          </a:xfrm>
          <a:prstGeom prst="roundRect">
            <a:avLst/>
          </a:prstGeom>
          <a:solidFill>
            <a:schemeClr val="bg1"/>
          </a:solidFill>
          <a:ln>
            <a:solidFill>
              <a:schemeClr val="tx1"/>
            </a:solidFill>
            <a:extLst>
              <a:ext uri="{C807C97D-BFC1-408E-A445-0C87EB9F89A2}">
                <ask:lineSketchStyleProps xmlns:ask="http://schemas.microsoft.com/office/drawing/2018/sketchyshapes" sd="4226429219">
                  <a:custGeom>
                    <a:avLst/>
                    <a:gdLst>
                      <a:gd name="connsiteX0" fmla="*/ 0 w 7229475"/>
                      <a:gd name="connsiteY0" fmla="*/ 125794 h 754749"/>
                      <a:gd name="connsiteX1" fmla="*/ 125794 w 7229475"/>
                      <a:gd name="connsiteY1" fmla="*/ 0 h 754749"/>
                      <a:gd name="connsiteX2" fmla="*/ 707285 w 7229475"/>
                      <a:gd name="connsiteY2" fmla="*/ 0 h 754749"/>
                      <a:gd name="connsiteX3" fmla="*/ 1149217 w 7229475"/>
                      <a:gd name="connsiteY3" fmla="*/ 0 h 754749"/>
                      <a:gd name="connsiteX4" fmla="*/ 1660929 w 7229475"/>
                      <a:gd name="connsiteY4" fmla="*/ 0 h 754749"/>
                      <a:gd name="connsiteX5" fmla="*/ 2242420 w 7229475"/>
                      <a:gd name="connsiteY5" fmla="*/ 0 h 754749"/>
                      <a:gd name="connsiteX6" fmla="*/ 2963468 w 7229475"/>
                      <a:gd name="connsiteY6" fmla="*/ 0 h 754749"/>
                      <a:gd name="connsiteX7" fmla="*/ 3684516 w 7229475"/>
                      <a:gd name="connsiteY7" fmla="*/ 0 h 754749"/>
                      <a:gd name="connsiteX8" fmla="*/ 4405565 w 7229475"/>
                      <a:gd name="connsiteY8" fmla="*/ 0 h 754749"/>
                      <a:gd name="connsiteX9" fmla="*/ 5126613 w 7229475"/>
                      <a:gd name="connsiteY9" fmla="*/ 0 h 754749"/>
                      <a:gd name="connsiteX10" fmla="*/ 5498767 w 7229475"/>
                      <a:gd name="connsiteY10" fmla="*/ 0 h 754749"/>
                      <a:gd name="connsiteX11" fmla="*/ 5940700 w 7229475"/>
                      <a:gd name="connsiteY11" fmla="*/ 0 h 754749"/>
                      <a:gd name="connsiteX12" fmla="*/ 6382633 w 7229475"/>
                      <a:gd name="connsiteY12" fmla="*/ 0 h 754749"/>
                      <a:gd name="connsiteX13" fmla="*/ 7103681 w 7229475"/>
                      <a:gd name="connsiteY13" fmla="*/ 0 h 754749"/>
                      <a:gd name="connsiteX14" fmla="*/ 7229475 w 7229475"/>
                      <a:gd name="connsiteY14" fmla="*/ 125794 h 754749"/>
                      <a:gd name="connsiteX15" fmla="*/ 7229475 w 7229475"/>
                      <a:gd name="connsiteY15" fmla="*/ 628955 h 754749"/>
                      <a:gd name="connsiteX16" fmla="*/ 7103681 w 7229475"/>
                      <a:gd name="connsiteY16" fmla="*/ 754749 h 754749"/>
                      <a:gd name="connsiteX17" fmla="*/ 6661748 w 7229475"/>
                      <a:gd name="connsiteY17" fmla="*/ 754749 h 754749"/>
                      <a:gd name="connsiteX18" fmla="*/ 6219815 w 7229475"/>
                      <a:gd name="connsiteY18" fmla="*/ 754749 h 754749"/>
                      <a:gd name="connsiteX19" fmla="*/ 5498767 w 7229475"/>
                      <a:gd name="connsiteY19" fmla="*/ 754749 h 754749"/>
                      <a:gd name="connsiteX20" fmla="*/ 5056834 w 7229475"/>
                      <a:gd name="connsiteY20" fmla="*/ 754749 h 754749"/>
                      <a:gd name="connsiteX21" fmla="*/ 4684680 w 7229475"/>
                      <a:gd name="connsiteY21" fmla="*/ 754749 h 754749"/>
                      <a:gd name="connsiteX22" fmla="*/ 3963632 w 7229475"/>
                      <a:gd name="connsiteY22" fmla="*/ 754749 h 754749"/>
                      <a:gd name="connsiteX23" fmla="*/ 3242584 w 7229475"/>
                      <a:gd name="connsiteY23" fmla="*/ 754749 h 754749"/>
                      <a:gd name="connsiteX24" fmla="*/ 2870430 w 7229475"/>
                      <a:gd name="connsiteY24" fmla="*/ 754749 h 754749"/>
                      <a:gd name="connsiteX25" fmla="*/ 2498276 w 7229475"/>
                      <a:gd name="connsiteY25" fmla="*/ 754749 h 754749"/>
                      <a:gd name="connsiteX26" fmla="*/ 2126122 w 7229475"/>
                      <a:gd name="connsiteY26" fmla="*/ 754749 h 754749"/>
                      <a:gd name="connsiteX27" fmla="*/ 1544631 w 7229475"/>
                      <a:gd name="connsiteY27" fmla="*/ 754749 h 754749"/>
                      <a:gd name="connsiteX28" fmla="*/ 1032919 w 7229475"/>
                      <a:gd name="connsiteY28" fmla="*/ 754749 h 754749"/>
                      <a:gd name="connsiteX29" fmla="*/ 660765 w 7229475"/>
                      <a:gd name="connsiteY29" fmla="*/ 754749 h 754749"/>
                      <a:gd name="connsiteX30" fmla="*/ 125794 w 7229475"/>
                      <a:gd name="connsiteY30" fmla="*/ 754749 h 754749"/>
                      <a:gd name="connsiteX31" fmla="*/ 0 w 7229475"/>
                      <a:gd name="connsiteY31" fmla="*/ 628955 h 754749"/>
                      <a:gd name="connsiteX32" fmla="*/ 0 w 7229475"/>
                      <a:gd name="connsiteY32" fmla="*/ 125794 h 75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29475" h="754749" fill="none" extrusionOk="0">
                        <a:moveTo>
                          <a:pt x="0" y="125794"/>
                        </a:moveTo>
                        <a:cubicBezTo>
                          <a:pt x="5592" y="46118"/>
                          <a:pt x="69840" y="-5168"/>
                          <a:pt x="125794" y="0"/>
                        </a:cubicBezTo>
                        <a:cubicBezTo>
                          <a:pt x="261386" y="-375"/>
                          <a:pt x="476048" y="51436"/>
                          <a:pt x="707285" y="0"/>
                        </a:cubicBezTo>
                        <a:cubicBezTo>
                          <a:pt x="938522" y="-51436"/>
                          <a:pt x="930964" y="36807"/>
                          <a:pt x="1149217" y="0"/>
                        </a:cubicBezTo>
                        <a:cubicBezTo>
                          <a:pt x="1367470" y="-36807"/>
                          <a:pt x="1540538" y="13606"/>
                          <a:pt x="1660929" y="0"/>
                        </a:cubicBezTo>
                        <a:cubicBezTo>
                          <a:pt x="1781320" y="-13606"/>
                          <a:pt x="2057806" y="20161"/>
                          <a:pt x="2242420" y="0"/>
                        </a:cubicBezTo>
                        <a:cubicBezTo>
                          <a:pt x="2427034" y="-20161"/>
                          <a:pt x="2713528" y="72653"/>
                          <a:pt x="2963468" y="0"/>
                        </a:cubicBezTo>
                        <a:cubicBezTo>
                          <a:pt x="3213408" y="-72653"/>
                          <a:pt x="3426272" y="29720"/>
                          <a:pt x="3684516" y="0"/>
                        </a:cubicBezTo>
                        <a:cubicBezTo>
                          <a:pt x="3942760" y="-29720"/>
                          <a:pt x="4188987" y="84924"/>
                          <a:pt x="4405565" y="0"/>
                        </a:cubicBezTo>
                        <a:cubicBezTo>
                          <a:pt x="4622143" y="-84924"/>
                          <a:pt x="4944504" y="36818"/>
                          <a:pt x="5126613" y="0"/>
                        </a:cubicBezTo>
                        <a:cubicBezTo>
                          <a:pt x="5308722" y="-36818"/>
                          <a:pt x="5382130" y="27530"/>
                          <a:pt x="5498767" y="0"/>
                        </a:cubicBezTo>
                        <a:cubicBezTo>
                          <a:pt x="5615404" y="-27530"/>
                          <a:pt x="5749931" y="48685"/>
                          <a:pt x="5940700" y="0"/>
                        </a:cubicBezTo>
                        <a:cubicBezTo>
                          <a:pt x="6131469" y="-48685"/>
                          <a:pt x="6210258" y="33611"/>
                          <a:pt x="6382633" y="0"/>
                        </a:cubicBezTo>
                        <a:cubicBezTo>
                          <a:pt x="6555008" y="-33611"/>
                          <a:pt x="6781283" y="74581"/>
                          <a:pt x="7103681" y="0"/>
                        </a:cubicBezTo>
                        <a:cubicBezTo>
                          <a:pt x="7172334" y="4320"/>
                          <a:pt x="7229775" y="51750"/>
                          <a:pt x="7229475" y="125794"/>
                        </a:cubicBezTo>
                        <a:cubicBezTo>
                          <a:pt x="7284280" y="373690"/>
                          <a:pt x="7186653" y="386596"/>
                          <a:pt x="7229475" y="628955"/>
                        </a:cubicBezTo>
                        <a:cubicBezTo>
                          <a:pt x="7245608" y="696915"/>
                          <a:pt x="7174203" y="757422"/>
                          <a:pt x="7103681" y="754749"/>
                        </a:cubicBezTo>
                        <a:cubicBezTo>
                          <a:pt x="6967434" y="782582"/>
                          <a:pt x="6775410" y="704753"/>
                          <a:pt x="6661748" y="754749"/>
                        </a:cubicBezTo>
                        <a:cubicBezTo>
                          <a:pt x="6548086" y="804745"/>
                          <a:pt x="6408887" y="717584"/>
                          <a:pt x="6219815" y="754749"/>
                        </a:cubicBezTo>
                        <a:cubicBezTo>
                          <a:pt x="6030743" y="791914"/>
                          <a:pt x="5764287" y="730981"/>
                          <a:pt x="5498767" y="754749"/>
                        </a:cubicBezTo>
                        <a:cubicBezTo>
                          <a:pt x="5233247" y="778517"/>
                          <a:pt x="5189612" y="724840"/>
                          <a:pt x="5056834" y="754749"/>
                        </a:cubicBezTo>
                        <a:cubicBezTo>
                          <a:pt x="4924056" y="784658"/>
                          <a:pt x="4801196" y="726090"/>
                          <a:pt x="4684680" y="754749"/>
                        </a:cubicBezTo>
                        <a:cubicBezTo>
                          <a:pt x="4568164" y="783408"/>
                          <a:pt x="4108596" y="695418"/>
                          <a:pt x="3963632" y="754749"/>
                        </a:cubicBezTo>
                        <a:cubicBezTo>
                          <a:pt x="3818668" y="814080"/>
                          <a:pt x="3482623" y="699093"/>
                          <a:pt x="3242584" y="754749"/>
                        </a:cubicBezTo>
                        <a:cubicBezTo>
                          <a:pt x="3002545" y="810405"/>
                          <a:pt x="2952577" y="738384"/>
                          <a:pt x="2870430" y="754749"/>
                        </a:cubicBezTo>
                        <a:cubicBezTo>
                          <a:pt x="2788283" y="771114"/>
                          <a:pt x="2593658" y="752972"/>
                          <a:pt x="2498276" y="754749"/>
                        </a:cubicBezTo>
                        <a:cubicBezTo>
                          <a:pt x="2402894" y="756526"/>
                          <a:pt x="2270471" y="741513"/>
                          <a:pt x="2126122" y="754749"/>
                        </a:cubicBezTo>
                        <a:cubicBezTo>
                          <a:pt x="1981773" y="767985"/>
                          <a:pt x="1820665" y="721858"/>
                          <a:pt x="1544631" y="754749"/>
                        </a:cubicBezTo>
                        <a:cubicBezTo>
                          <a:pt x="1268597" y="787640"/>
                          <a:pt x="1212760" y="694852"/>
                          <a:pt x="1032919" y="754749"/>
                        </a:cubicBezTo>
                        <a:cubicBezTo>
                          <a:pt x="853078" y="814646"/>
                          <a:pt x="805381" y="713464"/>
                          <a:pt x="660765" y="754749"/>
                        </a:cubicBezTo>
                        <a:cubicBezTo>
                          <a:pt x="516149" y="796034"/>
                          <a:pt x="336802" y="708034"/>
                          <a:pt x="125794" y="754749"/>
                        </a:cubicBezTo>
                        <a:cubicBezTo>
                          <a:pt x="53497" y="774275"/>
                          <a:pt x="-9676" y="701171"/>
                          <a:pt x="0" y="628955"/>
                        </a:cubicBezTo>
                        <a:cubicBezTo>
                          <a:pt x="-38202" y="440067"/>
                          <a:pt x="41841" y="263626"/>
                          <a:pt x="0" y="125794"/>
                        </a:cubicBezTo>
                        <a:close/>
                      </a:path>
                      <a:path w="7229475" h="754749" stroke="0" extrusionOk="0">
                        <a:moveTo>
                          <a:pt x="0" y="125794"/>
                        </a:moveTo>
                        <a:cubicBezTo>
                          <a:pt x="-11354" y="51935"/>
                          <a:pt x="40008" y="-6462"/>
                          <a:pt x="125794" y="0"/>
                        </a:cubicBezTo>
                        <a:cubicBezTo>
                          <a:pt x="324371" y="-1217"/>
                          <a:pt x="473508" y="43213"/>
                          <a:pt x="637506" y="0"/>
                        </a:cubicBezTo>
                        <a:cubicBezTo>
                          <a:pt x="801504" y="-43213"/>
                          <a:pt x="985087" y="28045"/>
                          <a:pt x="1079439" y="0"/>
                        </a:cubicBezTo>
                        <a:cubicBezTo>
                          <a:pt x="1173791" y="-28045"/>
                          <a:pt x="1597013" y="17489"/>
                          <a:pt x="1730708" y="0"/>
                        </a:cubicBezTo>
                        <a:cubicBezTo>
                          <a:pt x="1864403" y="-17489"/>
                          <a:pt x="1930173" y="9365"/>
                          <a:pt x="2102862" y="0"/>
                        </a:cubicBezTo>
                        <a:cubicBezTo>
                          <a:pt x="2275551" y="-9365"/>
                          <a:pt x="2363701" y="18278"/>
                          <a:pt x="2544795" y="0"/>
                        </a:cubicBezTo>
                        <a:cubicBezTo>
                          <a:pt x="2725889" y="-18278"/>
                          <a:pt x="2914437" y="59342"/>
                          <a:pt x="3196064" y="0"/>
                        </a:cubicBezTo>
                        <a:cubicBezTo>
                          <a:pt x="3477691" y="-59342"/>
                          <a:pt x="3620199" y="46045"/>
                          <a:pt x="3777555" y="0"/>
                        </a:cubicBezTo>
                        <a:cubicBezTo>
                          <a:pt x="3934911" y="-46045"/>
                          <a:pt x="4149436" y="25475"/>
                          <a:pt x="4289267" y="0"/>
                        </a:cubicBezTo>
                        <a:cubicBezTo>
                          <a:pt x="4429098" y="-25475"/>
                          <a:pt x="4552234" y="16405"/>
                          <a:pt x="4661421" y="0"/>
                        </a:cubicBezTo>
                        <a:cubicBezTo>
                          <a:pt x="4770608" y="-16405"/>
                          <a:pt x="5108014" y="69610"/>
                          <a:pt x="5312690" y="0"/>
                        </a:cubicBezTo>
                        <a:cubicBezTo>
                          <a:pt x="5517366" y="-69610"/>
                          <a:pt x="5873485" y="50727"/>
                          <a:pt x="6033738" y="0"/>
                        </a:cubicBezTo>
                        <a:cubicBezTo>
                          <a:pt x="6193991" y="-50727"/>
                          <a:pt x="6243477" y="23336"/>
                          <a:pt x="6405892" y="0"/>
                        </a:cubicBezTo>
                        <a:cubicBezTo>
                          <a:pt x="6568307" y="-23336"/>
                          <a:pt x="6828561" y="78176"/>
                          <a:pt x="7103681" y="0"/>
                        </a:cubicBezTo>
                        <a:cubicBezTo>
                          <a:pt x="7167270" y="-10076"/>
                          <a:pt x="7227146" y="75105"/>
                          <a:pt x="7229475" y="125794"/>
                        </a:cubicBezTo>
                        <a:cubicBezTo>
                          <a:pt x="7234479" y="309099"/>
                          <a:pt x="7194250" y="515137"/>
                          <a:pt x="7229475" y="628955"/>
                        </a:cubicBezTo>
                        <a:cubicBezTo>
                          <a:pt x="7234505" y="706939"/>
                          <a:pt x="7185915" y="742685"/>
                          <a:pt x="7103681" y="754749"/>
                        </a:cubicBezTo>
                        <a:cubicBezTo>
                          <a:pt x="6809877" y="811113"/>
                          <a:pt x="6662833" y="677050"/>
                          <a:pt x="6382633" y="754749"/>
                        </a:cubicBezTo>
                        <a:cubicBezTo>
                          <a:pt x="6102433" y="832448"/>
                          <a:pt x="6036051" y="706414"/>
                          <a:pt x="5731363" y="754749"/>
                        </a:cubicBezTo>
                        <a:cubicBezTo>
                          <a:pt x="5426675" y="803084"/>
                          <a:pt x="5336191" y="740142"/>
                          <a:pt x="5149873" y="754749"/>
                        </a:cubicBezTo>
                        <a:cubicBezTo>
                          <a:pt x="4963555" y="769356"/>
                          <a:pt x="4823556" y="702491"/>
                          <a:pt x="4638161" y="754749"/>
                        </a:cubicBezTo>
                        <a:cubicBezTo>
                          <a:pt x="4452766" y="807007"/>
                          <a:pt x="4229835" y="695936"/>
                          <a:pt x="4126449" y="754749"/>
                        </a:cubicBezTo>
                        <a:cubicBezTo>
                          <a:pt x="4023063" y="813562"/>
                          <a:pt x="3765273" y="705342"/>
                          <a:pt x="3544959" y="754749"/>
                        </a:cubicBezTo>
                        <a:cubicBezTo>
                          <a:pt x="3324645" y="804156"/>
                          <a:pt x="3187868" y="703208"/>
                          <a:pt x="2963468" y="754749"/>
                        </a:cubicBezTo>
                        <a:cubicBezTo>
                          <a:pt x="2739068" y="806290"/>
                          <a:pt x="2496387" y="741782"/>
                          <a:pt x="2242420" y="754749"/>
                        </a:cubicBezTo>
                        <a:cubicBezTo>
                          <a:pt x="1988453" y="767716"/>
                          <a:pt x="1785735" y="705585"/>
                          <a:pt x="1521371" y="754749"/>
                        </a:cubicBezTo>
                        <a:cubicBezTo>
                          <a:pt x="1257007" y="803913"/>
                          <a:pt x="1052621" y="734102"/>
                          <a:pt x="800323" y="754749"/>
                        </a:cubicBezTo>
                        <a:cubicBezTo>
                          <a:pt x="548025" y="775396"/>
                          <a:pt x="363081" y="724500"/>
                          <a:pt x="125794" y="754749"/>
                        </a:cubicBezTo>
                        <a:cubicBezTo>
                          <a:pt x="41837" y="744494"/>
                          <a:pt x="-3362" y="692274"/>
                          <a:pt x="0" y="628955"/>
                        </a:cubicBezTo>
                        <a:cubicBezTo>
                          <a:pt x="-38791" y="468338"/>
                          <a:pt x="46281" y="320314"/>
                          <a:pt x="0" y="1257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Khoáng sản gồn 3 loại: Năng lượng, kim loại và phi kim.</a:t>
            </a:r>
            <a:endParaRPr lang="en-VN" sz="2400" dirty="0">
              <a:solidFill>
                <a:schemeClr val="tx1"/>
              </a:solidFill>
              <a:latin typeface="+mj-lt"/>
            </a:endParaRPr>
          </a:p>
        </p:txBody>
      </p:sp>
      <p:sp>
        <p:nvSpPr>
          <p:cNvPr id="9" name="Rounded Rectangle 8">
            <a:extLst>
              <a:ext uri="{FF2B5EF4-FFF2-40B4-BE49-F238E27FC236}">
                <a16:creationId xmlns:a16="http://schemas.microsoft.com/office/drawing/2014/main" id="{23306AC0-38D1-474C-AE4D-5CE885525538}"/>
              </a:ext>
            </a:extLst>
          </p:cNvPr>
          <p:cNvSpPr/>
          <p:nvPr/>
        </p:nvSpPr>
        <p:spPr>
          <a:xfrm>
            <a:off x="657225" y="4343025"/>
            <a:ext cx="10515600" cy="1019675"/>
          </a:xfrm>
          <a:prstGeom prst="roundRect">
            <a:avLst/>
          </a:prstGeom>
          <a:solidFill>
            <a:schemeClr val="bg1"/>
          </a:solidFill>
          <a:ln>
            <a:solidFill>
              <a:schemeClr val="tx1"/>
            </a:solidFill>
            <a:extLst>
              <a:ext uri="{C807C97D-BFC1-408E-A445-0C87EB9F89A2}">
                <ask:lineSketchStyleProps xmlns:ask="http://schemas.microsoft.com/office/drawing/2018/sketchyshapes" sd="4226429219">
                  <a:custGeom>
                    <a:avLst/>
                    <a:gdLst>
                      <a:gd name="connsiteX0" fmla="*/ 0 w 10515600"/>
                      <a:gd name="connsiteY0" fmla="*/ 169949 h 1019675"/>
                      <a:gd name="connsiteX1" fmla="*/ 169949 w 10515600"/>
                      <a:gd name="connsiteY1" fmla="*/ 0 h 1019675"/>
                      <a:gd name="connsiteX2" fmla="*/ 972034 w 10515600"/>
                      <a:gd name="connsiteY2" fmla="*/ 0 h 1019675"/>
                      <a:gd name="connsiteX3" fmla="*/ 1468847 w 10515600"/>
                      <a:gd name="connsiteY3" fmla="*/ 0 h 1019675"/>
                      <a:gd name="connsiteX4" fmla="*/ 1863904 w 10515600"/>
                      <a:gd name="connsiteY4" fmla="*/ 0 h 1019675"/>
                      <a:gd name="connsiteX5" fmla="*/ 2564232 w 10515600"/>
                      <a:gd name="connsiteY5" fmla="*/ 0 h 1019675"/>
                      <a:gd name="connsiteX6" fmla="*/ 2959288 w 10515600"/>
                      <a:gd name="connsiteY6" fmla="*/ 0 h 1019675"/>
                      <a:gd name="connsiteX7" fmla="*/ 3761373 w 10515600"/>
                      <a:gd name="connsiteY7" fmla="*/ 0 h 1019675"/>
                      <a:gd name="connsiteX8" fmla="*/ 4156430 w 10515600"/>
                      <a:gd name="connsiteY8" fmla="*/ 0 h 1019675"/>
                      <a:gd name="connsiteX9" fmla="*/ 4449730 w 10515600"/>
                      <a:gd name="connsiteY9" fmla="*/ 0 h 1019675"/>
                      <a:gd name="connsiteX10" fmla="*/ 5251814 w 10515600"/>
                      <a:gd name="connsiteY10" fmla="*/ 0 h 1019675"/>
                      <a:gd name="connsiteX11" fmla="*/ 6053899 w 10515600"/>
                      <a:gd name="connsiteY11" fmla="*/ 0 h 1019675"/>
                      <a:gd name="connsiteX12" fmla="*/ 6347199 w 10515600"/>
                      <a:gd name="connsiteY12" fmla="*/ 0 h 1019675"/>
                      <a:gd name="connsiteX13" fmla="*/ 6640498 w 10515600"/>
                      <a:gd name="connsiteY13" fmla="*/ 0 h 1019675"/>
                      <a:gd name="connsiteX14" fmla="*/ 6933798 w 10515600"/>
                      <a:gd name="connsiteY14" fmla="*/ 0 h 1019675"/>
                      <a:gd name="connsiteX15" fmla="*/ 7532369 w 10515600"/>
                      <a:gd name="connsiteY15" fmla="*/ 0 h 1019675"/>
                      <a:gd name="connsiteX16" fmla="*/ 8029182 w 10515600"/>
                      <a:gd name="connsiteY16" fmla="*/ 0 h 1019675"/>
                      <a:gd name="connsiteX17" fmla="*/ 8322482 w 10515600"/>
                      <a:gd name="connsiteY17" fmla="*/ 0 h 1019675"/>
                      <a:gd name="connsiteX18" fmla="*/ 9022810 w 10515600"/>
                      <a:gd name="connsiteY18" fmla="*/ 0 h 1019675"/>
                      <a:gd name="connsiteX19" fmla="*/ 9723137 w 10515600"/>
                      <a:gd name="connsiteY19" fmla="*/ 0 h 1019675"/>
                      <a:gd name="connsiteX20" fmla="*/ 10345651 w 10515600"/>
                      <a:gd name="connsiteY20" fmla="*/ 0 h 1019675"/>
                      <a:gd name="connsiteX21" fmla="*/ 10515600 w 10515600"/>
                      <a:gd name="connsiteY21" fmla="*/ 169949 h 1019675"/>
                      <a:gd name="connsiteX22" fmla="*/ 10515600 w 10515600"/>
                      <a:gd name="connsiteY22" fmla="*/ 503040 h 1019675"/>
                      <a:gd name="connsiteX23" fmla="*/ 10515600 w 10515600"/>
                      <a:gd name="connsiteY23" fmla="*/ 849726 h 1019675"/>
                      <a:gd name="connsiteX24" fmla="*/ 10345651 w 10515600"/>
                      <a:gd name="connsiteY24" fmla="*/ 1019675 h 1019675"/>
                      <a:gd name="connsiteX25" fmla="*/ 9747080 w 10515600"/>
                      <a:gd name="connsiteY25" fmla="*/ 1019675 h 1019675"/>
                      <a:gd name="connsiteX26" fmla="*/ 9046753 w 10515600"/>
                      <a:gd name="connsiteY26" fmla="*/ 1019675 h 1019675"/>
                      <a:gd name="connsiteX27" fmla="*/ 8549939 w 10515600"/>
                      <a:gd name="connsiteY27" fmla="*/ 1019675 h 1019675"/>
                      <a:gd name="connsiteX28" fmla="*/ 7849611 w 10515600"/>
                      <a:gd name="connsiteY28" fmla="*/ 1019675 h 1019675"/>
                      <a:gd name="connsiteX29" fmla="*/ 7454554 w 10515600"/>
                      <a:gd name="connsiteY29" fmla="*/ 1019675 h 1019675"/>
                      <a:gd name="connsiteX30" fmla="*/ 6957741 w 10515600"/>
                      <a:gd name="connsiteY30" fmla="*/ 1019675 h 1019675"/>
                      <a:gd name="connsiteX31" fmla="*/ 6155656 w 10515600"/>
                      <a:gd name="connsiteY31" fmla="*/ 1019675 h 1019675"/>
                      <a:gd name="connsiteX32" fmla="*/ 5760599 w 10515600"/>
                      <a:gd name="connsiteY32" fmla="*/ 1019675 h 1019675"/>
                      <a:gd name="connsiteX33" fmla="*/ 5162029 w 10515600"/>
                      <a:gd name="connsiteY33" fmla="*/ 1019675 h 1019675"/>
                      <a:gd name="connsiteX34" fmla="*/ 4563458 w 10515600"/>
                      <a:gd name="connsiteY34" fmla="*/ 1019675 h 1019675"/>
                      <a:gd name="connsiteX35" fmla="*/ 4066644 w 10515600"/>
                      <a:gd name="connsiteY35" fmla="*/ 1019675 h 1019675"/>
                      <a:gd name="connsiteX36" fmla="*/ 3773345 w 10515600"/>
                      <a:gd name="connsiteY36" fmla="*/ 1019675 h 1019675"/>
                      <a:gd name="connsiteX37" fmla="*/ 3276531 w 10515600"/>
                      <a:gd name="connsiteY37" fmla="*/ 1019675 h 1019675"/>
                      <a:gd name="connsiteX38" fmla="*/ 2881474 w 10515600"/>
                      <a:gd name="connsiteY38" fmla="*/ 1019675 h 1019675"/>
                      <a:gd name="connsiteX39" fmla="*/ 2282904 w 10515600"/>
                      <a:gd name="connsiteY39" fmla="*/ 1019675 h 1019675"/>
                      <a:gd name="connsiteX40" fmla="*/ 1989604 w 10515600"/>
                      <a:gd name="connsiteY40" fmla="*/ 1019675 h 1019675"/>
                      <a:gd name="connsiteX41" fmla="*/ 1492790 w 10515600"/>
                      <a:gd name="connsiteY41" fmla="*/ 1019675 h 1019675"/>
                      <a:gd name="connsiteX42" fmla="*/ 792463 w 10515600"/>
                      <a:gd name="connsiteY42" fmla="*/ 1019675 h 1019675"/>
                      <a:gd name="connsiteX43" fmla="*/ 169949 w 10515600"/>
                      <a:gd name="connsiteY43" fmla="*/ 1019675 h 1019675"/>
                      <a:gd name="connsiteX44" fmla="*/ 0 w 10515600"/>
                      <a:gd name="connsiteY44" fmla="*/ 849726 h 1019675"/>
                      <a:gd name="connsiteX45" fmla="*/ 0 w 10515600"/>
                      <a:gd name="connsiteY45" fmla="*/ 523433 h 1019675"/>
                      <a:gd name="connsiteX46" fmla="*/ 0 w 10515600"/>
                      <a:gd name="connsiteY46" fmla="*/ 169949 h 101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15600" h="1019675" fill="none" extrusionOk="0">
                        <a:moveTo>
                          <a:pt x="0" y="169949"/>
                        </a:moveTo>
                        <a:cubicBezTo>
                          <a:pt x="-1794" y="85522"/>
                          <a:pt x="77063" y="-14840"/>
                          <a:pt x="169949" y="0"/>
                        </a:cubicBezTo>
                        <a:cubicBezTo>
                          <a:pt x="353695" y="-78574"/>
                          <a:pt x="630975" y="17480"/>
                          <a:pt x="972034" y="0"/>
                        </a:cubicBezTo>
                        <a:cubicBezTo>
                          <a:pt x="1313094" y="-17480"/>
                          <a:pt x="1349789" y="12440"/>
                          <a:pt x="1468847" y="0"/>
                        </a:cubicBezTo>
                        <a:cubicBezTo>
                          <a:pt x="1587905" y="-12440"/>
                          <a:pt x="1763651" y="44534"/>
                          <a:pt x="1863904" y="0"/>
                        </a:cubicBezTo>
                        <a:cubicBezTo>
                          <a:pt x="1964157" y="-44534"/>
                          <a:pt x="2251230" y="9861"/>
                          <a:pt x="2564232" y="0"/>
                        </a:cubicBezTo>
                        <a:cubicBezTo>
                          <a:pt x="2877234" y="-9861"/>
                          <a:pt x="2868337" y="4519"/>
                          <a:pt x="2959288" y="0"/>
                        </a:cubicBezTo>
                        <a:cubicBezTo>
                          <a:pt x="3050239" y="-4519"/>
                          <a:pt x="3532022" y="86155"/>
                          <a:pt x="3761373" y="0"/>
                        </a:cubicBezTo>
                        <a:cubicBezTo>
                          <a:pt x="3990725" y="-86155"/>
                          <a:pt x="4038274" y="29055"/>
                          <a:pt x="4156430" y="0"/>
                        </a:cubicBezTo>
                        <a:cubicBezTo>
                          <a:pt x="4274586" y="-29055"/>
                          <a:pt x="4347298" y="31180"/>
                          <a:pt x="4449730" y="0"/>
                        </a:cubicBezTo>
                        <a:cubicBezTo>
                          <a:pt x="4552162" y="-31180"/>
                          <a:pt x="4877572" y="44189"/>
                          <a:pt x="5251814" y="0"/>
                        </a:cubicBezTo>
                        <a:cubicBezTo>
                          <a:pt x="5626056" y="-44189"/>
                          <a:pt x="5755887" y="71492"/>
                          <a:pt x="6053899" y="0"/>
                        </a:cubicBezTo>
                        <a:cubicBezTo>
                          <a:pt x="6351912" y="-71492"/>
                          <a:pt x="6285576" y="7743"/>
                          <a:pt x="6347199" y="0"/>
                        </a:cubicBezTo>
                        <a:cubicBezTo>
                          <a:pt x="6408822" y="-7743"/>
                          <a:pt x="6514080" y="33241"/>
                          <a:pt x="6640498" y="0"/>
                        </a:cubicBezTo>
                        <a:cubicBezTo>
                          <a:pt x="6766916" y="-33241"/>
                          <a:pt x="6809320" y="12284"/>
                          <a:pt x="6933798" y="0"/>
                        </a:cubicBezTo>
                        <a:cubicBezTo>
                          <a:pt x="7058276" y="-12284"/>
                          <a:pt x="7291432" y="5990"/>
                          <a:pt x="7532369" y="0"/>
                        </a:cubicBezTo>
                        <a:cubicBezTo>
                          <a:pt x="7773306" y="-5990"/>
                          <a:pt x="7793108" y="10507"/>
                          <a:pt x="8029182" y="0"/>
                        </a:cubicBezTo>
                        <a:cubicBezTo>
                          <a:pt x="8265256" y="-10507"/>
                          <a:pt x="8186653" y="22677"/>
                          <a:pt x="8322482" y="0"/>
                        </a:cubicBezTo>
                        <a:cubicBezTo>
                          <a:pt x="8458311" y="-22677"/>
                          <a:pt x="8762445" y="7375"/>
                          <a:pt x="9022810" y="0"/>
                        </a:cubicBezTo>
                        <a:cubicBezTo>
                          <a:pt x="9283175" y="-7375"/>
                          <a:pt x="9580217" y="20377"/>
                          <a:pt x="9723137" y="0"/>
                        </a:cubicBezTo>
                        <a:cubicBezTo>
                          <a:pt x="9866057" y="-20377"/>
                          <a:pt x="10200221" y="10839"/>
                          <a:pt x="10345651" y="0"/>
                        </a:cubicBezTo>
                        <a:cubicBezTo>
                          <a:pt x="10427864" y="-998"/>
                          <a:pt x="10522263" y="76083"/>
                          <a:pt x="10515600" y="169949"/>
                        </a:cubicBezTo>
                        <a:cubicBezTo>
                          <a:pt x="10550749" y="330282"/>
                          <a:pt x="10501598" y="349458"/>
                          <a:pt x="10515600" y="503040"/>
                        </a:cubicBezTo>
                        <a:cubicBezTo>
                          <a:pt x="10529602" y="656622"/>
                          <a:pt x="10496073" y="689190"/>
                          <a:pt x="10515600" y="849726"/>
                        </a:cubicBezTo>
                        <a:cubicBezTo>
                          <a:pt x="10528512" y="962850"/>
                          <a:pt x="10432440" y="998237"/>
                          <a:pt x="10345651" y="1019675"/>
                        </a:cubicBezTo>
                        <a:cubicBezTo>
                          <a:pt x="10212444" y="1044660"/>
                          <a:pt x="10005651" y="996110"/>
                          <a:pt x="9747080" y="1019675"/>
                        </a:cubicBezTo>
                        <a:cubicBezTo>
                          <a:pt x="9488509" y="1043240"/>
                          <a:pt x="9214609" y="963808"/>
                          <a:pt x="9046753" y="1019675"/>
                        </a:cubicBezTo>
                        <a:cubicBezTo>
                          <a:pt x="8878897" y="1075542"/>
                          <a:pt x="8734810" y="998448"/>
                          <a:pt x="8549939" y="1019675"/>
                        </a:cubicBezTo>
                        <a:cubicBezTo>
                          <a:pt x="8365068" y="1040902"/>
                          <a:pt x="8029497" y="985945"/>
                          <a:pt x="7849611" y="1019675"/>
                        </a:cubicBezTo>
                        <a:cubicBezTo>
                          <a:pt x="7669725" y="1053405"/>
                          <a:pt x="7600070" y="981648"/>
                          <a:pt x="7454554" y="1019675"/>
                        </a:cubicBezTo>
                        <a:cubicBezTo>
                          <a:pt x="7309038" y="1057702"/>
                          <a:pt x="7170820" y="998472"/>
                          <a:pt x="6957741" y="1019675"/>
                        </a:cubicBezTo>
                        <a:cubicBezTo>
                          <a:pt x="6744662" y="1040878"/>
                          <a:pt x="6554302" y="931303"/>
                          <a:pt x="6155656" y="1019675"/>
                        </a:cubicBezTo>
                        <a:cubicBezTo>
                          <a:pt x="5757010" y="1108047"/>
                          <a:pt x="5908857" y="979707"/>
                          <a:pt x="5760599" y="1019675"/>
                        </a:cubicBezTo>
                        <a:cubicBezTo>
                          <a:pt x="5612341" y="1059643"/>
                          <a:pt x="5330930" y="978684"/>
                          <a:pt x="5162029" y="1019675"/>
                        </a:cubicBezTo>
                        <a:cubicBezTo>
                          <a:pt x="4993128" y="1060666"/>
                          <a:pt x="4782109" y="980287"/>
                          <a:pt x="4563458" y="1019675"/>
                        </a:cubicBezTo>
                        <a:cubicBezTo>
                          <a:pt x="4344807" y="1059063"/>
                          <a:pt x="4206606" y="972919"/>
                          <a:pt x="4066644" y="1019675"/>
                        </a:cubicBezTo>
                        <a:cubicBezTo>
                          <a:pt x="3926682" y="1066431"/>
                          <a:pt x="3894944" y="1011925"/>
                          <a:pt x="3773345" y="1019675"/>
                        </a:cubicBezTo>
                        <a:cubicBezTo>
                          <a:pt x="3651746" y="1027425"/>
                          <a:pt x="3423445" y="961528"/>
                          <a:pt x="3276531" y="1019675"/>
                        </a:cubicBezTo>
                        <a:cubicBezTo>
                          <a:pt x="3129617" y="1077822"/>
                          <a:pt x="2965795" y="999829"/>
                          <a:pt x="2881474" y="1019675"/>
                        </a:cubicBezTo>
                        <a:cubicBezTo>
                          <a:pt x="2797153" y="1039521"/>
                          <a:pt x="2578638" y="993614"/>
                          <a:pt x="2282904" y="1019675"/>
                        </a:cubicBezTo>
                        <a:cubicBezTo>
                          <a:pt x="1987170" y="1045736"/>
                          <a:pt x="2082960" y="994763"/>
                          <a:pt x="1989604" y="1019675"/>
                        </a:cubicBezTo>
                        <a:cubicBezTo>
                          <a:pt x="1896248" y="1044587"/>
                          <a:pt x="1698463" y="993711"/>
                          <a:pt x="1492790" y="1019675"/>
                        </a:cubicBezTo>
                        <a:cubicBezTo>
                          <a:pt x="1287117" y="1045639"/>
                          <a:pt x="1022440" y="989666"/>
                          <a:pt x="792463" y="1019675"/>
                        </a:cubicBezTo>
                        <a:cubicBezTo>
                          <a:pt x="562486" y="1049684"/>
                          <a:pt x="363856" y="1011899"/>
                          <a:pt x="169949" y="1019675"/>
                        </a:cubicBezTo>
                        <a:cubicBezTo>
                          <a:pt x="69774" y="1025053"/>
                          <a:pt x="5917" y="929899"/>
                          <a:pt x="0" y="849726"/>
                        </a:cubicBezTo>
                        <a:cubicBezTo>
                          <a:pt x="-26787" y="762702"/>
                          <a:pt x="21207" y="597448"/>
                          <a:pt x="0" y="523433"/>
                        </a:cubicBezTo>
                        <a:cubicBezTo>
                          <a:pt x="-21207" y="449418"/>
                          <a:pt x="26224" y="257854"/>
                          <a:pt x="0" y="169949"/>
                        </a:cubicBezTo>
                        <a:close/>
                      </a:path>
                      <a:path w="10515600" h="1019675" stroke="0" extrusionOk="0">
                        <a:moveTo>
                          <a:pt x="0" y="169949"/>
                        </a:moveTo>
                        <a:cubicBezTo>
                          <a:pt x="-21724" y="67698"/>
                          <a:pt x="51235" y="-9846"/>
                          <a:pt x="169949" y="0"/>
                        </a:cubicBezTo>
                        <a:cubicBezTo>
                          <a:pt x="409624" y="-47950"/>
                          <a:pt x="501196" y="33018"/>
                          <a:pt x="666763" y="0"/>
                        </a:cubicBezTo>
                        <a:cubicBezTo>
                          <a:pt x="832330" y="-33018"/>
                          <a:pt x="886373" y="32426"/>
                          <a:pt x="1061819" y="0"/>
                        </a:cubicBezTo>
                        <a:cubicBezTo>
                          <a:pt x="1237265" y="-32426"/>
                          <a:pt x="1552582" y="24013"/>
                          <a:pt x="1762147" y="0"/>
                        </a:cubicBezTo>
                        <a:cubicBezTo>
                          <a:pt x="1971712" y="-24013"/>
                          <a:pt x="1990154" y="22020"/>
                          <a:pt x="2055447" y="0"/>
                        </a:cubicBezTo>
                        <a:cubicBezTo>
                          <a:pt x="2120740" y="-22020"/>
                          <a:pt x="2307614" y="46423"/>
                          <a:pt x="2450503" y="0"/>
                        </a:cubicBezTo>
                        <a:cubicBezTo>
                          <a:pt x="2593392" y="-46423"/>
                          <a:pt x="2942392" y="50268"/>
                          <a:pt x="3150831" y="0"/>
                        </a:cubicBezTo>
                        <a:cubicBezTo>
                          <a:pt x="3359270" y="-50268"/>
                          <a:pt x="3517502" y="38026"/>
                          <a:pt x="3749402" y="0"/>
                        </a:cubicBezTo>
                        <a:cubicBezTo>
                          <a:pt x="3981302" y="-38026"/>
                          <a:pt x="4138234" y="31318"/>
                          <a:pt x="4246216" y="0"/>
                        </a:cubicBezTo>
                        <a:cubicBezTo>
                          <a:pt x="4354198" y="-31318"/>
                          <a:pt x="4428347" y="32412"/>
                          <a:pt x="4539515" y="0"/>
                        </a:cubicBezTo>
                        <a:cubicBezTo>
                          <a:pt x="4650683" y="-32412"/>
                          <a:pt x="5095073" y="78559"/>
                          <a:pt x="5239843" y="0"/>
                        </a:cubicBezTo>
                        <a:cubicBezTo>
                          <a:pt x="5384613" y="-78559"/>
                          <a:pt x="5661877" y="86392"/>
                          <a:pt x="6041928" y="0"/>
                        </a:cubicBezTo>
                        <a:cubicBezTo>
                          <a:pt x="6421980" y="-86392"/>
                          <a:pt x="6257237" y="10337"/>
                          <a:pt x="6335227" y="0"/>
                        </a:cubicBezTo>
                        <a:cubicBezTo>
                          <a:pt x="6413217" y="-10337"/>
                          <a:pt x="6856865" y="53189"/>
                          <a:pt x="7035555" y="0"/>
                        </a:cubicBezTo>
                        <a:cubicBezTo>
                          <a:pt x="7214245" y="-53189"/>
                          <a:pt x="7475836" y="55518"/>
                          <a:pt x="7735883" y="0"/>
                        </a:cubicBezTo>
                        <a:cubicBezTo>
                          <a:pt x="7995930" y="-55518"/>
                          <a:pt x="8184087" y="31189"/>
                          <a:pt x="8537967" y="0"/>
                        </a:cubicBezTo>
                        <a:cubicBezTo>
                          <a:pt x="8891847" y="-31189"/>
                          <a:pt x="9055393" y="75379"/>
                          <a:pt x="9238295" y="0"/>
                        </a:cubicBezTo>
                        <a:cubicBezTo>
                          <a:pt x="9421197" y="-75379"/>
                          <a:pt x="9444193" y="7640"/>
                          <a:pt x="9531595" y="0"/>
                        </a:cubicBezTo>
                        <a:cubicBezTo>
                          <a:pt x="9618997" y="-7640"/>
                          <a:pt x="10027387" y="62482"/>
                          <a:pt x="10345651" y="0"/>
                        </a:cubicBezTo>
                        <a:cubicBezTo>
                          <a:pt x="10437746" y="-3833"/>
                          <a:pt x="10522302" y="93681"/>
                          <a:pt x="10515600" y="169949"/>
                        </a:cubicBezTo>
                        <a:cubicBezTo>
                          <a:pt x="10549028" y="324653"/>
                          <a:pt x="10489550" y="345154"/>
                          <a:pt x="10515600" y="509838"/>
                        </a:cubicBezTo>
                        <a:cubicBezTo>
                          <a:pt x="10541650" y="674522"/>
                          <a:pt x="10486978" y="733758"/>
                          <a:pt x="10515600" y="849726"/>
                        </a:cubicBezTo>
                        <a:cubicBezTo>
                          <a:pt x="10502997" y="950901"/>
                          <a:pt x="10436024" y="1039789"/>
                          <a:pt x="10345651" y="1019675"/>
                        </a:cubicBezTo>
                        <a:cubicBezTo>
                          <a:pt x="10194900" y="1043827"/>
                          <a:pt x="10127067" y="1015261"/>
                          <a:pt x="9950594" y="1019675"/>
                        </a:cubicBezTo>
                        <a:cubicBezTo>
                          <a:pt x="9774121" y="1024089"/>
                          <a:pt x="9497625" y="973765"/>
                          <a:pt x="9148510" y="1019675"/>
                        </a:cubicBezTo>
                        <a:cubicBezTo>
                          <a:pt x="8799395" y="1065585"/>
                          <a:pt x="8742658" y="964686"/>
                          <a:pt x="8346425" y="1019675"/>
                        </a:cubicBezTo>
                        <a:cubicBezTo>
                          <a:pt x="7950193" y="1074664"/>
                          <a:pt x="7743924" y="1015742"/>
                          <a:pt x="7544340" y="1019675"/>
                        </a:cubicBezTo>
                        <a:cubicBezTo>
                          <a:pt x="7344757" y="1023608"/>
                          <a:pt x="7313096" y="1005384"/>
                          <a:pt x="7251040" y="1019675"/>
                        </a:cubicBezTo>
                        <a:cubicBezTo>
                          <a:pt x="7188984" y="1033966"/>
                          <a:pt x="6995807" y="977951"/>
                          <a:pt x="6855984" y="1019675"/>
                        </a:cubicBezTo>
                        <a:cubicBezTo>
                          <a:pt x="6716161" y="1061399"/>
                          <a:pt x="6642585" y="997171"/>
                          <a:pt x="6562684" y="1019675"/>
                        </a:cubicBezTo>
                        <a:cubicBezTo>
                          <a:pt x="6482783" y="1042179"/>
                          <a:pt x="6171319" y="966363"/>
                          <a:pt x="5964113" y="1019675"/>
                        </a:cubicBezTo>
                        <a:cubicBezTo>
                          <a:pt x="5756907" y="1072987"/>
                          <a:pt x="5628315" y="972482"/>
                          <a:pt x="5467300" y="1019675"/>
                        </a:cubicBezTo>
                        <a:cubicBezTo>
                          <a:pt x="5306285" y="1066868"/>
                          <a:pt x="5255504" y="993339"/>
                          <a:pt x="5174000" y="1019675"/>
                        </a:cubicBezTo>
                        <a:cubicBezTo>
                          <a:pt x="5092496" y="1046011"/>
                          <a:pt x="5005621" y="994259"/>
                          <a:pt x="4880700" y="1019675"/>
                        </a:cubicBezTo>
                        <a:cubicBezTo>
                          <a:pt x="4755779" y="1045091"/>
                          <a:pt x="4564707" y="1000589"/>
                          <a:pt x="4485644" y="1019675"/>
                        </a:cubicBezTo>
                        <a:cubicBezTo>
                          <a:pt x="4406581" y="1038761"/>
                          <a:pt x="4112276" y="997793"/>
                          <a:pt x="3988830" y="1019675"/>
                        </a:cubicBezTo>
                        <a:cubicBezTo>
                          <a:pt x="3865384" y="1041557"/>
                          <a:pt x="3562971" y="952030"/>
                          <a:pt x="3390259" y="1019675"/>
                        </a:cubicBezTo>
                        <a:cubicBezTo>
                          <a:pt x="3217547" y="1087320"/>
                          <a:pt x="2842401" y="929967"/>
                          <a:pt x="2588175" y="1019675"/>
                        </a:cubicBezTo>
                        <a:cubicBezTo>
                          <a:pt x="2333949" y="1109383"/>
                          <a:pt x="1991990" y="981594"/>
                          <a:pt x="1786090" y="1019675"/>
                        </a:cubicBezTo>
                        <a:cubicBezTo>
                          <a:pt x="1580191" y="1057756"/>
                          <a:pt x="1318620" y="971760"/>
                          <a:pt x="984005" y="1019675"/>
                        </a:cubicBezTo>
                        <a:cubicBezTo>
                          <a:pt x="649390" y="1067590"/>
                          <a:pt x="531346" y="1002299"/>
                          <a:pt x="169949" y="1019675"/>
                        </a:cubicBezTo>
                        <a:cubicBezTo>
                          <a:pt x="92918" y="1029915"/>
                          <a:pt x="-2065" y="917271"/>
                          <a:pt x="0" y="849726"/>
                        </a:cubicBezTo>
                        <a:cubicBezTo>
                          <a:pt x="-18422" y="767426"/>
                          <a:pt x="724" y="665462"/>
                          <a:pt x="0" y="496242"/>
                        </a:cubicBezTo>
                        <a:cubicBezTo>
                          <a:pt x="-724" y="327022"/>
                          <a:pt x="27272" y="271652"/>
                          <a:pt x="0" y="16994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mj-lt"/>
              </a:rPr>
              <a:t>Mỏ khoáng sản là nơi tập trung khoáng sản có trữ lượng và chất lượng có thể khai thác đề sử dụng vào mục đích kinh tế</a:t>
            </a:r>
            <a:r>
              <a:rPr lang="en-VN" sz="2400" dirty="0">
                <a:solidFill>
                  <a:schemeClr val="tx1"/>
                </a:solidFill>
                <a:effectLst/>
                <a:latin typeface="+mj-lt"/>
              </a:rPr>
              <a:t> </a:t>
            </a:r>
            <a:endParaRPr lang="en-VN" sz="2400" dirty="0">
              <a:solidFill>
                <a:schemeClr val="tx1"/>
              </a:solidFill>
              <a:latin typeface="+mj-lt"/>
              <a:cs typeface="Times New Roman" panose="02020603050405020304" pitchFamily="18" charset="0"/>
            </a:endParaRPr>
          </a:p>
        </p:txBody>
      </p:sp>
      <p:sp>
        <p:nvSpPr>
          <p:cNvPr id="12" name="Rounded Rectangle 11">
            <a:extLst>
              <a:ext uri="{FF2B5EF4-FFF2-40B4-BE49-F238E27FC236}">
                <a16:creationId xmlns:a16="http://schemas.microsoft.com/office/drawing/2014/main" id="{B681419B-BDFA-8F4C-AF76-5D02F43C331D}"/>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4" name="Rounded Rectangle 13">
            <a:extLst>
              <a:ext uri="{FF2B5EF4-FFF2-40B4-BE49-F238E27FC236}">
                <a16:creationId xmlns:a16="http://schemas.microsoft.com/office/drawing/2014/main" id="{841B99DB-382B-EC43-8D66-796C8F423009}"/>
              </a:ext>
            </a:extLst>
          </p:cNvPr>
          <p:cNvSpPr/>
          <p:nvPr/>
        </p:nvSpPr>
        <p:spPr>
          <a:xfrm>
            <a:off x="2410691" y="14678"/>
            <a:ext cx="9393382"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en-VN"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III. Khoáng sản</a:t>
            </a:r>
          </a:p>
        </p:txBody>
      </p:sp>
    </p:spTree>
    <p:extLst>
      <p:ext uri="{BB962C8B-B14F-4D97-AF65-F5344CB8AC3E}">
        <p14:creationId xmlns:p14="http://schemas.microsoft.com/office/powerpoint/2010/main" val="844862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891E-E722-3E4F-8B21-797783C6286A}"/>
              </a:ext>
            </a:extLst>
          </p:cNvPr>
          <p:cNvSpPr>
            <a:spLocks noGrp="1"/>
          </p:cNvSpPr>
          <p:nvPr>
            <p:ph type="title"/>
          </p:nvPr>
        </p:nvSpPr>
        <p:spPr/>
        <p:txBody>
          <a:bodyPr/>
          <a:lstStyle/>
          <a:p>
            <a:endParaRPr lang="en-VN"/>
          </a:p>
        </p:txBody>
      </p:sp>
      <p:pic>
        <p:nvPicPr>
          <p:cNvPr id="5" name="Content Placeholder 4">
            <a:extLst>
              <a:ext uri="{FF2B5EF4-FFF2-40B4-BE49-F238E27FC236}">
                <a16:creationId xmlns:a16="http://schemas.microsoft.com/office/drawing/2014/main" id="{4AC6E91E-2AA2-1346-AC37-E5CAED0457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041944" cy="6858000"/>
          </a:xfrm>
        </p:spPr>
      </p:pic>
      <p:sp>
        <p:nvSpPr>
          <p:cNvPr id="6" name="TextBox 5">
            <a:extLst>
              <a:ext uri="{FF2B5EF4-FFF2-40B4-BE49-F238E27FC236}">
                <a16:creationId xmlns:a16="http://schemas.microsoft.com/office/drawing/2014/main" id="{7AF67E1F-B425-6C47-A3F4-05776C6EB590}"/>
              </a:ext>
            </a:extLst>
          </p:cNvPr>
          <p:cNvSpPr txBox="1"/>
          <p:nvPr/>
        </p:nvSpPr>
        <p:spPr>
          <a:xfrm>
            <a:off x="295422" y="4557932"/>
            <a:ext cx="5093996" cy="1938992"/>
          </a:xfrm>
          <a:prstGeom prst="rect">
            <a:avLst/>
          </a:prstGeom>
          <a:noFill/>
        </p:spPr>
        <p:txBody>
          <a:bodyPr wrap="square" rtlCol="0">
            <a:spAutoFit/>
          </a:bodyPr>
          <a:lstStyle/>
          <a:p>
            <a:r>
              <a:rPr lang="en-VN" sz="6000" dirty="0">
                <a:latin typeface="Times New Roman" panose="02020603050405020304" pitchFamily="18" charset="0"/>
                <a:cs typeface="Times New Roman" panose="02020603050405020304" pitchFamily="18" charset="0"/>
              </a:rPr>
              <a:t>LUYỆN TẬP VẬN DỤNG</a:t>
            </a:r>
          </a:p>
        </p:txBody>
      </p:sp>
    </p:spTree>
    <p:extLst>
      <p:ext uri="{BB962C8B-B14F-4D97-AF65-F5344CB8AC3E}">
        <p14:creationId xmlns:p14="http://schemas.microsoft.com/office/powerpoint/2010/main" val="2402291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BC2E2FF-1E92-664E-8FFB-3F8A004710F8}"/>
              </a:ext>
            </a:extLst>
          </p:cNvPr>
          <p:cNvGraphicFramePr>
            <a:graphicFrameLocks noGrp="1"/>
          </p:cNvGraphicFramePr>
          <p:nvPr>
            <p:extLst>
              <p:ext uri="{D42A27DB-BD31-4B8C-83A1-F6EECF244321}">
                <p14:modId xmlns:p14="http://schemas.microsoft.com/office/powerpoint/2010/main" val="2033508586"/>
              </p:ext>
            </p:extLst>
          </p:nvPr>
        </p:nvGraphicFramePr>
        <p:xfrm>
          <a:off x="2514600" y="152401"/>
          <a:ext cx="7010400" cy="6553195"/>
        </p:xfrm>
        <a:graphic>
          <a:graphicData uri="http://schemas.openxmlformats.org/drawingml/2006/table">
            <a:tbl>
              <a:tblPr firstRow="1" bandRow="1">
                <a:tableStyleId>{5940675A-B579-460E-94D1-54222C63F5DA}</a:tableStyleId>
              </a:tblPr>
              <a:tblGrid>
                <a:gridCol w="584200">
                  <a:extLst>
                    <a:ext uri="{9D8B030D-6E8A-4147-A177-3AD203B41FA5}">
                      <a16:colId xmlns:a16="http://schemas.microsoft.com/office/drawing/2014/main" val="20000"/>
                    </a:ext>
                  </a:extLst>
                </a:gridCol>
                <a:gridCol w="584200">
                  <a:extLst>
                    <a:ext uri="{9D8B030D-6E8A-4147-A177-3AD203B41FA5}">
                      <a16:colId xmlns:a16="http://schemas.microsoft.com/office/drawing/2014/main" val="20001"/>
                    </a:ext>
                  </a:extLst>
                </a:gridCol>
                <a:gridCol w="584200">
                  <a:extLst>
                    <a:ext uri="{9D8B030D-6E8A-4147-A177-3AD203B41FA5}">
                      <a16:colId xmlns:a16="http://schemas.microsoft.com/office/drawing/2014/main" val="20002"/>
                    </a:ext>
                  </a:extLst>
                </a:gridCol>
                <a:gridCol w="584200">
                  <a:extLst>
                    <a:ext uri="{9D8B030D-6E8A-4147-A177-3AD203B41FA5}">
                      <a16:colId xmlns:a16="http://schemas.microsoft.com/office/drawing/2014/main" val="20003"/>
                    </a:ext>
                  </a:extLst>
                </a:gridCol>
                <a:gridCol w="584200">
                  <a:extLst>
                    <a:ext uri="{9D8B030D-6E8A-4147-A177-3AD203B41FA5}">
                      <a16:colId xmlns:a16="http://schemas.microsoft.com/office/drawing/2014/main" val="20004"/>
                    </a:ext>
                  </a:extLst>
                </a:gridCol>
                <a:gridCol w="584200">
                  <a:extLst>
                    <a:ext uri="{9D8B030D-6E8A-4147-A177-3AD203B41FA5}">
                      <a16:colId xmlns:a16="http://schemas.microsoft.com/office/drawing/2014/main" val="20005"/>
                    </a:ext>
                  </a:extLst>
                </a:gridCol>
                <a:gridCol w="584200">
                  <a:extLst>
                    <a:ext uri="{9D8B030D-6E8A-4147-A177-3AD203B41FA5}">
                      <a16:colId xmlns:a16="http://schemas.microsoft.com/office/drawing/2014/main" val="20006"/>
                    </a:ext>
                  </a:extLst>
                </a:gridCol>
                <a:gridCol w="584200">
                  <a:extLst>
                    <a:ext uri="{9D8B030D-6E8A-4147-A177-3AD203B41FA5}">
                      <a16:colId xmlns:a16="http://schemas.microsoft.com/office/drawing/2014/main" val="20007"/>
                    </a:ext>
                  </a:extLst>
                </a:gridCol>
                <a:gridCol w="584200">
                  <a:extLst>
                    <a:ext uri="{9D8B030D-6E8A-4147-A177-3AD203B41FA5}">
                      <a16:colId xmlns:a16="http://schemas.microsoft.com/office/drawing/2014/main" val="20008"/>
                    </a:ext>
                  </a:extLst>
                </a:gridCol>
                <a:gridCol w="584200">
                  <a:extLst>
                    <a:ext uri="{9D8B030D-6E8A-4147-A177-3AD203B41FA5}">
                      <a16:colId xmlns:a16="http://schemas.microsoft.com/office/drawing/2014/main" val="20009"/>
                    </a:ext>
                  </a:extLst>
                </a:gridCol>
                <a:gridCol w="584200">
                  <a:extLst>
                    <a:ext uri="{9D8B030D-6E8A-4147-A177-3AD203B41FA5}">
                      <a16:colId xmlns:a16="http://schemas.microsoft.com/office/drawing/2014/main" val="20010"/>
                    </a:ext>
                  </a:extLst>
                </a:gridCol>
                <a:gridCol w="584200">
                  <a:extLst>
                    <a:ext uri="{9D8B030D-6E8A-4147-A177-3AD203B41FA5}">
                      <a16:colId xmlns:a16="http://schemas.microsoft.com/office/drawing/2014/main" val="20011"/>
                    </a:ext>
                  </a:extLst>
                </a:gridCol>
              </a:tblGrid>
              <a:tr h="595745">
                <a:tc>
                  <a:txBody>
                    <a:bodyPr/>
                    <a:lstStyle/>
                    <a:p>
                      <a:pPr algn="ctr"/>
                      <a:r>
                        <a:rPr lang="en-US" sz="3200" b="1" dirty="0">
                          <a:solidFill>
                            <a:schemeClr val="tx1"/>
                          </a:solidFill>
                          <a:latin typeface="Times New Roman" pitchFamily="18" charset="0"/>
                          <a:cs typeface="Times New Roman" pitchFamily="18" charset="0"/>
                        </a:rPr>
                        <a:t>R</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Q</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Ư</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E</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T</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Y</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B</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F</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G</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Đ</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K</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95745">
                <a:tc>
                  <a:txBody>
                    <a:bodyPr/>
                    <a:lstStyle/>
                    <a:p>
                      <a:pPr algn="ctr"/>
                      <a:r>
                        <a:rPr lang="en-US" sz="3200" b="1" dirty="0">
                          <a:solidFill>
                            <a:schemeClr val="tx1"/>
                          </a:solidFill>
                          <a:latin typeface="Times New Roman" pitchFamily="18" charset="0"/>
                          <a:cs typeface="Times New Roman" pitchFamily="18" charset="0"/>
                        </a:rPr>
                        <a:t>C</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Ô</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L</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Ô</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M</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B</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Ô</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Q</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Ồ</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Đ</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S</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95745">
                <a:tc>
                  <a:txBody>
                    <a:bodyPr/>
                    <a:lstStyle/>
                    <a:p>
                      <a:pPr algn="ctr"/>
                      <a:r>
                        <a:rPr lang="en-US" sz="3200" b="1" dirty="0">
                          <a:solidFill>
                            <a:schemeClr val="tx1"/>
                          </a:solidFill>
                          <a:latin typeface="Times New Roman" pitchFamily="18" charset="0"/>
                          <a:cs typeface="Times New Roman" pitchFamily="18" charset="0"/>
                        </a:rPr>
                        <a:t>D</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U</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L</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B</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G</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P</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M</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R</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G</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V</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X</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95745">
                <a:tc>
                  <a:txBody>
                    <a:bodyPr/>
                    <a:lstStyle/>
                    <a:p>
                      <a:pPr algn="ctr"/>
                      <a:r>
                        <a:rPr lang="en-US" sz="3200" b="1" dirty="0">
                          <a:solidFill>
                            <a:schemeClr val="tx1"/>
                          </a:solidFill>
                          <a:latin typeface="Times New Roman" pitchFamily="18" charset="0"/>
                          <a:cs typeface="Times New Roman" pitchFamily="18" charset="0"/>
                        </a:rPr>
                        <a:t>V</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Ị</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H</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H</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Ạ</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L</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O</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G</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M</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Z</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595745">
                <a:tc>
                  <a:txBody>
                    <a:bodyPr/>
                    <a:lstStyle/>
                    <a:p>
                      <a:pPr algn="ctr"/>
                      <a:r>
                        <a:rPr lang="en-US" sz="3200" b="1" dirty="0">
                          <a:solidFill>
                            <a:schemeClr val="tx1"/>
                          </a:solidFill>
                          <a:latin typeface="Times New Roman" pitchFamily="18" charset="0"/>
                          <a:cs typeface="Times New Roman" pitchFamily="18" charset="0"/>
                        </a:rPr>
                        <a:t>W</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E</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R</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T</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Y</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H</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Ờ</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B</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E</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595745">
                <a:tc>
                  <a:txBody>
                    <a:bodyPr/>
                    <a:lstStyle/>
                    <a:p>
                      <a:pPr algn="ctr"/>
                      <a:r>
                        <a:rPr lang="en-US" sz="3200" b="1" dirty="0">
                          <a:solidFill>
                            <a:schemeClr val="tx1"/>
                          </a:solidFill>
                          <a:latin typeface="Times New Roman" pitchFamily="18" charset="0"/>
                          <a:cs typeface="Times New Roman" pitchFamily="18" charset="0"/>
                        </a:rPr>
                        <a:t>Q</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T</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Â</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T</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H</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Ế</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G</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I</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Ằ</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I</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Q</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595745">
                <a:tc>
                  <a:txBody>
                    <a:bodyPr/>
                    <a:lstStyle/>
                    <a:p>
                      <a:pPr algn="ctr"/>
                      <a:r>
                        <a:rPr lang="en-US" sz="3200" b="1" dirty="0">
                          <a:solidFill>
                            <a:schemeClr val="tx1"/>
                          </a:solidFill>
                          <a:latin typeface="Times New Roman" pitchFamily="18" charset="0"/>
                          <a:cs typeface="Times New Roman" pitchFamily="18" charset="0"/>
                        </a:rPr>
                        <a:t>A</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C</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I</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T</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D</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Ầ</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U</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vi-VN" sz="3200" b="1" dirty="0">
                          <a:solidFill>
                            <a:schemeClr val="tx1"/>
                          </a:solidFill>
                          <a:latin typeface="Times New Roman" pitchFamily="18" charset="0"/>
                          <a:cs typeface="Times New Roman" pitchFamily="18" charset="0"/>
                        </a:rPr>
                        <a:t>M</a:t>
                      </a:r>
                    </a:p>
                  </a:txBody>
                  <a:tcPr/>
                </a:tc>
                <a:tc>
                  <a:txBody>
                    <a:bodyPr/>
                    <a:lstStyle/>
                    <a:p>
                      <a:pPr algn="ctr"/>
                      <a:r>
                        <a:rPr lang="en-US" sz="3200" b="1" dirty="0" err="1">
                          <a:solidFill>
                            <a:schemeClr val="tx1"/>
                          </a:solidFill>
                          <a:latin typeface="Times New Roman" pitchFamily="18" charset="0"/>
                          <a:cs typeface="Times New Roman" pitchFamily="18" charset="0"/>
                        </a:rPr>
                        <a:t>Ỏ</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R</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E</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595745">
                <a:tc>
                  <a:txBody>
                    <a:bodyPr/>
                    <a:lstStyle/>
                    <a:p>
                      <a:pPr algn="ctr"/>
                      <a:r>
                        <a:rPr lang="en-US" sz="3200" b="1" dirty="0">
                          <a:solidFill>
                            <a:schemeClr val="tx1"/>
                          </a:solidFill>
                          <a:latin typeface="Times New Roman" pitchFamily="18" charset="0"/>
                          <a:cs typeface="Times New Roman" pitchFamily="18" charset="0"/>
                        </a:rPr>
                        <a:t>D</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V</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O</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H</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L</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P</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X</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Ớ</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A</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G</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D</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L</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595745">
                <a:tc>
                  <a:txBody>
                    <a:bodyPr/>
                    <a:lstStyle/>
                    <a:p>
                      <a:pPr algn="ctr"/>
                      <a:r>
                        <a:rPr lang="en-US" sz="3200" b="1" dirty="0">
                          <a:solidFill>
                            <a:schemeClr val="tx1"/>
                          </a:solidFill>
                          <a:latin typeface="Times New Roman" pitchFamily="18" charset="0"/>
                          <a:cs typeface="Times New Roman" pitchFamily="18" charset="0"/>
                        </a:rPr>
                        <a:t>Y</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E</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K</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J</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Ự</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C</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A</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I</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K</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S</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Ự</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595745">
                <a:tc>
                  <a:txBody>
                    <a:bodyPr/>
                    <a:lstStyle/>
                    <a:p>
                      <a:pPr algn="ctr"/>
                      <a:r>
                        <a:rPr lang="en-US" sz="3200" b="1" dirty="0">
                          <a:solidFill>
                            <a:schemeClr val="tx1"/>
                          </a:solidFill>
                          <a:latin typeface="Times New Roman" pitchFamily="18" charset="0"/>
                          <a:cs typeface="Times New Roman" pitchFamily="18" charset="0"/>
                        </a:rPr>
                        <a:t>T</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M</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S</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Q</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A</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Ư</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E</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P</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S</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A</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A</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C</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9"/>
                  </a:ext>
                </a:extLst>
              </a:tr>
              <a:tr h="595745">
                <a:tc>
                  <a:txBody>
                    <a:bodyPr/>
                    <a:lstStyle/>
                    <a:p>
                      <a:pPr algn="ctr"/>
                      <a:r>
                        <a:rPr lang="en-US" sz="3200" b="1" dirty="0">
                          <a:solidFill>
                            <a:schemeClr val="tx1"/>
                          </a:solidFill>
                          <a:latin typeface="Times New Roman" pitchFamily="18" charset="0"/>
                          <a:cs typeface="Times New Roman" pitchFamily="18" charset="0"/>
                        </a:rPr>
                        <a:t>U</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V</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Ă</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N</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Ú</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I</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L</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err="1">
                          <a:solidFill>
                            <a:schemeClr val="tx1"/>
                          </a:solidFill>
                          <a:latin typeface="Times New Roman" pitchFamily="18" charset="0"/>
                          <a:cs typeface="Times New Roman" pitchFamily="18" charset="0"/>
                        </a:rPr>
                        <a:t>Ử</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A</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A</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Y</a:t>
                      </a:r>
                      <a:endParaRPr lang="vi-VN" sz="3200" b="1" dirty="0">
                        <a:solidFill>
                          <a:schemeClr val="tx1"/>
                        </a:solidFill>
                        <a:latin typeface="Times New Roman" pitchFamily="18" charset="0"/>
                        <a:cs typeface="Times New Roman" pitchFamily="18" charset="0"/>
                      </a:endParaRPr>
                    </a:p>
                  </a:txBody>
                  <a:tcPr/>
                </a:tc>
                <a:tc>
                  <a:txBody>
                    <a:bodyPr/>
                    <a:lstStyle/>
                    <a:p>
                      <a:pPr algn="ctr"/>
                      <a:r>
                        <a:rPr lang="en-US" sz="3200" b="1" dirty="0">
                          <a:solidFill>
                            <a:schemeClr val="tx1"/>
                          </a:solidFill>
                          <a:latin typeface="Times New Roman" pitchFamily="18" charset="0"/>
                          <a:cs typeface="Times New Roman" pitchFamily="18" charset="0"/>
                        </a:rPr>
                        <a:t>A</a:t>
                      </a:r>
                      <a:endParaRPr lang="vi-VN" sz="3200" b="1"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10"/>
                  </a:ext>
                </a:extLst>
              </a:tr>
            </a:tbl>
          </a:graphicData>
        </a:graphic>
      </p:graphicFrame>
      <p:sp>
        <p:nvSpPr>
          <p:cNvPr id="2" name="TextBox 1">
            <a:extLst>
              <a:ext uri="{FF2B5EF4-FFF2-40B4-BE49-F238E27FC236}">
                <a16:creationId xmlns:a16="http://schemas.microsoft.com/office/drawing/2014/main" id="{C926531B-6CEC-1E44-B384-966CCB73958E}"/>
              </a:ext>
            </a:extLst>
          </p:cNvPr>
          <p:cNvSpPr txBox="1"/>
          <p:nvPr/>
        </p:nvSpPr>
        <p:spPr>
          <a:xfrm>
            <a:off x="1" y="313739"/>
            <a:ext cx="2300748" cy="1754326"/>
          </a:xfrm>
          <a:prstGeom prst="rect">
            <a:avLst/>
          </a:prstGeom>
          <a:noFill/>
        </p:spPr>
        <p:txBody>
          <a:bodyPr wrap="square" rtlCol="0">
            <a:spAutoFit/>
          </a:bodyPr>
          <a:lstStyle/>
          <a:p>
            <a:r>
              <a:rPr lang="en-VN" dirty="0"/>
              <a:t>Note: Cho 2 em hoặc 1 nhóm học sinh lên bảng chia làm 2 nhóm – đọc 1 từ ngữ cho học sinh kiếm, đội nào nhanh đội đó thắng</a:t>
            </a:r>
          </a:p>
        </p:txBody>
      </p:sp>
    </p:spTree>
    <p:extLst>
      <p:ext uri="{BB962C8B-B14F-4D97-AF65-F5344CB8AC3E}">
        <p14:creationId xmlns:p14="http://schemas.microsoft.com/office/powerpoint/2010/main" val="1031575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25CEA4A5-EC10-4C70-9C7F-4F5A7C1785ED}"/>
              </a:ext>
            </a:extLst>
          </p:cNvPr>
          <p:cNvSpPr txBox="1">
            <a:spLocks noChangeArrowheads="1"/>
          </p:cNvSpPr>
          <p:nvPr/>
        </p:nvSpPr>
        <p:spPr>
          <a:xfrm>
            <a:off x="344784" y="1232958"/>
            <a:ext cx="11678702" cy="5502532"/>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
            </a:pPr>
            <a:r>
              <a:rPr lang="vi-VN" sz="2400" dirty="0"/>
              <a:t>Việt Nam được coi là quốc gia có nguồn tài nguyên khoáng sản đa dạng với hơn 5000 điểm mỏ của 60 loại khoáng sản. </a:t>
            </a:r>
          </a:p>
          <a:p>
            <a:pPr>
              <a:lnSpc>
                <a:spcPct val="120000"/>
              </a:lnSpc>
              <a:buFont typeface="Wingdings" panose="05000000000000000000" pitchFamily="2" charset="2"/>
              <a:buChar char="§"/>
            </a:pPr>
            <a:r>
              <a:rPr lang="vi-VN" sz="2400" dirty="0"/>
              <a:t>Việt Nam đứng thứ 7 về khai thác dầu thô ở khu vực Châu Á Thái Bình Dương </a:t>
            </a:r>
            <a:endParaRPr lang="en-US" altLang="en-US" sz="2400" dirty="0"/>
          </a:p>
          <a:p>
            <a:pPr>
              <a:lnSpc>
                <a:spcPct val="120000"/>
              </a:lnSpc>
              <a:buFont typeface="Wingdings" panose="05000000000000000000" pitchFamily="2" charset="2"/>
              <a:buChar char="§"/>
            </a:pPr>
            <a:r>
              <a:rPr lang="en-US" altLang="en-US" sz="2400" dirty="0" err="1">
                <a:latin typeface="Arial" panose="020B0604020202020204" pitchFamily="34" charset="0"/>
                <a:cs typeface="Arial" panose="020B0604020202020204" pitchFamily="34" charset="0"/>
              </a:rPr>
              <a:t>Vậy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nếu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là</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nhà</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đầu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tư</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em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sẽ</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đầu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tư</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vào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địa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điểm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nào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để</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khai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thác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tiềm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dầu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thô</a:t>
            </a:r>
            <a:r>
              <a:rPr lang="en-US" altLang="en-US" sz="2400" dirty="0">
                <a:latin typeface="Arial" panose="020B0604020202020204" pitchFamily="34" charset="0"/>
                <a:cs typeface="Arial" panose="020B0604020202020204" pitchFamily="34" charset="0"/>
              </a:rPr>
              <a:t>?</a:t>
            </a:r>
            <a:endParaRPr lang="en-US" altLang="en-US" sz="2400" dirty="0"/>
          </a:p>
          <a:p>
            <a:pPr lvl="1" algn="just">
              <a:lnSpc>
                <a:spcPct val="120000"/>
              </a:lnSpc>
              <a:buFont typeface="Wingdings" panose="05000000000000000000" pitchFamily="2" charset="2"/>
              <a:buChar char="§"/>
            </a:pPr>
            <a:endParaRPr lang="en-US" altLang="en-US" dirty="0">
              <a:latin typeface="#9Slide03 FS Neusa Bold" panose="00000800000000000000" pitchFamily="2" charset="0"/>
            </a:endParaRPr>
          </a:p>
        </p:txBody>
      </p:sp>
      <p:sp>
        <p:nvSpPr>
          <p:cNvPr id="14" name="Rectangle 2">
            <a:extLst>
              <a:ext uri="{FF2B5EF4-FFF2-40B4-BE49-F238E27FC236}">
                <a16:creationId xmlns:a16="http://schemas.microsoft.com/office/drawing/2014/main" id="{0788FA4C-1D42-4377-8C27-2F6F337C25F6}"/>
              </a:ext>
            </a:extLst>
          </p:cNvPr>
          <p:cNvSpPr txBox="1">
            <a:spLocks noRot="1"/>
          </p:cNvSpPr>
          <p:nvPr/>
        </p:nvSpPr>
        <p:spPr>
          <a:xfrm>
            <a:off x="344784" y="117750"/>
            <a:ext cx="11678702" cy="928852"/>
          </a:xfrm>
          <a:prstGeom prst="rect">
            <a:avLst/>
          </a:prstGeom>
          <a:solidFill>
            <a:schemeClr val="accent1">
              <a:lumMod val="50000"/>
            </a:schemeClr>
          </a:solidFill>
          <a:ln w="381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6000" b="1" dirty="0" err="1">
                <a:ln>
                  <a:solidFill>
                    <a:srgbClr val="002060"/>
                  </a:solidFill>
                </a:ln>
                <a:solidFill>
                  <a:srgbClr val="FFFF00"/>
                </a:solidFill>
                <a:latin typeface="#9Slide05 SVNClementine" panose="020F0502020204030203" pitchFamily="34" charset="0"/>
              </a:rPr>
              <a:t>Tớ</a:t>
            </a:r>
            <a:r>
              <a:rPr lang="en-US" altLang="en-US" sz="6000" b="1" dirty="0">
                <a:ln>
                  <a:solidFill>
                    <a:srgbClr val="002060"/>
                  </a:solidFill>
                </a:ln>
                <a:solidFill>
                  <a:srgbClr val="FFFF00"/>
                </a:solidFill>
                <a:latin typeface="#9Slide05 SVNClementine" panose="020F0502020204030203" pitchFamily="34" charset="0"/>
              </a:rPr>
              <a:t> </a:t>
            </a:r>
            <a:r>
              <a:rPr lang="en-US" altLang="en-US" sz="6000" b="1" dirty="0" err="1">
                <a:ln>
                  <a:solidFill>
                    <a:srgbClr val="002060"/>
                  </a:solidFill>
                </a:ln>
                <a:solidFill>
                  <a:srgbClr val="FFFF00"/>
                </a:solidFill>
                <a:latin typeface="#9Slide05 SVNClementine" panose="020F0502020204030203" pitchFamily="34" charset="0"/>
              </a:rPr>
              <a:t>là</a:t>
            </a:r>
            <a:r>
              <a:rPr lang="en-US" altLang="en-US" sz="6000" b="1" dirty="0">
                <a:ln>
                  <a:solidFill>
                    <a:srgbClr val="002060"/>
                  </a:solidFill>
                </a:ln>
                <a:solidFill>
                  <a:srgbClr val="FFFF00"/>
                </a:solidFill>
                <a:latin typeface="#9Slide05 SVNClementine" panose="020F0502020204030203" pitchFamily="34" charset="0"/>
              </a:rPr>
              <a:t> </a:t>
            </a:r>
            <a:r>
              <a:rPr lang="en-US" altLang="en-US" sz="6000" b="1" dirty="0" err="1">
                <a:ln>
                  <a:solidFill>
                    <a:srgbClr val="002060"/>
                  </a:solidFill>
                </a:ln>
                <a:solidFill>
                  <a:srgbClr val="FFFF00"/>
                </a:solidFill>
                <a:latin typeface="#9Slide05 SVNClementine" panose="020F0502020204030203" pitchFamily="34" charset="0"/>
              </a:rPr>
              <a:t>chuyên</a:t>
            </a:r>
            <a:r>
              <a:rPr lang="en-US" altLang="en-US" sz="6000" b="1" dirty="0">
                <a:ln>
                  <a:solidFill>
                    <a:srgbClr val="002060"/>
                  </a:solidFill>
                </a:ln>
                <a:solidFill>
                  <a:srgbClr val="FFFF00"/>
                </a:solidFill>
                <a:latin typeface="#9Slide05 SVNClementine" panose="020F0502020204030203" pitchFamily="34" charset="0"/>
              </a:rPr>
              <a:t> </a:t>
            </a:r>
            <a:r>
              <a:rPr lang="en-US" altLang="en-US" sz="6000" b="1" dirty="0" err="1">
                <a:ln>
                  <a:solidFill>
                    <a:srgbClr val="002060"/>
                  </a:solidFill>
                </a:ln>
                <a:solidFill>
                  <a:srgbClr val="FFFF00"/>
                </a:solidFill>
                <a:latin typeface="#9Slide05 SVNClementine" panose="020F0502020204030203" pitchFamily="34" charset="0"/>
              </a:rPr>
              <a:t>gia</a:t>
            </a:r>
            <a:endParaRPr lang="en-US" altLang="en-US" sz="6000" b="1" dirty="0">
              <a:ln>
                <a:solidFill>
                  <a:srgbClr val="002060"/>
                </a:solidFill>
              </a:ln>
              <a:solidFill>
                <a:srgbClr val="FFFF00"/>
              </a:solidFill>
              <a:latin typeface="#9Slide05 SVNClementine" panose="020F0502020204030203" pitchFamily="34" charset="0"/>
            </a:endParaRPr>
          </a:p>
        </p:txBody>
      </p:sp>
      <p:sp>
        <p:nvSpPr>
          <p:cNvPr id="19" name="Rectangle 12">
            <a:extLst>
              <a:ext uri="{FF2B5EF4-FFF2-40B4-BE49-F238E27FC236}">
                <a16:creationId xmlns:a16="http://schemas.microsoft.com/office/drawing/2014/main" id="{29942A0F-8CE2-4450-8FA9-84FCD5728001}"/>
              </a:ext>
            </a:extLst>
          </p:cNvPr>
          <p:cNvSpPr txBox="1">
            <a:spLocks noChangeArrowheads="1"/>
          </p:cNvSpPr>
          <p:nvPr/>
        </p:nvSpPr>
        <p:spPr>
          <a:xfrm>
            <a:off x="4973365" y="4031244"/>
            <a:ext cx="6933692" cy="2295980"/>
          </a:xfrm>
          <a:prstGeom prst="rect">
            <a:avLst/>
          </a:prstGeom>
          <a:solidFill>
            <a:schemeClr val="accent4">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Font typeface="Wingdings" panose="05000000000000000000" pitchFamily="2" charset="2"/>
              <a:buChar char="Ø"/>
            </a:pP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Suy</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nghĩ</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viết</a:t>
            </a:r>
            <a:r>
              <a:rPr lang="en-US" altLang="en-US" sz="2600" b="1" dirty="0">
                <a:latin typeface="Tahoma" panose="020B0604030504040204" pitchFamily="34" charset="0"/>
                <a:ea typeface="Tahoma" panose="020B0604030504040204" pitchFamily="34" charset="0"/>
                <a:cs typeface="Tahoma" panose="020B0604030504040204" pitchFamily="34" charset="0"/>
              </a:rPr>
              <a:t> ý </a:t>
            </a:r>
            <a:r>
              <a:rPr lang="en-US" altLang="en-US" sz="2600" b="1" dirty="0" err="1">
                <a:latin typeface="Tahoma" panose="020B0604030504040204" pitchFamily="34" charset="0"/>
                <a:ea typeface="Tahoma" panose="020B0604030504040204" pitchFamily="34" charset="0"/>
                <a:cs typeface="Tahoma" panose="020B0604030504040204" pitchFamily="34" charset="0"/>
              </a:rPr>
              <a:t>kiến</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cá</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nhân</a:t>
            </a:r>
            <a:r>
              <a:rPr lang="en-US" altLang="en-US" sz="2600" b="1" dirty="0">
                <a:latin typeface="Tahoma" panose="020B0604030504040204" pitchFamily="34" charset="0"/>
                <a:ea typeface="Tahoma" panose="020B0604030504040204" pitchFamily="34" charset="0"/>
                <a:cs typeface="Tahoma" panose="020B0604030504040204" pitchFamily="34" charset="0"/>
              </a:rPr>
              <a:t> 2p</a:t>
            </a:r>
          </a:p>
          <a:p>
            <a:pPr>
              <a:lnSpc>
                <a:spcPct val="120000"/>
              </a:lnSpc>
              <a:spcBef>
                <a:spcPts val="0"/>
              </a:spcBef>
              <a:buFont typeface="Wingdings" panose="05000000000000000000" pitchFamily="2" charset="2"/>
              <a:buChar char="Ø"/>
            </a:pPr>
            <a:r>
              <a:rPr lang="en-US" altLang="en-US" sz="2600" b="1" dirty="0">
                <a:latin typeface="Tahoma" panose="020B0604030504040204" pitchFamily="34" charset="0"/>
                <a:ea typeface="Tahoma" panose="020B0604030504040204" pitchFamily="34" charset="0"/>
                <a:cs typeface="Tahoma" panose="020B0604030504040204" pitchFamily="34" charset="0"/>
              </a:rPr>
              <a:t> 2 </a:t>
            </a:r>
            <a:r>
              <a:rPr lang="en-US" altLang="en-US" sz="2600" b="1" dirty="0" err="1">
                <a:latin typeface="Tahoma" panose="020B0604030504040204" pitchFamily="34" charset="0"/>
                <a:ea typeface="Tahoma" panose="020B0604030504040204" pitchFamily="34" charset="0"/>
                <a:cs typeface="Tahoma" panose="020B0604030504040204" pitchFamily="34" charset="0"/>
              </a:rPr>
              <a:t>đối</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thủ</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lên</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thuyết</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phục</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đầu</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tư</a:t>
            </a:r>
            <a:endParaRPr lang="en-US" altLang="en-US" sz="2600" b="1" dirty="0">
              <a:latin typeface="Tahoma" panose="020B0604030504040204" pitchFamily="34" charset="0"/>
              <a:ea typeface="Tahoma" panose="020B0604030504040204" pitchFamily="34" charset="0"/>
              <a:cs typeface="Tahoma" panose="020B0604030504040204" pitchFamily="34" charset="0"/>
            </a:endParaRPr>
          </a:p>
          <a:p>
            <a:pPr>
              <a:lnSpc>
                <a:spcPct val="120000"/>
              </a:lnSpc>
              <a:spcBef>
                <a:spcPts val="0"/>
              </a:spcBef>
              <a:buFont typeface="Wingdings" panose="05000000000000000000" pitchFamily="2" charset="2"/>
              <a:buChar char="Ø"/>
            </a:pP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Mẫu</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trình</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bày</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Tôi</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sẽ</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đầu</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tư</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vào</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ngành</a:t>
            </a:r>
            <a:r>
              <a:rPr lang="en-US" altLang="en-US" sz="2600" b="1" dirty="0">
                <a:latin typeface="Tahoma" panose="020B0604030504040204" pitchFamily="34" charset="0"/>
                <a:ea typeface="Tahoma" panose="020B0604030504040204" pitchFamily="34" charset="0"/>
                <a:cs typeface="Tahoma" panose="020B0604030504040204" pitchFamily="34" charset="0"/>
              </a:rPr>
              <a:t>… </a:t>
            </a:r>
            <a:r>
              <a:rPr lang="en-US" altLang="en-US" sz="2600" b="1" dirty="0" err="1">
                <a:latin typeface="Tahoma" panose="020B0604030504040204" pitchFamily="34" charset="0"/>
                <a:ea typeface="Tahoma" panose="020B0604030504040204" pitchFamily="34" charset="0"/>
                <a:cs typeface="Tahoma" panose="020B0604030504040204" pitchFamily="34" charset="0"/>
              </a:rPr>
              <a:t>vì</a:t>
            </a:r>
            <a:r>
              <a:rPr lang="en-US" altLang="en-US" sz="2600" b="1" dirty="0">
                <a:latin typeface="Tahoma" panose="020B0604030504040204" pitchFamily="34" charset="0"/>
                <a:ea typeface="Tahoma" panose="020B0604030504040204" pitchFamily="34" charset="0"/>
                <a:cs typeface="Tahoma" panose="020B0604030504040204" pitchFamily="34" charset="0"/>
              </a:rPr>
              <a:t>…</a:t>
            </a:r>
          </a:p>
        </p:txBody>
      </p:sp>
      <p:pic>
        <p:nvPicPr>
          <p:cNvPr id="18" name="2 Minute Timer (Nho)">
            <a:hlinkClick r:id="" action="ppaction://media"/>
            <a:extLst>
              <a:ext uri="{FF2B5EF4-FFF2-40B4-BE49-F238E27FC236}">
                <a16:creationId xmlns:a16="http://schemas.microsoft.com/office/drawing/2014/main" id="{268246FF-E2F8-45AC-A06A-9A07F378AE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06762" y="122510"/>
            <a:ext cx="1916724" cy="924092"/>
          </a:xfrm>
          <a:prstGeom prst="rect">
            <a:avLst/>
          </a:prstGeom>
        </p:spPr>
      </p:pic>
      <p:pic>
        <p:nvPicPr>
          <p:cNvPr id="8194" name="Picture 2" descr="Startup là gì - tại sao cần “thiên sứ”?">
            <a:extLst>
              <a:ext uri="{FF2B5EF4-FFF2-40B4-BE49-F238E27FC236}">
                <a16:creationId xmlns:a16="http://schemas.microsoft.com/office/drawing/2014/main" id="{8BE7B2E8-27EF-4B2C-9E1D-2F32DE385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64" y="3947579"/>
            <a:ext cx="4358172" cy="261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06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8"/>
                </p:tgtEl>
              </p:cMediaNode>
            </p:video>
          </p:childTnLst>
        </p:cTn>
      </p:par>
    </p:tnLst>
    <p:bldLst>
      <p:bldP spid="5" grpId="0" animBg="1"/>
      <p:bldP spid="14"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E4327-3936-4D5B-AD89-A935ADF5E12C}"/>
              </a:ext>
            </a:extLst>
          </p:cNvPr>
          <p:cNvSpPr>
            <a:spLocks noGrp="1"/>
          </p:cNvSpPr>
          <p:nvPr>
            <p:ph type="title"/>
          </p:nvPr>
        </p:nvSpPr>
        <p:spPr>
          <a:xfrm>
            <a:off x="7279021" y="3038475"/>
            <a:ext cx="4439358" cy="2048911"/>
          </a:xfrm>
          <a:solidFill>
            <a:schemeClr val="accent4">
              <a:lumMod val="40000"/>
              <a:lumOff val="60000"/>
            </a:schemeClr>
          </a:solidFill>
        </p:spPr>
        <p:txBody>
          <a:bodyPr vert="horz" lIns="91440" tIns="45720" rIns="91440" bIns="45720" rtlCol="0" anchor="ctr">
            <a:noAutofit/>
          </a:bodyPr>
          <a:lstStyle/>
          <a:p>
            <a:pPr>
              <a:lnSpc>
                <a:spcPct val="120000"/>
              </a:lnSpc>
            </a:pPr>
            <a:r>
              <a:rPr lang="en-US" sz="3600" dirty="0">
                <a:latin typeface="#9Slide07 IcielBaliho Script" pitchFamily="2" charset="0"/>
              </a:rPr>
              <a:t>- </a:t>
            </a:r>
            <a:r>
              <a:rPr lang="en-US" sz="3600" dirty="0" err="1">
                <a:latin typeface="#9Slide07 IcielBaliho Script" pitchFamily="2" charset="0"/>
              </a:rPr>
              <a:t>Nêu</a:t>
            </a:r>
            <a:r>
              <a:rPr lang="en-US" sz="3600" dirty="0">
                <a:latin typeface="#9Slide07 IcielBaliho Script" pitchFamily="2" charset="0"/>
              </a:rPr>
              <a:t> ý </a:t>
            </a:r>
            <a:r>
              <a:rPr lang="en-US" sz="3600" dirty="0" err="1">
                <a:latin typeface="#9Slide07 IcielBaliho Script" pitchFamily="2" charset="0"/>
              </a:rPr>
              <a:t>tưởng</a:t>
            </a:r>
            <a:r>
              <a:rPr lang="en-US" sz="3600" dirty="0">
                <a:latin typeface="#9Slide07 IcielBaliho Script" pitchFamily="2" charset="0"/>
              </a:rPr>
              <a:t> 1 </a:t>
            </a:r>
            <a:r>
              <a:rPr lang="en-US" sz="3600" dirty="0" err="1">
                <a:latin typeface="#9Slide07 IcielBaliho Script" pitchFamily="2" charset="0"/>
              </a:rPr>
              <a:t>phút</a:t>
            </a:r>
            <a:br>
              <a:rPr lang="en-US" sz="3600" dirty="0">
                <a:latin typeface="#9Slide07 IcielBaliho Script" pitchFamily="2" charset="0"/>
              </a:rPr>
            </a:br>
            <a:r>
              <a:rPr lang="en-US" sz="3600" dirty="0">
                <a:latin typeface="#9Slide07 IcielBaliho Script" pitchFamily="2" charset="0"/>
              </a:rPr>
              <a:t>- </a:t>
            </a:r>
            <a:r>
              <a:rPr lang="en-US" sz="3600" dirty="0" err="1">
                <a:latin typeface="#9Slide07 IcielBaliho Script" pitchFamily="2" charset="0"/>
              </a:rPr>
              <a:t>Phản</a:t>
            </a:r>
            <a:r>
              <a:rPr lang="en-US" sz="3600" dirty="0">
                <a:latin typeface="#9Slide07 IcielBaliho Script" pitchFamily="2" charset="0"/>
              </a:rPr>
              <a:t> </a:t>
            </a:r>
            <a:r>
              <a:rPr lang="en-US" sz="3600" dirty="0" err="1">
                <a:latin typeface="#9Slide07 IcielBaliho Script" pitchFamily="2" charset="0"/>
              </a:rPr>
              <a:t>biện</a:t>
            </a:r>
            <a:r>
              <a:rPr lang="en-US" sz="3600" dirty="0">
                <a:latin typeface="#9Slide07 IcielBaliho Script" pitchFamily="2" charset="0"/>
              </a:rPr>
              <a:t> 1 </a:t>
            </a:r>
            <a:r>
              <a:rPr lang="en-US" sz="3600" dirty="0" err="1">
                <a:latin typeface="#9Slide07 IcielBaliho Script" pitchFamily="2" charset="0"/>
              </a:rPr>
              <a:t>phút</a:t>
            </a:r>
            <a:br>
              <a:rPr lang="en-US" sz="3600" dirty="0">
                <a:latin typeface="#9Slide07 IcielBaliho Script" pitchFamily="2" charset="0"/>
              </a:rPr>
            </a:br>
            <a:r>
              <a:rPr lang="en-US" sz="3600" dirty="0">
                <a:latin typeface="#9Slide07 IcielBaliho Script" pitchFamily="2" charset="0"/>
              </a:rPr>
              <a:t>- </a:t>
            </a:r>
            <a:r>
              <a:rPr lang="en-US" sz="3600" dirty="0" err="1">
                <a:latin typeface="#9Slide07 IcielBaliho Script" pitchFamily="2" charset="0"/>
              </a:rPr>
              <a:t>Bình</a:t>
            </a:r>
            <a:r>
              <a:rPr lang="en-US" sz="3600" dirty="0">
                <a:latin typeface="#9Slide07 IcielBaliho Script" pitchFamily="2" charset="0"/>
              </a:rPr>
              <a:t> </a:t>
            </a:r>
            <a:r>
              <a:rPr lang="en-US" sz="3600" dirty="0" err="1">
                <a:latin typeface="#9Slide07 IcielBaliho Script" pitchFamily="2" charset="0"/>
              </a:rPr>
              <a:t>chọn</a:t>
            </a:r>
            <a:r>
              <a:rPr lang="en-US" sz="3600" dirty="0">
                <a:latin typeface="#9Slide07 IcielBaliho Script" pitchFamily="2" charset="0"/>
              </a:rPr>
              <a:t> 1 </a:t>
            </a:r>
            <a:r>
              <a:rPr lang="en-US" sz="3600" dirty="0" err="1">
                <a:latin typeface="#9Slide07 IcielBaliho Script" pitchFamily="2" charset="0"/>
              </a:rPr>
              <a:t>phút</a:t>
            </a:r>
            <a:endParaRPr lang="en-US" sz="3600" dirty="0">
              <a:latin typeface="#9Slide07 IcielBaliho Script" pitchFamily="2" charset="0"/>
            </a:endParaRPr>
          </a:p>
        </p:txBody>
      </p:sp>
      <p:pic>
        <p:nvPicPr>
          <p:cNvPr id="10242" name="Picture 2" descr="Thương Vụ Bạc Tỷ - Shark Tank Việt Nam - Đánh giá | Facebook">
            <a:extLst>
              <a:ext uri="{FF2B5EF4-FFF2-40B4-BE49-F238E27FC236}">
                <a16:creationId xmlns:a16="http://schemas.microsoft.com/office/drawing/2014/main" id="{AD64CF05-B2BA-4345-B599-7C5F4F084798}"/>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427"/>
          <a:stretch/>
        </p:blipFill>
        <p:spPr bwMode="auto">
          <a:xfrm>
            <a:off x="942597" y="612553"/>
            <a:ext cx="5608830" cy="5632894"/>
          </a:xfrm>
          <a:prstGeom prst="rect">
            <a:avLst/>
          </a:prstGeom>
          <a:noFill/>
          <a:effectLst>
            <a:glow rad="101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44" name="Picture 4" descr="Tranh luận thế nào cho tốt">
            <a:extLst>
              <a:ext uri="{FF2B5EF4-FFF2-40B4-BE49-F238E27FC236}">
                <a16:creationId xmlns:a16="http://schemas.microsoft.com/office/drawing/2014/main" id="{FB12BF8D-B8D8-4849-A38D-CFBB845CD4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591" b="5367"/>
          <a:stretch/>
        </p:blipFill>
        <p:spPr bwMode="auto">
          <a:xfrm>
            <a:off x="7494025" y="385819"/>
            <a:ext cx="3810000" cy="2401677"/>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 name="1 Minute Timer- Nho">
            <a:hlinkClick r:id="" action="ppaction://media"/>
            <a:extLst>
              <a:ext uri="{FF2B5EF4-FFF2-40B4-BE49-F238E27FC236}">
                <a16:creationId xmlns:a16="http://schemas.microsoft.com/office/drawing/2014/main" id="{67FA17B2-9212-45E3-9368-91CD0D0611C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57344" y="5338364"/>
            <a:ext cx="2256023" cy="1268022"/>
          </a:xfrm>
          <a:prstGeom prst="rect">
            <a:avLst/>
          </a:prstGeom>
        </p:spPr>
      </p:pic>
      <p:sp>
        <p:nvSpPr>
          <p:cNvPr id="12" name="TextBox 11">
            <a:extLst>
              <a:ext uri="{FF2B5EF4-FFF2-40B4-BE49-F238E27FC236}">
                <a16:creationId xmlns:a16="http://schemas.microsoft.com/office/drawing/2014/main" id="{16DFDFDD-74E4-42B0-BBB8-9520B13297EF}"/>
              </a:ext>
            </a:extLst>
          </p:cNvPr>
          <p:cNvSpPr txBox="1"/>
          <p:nvPr/>
        </p:nvSpPr>
        <p:spPr>
          <a:xfrm>
            <a:off x="1128562" y="0"/>
            <a:ext cx="4662638" cy="523220"/>
          </a:xfrm>
          <a:prstGeom prst="rect">
            <a:avLst/>
          </a:prstGeom>
          <a:noFill/>
        </p:spPr>
        <p:txBody>
          <a:bodyPr wrap="square">
            <a:spAutoFit/>
          </a:bodyPr>
          <a:lstStyle/>
          <a:p>
            <a:pPr algn="ctr"/>
            <a:r>
              <a:rPr lang="en-US" sz="2800" dirty="0">
                <a:solidFill>
                  <a:srgbClr val="C00000"/>
                </a:solidFill>
                <a:latin typeface="#9Slide07 IcielBaliho Script" pitchFamily="2" charset="0"/>
              </a:rPr>
              <a:t>NHÀ ĐẦU TƯ THÔNG THÁI</a:t>
            </a:r>
            <a:endParaRPr lang="en-US" sz="2800" dirty="0">
              <a:solidFill>
                <a:srgbClr val="C00000"/>
              </a:solidFill>
            </a:endParaRPr>
          </a:p>
        </p:txBody>
      </p:sp>
    </p:spTree>
    <p:extLst>
      <p:ext uri="{BB962C8B-B14F-4D97-AF65-F5344CB8AC3E}">
        <p14:creationId xmlns:p14="http://schemas.microsoft.com/office/powerpoint/2010/main" val="6385299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71F5F5C-A39B-4F04-8C3D-913651C713B3}"/>
              </a:ext>
            </a:extLst>
          </p:cNvPr>
          <p:cNvSpPr/>
          <p:nvPr/>
        </p:nvSpPr>
        <p:spPr>
          <a:xfrm>
            <a:off x="2633975" y="289302"/>
            <a:ext cx="7505619" cy="928694"/>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4000" dirty="0" err="1">
                <a:latin typeface="#9Slide03 Neutra" panose="02040603050506020204" pitchFamily="18" charset="0"/>
                <a:cs typeface="Arial" pitchFamily="34" charset="0"/>
              </a:rPr>
              <a:t>Trò</a:t>
            </a:r>
            <a:r>
              <a:rPr lang="en-US" sz="4000" dirty="0">
                <a:latin typeface="#9Slide03 Neutra" panose="02040603050506020204" pitchFamily="18" charset="0"/>
                <a:cs typeface="Arial" pitchFamily="34" charset="0"/>
              </a:rPr>
              <a:t> </a:t>
            </a:r>
            <a:r>
              <a:rPr lang="en-US" sz="4000" dirty="0" err="1">
                <a:latin typeface="#9Slide03 Neutra" panose="02040603050506020204" pitchFamily="18" charset="0"/>
                <a:cs typeface="Arial" pitchFamily="34" charset="0"/>
              </a:rPr>
              <a:t>chơi</a:t>
            </a:r>
            <a:r>
              <a:rPr lang="en-US" sz="4000" dirty="0">
                <a:latin typeface="#9Slide03 Neutra" panose="02040603050506020204" pitchFamily="18" charset="0"/>
                <a:cs typeface="Arial" pitchFamily="34" charset="0"/>
              </a:rPr>
              <a:t>: HIỂU Ý ĐỒNG ĐỘI</a:t>
            </a:r>
          </a:p>
        </p:txBody>
      </p:sp>
      <p:sp>
        <p:nvSpPr>
          <p:cNvPr id="5" name="Rounded Rectangle 4">
            <a:extLst>
              <a:ext uri="{FF2B5EF4-FFF2-40B4-BE49-F238E27FC236}">
                <a16:creationId xmlns:a16="http://schemas.microsoft.com/office/drawing/2014/main" id="{7909F871-DA1D-470F-8BB4-DE78D41DA4FC}"/>
              </a:ext>
            </a:extLst>
          </p:cNvPr>
          <p:cNvSpPr/>
          <p:nvPr/>
        </p:nvSpPr>
        <p:spPr>
          <a:xfrm>
            <a:off x="7134980" y="1354925"/>
            <a:ext cx="4530547" cy="521377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ctr">
              <a:lnSpc>
                <a:spcPct val="120000"/>
              </a:lnSpc>
              <a:defRPr/>
            </a:pPr>
            <a:r>
              <a:rPr lang="en-US" sz="3600" b="1" dirty="0"/>
              <a:t>GIÓ</a:t>
            </a:r>
          </a:p>
          <a:p>
            <a:pPr algn="ctr">
              <a:lnSpc>
                <a:spcPct val="120000"/>
              </a:lnSpc>
              <a:defRPr/>
            </a:pPr>
            <a:r>
              <a:rPr lang="en-US" sz="3600" b="1" dirty="0"/>
              <a:t>NỘI LỰC</a:t>
            </a:r>
          </a:p>
          <a:p>
            <a:pPr algn="ctr">
              <a:lnSpc>
                <a:spcPct val="120000"/>
              </a:lnSpc>
              <a:defRPr/>
            </a:pPr>
            <a:r>
              <a:rPr lang="en-US" sz="3600" b="1" dirty="0"/>
              <a:t>ĐỘNG PHONG NHA</a:t>
            </a:r>
          </a:p>
          <a:p>
            <a:pPr algn="ctr">
              <a:lnSpc>
                <a:spcPct val="120000"/>
              </a:lnSpc>
              <a:defRPr/>
            </a:pPr>
            <a:r>
              <a:rPr lang="en-US" sz="3600" b="1" dirty="0"/>
              <a:t>THAN</a:t>
            </a:r>
          </a:p>
        </p:txBody>
      </p:sp>
      <p:sp>
        <p:nvSpPr>
          <p:cNvPr id="2" name="Rounded Rectangle 4">
            <a:extLst>
              <a:ext uri="{FF2B5EF4-FFF2-40B4-BE49-F238E27FC236}">
                <a16:creationId xmlns:a16="http://schemas.microsoft.com/office/drawing/2014/main" id="{6D5A1018-ED51-495B-8416-7F8DAF6F6C83}"/>
              </a:ext>
            </a:extLst>
          </p:cNvPr>
          <p:cNvSpPr/>
          <p:nvPr/>
        </p:nvSpPr>
        <p:spPr>
          <a:xfrm>
            <a:off x="1032196" y="1500388"/>
            <a:ext cx="5584971" cy="302433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marL="285750" indent="-285750">
              <a:lnSpc>
                <a:spcPct val="120000"/>
              </a:lnSpc>
              <a:buFont typeface="Wingdings" panose="05000000000000000000" pitchFamily="2" charset="2"/>
              <a:buChar char="§"/>
              <a:defRPr/>
            </a:pPr>
            <a:r>
              <a:rPr lang="en-US" sz="2800" dirty="0" err="1">
                <a:latin typeface="#9Slide07 IcielBaliho Script" pitchFamily="2" charset="0"/>
                <a:ea typeface="Tahoma" panose="020B0604030504040204" pitchFamily="34" charset="0"/>
                <a:cs typeface="Tahoma" panose="020B0604030504040204" pitchFamily="34" charset="0"/>
              </a:rPr>
              <a:t>Có</a:t>
            </a:r>
            <a:r>
              <a:rPr lang="en-US" sz="2800" dirty="0">
                <a:latin typeface="#9Slide07 IcielBaliho Script" pitchFamily="2" charset="0"/>
                <a:ea typeface="Tahoma" panose="020B0604030504040204" pitchFamily="34" charset="0"/>
                <a:cs typeface="Tahoma" panose="020B0604030504040204" pitchFamily="34" charset="0"/>
              </a:rPr>
              <a:t> 5 </a:t>
            </a:r>
            <a:r>
              <a:rPr lang="en-US" sz="2800" dirty="0" err="1">
                <a:latin typeface="#9Slide07 IcielBaliho Script" pitchFamily="2" charset="0"/>
                <a:ea typeface="Tahoma" panose="020B0604030504040204" pitchFamily="34" charset="0"/>
                <a:cs typeface="Tahoma" panose="020B0604030504040204" pitchFamily="34" charset="0"/>
              </a:rPr>
              <a:t>từ</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khóa</a:t>
            </a:r>
            <a:endParaRPr lang="en-US" sz="2800" dirty="0">
              <a:latin typeface="#9Slide07 IcielBaliho Script" pitchFamily="2" charset="0"/>
              <a:ea typeface="Tahoma" panose="020B0604030504040204" pitchFamily="34" charset="0"/>
              <a:cs typeface="Tahoma" panose="020B0604030504040204" pitchFamily="34" charset="0"/>
            </a:endParaRPr>
          </a:p>
          <a:p>
            <a:pPr marL="285750" indent="-285750">
              <a:lnSpc>
                <a:spcPct val="120000"/>
              </a:lnSpc>
              <a:buFont typeface="Wingdings" panose="05000000000000000000" pitchFamily="2" charset="2"/>
              <a:buChar char="§"/>
              <a:defRPr/>
            </a:pPr>
            <a:r>
              <a:rPr lang="en-US" sz="2800" dirty="0">
                <a:latin typeface="#9Slide07 IcielBaliho Script" pitchFamily="2" charset="0"/>
                <a:ea typeface="Tahoma" panose="020B0604030504040204" pitchFamily="34" charset="0"/>
                <a:cs typeface="Tahoma" panose="020B0604030504040204" pitchFamily="34" charset="0"/>
              </a:rPr>
              <a:t>2 </a:t>
            </a:r>
            <a:r>
              <a:rPr lang="en-US" sz="2800" dirty="0" err="1">
                <a:latin typeface="#9Slide07 IcielBaliho Script" pitchFamily="2" charset="0"/>
                <a:ea typeface="Tahoma" panose="020B0604030504040204" pitchFamily="34" charset="0"/>
                <a:cs typeface="Tahoma" panose="020B0604030504040204" pitchFamily="34" charset="0"/>
              </a:rPr>
              <a:t>bạn</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lên</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đoán</a:t>
            </a:r>
            <a:endParaRPr lang="en-US" sz="2800" dirty="0">
              <a:latin typeface="#9Slide07 IcielBaliho Script" pitchFamily="2" charset="0"/>
              <a:ea typeface="Tahoma" panose="020B0604030504040204" pitchFamily="34" charset="0"/>
              <a:cs typeface="Tahoma" panose="020B0604030504040204" pitchFamily="34" charset="0"/>
            </a:endParaRPr>
          </a:p>
          <a:p>
            <a:pPr marL="285750" indent="-285750">
              <a:lnSpc>
                <a:spcPct val="120000"/>
              </a:lnSpc>
              <a:buFont typeface="Wingdings" panose="05000000000000000000" pitchFamily="2" charset="2"/>
              <a:buChar char="§"/>
              <a:defRPr/>
            </a:pPr>
            <a:r>
              <a:rPr lang="en-US" sz="2800" dirty="0" err="1">
                <a:latin typeface="#9Slide07 IcielBaliho Script" pitchFamily="2" charset="0"/>
                <a:ea typeface="Tahoma" panose="020B0604030504040204" pitchFamily="34" charset="0"/>
                <a:cs typeface="Tahoma" panose="020B0604030504040204" pitchFamily="34" charset="0"/>
              </a:rPr>
              <a:t>Các</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thành</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viên</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dưới</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lớp</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sẽ</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được</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gọi</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ngẫu</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nhiên</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gợi</a:t>
            </a:r>
            <a:r>
              <a:rPr lang="en-US" sz="2800" dirty="0">
                <a:latin typeface="#9Slide07 IcielBaliho Script" pitchFamily="2" charset="0"/>
                <a:ea typeface="Tahoma" panose="020B0604030504040204" pitchFamily="34" charset="0"/>
                <a:cs typeface="Tahoma" panose="020B0604030504040204" pitchFamily="34" charset="0"/>
              </a:rPr>
              <a:t> ý </a:t>
            </a:r>
            <a:r>
              <a:rPr lang="en-US" sz="2800" dirty="0" err="1">
                <a:latin typeface="#9Slide07 IcielBaliho Script" pitchFamily="2" charset="0"/>
                <a:ea typeface="Tahoma" panose="020B0604030504040204" pitchFamily="34" charset="0"/>
                <a:cs typeface="Tahoma" panose="020B0604030504040204" pitchFamily="34" charset="0"/>
              </a:rPr>
              <a:t>cho</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các</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bạn</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trên</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bảng</a:t>
            </a:r>
            <a:endParaRPr lang="en-US" sz="2800" dirty="0">
              <a:latin typeface="#9Slide07 IcielBaliho Script" pitchFamily="2" charset="0"/>
              <a:ea typeface="Tahoma" panose="020B0604030504040204" pitchFamily="34" charset="0"/>
              <a:cs typeface="Tahoma" panose="020B0604030504040204" pitchFamily="34" charset="0"/>
            </a:endParaRPr>
          </a:p>
          <a:p>
            <a:pPr marL="285750" indent="-285750">
              <a:lnSpc>
                <a:spcPct val="120000"/>
              </a:lnSpc>
              <a:buFont typeface="Wingdings" panose="05000000000000000000" pitchFamily="2" charset="2"/>
              <a:buChar char="§"/>
              <a:defRPr/>
            </a:pPr>
            <a:r>
              <a:rPr lang="en-US" sz="2800" dirty="0" err="1">
                <a:latin typeface="#9Slide07 IcielBaliho Script" pitchFamily="2" charset="0"/>
                <a:ea typeface="Tahoma" panose="020B0604030504040204" pitchFamily="34" charset="0"/>
                <a:cs typeface="Tahoma" panose="020B0604030504040204" pitchFamily="34" charset="0"/>
              </a:rPr>
              <a:t>Gợi</a:t>
            </a:r>
            <a:r>
              <a:rPr lang="en-US" sz="2800" dirty="0">
                <a:latin typeface="#9Slide07 IcielBaliho Script" pitchFamily="2" charset="0"/>
                <a:ea typeface="Tahoma" panose="020B0604030504040204" pitchFamily="34" charset="0"/>
                <a:cs typeface="Tahoma" panose="020B0604030504040204" pitchFamily="34" charset="0"/>
              </a:rPr>
              <a:t> ý </a:t>
            </a:r>
            <a:r>
              <a:rPr lang="en-US" sz="2800" dirty="0" err="1">
                <a:latin typeface="#9Slide07 IcielBaliho Script" pitchFamily="2" charset="0"/>
                <a:ea typeface="Tahoma" panose="020B0604030504040204" pitchFamily="34" charset="0"/>
                <a:cs typeface="Tahoma" panose="020B0604030504040204" pitchFamily="34" charset="0"/>
              </a:rPr>
              <a:t>không</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lặp</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từ</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tách</a:t>
            </a:r>
            <a:r>
              <a:rPr lang="en-US" sz="2800" dirty="0">
                <a:latin typeface="#9Slide07 IcielBaliho Script" pitchFamily="2" charset="0"/>
                <a:ea typeface="Tahoma" panose="020B0604030504040204" pitchFamily="34" charset="0"/>
                <a:cs typeface="Tahoma" panose="020B0604030504040204" pitchFamily="34" charset="0"/>
              </a:rPr>
              <a:t> </a:t>
            </a:r>
            <a:r>
              <a:rPr lang="en-US" sz="2800" dirty="0" err="1">
                <a:latin typeface="#9Slide07 IcielBaliho Script" pitchFamily="2" charset="0"/>
                <a:ea typeface="Tahoma" panose="020B0604030504040204" pitchFamily="34" charset="0"/>
                <a:cs typeface="Tahoma" panose="020B0604030504040204" pitchFamily="34" charset="0"/>
              </a:rPr>
              <a:t>từ</a:t>
            </a:r>
            <a:endParaRPr lang="en-US" sz="2800" dirty="0">
              <a:latin typeface="#9Slide07 IcielBaliho Script" pitchFamily="2" charset="0"/>
              <a:ea typeface="Tahoma" panose="020B0604030504040204" pitchFamily="34" charset="0"/>
              <a:cs typeface="Tahoma" panose="020B0604030504040204" pitchFamily="34" charset="0"/>
            </a:endParaRPr>
          </a:p>
        </p:txBody>
      </p:sp>
      <p:pic>
        <p:nvPicPr>
          <p:cNvPr id="3074" name="Picture 2" descr="Classroom Student Cartoon, PNG, 6742x4180px, Classroom, Blackboard, Cartoon,  Child, Class Download Free">
            <a:extLst>
              <a:ext uri="{FF2B5EF4-FFF2-40B4-BE49-F238E27FC236}">
                <a16:creationId xmlns:a16="http://schemas.microsoft.com/office/drawing/2014/main" id="{8F7C8A57-0D28-4A61-A7B8-353821D078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8278" y="4807117"/>
            <a:ext cx="3183551" cy="1972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754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8C29A7-E1AC-48C8-B75B-67D3011BE6F4}"/>
              </a:ext>
            </a:extLst>
          </p:cNvPr>
          <p:cNvSpPr>
            <a:spLocks noGrp="1"/>
          </p:cNvSpPr>
          <p:nvPr>
            <p:ph idx="1"/>
          </p:nvPr>
        </p:nvSpPr>
        <p:spPr>
          <a:xfrm>
            <a:off x="7326217" y="1149746"/>
            <a:ext cx="4773905" cy="1406167"/>
          </a:xfrm>
          <a:noFill/>
        </p:spPr>
        <p:txBody>
          <a:bodyPr>
            <a:normAutofit/>
          </a:bodyPr>
          <a:lstStyle/>
          <a:p>
            <a:pPr marL="0" indent="0" algn="just">
              <a:buNone/>
            </a:pPr>
            <a:r>
              <a:rPr lang="en-US" sz="3200" dirty="0" err="1">
                <a:latin typeface="#9Slide07 IcielBaliho Script" pitchFamily="2" charset="0"/>
              </a:rPr>
              <a:t>Quá</a:t>
            </a:r>
            <a:r>
              <a:rPr lang="en-US" sz="3200" dirty="0">
                <a:latin typeface="#9Slide07 IcielBaliho Script" pitchFamily="2" charset="0"/>
              </a:rPr>
              <a:t> </a:t>
            </a:r>
            <a:r>
              <a:rPr lang="en-US" sz="3200" dirty="0" err="1">
                <a:latin typeface="#9Slide07 IcielBaliho Script" pitchFamily="2" charset="0"/>
              </a:rPr>
              <a:t>trình</a:t>
            </a:r>
            <a:r>
              <a:rPr lang="en-US" sz="3200" dirty="0">
                <a:latin typeface="#9Slide07 IcielBaliho Script" pitchFamily="2" charset="0"/>
              </a:rPr>
              <a:t> </a:t>
            </a:r>
            <a:r>
              <a:rPr lang="en-US" sz="3200" dirty="0" err="1">
                <a:latin typeface="#9Slide07 IcielBaliho Script" pitchFamily="2" charset="0"/>
              </a:rPr>
              <a:t>phong</a:t>
            </a:r>
            <a:r>
              <a:rPr lang="en-US" sz="3200" dirty="0">
                <a:latin typeface="#9Slide07 IcielBaliho Script" pitchFamily="2" charset="0"/>
              </a:rPr>
              <a:t> </a:t>
            </a:r>
            <a:r>
              <a:rPr lang="en-US" sz="3200" dirty="0" err="1">
                <a:latin typeface="#9Slide07 IcielBaliho Script" pitchFamily="2" charset="0"/>
              </a:rPr>
              <a:t>hoá</a:t>
            </a:r>
            <a:r>
              <a:rPr lang="en-US" sz="3200" dirty="0">
                <a:latin typeface="#9Slide07 IcielBaliho Script" pitchFamily="2" charset="0"/>
              </a:rPr>
              <a:t> </a:t>
            </a:r>
            <a:r>
              <a:rPr lang="en-US" sz="3200" dirty="0" err="1">
                <a:latin typeface="#9Slide07 IcielBaliho Script" pitchFamily="2" charset="0"/>
              </a:rPr>
              <a:t>gây</a:t>
            </a:r>
            <a:r>
              <a:rPr lang="en-US" sz="3200" dirty="0">
                <a:latin typeface="#9Slide07 IcielBaliho Script" pitchFamily="2" charset="0"/>
              </a:rPr>
              <a:t> ra </a:t>
            </a:r>
            <a:r>
              <a:rPr lang="en-US" sz="3200" dirty="0" err="1">
                <a:latin typeface="#9Slide07 IcielBaliho Script" pitchFamily="2" charset="0"/>
              </a:rPr>
              <a:t>những</a:t>
            </a:r>
            <a:r>
              <a:rPr lang="en-US" sz="3200" dirty="0">
                <a:latin typeface="#9Slide07 IcielBaliho Script" pitchFamily="2" charset="0"/>
              </a:rPr>
              <a:t> </a:t>
            </a:r>
            <a:r>
              <a:rPr lang="en-US" sz="3200" dirty="0" err="1">
                <a:latin typeface="#9Slide07 IcielBaliho Script" pitchFamily="2" charset="0"/>
              </a:rPr>
              <a:t>hậu</a:t>
            </a:r>
            <a:r>
              <a:rPr lang="en-US" sz="3200" dirty="0">
                <a:latin typeface="#9Slide07 IcielBaliho Script" pitchFamily="2" charset="0"/>
              </a:rPr>
              <a:t> </a:t>
            </a:r>
            <a:r>
              <a:rPr lang="en-US" sz="3200" dirty="0" err="1">
                <a:latin typeface="#9Slide07 IcielBaliho Script" pitchFamily="2" charset="0"/>
              </a:rPr>
              <a:t>quả</a:t>
            </a:r>
            <a:r>
              <a:rPr lang="en-US" sz="3200" dirty="0">
                <a:latin typeface="#9Slide07 IcielBaliho Script" pitchFamily="2" charset="0"/>
              </a:rPr>
              <a:t> </a:t>
            </a:r>
            <a:r>
              <a:rPr lang="en-US" sz="3200" dirty="0" err="1">
                <a:latin typeface="#9Slide07 IcielBaliho Script" pitchFamily="2" charset="0"/>
              </a:rPr>
              <a:t>gì</a:t>
            </a:r>
            <a:r>
              <a:rPr lang="en-US" sz="3200" dirty="0">
                <a:latin typeface="#9Slide07 IcielBaliho Script" pitchFamily="2" charset="0"/>
              </a:rPr>
              <a:t>?</a:t>
            </a:r>
          </a:p>
        </p:txBody>
      </p:sp>
      <p:sp>
        <p:nvSpPr>
          <p:cNvPr id="7" name="Rectangle 2">
            <a:extLst>
              <a:ext uri="{FF2B5EF4-FFF2-40B4-BE49-F238E27FC236}">
                <a16:creationId xmlns:a16="http://schemas.microsoft.com/office/drawing/2014/main" id="{4E3DD87E-2672-4535-8771-8AB22B75C0AA}"/>
              </a:ext>
            </a:extLst>
          </p:cNvPr>
          <p:cNvSpPr txBox="1">
            <a:spLocks noRot="1"/>
          </p:cNvSpPr>
          <p:nvPr/>
        </p:nvSpPr>
        <p:spPr>
          <a:xfrm>
            <a:off x="0" y="-538"/>
            <a:ext cx="12192000" cy="1062426"/>
          </a:xfrm>
          <a:prstGeom prst="rect">
            <a:avLst/>
          </a:prstGeom>
          <a:solidFill>
            <a:schemeClr val="accent1">
              <a:lumMod val="50000"/>
            </a:schemeClr>
          </a:solidFill>
          <a:ln w="381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solidFill>
                  <a:srgbClr val="FFFF00"/>
                </a:solidFill>
                <a:latin typeface="Arial" panose="020B0604020202020204" pitchFamily="34" charset="0"/>
                <a:cs typeface="Arial" panose="020B0604020202020204" pitchFamily="34" charset="0"/>
              </a:rPr>
              <a:t>Theo </a:t>
            </a:r>
            <a:r>
              <a:rPr lang="en-US" altLang="en-US" sz="3200" b="1" dirty="0" err="1">
                <a:solidFill>
                  <a:srgbClr val="FFFF00"/>
                </a:solidFill>
                <a:latin typeface="Arial" panose="020B0604020202020204" pitchFamily="34" charset="0"/>
                <a:cs typeface="Arial" panose="020B0604020202020204" pitchFamily="34" charset="0"/>
              </a:rPr>
              <a:t>em</a:t>
            </a:r>
            <a:r>
              <a:rPr lang="en-US" altLang="en-US" sz="3200" b="1" dirty="0">
                <a:solidFill>
                  <a:srgbClr val="FFFF00"/>
                </a:solidFill>
                <a:latin typeface="Arial" panose="020B0604020202020204" pitchFamily="34" charset="0"/>
                <a:cs typeface="Arial" panose="020B0604020202020204" pitchFamily="34" charset="0"/>
              </a:rPr>
              <a:t>, Hang </a:t>
            </a:r>
            <a:r>
              <a:rPr lang="en-US" altLang="en-US" sz="3200" b="1" dirty="0" err="1">
                <a:solidFill>
                  <a:srgbClr val="FFFF00"/>
                </a:solidFill>
                <a:latin typeface="Arial" panose="020B0604020202020204" pitchFamily="34" charset="0"/>
                <a:cs typeface="Arial" panose="020B0604020202020204" pitchFamily="34" charset="0"/>
              </a:rPr>
              <a:t>Sơn</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Đoàng</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là</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kết</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quả</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của</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quá</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trình</a:t>
            </a:r>
            <a:r>
              <a:rPr lang="en-US" altLang="en-US" sz="3200" b="1" dirty="0">
                <a:solidFill>
                  <a:srgbClr val="FFFF00"/>
                </a:solidFill>
                <a:latin typeface="Arial" panose="020B0604020202020204" pitchFamily="34" charset="0"/>
                <a:cs typeface="Arial" panose="020B0604020202020204" pitchFamily="34" charset="0"/>
              </a:rPr>
              <a:t> </a:t>
            </a:r>
            <a:r>
              <a:rPr lang="en-US" altLang="en-US" sz="3200" b="1" dirty="0" err="1">
                <a:solidFill>
                  <a:srgbClr val="FFFF00"/>
                </a:solidFill>
                <a:latin typeface="Arial" panose="020B0604020202020204" pitchFamily="34" charset="0"/>
                <a:cs typeface="Arial" panose="020B0604020202020204" pitchFamily="34" charset="0"/>
              </a:rPr>
              <a:t>nào</a:t>
            </a:r>
            <a:r>
              <a:rPr lang="en-US" altLang="en-US" sz="3200" b="1" dirty="0">
                <a:solidFill>
                  <a:srgbClr val="FFFF00"/>
                </a:solidFill>
                <a:latin typeface="Arial" panose="020B0604020202020204" pitchFamily="34" charset="0"/>
                <a:cs typeface="Arial" panose="020B0604020202020204" pitchFamily="34" charset="0"/>
              </a:rPr>
              <a:t>?</a:t>
            </a:r>
            <a:endParaRPr lang="en-US" altLang="en-US" sz="3200" b="1" dirty="0">
              <a:ln>
                <a:solidFill>
                  <a:srgbClr val="002060"/>
                </a:solidFill>
              </a:ln>
              <a:solidFill>
                <a:srgbClr val="FFFF00"/>
              </a:solidFill>
              <a:latin typeface="Arial" panose="020B0604020202020204" pitchFamily="34" charset="0"/>
              <a:cs typeface="Arial" panose="020B0604020202020204" pitchFamily="34" charset="0"/>
            </a:endParaRPr>
          </a:p>
        </p:txBody>
      </p:sp>
      <p:pic>
        <p:nvPicPr>
          <p:cNvPr id="8" name="2 Minute Timer (Nho)">
            <a:hlinkClick r:id="" action="ppaction://media"/>
            <a:extLst>
              <a:ext uri="{FF2B5EF4-FFF2-40B4-BE49-F238E27FC236}">
                <a16:creationId xmlns:a16="http://schemas.microsoft.com/office/drawing/2014/main" id="{BA6C4472-CBD8-448B-8D03-BA90A7325E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2590" y="2448197"/>
            <a:ext cx="1595441" cy="896735"/>
          </a:xfrm>
          <a:prstGeom prst="rect">
            <a:avLst/>
          </a:prstGeom>
        </p:spPr>
      </p:pic>
      <p:sp>
        <p:nvSpPr>
          <p:cNvPr id="11" name="Content Placeholder 2">
            <a:extLst>
              <a:ext uri="{FF2B5EF4-FFF2-40B4-BE49-F238E27FC236}">
                <a16:creationId xmlns:a16="http://schemas.microsoft.com/office/drawing/2014/main" id="{D26C3F7B-F0AC-42B7-9FB3-559B28FBAFF7}"/>
              </a:ext>
            </a:extLst>
          </p:cNvPr>
          <p:cNvSpPr txBox="1">
            <a:spLocks/>
          </p:cNvSpPr>
          <p:nvPr/>
        </p:nvSpPr>
        <p:spPr>
          <a:xfrm>
            <a:off x="9389931" y="3492443"/>
            <a:ext cx="2802069" cy="713717"/>
          </a:xfrm>
          <a:prstGeom prst="rect">
            <a:avLst/>
          </a:prstGeom>
          <a:solidFill>
            <a:schemeClr val="accent4">
              <a:lumMod val="20000"/>
              <a:lumOff val="80000"/>
            </a:schemeClr>
          </a:solidFill>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latin typeface="Tahoma" panose="020B0604030504040204" pitchFamily="34" charset="0"/>
                <a:ea typeface="Tahoma" panose="020B0604030504040204" pitchFamily="34" charset="0"/>
                <a:cs typeface="Tahoma" panose="020B0604030504040204" pitchFamily="34" charset="0"/>
              </a:rPr>
              <a:t>Làm</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mất</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cảnh</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quan</a:t>
            </a:r>
            <a:r>
              <a:rPr lang="en-US" sz="3200" b="1" dirty="0">
                <a:latin typeface="Tahoma" panose="020B0604030504040204" pitchFamily="34" charset="0"/>
                <a:ea typeface="Tahoma" panose="020B0604030504040204" pitchFamily="34" charset="0"/>
                <a:cs typeface="Tahoma" panose="020B0604030504040204" pitchFamily="34" charset="0"/>
              </a:rPr>
              <a:t> ban </a:t>
            </a:r>
            <a:r>
              <a:rPr lang="en-US" sz="3200" b="1" dirty="0" err="1">
                <a:latin typeface="Tahoma" panose="020B0604030504040204" pitchFamily="34" charset="0"/>
                <a:ea typeface="Tahoma" panose="020B0604030504040204" pitchFamily="34" charset="0"/>
                <a:cs typeface="Tahoma" panose="020B0604030504040204" pitchFamily="34" charset="0"/>
              </a:rPr>
              <a:t>đầu</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13" name="Content Placeholder 2">
            <a:extLst>
              <a:ext uri="{FF2B5EF4-FFF2-40B4-BE49-F238E27FC236}">
                <a16:creationId xmlns:a16="http://schemas.microsoft.com/office/drawing/2014/main" id="{83ACC5A7-0082-445A-91EA-7ED2EE043288}"/>
              </a:ext>
            </a:extLst>
          </p:cNvPr>
          <p:cNvSpPr txBox="1">
            <a:spLocks/>
          </p:cNvSpPr>
          <p:nvPr/>
        </p:nvSpPr>
        <p:spPr>
          <a:xfrm>
            <a:off x="7989333" y="4761763"/>
            <a:ext cx="1934759" cy="713717"/>
          </a:xfrm>
          <a:prstGeom prst="rect">
            <a:avLst/>
          </a:prstGeom>
          <a:solidFill>
            <a:srgbClr val="C00000"/>
          </a:solidFill>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Biện</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pháp</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2">
            <a:extLst>
              <a:ext uri="{FF2B5EF4-FFF2-40B4-BE49-F238E27FC236}">
                <a16:creationId xmlns:a16="http://schemas.microsoft.com/office/drawing/2014/main" id="{84425E40-AA0E-4A8C-9776-477798B033E9}"/>
              </a:ext>
            </a:extLst>
          </p:cNvPr>
          <p:cNvSpPr txBox="1">
            <a:spLocks/>
          </p:cNvSpPr>
          <p:nvPr/>
        </p:nvSpPr>
        <p:spPr>
          <a:xfrm>
            <a:off x="6096000" y="6071359"/>
            <a:ext cx="2756610" cy="713717"/>
          </a:xfrm>
          <a:prstGeom prst="rect">
            <a:avLst/>
          </a:prstGeom>
          <a:solidFill>
            <a:schemeClr val="accent6">
              <a:lumMod val="40000"/>
              <a:lumOff val="60000"/>
            </a:schemeClr>
          </a:solidFill>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err="1">
                <a:latin typeface="Tahoma" panose="020B0604030504040204" pitchFamily="34" charset="0"/>
                <a:ea typeface="Tahoma" panose="020B0604030504040204" pitchFamily="34" charset="0"/>
                <a:cs typeface="Tahoma" panose="020B0604030504040204" pitchFamily="34" charset="0"/>
              </a:rPr>
              <a:t>Ngăn</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chặn</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biến</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đổi</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khí</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hậu</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sp>
        <p:nvSpPr>
          <p:cNvPr id="17" name="Content Placeholder 2">
            <a:extLst>
              <a:ext uri="{FF2B5EF4-FFF2-40B4-BE49-F238E27FC236}">
                <a16:creationId xmlns:a16="http://schemas.microsoft.com/office/drawing/2014/main" id="{9325AF0D-98C0-4EE1-8C43-63F453C5B6DF}"/>
              </a:ext>
            </a:extLst>
          </p:cNvPr>
          <p:cNvSpPr txBox="1">
            <a:spLocks/>
          </p:cNvSpPr>
          <p:nvPr/>
        </p:nvSpPr>
        <p:spPr>
          <a:xfrm>
            <a:off x="9729660" y="6055151"/>
            <a:ext cx="2370462" cy="713717"/>
          </a:xfrm>
          <a:prstGeom prst="rect">
            <a:avLst/>
          </a:prstGeom>
          <a:solidFill>
            <a:schemeClr val="accent6">
              <a:lumMod val="40000"/>
              <a:lumOff val="6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err="1">
                <a:latin typeface="Tahoma" panose="020B0604030504040204" pitchFamily="34" charset="0"/>
                <a:ea typeface="Tahoma" panose="020B0604030504040204" pitchFamily="34" charset="0"/>
                <a:cs typeface="Tahoma" panose="020B0604030504040204" pitchFamily="34" charset="0"/>
              </a:rPr>
              <a:t>Trồng</a:t>
            </a:r>
            <a:r>
              <a:rPr lang="en-US" sz="2600" b="1" dirty="0">
                <a:latin typeface="Tahoma" panose="020B0604030504040204" pitchFamily="34" charset="0"/>
                <a:ea typeface="Tahoma" panose="020B0604030504040204" pitchFamily="34" charset="0"/>
                <a:cs typeface="Tahoma" panose="020B0604030504040204" pitchFamily="34" charset="0"/>
              </a:rPr>
              <a:t> </a:t>
            </a:r>
            <a:r>
              <a:rPr lang="en-US" sz="2600" b="1" dirty="0" err="1">
                <a:latin typeface="Tahoma" panose="020B0604030504040204" pitchFamily="34" charset="0"/>
                <a:ea typeface="Tahoma" panose="020B0604030504040204" pitchFamily="34" charset="0"/>
                <a:cs typeface="Tahoma" panose="020B0604030504040204" pitchFamily="34" charset="0"/>
              </a:rPr>
              <a:t>rừng</a:t>
            </a:r>
            <a:endParaRPr lang="en-US" sz="2600" b="1" dirty="0">
              <a:latin typeface="Tahoma" panose="020B0604030504040204" pitchFamily="34" charset="0"/>
              <a:ea typeface="Tahoma" panose="020B0604030504040204" pitchFamily="34" charset="0"/>
              <a:cs typeface="Tahoma" panose="020B0604030504040204" pitchFamily="34" charset="0"/>
            </a:endParaRPr>
          </a:p>
        </p:txBody>
      </p:sp>
      <p:cxnSp>
        <p:nvCxnSpPr>
          <p:cNvPr id="21" name="Straight Arrow Connector 20">
            <a:extLst>
              <a:ext uri="{FF2B5EF4-FFF2-40B4-BE49-F238E27FC236}">
                <a16:creationId xmlns:a16="http://schemas.microsoft.com/office/drawing/2014/main" id="{40174C21-FB9F-41B5-AEEE-E745DC44E95C}"/>
              </a:ext>
            </a:extLst>
          </p:cNvPr>
          <p:cNvCxnSpPr>
            <a:cxnSpLocks/>
            <a:endCxn id="13" idx="0"/>
          </p:cNvCxnSpPr>
          <p:nvPr/>
        </p:nvCxnSpPr>
        <p:spPr>
          <a:xfrm>
            <a:off x="7658002" y="4165884"/>
            <a:ext cx="1298711" cy="5958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70C0343-BCC0-4F64-A557-5EF9012F506A}"/>
              </a:ext>
            </a:extLst>
          </p:cNvPr>
          <p:cNvCxnSpPr>
            <a:cxnSpLocks/>
            <a:stCxn id="11" idx="2"/>
          </p:cNvCxnSpPr>
          <p:nvPr/>
        </p:nvCxnSpPr>
        <p:spPr>
          <a:xfrm flipH="1">
            <a:off x="9083166" y="4206160"/>
            <a:ext cx="1707800" cy="5527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423A3E6-91EC-48F2-8C0F-6C1961B40D20}"/>
              </a:ext>
            </a:extLst>
          </p:cNvPr>
          <p:cNvCxnSpPr>
            <a:cxnSpLocks/>
          </p:cNvCxnSpPr>
          <p:nvPr/>
        </p:nvCxnSpPr>
        <p:spPr>
          <a:xfrm flipH="1">
            <a:off x="7135433" y="5478337"/>
            <a:ext cx="1707800" cy="5527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E099077-06EB-4033-92D7-CB2A81DCDBC1}"/>
              </a:ext>
            </a:extLst>
          </p:cNvPr>
          <p:cNvCxnSpPr/>
          <p:nvPr/>
        </p:nvCxnSpPr>
        <p:spPr>
          <a:xfrm>
            <a:off x="9149095" y="5477866"/>
            <a:ext cx="1765796" cy="5556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Vector for free use: Note paper icon">
            <a:extLst>
              <a:ext uri="{FF2B5EF4-FFF2-40B4-BE49-F238E27FC236}">
                <a16:creationId xmlns:a16="http://schemas.microsoft.com/office/drawing/2014/main" id="{CED65166-7B5A-453E-9DDD-68BED8C078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1658" y="2448197"/>
            <a:ext cx="1406167" cy="896735"/>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a:extLst>
              <a:ext uri="{FF2B5EF4-FFF2-40B4-BE49-F238E27FC236}">
                <a16:creationId xmlns:a16="http://schemas.microsoft.com/office/drawing/2014/main" id="{94F93E76-398C-4503-B59F-4735112F8104}"/>
              </a:ext>
            </a:extLst>
          </p:cNvPr>
          <p:cNvSpPr txBox="1">
            <a:spLocks/>
          </p:cNvSpPr>
          <p:nvPr/>
        </p:nvSpPr>
        <p:spPr>
          <a:xfrm>
            <a:off x="10381453" y="2311911"/>
            <a:ext cx="1688320" cy="957719"/>
          </a:xfrm>
          <a:prstGeom prst="rect">
            <a:avLst/>
          </a:prstGeom>
          <a:solidFill>
            <a:schemeClr val="accent5">
              <a:lumMod val="40000"/>
              <a:lumOff val="6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err="1">
                <a:latin typeface="Tahoma" panose="020B0604030504040204" pitchFamily="34" charset="0"/>
                <a:ea typeface="Tahoma" panose="020B0604030504040204" pitchFamily="34" charset="0"/>
                <a:cs typeface="Tahoma" panose="020B0604030504040204" pitchFamily="34" charset="0"/>
              </a:rPr>
              <a:t>Viết</a:t>
            </a:r>
            <a:r>
              <a:rPr lang="en-US" sz="2400" b="1" dirty="0">
                <a:latin typeface="Tahoma" panose="020B0604030504040204" pitchFamily="34" charset="0"/>
                <a:ea typeface="Tahoma" panose="020B0604030504040204" pitchFamily="34" charset="0"/>
                <a:cs typeface="Tahoma" panose="020B0604030504040204" pitchFamily="34" charset="0"/>
              </a:rPr>
              <a:t> note </a:t>
            </a:r>
            <a:r>
              <a:rPr lang="en-US" sz="2400" b="1" dirty="0" err="1">
                <a:latin typeface="Tahoma" panose="020B0604030504040204" pitchFamily="34" charset="0"/>
                <a:ea typeface="Tahoma" panose="020B0604030504040204" pitchFamily="34" charset="0"/>
                <a:cs typeface="Tahoma" panose="020B0604030504040204" pitchFamily="34" charset="0"/>
              </a:rPr>
              <a:t>cá</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nhân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337F986-D152-5A49-AC26-D3B03F4E66F4}"/>
              </a:ext>
            </a:extLst>
          </p:cNvPr>
          <p:cNvPicPr>
            <a:picLocks noChangeAspect="1"/>
          </p:cNvPicPr>
          <p:nvPr/>
        </p:nvPicPr>
        <p:blipFill>
          <a:blip r:embed="rId6"/>
          <a:stretch>
            <a:fillRect/>
          </a:stretch>
        </p:blipFill>
        <p:spPr>
          <a:xfrm>
            <a:off x="69539" y="1194597"/>
            <a:ext cx="7172701" cy="4881336"/>
          </a:xfrm>
          <a:prstGeom prst="rect">
            <a:avLst/>
          </a:prstGeom>
        </p:spPr>
      </p:pic>
      <p:sp>
        <p:nvSpPr>
          <p:cNvPr id="23" name="Content Placeholder 2">
            <a:extLst>
              <a:ext uri="{FF2B5EF4-FFF2-40B4-BE49-F238E27FC236}">
                <a16:creationId xmlns:a16="http://schemas.microsoft.com/office/drawing/2014/main" id="{0755BFF5-E0D6-3841-A48C-253D61B96737}"/>
              </a:ext>
            </a:extLst>
          </p:cNvPr>
          <p:cNvSpPr txBox="1">
            <a:spLocks/>
          </p:cNvSpPr>
          <p:nvPr/>
        </p:nvSpPr>
        <p:spPr>
          <a:xfrm>
            <a:off x="6256967" y="3486311"/>
            <a:ext cx="2802069" cy="713717"/>
          </a:xfrm>
          <a:prstGeom prst="rect">
            <a:avLst/>
          </a:prstGeom>
          <a:solidFill>
            <a:schemeClr val="accent4">
              <a:lumMod val="20000"/>
              <a:lumOff val="80000"/>
            </a:schemeClr>
          </a:solidFill>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latin typeface="Tahoma" panose="020B0604030504040204" pitchFamily="34" charset="0"/>
                <a:ea typeface="Tahoma" panose="020B0604030504040204" pitchFamily="34" charset="0"/>
                <a:cs typeface="Tahoma" panose="020B0604030504040204" pitchFamily="34" charset="0"/>
              </a:rPr>
              <a:t>Phá</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huỷ</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đá</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và</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khoáng</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vật</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98640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8"/>
                </p:tgtEl>
              </p:cMediaNode>
            </p:video>
          </p:childTnLst>
        </p:cTn>
      </p:par>
    </p:tnLst>
    <p:bldLst>
      <p:bldP spid="3" grpId="0" build="p"/>
      <p:bldP spid="7" grpId="0" animBg="1"/>
      <p:bldP spid="11" grpId="1" animBg="1"/>
      <p:bldP spid="13" grpId="0" animBg="1"/>
      <p:bldP spid="15" grpId="0" animBg="1"/>
      <p:bldP spid="17" grpId="0" animBg="1"/>
      <p:bldP spid="27"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476DBD-05A2-4F19-BA6A-FC675B620A88}"/>
              </a:ext>
            </a:extLst>
          </p:cNvPr>
          <p:cNvSpPr>
            <a:spLocks noGrp="1"/>
          </p:cNvSpPr>
          <p:nvPr>
            <p:ph idx="1"/>
          </p:nvPr>
        </p:nvSpPr>
        <p:spPr>
          <a:xfrm>
            <a:off x="199222" y="1253330"/>
            <a:ext cx="4813453" cy="5356789"/>
          </a:xfrm>
          <a:solidFill>
            <a:schemeClr val="accent1">
              <a:lumMod val="20000"/>
              <a:lumOff val="80000"/>
            </a:schemeClr>
          </a:solidFill>
        </p:spPr>
        <p:txBody>
          <a:bodyPr/>
          <a:lstStyle/>
          <a:p>
            <a:pPr algn="just">
              <a:lnSpc>
                <a:spcPct val="120000"/>
              </a:lnSpc>
              <a:spcBef>
                <a:spcPts val="0"/>
              </a:spcBef>
            </a:pPr>
            <a:r>
              <a:rPr lang="en-US" dirty="0" err="1">
                <a:latin typeface="Tahoma" panose="020B0604030504040204" pitchFamily="34" charset="0"/>
                <a:ea typeface="Tahoma" panose="020B0604030504040204" pitchFamily="34" charset="0"/>
                <a:cs typeface="Tahoma" panose="020B0604030504040204" pitchFamily="34" charset="0"/>
              </a:rPr>
              <a:t>Nghiên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cứu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tìm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hiểu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về</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địa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hình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ở</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địa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phương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a:t>
            </a:r>
          </a:p>
          <a:p>
            <a:pPr algn="just">
              <a:lnSpc>
                <a:spcPct val="120000"/>
              </a:lnSpc>
              <a:spcBef>
                <a:spcPts val="0"/>
              </a:spcBef>
            </a:pPr>
            <a:r>
              <a:rPr lang="en-US" dirty="0" err="1">
                <a:latin typeface="Tahoma" panose="020B0604030504040204" pitchFamily="34" charset="0"/>
                <a:ea typeface="Tahoma" panose="020B0604030504040204" pitchFamily="34" charset="0"/>
                <a:cs typeface="Tahoma" panose="020B0604030504040204" pitchFamily="34" charset="0"/>
              </a:rPr>
              <a:t>Ghi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chép</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vẽ</a:t>
            </a:r>
            <a:r>
              <a:rPr lang="en-US" dirty="0">
                <a:latin typeface="Tahoma" panose="020B0604030504040204" pitchFamily="34" charset="0"/>
                <a:ea typeface="Tahoma" panose="020B0604030504040204" pitchFamily="34" charset="0"/>
                <a:cs typeface="Tahoma" panose="020B0604030504040204" pitchFamily="34" charset="0"/>
              </a:rPr>
              <a:t> 1 </a:t>
            </a:r>
            <a:r>
              <a:rPr lang="en-US" dirty="0" err="1">
                <a:latin typeface="Tahoma" panose="020B0604030504040204" pitchFamily="34" charset="0"/>
                <a:ea typeface="Tahoma" panose="020B0604030504040204" pitchFamily="34" charset="0"/>
                <a:cs typeface="Tahoma" panose="020B0604030504040204" pitchFamily="34" charset="0"/>
              </a:rPr>
              <a:t>bức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tranh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hoặc</a:t>
            </a:r>
            <a:r>
              <a:rPr lang="en-US" dirty="0">
                <a:latin typeface="Tahoma" panose="020B0604030504040204" pitchFamily="34" charset="0"/>
                <a:ea typeface="Tahoma" panose="020B0604030504040204" pitchFamily="34" charset="0"/>
                <a:cs typeface="Tahoma" panose="020B0604030504040204" pitchFamily="34" charset="0"/>
              </a:rPr>
              <a:t> 1 </a:t>
            </a:r>
            <a:r>
              <a:rPr lang="en-US" dirty="0" err="1">
                <a:latin typeface="Tahoma" panose="020B0604030504040204" pitchFamily="34" charset="0"/>
                <a:ea typeface="Tahoma" panose="020B0604030504040204" pitchFamily="34" charset="0"/>
                <a:cs typeface="Tahoma" panose="020B0604030504040204" pitchFamily="34" charset="0"/>
              </a:rPr>
              <a:t>sơ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đồ</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duy</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về</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địa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hình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đó</a:t>
            </a:r>
            <a:r>
              <a:rPr lang="en-US" dirty="0">
                <a:latin typeface="Tahoma" panose="020B0604030504040204" pitchFamily="34" charset="0"/>
                <a:ea typeface="Tahoma" panose="020B0604030504040204" pitchFamily="34" charset="0"/>
                <a:cs typeface="Tahoma" panose="020B0604030504040204" pitchFamily="34" charset="0"/>
              </a:rPr>
              <a:t>.</a:t>
            </a:r>
          </a:p>
          <a:p>
            <a:pPr algn="just">
              <a:lnSpc>
                <a:spcPct val="120000"/>
              </a:lnSpc>
              <a:spcBef>
                <a:spcPts val="0"/>
              </a:spcBef>
            </a:pP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chí</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Tính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mỹ</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Tính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hòa</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Tính</a:t>
            </a:r>
            <a:r>
              <a:rPr lang="en-US" dirty="0">
                <a:latin typeface="Tahoma" panose="020B0604030504040204" pitchFamily="34" charset="0"/>
                <a:ea typeface="Tahoma" panose="020B0604030504040204" pitchFamily="34" charset="0"/>
                <a:cs typeface="Tahoma" panose="020B0604030504040204" pitchFamily="34" charset="0"/>
              </a:rPr>
              <a:t> khoa </a:t>
            </a:r>
            <a:r>
              <a:rPr lang="en-US" dirty="0" err="1">
                <a:latin typeface="Tahoma" panose="020B0604030504040204" pitchFamily="34" charset="0"/>
                <a:ea typeface="Tahoma" panose="020B0604030504040204" pitchFamily="34" charset="0"/>
                <a:cs typeface="Tahoma" panose="020B0604030504040204" pitchFamily="34" charset="0"/>
              </a:rPr>
              <a:t>học</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20000"/>
              </a:lnSpc>
              <a:spcBef>
                <a:spcPts val="0"/>
              </a:spcBef>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Thông</a:t>
            </a:r>
            <a:r>
              <a:rPr lang="en-US" dirty="0">
                <a:latin typeface="Tahoma" panose="020B0604030504040204" pitchFamily="34" charset="0"/>
                <a:ea typeface="Tahoma" panose="020B0604030504040204" pitchFamily="34" charset="0"/>
                <a:cs typeface="Tahoma" panose="020B0604030504040204" pitchFamily="34" charset="0"/>
              </a:rPr>
              <a:t> tin </a:t>
            </a:r>
            <a:r>
              <a:rPr lang="en-US" dirty="0" err="1">
                <a:latin typeface="Tahoma" panose="020B0604030504040204" pitchFamily="34" charset="0"/>
                <a:ea typeface="Tahoma" panose="020B0604030504040204" pitchFamily="34" charset="0"/>
                <a:cs typeface="Tahoma" panose="020B0604030504040204" pitchFamily="34" charset="0"/>
              </a:rPr>
              <a:t>đầy</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đủ</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2">
            <a:extLst>
              <a:ext uri="{FF2B5EF4-FFF2-40B4-BE49-F238E27FC236}">
                <a16:creationId xmlns:a16="http://schemas.microsoft.com/office/drawing/2014/main" id="{E9DB828F-EED7-447F-B355-882EB9514E1A}"/>
              </a:ext>
            </a:extLst>
          </p:cNvPr>
          <p:cNvSpPr txBox="1">
            <a:spLocks noRot="1"/>
          </p:cNvSpPr>
          <p:nvPr/>
        </p:nvSpPr>
        <p:spPr>
          <a:xfrm>
            <a:off x="0" y="-538"/>
            <a:ext cx="12192000" cy="1062426"/>
          </a:xfrm>
          <a:prstGeom prst="rect">
            <a:avLst/>
          </a:prstGeom>
          <a:solidFill>
            <a:schemeClr val="accent1">
              <a:lumMod val="50000"/>
            </a:schemeClr>
          </a:solidFill>
          <a:ln w="381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800" b="1" dirty="0" err="1">
                <a:solidFill>
                  <a:srgbClr val="FFFF00"/>
                </a:solidFill>
                <a:latin typeface="#9Slide07 SVNDessert Menu Scrip" panose="00000500000000000000" pitchFamily="2" charset="0"/>
              </a:rPr>
              <a:t>Nhiệm</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vụ</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về</a:t>
            </a:r>
            <a:r>
              <a:rPr lang="en-US" altLang="en-US" sz="4800" b="1" dirty="0">
                <a:solidFill>
                  <a:srgbClr val="FFFF00"/>
                </a:solidFill>
                <a:latin typeface="#9Slide07 SVNDessert Menu Scrip" panose="00000500000000000000" pitchFamily="2" charset="0"/>
              </a:rPr>
              <a:t> </a:t>
            </a:r>
            <a:r>
              <a:rPr lang="en-US" altLang="en-US" sz="4800" b="1" dirty="0" err="1">
                <a:solidFill>
                  <a:srgbClr val="FFFF00"/>
                </a:solidFill>
                <a:latin typeface="#9Slide07 SVNDessert Menu Scrip" panose="00000500000000000000" pitchFamily="2" charset="0"/>
              </a:rPr>
              <a:t>nhà</a:t>
            </a:r>
            <a:endParaRPr lang="en-US" altLang="en-US" sz="4800" b="1" dirty="0">
              <a:ln>
                <a:solidFill>
                  <a:srgbClr val="002060"/>
                </a:solidFill>
              </a:ln>
              <a:solidFill>
                <a:srgbClr val="FFFF00"/>
              </a:solidFill>
              <a:latin typeface="#9Slide07 SVNDessert Menu Scrip" panose="00000500000000000000" pitchFamily="2" charset="0"/>
            </a:endParaRPr>
          </a:p>
        </p:txBody>
      </p:sp>
      <p:pic>
        <p:nvPicPr>
          <p:cNvPr id="3074" name="Picture 2" descr="How to Paint Desert Cactus Landscape / Acrylic Painting - YouTube">
            <a:extLst>
              <a:ext uri="{FF2B5EF4-FFF2-40B4-BE49-F238E27FC236}">
                <a16:creationId xmlns:a16="http://schemas.microsoft.com/office/drawing/2014/main" id="{57BD3D0D-9256-4F1B-8867-BF8577E6D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506" y="1972019"/>
            <a:ext cx="6296752" cy="3541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50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CB5D-4C9A-4199-B04F-C24BBEC3C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6C9F22-93F5-4FDD-B864-04D2E9CAD23F}"/>
              </a:ext>
            </a:extLst>
          </p:cNvPr>
          <p:cNvSpPr>
            <a:spLocks noGrp="1"/>
          </p:cNvSpPr>
          <p:nvPr>
            <p:ph idx="1"/>
          </p:nvPr>
        </p:nvSpPr>
        <p:spPr/>
        <p:txBody>
          <a:bodyPr/>
          <a:lstStyle/>
          <a:p>
            <a:endParaRPr lang="en-US"/>
          </a:p>
        </p:txBody>
      </p:sp>
      <p:pic>
        <p:nvPicPr>
          <p:cNvPr id="2050" name="Picture 2" descr="Image result for thanh you&quot;">
            <a:extLst>
              <a:ext uri="{FF2B5EF4-FFF2-40B4-BE49-F238E27FC236}">
                <a16:creationId xmlns:a16="http://schemas.microsoft.com/office/drawing/2014/main" id="{4826EC76-EE6A-4982-A951-5101844AC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232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BC2E2FF-1E92-664E-8FFB-3F8A004710F8}"/>
              </a:ext>
            </a:extLst>
          </p:cNvPr>
          <p:cNvGraphicFramePr>
            <a:graphicFrameLocks noGrp="1"/>
          </p:cNvGraphicFramePr>
          <p:nvPr>
            <p:extLst>
              <p:ext uri="{D42A27DB-BD31-4B8C-83A1-F6EECF244321}">
                <p14:modId xmlns:p14="http://schemas.microsoft.com/office/powerpoint/2010/main" val="725877466"/>
              </p:ext>
            </p:extLst>
          </p:nvPr>
        </p:nvGraphicFramePr>
        <p:xfrm>
          <a:off x="2514600" y="152401"/>
          <a:ext cx="7010400" cy="6553195"/>
        </p:xfrm>
        <a:graphic>
          <a:graphicData uri="http://schemas.openxmlformats.org/drawingml/2006/table">
            <a:tbl>
              <a:tblPr firstRow="1" bandRow="1">
                <a:tableStyleId>{5940675A-B579-460E-94D1-54222C63F5DA}</a:tableStyleId>
              </a:tblPr>
              <a:tblGrid>
                <a:gridCol w="584200">
                  <a:extLst>
                    <a:ext uri="{9D8B030D-6E8A-4147-A177-3AD203B41FA5}">
                      <a16:colId xmlns:a16="http://schemas.microsoft.com/office/drawing/2014/main" val="20000"/>
                    </a:ext>
                  </a:extLst>
                </a:gridCol>
                <a:gridCol w="584200">
                  <a:extLst>
                    <a:ext uri="{9D8B030D-6E8A-4147-A177-3AD203B41FA5}">
                      <a16:colId xmlns:a16="http://schemas.microsoft.com/office/drawing/2014/main" val="20001"/>
                    </a:ext>
                  </a:extLst>
                </a:gridCol>
                <a:gridCol w="584200">
                  <a:extLst>
                    <a:ext uri="{9D8B030D-6E8A-4147-A177-3AD203B41FA5}">
                      <a16:colId xmlns:a16="http://schemas.microsoft.com/office/drawing/2014/main" val="20002"/>
                    </a:ext>
                  </a:extLst>
                </a:gridCol>
                <a:gridCol w="584200">
                  <a:extLst>
                    <a:ext uri="{9D8B030D-6E8A-4147-A177-3AD203B41FA5}">
                      <a16:colId xmlns:a16="http://schemas.microsoft.com/office/drawing/2014/main" val="20003"/>
                    </a:ext>
                  </a:extLst>
                </a:gridCol>
                <a:gridCol w="584200">
                  <a:extLst>
                    <a:ext uri="{9D8B030D-6E8A-4147-A177-3AD203B41FA5}">
                      <a16:colId xmlns:a16="http://schemas.microsoft.com/office/drawing/2014/main" val="20004"/>
                    </a:ext>
                  </a:extLst>
                </a:gridCol>
                <a:gridCol w="584200">
                  <a:extLst>
                    <a:ext uri="{9D8B030D-6E8A-4147-A177-3AD203B41FA5}">
                      <a16:colId xmlns:a16="http://schemas.microsoft.com/office/drawing/2014/main" val="20005"/>
                    </a:ext>
                  </a:extLst>
                </a:gridCol>
                <a:gridCol w="584200">
                  <a:extLst>
                    <a:ext uri="{9D8B030D-6E8A-4147-A177-3AD203B41FA5}">
                      <a16:colId xmlns:a16="http://schemas.microsoft.com/office/drawing/2014/main" val="20006"/>
                    </a:ext>
                  </a:extLst>
                </a:gridCol>
                <a:gridCol w="584200">
                  <a:extLst>
                    <a:ext uri="{9D8B030D-6E8A-4147-A177-3AD203B41FA5}">
                      <a16:colId xmlns:a16="http://schemas.microsoft.com/office/drawing/2014/main" val="20007"/>
                    </a:ext>
                  </a:extLst>
                </a:gridCol>
                <a:gridCol w="584200">
                  <a:extLst>
                    <a:ext uri="{9D8B030D-6E8A-4147-A177-3AD203B41FA5}">
                      <a16:colId xmlns:a16="http://schemas.microsoft.com/office/drawing/2014/main" val="20008"/>
                    </a:ext>
                  </a:extLst>
                </a:gridCol>
                <a:gridCol w="584200">
                  <a:extLst>
                    <a:ext uri="{9D8B030D-6E8A-4147-A177-3AD203B41FA5}">
                      <a16:colId xmlns:a16="http://schemas.microsoft.com/office/drawing/2014/main" val="20009"/>
                    </a:ext>
                  </a:extLst>
                </a:gridCol>
                <a:gridCol w="584200">
                  <a:extLst>
                    <a:ext uri="{9D8B030D-6E8A-4147-A177-3AD203B41FA5}">
                      <a16:colId xmlns:a16="http://schemas.microsoft.com/office/drawing/2014/main" val="20010"/>
                    </a:ext>
                  </a:extLst>
                </a:gridCol>
                <a:gridCol w="584200">
                  <a:extLst>
                    <a:ext uri="{9D8B030D-6E8A-4147-A177-3AD203B41FA5}">
                      <a16:colId xmlns:a16="http://schemas.microsoft.com/office/drawing/2014/main" val="20011"/>
                    </a:ext>
                  </a:extLst>
                </a:gridCol>
              </a:tblGrid>
              <a:tr h="595745">
                <a:tc>
                  <a:txBody>
                    <a:bodyPr/>
                    <a:lstStyle/>
                    <a:p>
                      <a:pPr algn="ctr"/>
                      <a:r>
                        <a:rPr lang="en-US" sz="3200" b="1" dirty="0">
                          <a:solidFill>
                            <a:schemeClr val="tx2">
                              <a:lumMod val="50000"/>
                            </a:schemeClr>
                          </a:solidFill>
                          <a:latin typeface="Times New Roman" pitchFamily="18" charset="0"/>
                          <a:cs typeface="Times New Roman" pitchFamily="18" charset="0"/>
                        </a:rPr>
                        <a:t>R</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Q</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Ư</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E</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T</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Y</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B</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F</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G</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err="1">
                          <a:solidFill>
                            <a:srgbClr val="FF0000"/>
                          </a:solidFill>
                          <a:latin typeface="Times New Roman" pitchFamily="18" charset="0"/>
                          <a:cs typeface="Times New Roman" pitchFamily="18" charset="0"/>
                        </a:rPr>
                        <a:t>Đ</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N</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K</a:t>
                      </a:r>
                      <a:endParaRPr lang="vi-VN" sz="3200" b="1" dirty="0">
                        <a:solidFill>
                          <a:schemeClr val="tx2">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95745">
                <a:tc>
                  <a:txBody>
                    <a:bodyPr/>
                    <a:lstStyle/>
                    <a:p>
                      <a:pPr algn="ctr"/>
                      <a:r>
                        <a:rPr lang="en-US" sz="3200" b="1" dirty="0">
                          <a:solidFill>
                            <a:schemeClr val="tx2">
                              <a:lumMod val="50000"/>
                            </a:schemeClr>
                          </a:solidFill>
                          <a:latin typeface="Times New Roman" pitchFamily="18" charset="0"/>
                          <a:cs typeface="Times New Roman" pitchFamily="18" charset="0"/>
                        </a:rPr>
                        <a:t>C</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Ô</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L</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Ô</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M</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B</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Ô</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Q</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N</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err="1">
                          <a:solidFill>
                            <a:srgbClr val="FF0000"/>
                          </a:solidFill>
                          <a:latin typeface="Times New Roman" pitchFamily="18" charset="0"/>
                          <a:cs typeface="Times New Roman" pitchFamily="18" charset="0"/>
                        </a:rPr>
                        <a:t>Ồ</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Đ</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S</a:t>
                      </a:r>
                      <a:endParaRPr lang="vi-VN" sz="3200" b="1" dirty="0">
                        <a:solidFill>
                          <a:schemeClr val="tx2">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95745">
                <a:tc>
                  <a:txBody>
                    <a:bodyPr/>
                    <a:lstStyle/>
                    <a:p>
                      <a:pPr algn="ctr"/>
                      <a:r>
                        <a:rPr lang="en-US" sz="3200" b="1" dirty="0">
                          <a:solidFill>
                            <a:schemeClr val="tx2">
                              <a:lumMod val="50000"/>
                            </a:schemeClr>
                          </a:solidFill>
                          <a:latin typeface="Times New Roman" pitchFamily="18" charset="0"/>
                          <a:cs typeface="Times New Roman" pitchFamily="18" charset="0"/>
                        </a:rPr>
                        <a:t>D</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U</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L</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B</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G</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P</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M</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R</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G</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N</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V</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X</a:t>
                      </a:r>
                      <a:endParaRPr lang="vi-VN" sz="3200" b="1" dirty="0">
                        <a:solidFill>
                          <a:schemeClr val="tx2">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95745">
                <a:tc>
                  <a:txBody>
                    <a:bodyPr/>
                    <a:lstStyle/>
                    <a:p>
                      <a:pPr algn="ctr"/>
                      <a:r>
                        <a:rPr lang="en-US" sz="3200" b="1" dirty="0">
                          <a:solidFill>
                            <a:srgbClr val="FF0000"/>
                          </a:solidFill>
                          <a:latin typeface="Times New Roman" pitchFamily="18" charset="0"/>
                          <a:cs typeface="Times New Roman" pitchFamily="18" charset="0"/>
                        </a:rPr>
                        <a:t>V</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err="1">
                          <a:solidFill>
                            <a:srgbClr val="FF0000"/>
                          </a:solidFill>
                          <a:latin typeface="Times New Roman" pitchFamily="18" charset="0"/>
                          <a:cs typeface="Times New Roman" pitchFamily="18" charset="0"/>
                        </a:rPr>
                        <a:t>Ị</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N</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H</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H</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err="1">
                          <a:solidFill>
                            <a:srgbClr val="FF0000"/>
                          </a:solidFill>
                          <a:latin typeface="Times New Roman" pitchFamily="18" charset="0"/>
                          <a:cs typeface="Times New Roman" pitchFamily="18" charset="0"/>
                        </a:rPr>
                        <a:t>Ạ</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L</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O</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N</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G</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M</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Z</a:t>
                      </a:r>
                      <a:endParaRPr lang="vi-VN" sz="3200" b="1" dirty="0">
                        <a:solidFill>
                          <a:schemeClr val="tx2">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595745">
                <a:tc>
                  <a:txBody>
                    <a:bodyPr/>
                    <a:lstStyle/>
                    <a:p>
                      <a:pPr algn="ctr"/>
                      <a:r>
                        <a:rPr lang="en-US" sz="3200" b="1" dirty="0">
                          <a:solidFill>
                            <a:schemeClr val="tx2">
                              <a:lumMod val="50000"/>
                            </a:schemeClr>
                          </a:solidFill>
                          <a:latin typeface="Times New Roman" pitchFamily="18" charset="0"/>
                          <a:cs typeface="Times New Roman" pitchFamily="18" charset="0"/>
                        </a:rPr>
                        <a:t>W</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E</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R</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T</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Y</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N</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H</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N</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Ờ</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B</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E</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N</a:t>
                      </a:r>
                      <a:endParaRPr lang="vi-VN" sz="3200" b="1" dirty="0">
                        <a:solidFill>
                          <a:schemeClr val="tx2">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595745">
                <a:tc>
                  <a:txBody>
                    <a:bodyPr/>
                    <a:lstStyle/>
                    <a:p>
                      <a:pPr algn="ctr"/>
                      <a:r>
                        <a:rPr lang="en-US" sz="3200" b="1" dirty="0">
                          <a:solidFill>
                            <a:schemeClr val="tx2">
                              <a:lumMod val="50000"/>
                            </a:schemeClr>
                          </a:solidFill>
                          <a:latin typeface="Times New Roman" pitchFamily="18" charset="0"/>
                          <a:cs typeface="Times New Roman" pitchFamily="18" charset="0"/>
                        </a:rPr>
                        <a:t>Q</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T</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Â</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N</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T</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H</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Ế</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G</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I</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err="1">
                          <a:solidFill>
                            <a:srgbClr val="FF0000"/>
                          </a:solidFill>
                          <a:latin typeface="Times New Roman" pitchFamily="18" charset="0"/>
                          <a:cs typeface="Times New Roman" pitchFamily="18" charset="0"/>
                        </a:rPr>
                        <a:t>Ằ</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I</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Q</a:t>
                      </a:r>
                      <a:endParaRPr lang="vi-VN" sz="3200" b="1" dirty="0">
                        <a:solidFill>
                          <a:schemeClr val="tx2">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595745">
                <a:tc>
                  <a:txBody>
                    <a:bodyPr/>
                    <a:lstStyle/>
                    <a:p>
                      <a:pPr algn="ctr"/>
                      <a:r>
                        <a:rPr lang="en-US" sz="3200" b="1" dirty="0">
                          <a:solidFill>
                            <a:schemeClr val="tx2">
                              <a:lumMod val="50000"/>
                            </a:schemeClr>
                          </a:solidFill>
                          <a:latin typeface="Times New Roman" pitchFamily="18" charset="0"/>
                          <a:cs typeface="Times New Roman" pitchFamily="18" charset="0"/>
                        </a:rPr>
                        <a:t>A</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C</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I</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T</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D</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err="1">
                          <a:solidFill>
                            <a:srgbClr val="FF0000"/>
                          </a:solidFill>
                          <a:latin typeface="Times New Roman" pitchFamily="18" charset="0"/>
                          <a:cs typeface="Times New Roman" pitchFamily="18" charset="0"/>
                        </a:rPr>
                        <a:t>Ầ</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U</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vi-VN" sz="3200" b="1" dirty="0">
                          <a:solidFill>
                            <a:srgbClr val="FF0000"/>
                          </a:solidFill>
                          <a:latin typeface="Times New Roman" pitchFamily="18" charset="0"/>
                          <a:cs typeface="Times New Roman" pitchFamily="18" charset="0"/>
                        </a:rPr>
                        <a:t>M</a:t>
                      </a:r>
                    </a:p>
                  </a:txBody>
                  <a:tcPr/>
                </a:tc>
                <a:tc>
                  <a:txBody>
                    <a:bodyPr/>
                    <a:lstStyle/>
                    <a:p>
                      <a:pPr algn="ctr"/>
                      <a:r>
                        <a:rPr lang="en-US" sz="3200" b="1" dirty="0" err="1">
                          <a:solidFill>
                            <a:srgbClr val="FF0000"/>
                          </a:solidFill>
                          <a:latin typeface="Times New Roman" pitchFamily="18" charset="0"/>
                          <a:cs typeface="Times New Roman" pitchFamily="18" charset="0"/>
                        </a:rPr>
                        <a:t>Ỏ</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N</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R</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E</a:t>
                      </a:r>
                      <a:endParaRPr lang="vi-VN" sz="3200" b="1" dirty="0">
                        <a:solidFill>
                          <a:schemeClr val="tx2">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595745">
                <a:tc>
                  <a:txBody>
                    <a:bodyPr/>
                    <a:lstStyle/>
                    <a:p>
                      <a:pPr algn="ctr"/>
                      <a:r>
                        <a:rPr lang="en-US" sz="3200" b="1" dirty="0">
                          <a:solidFill>
                            <a:schemeClr val="tx2">
                              <a:lumMod val="50000"/>
                            </a:schemeClr>
                          </a:solidFill>
                          <a:latin typeface="Times New Roman" pitchFamily="18" charset="0"/>
                          <a:cs typeface="Times New Roman" pitchFamily="18" charset="0"/>
                        </a:rPr>
                        <a:t>D</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V</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O</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H</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L</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P</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X</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Ớ</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A</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G</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D</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L</a:t>
                      </a:r>
                      <a:endParaRPr lang="vi-VN" sz="3200" b="1"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595745">
                <a:tc>
                  <a:txBody>
                    <a:bodyPr/>
                    <a:lstStyle/>
                    <a:p>
                      <a:pPr algn="ctr"/>
                      <a:r>
                        <a:rPr lang="en-US" sz="3200" b="1" dirty="0">
                          <a:solidFill>
                            <a:schemeClr val="tx2">
                              <a:lumMod val="50000"/>
                            </a:schemeClr>
                          </a:solidFill>
                          <a:latin typeface="Times New Roman" pitchFamily="18" charset="0"/>
                          <a:cs typeface="Times New Roman" pitchFamily="18" charset="0"/>
                        </a:rPr>
                        <a:t>Y</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E</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K</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J</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err="1">
                          <a:solidFill>
                            <a:schemeClr val="tx2">
                              <a:lumMod val="50000"/>
                            </a:schemeClr>
                          </a:solidFill>
                          <a:latin typeface="Times New Roman" pitchFamily="18" charset="0"/>
                          <a:cs typeface="Times New Roman" pitchFamily="18" charset="0"/>
                        </a:rPr>
                        <a:t>Ự</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C</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A</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N</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I</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K</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S</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err="1">
                          <a:solidFill>
                            <a:srgbClr val="FF0000"/>
                          </a:solidFill>
                          <a:latin typeface="Times New Roman" pitchFamily="18" charset="0"/>
                          <a:cs typeface="Times New Roman" pitchFamily="18" charset="0"/>
                        </a:rPr>
                        <a:t>Ự</a:t>
                      </a:r>
                      <a:endParaRPr lang="vi-VN" sz="3200" b="1"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595745">
                <a:tc>
                  <a:txBody>
                    <a:bodyPr/>
                    <a:lstStyle/>
                    <a:p>
                      <a:pPr algn="ctr"/>
                      <a:r>
                        <a:rPr lang="en-US" sz="3200" b="1" dirty="0">
                          <a:solidFill>
                            <a:schemeClr val="tx2">
                              <a:lumMod val="50000"/>
                            </a:schemeClr>
                          </a:solidFill>
                          <a:latin typeface="Times New Roman" pitchFamily="18" charset="0"/>
                          <a:cs typeface="Times New Roman" pitchFamily="18" charset="0"/>
                        </a:rPr>
                        <a:t>T</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M</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S</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Q</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A</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Ư</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E</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P</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S</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A</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A</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C</a:t>
                      </a:r>
                      <a:endParaRPr lang="vi-VN" sz="3200" b="1"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val="10009"/>
                  </a:ext>
                </a:extLst>
              </a:tr>
              <a:tr h="595745">
                <a:tc>
                  <a:txBody>
                    <a:bodyPr/>
                    <a:lstStyle/>
                    <a:p>
                      <a:pPr algn="ctr"/>
                      <a:r>
                        <a:rPr lang="en-US" sz="3200" b="1" dirty="0">
                          <a:solidFill>
                            <a:schemeClr val="tx2">
                              <a:lumMod val="50000"/>
                            </a:schemeClr>
                          </a:solidFill>
                          <a:latin typeface="Times New Roman" pitchFamily="18" charset="0"/>
                          <a:cs typeface="Times New Roman" pitchFamily="18" charset="0"/>
                        </a:rPr>
                        <a:t>U</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V</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Ă</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N</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err="1">
                          <a:solidFill>
                            <a:srgbClr val="FF0000"/>
                          </a:solidFill>
                          <a:latin typeface="Times New Roman" pitchFamily="18" charset="0"/>
                          <a:cs typeface="Times New Roman" pitchFamily="18" charset="0"/>
                        </a:rPr>
                        <a:t>Ú</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I</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L</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err="1">
                          <a:solidFill>
                            <a:srgbClr val="FF0000"/>
                          </a:solidFill>
                          <a:latin typeface="Times New Roman" pitchFamily="18" charset="0"/>
                          <a:cs typeface="Times New Roman" pitchFamily="18" charset="0"/>
                        </a:rPr>
                        <a:t>Ử</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rgbClr val="FF0000"/>
                          </a:solidFill>
                          <a:latin typeface="Times New Roman" pitchFamily="18" charset="0"/>
                          <a:cs typeface="Times New Roman" pitchFamily="18" charset="0"/>
                        </a:rPr>
                        <a:t>A</a:t>
                      </a:r>
                      <a:endParaRPr lang="vi-VN" sz="3200" b="1" dirty="0">
                        <a:solidFill>
                          <a:srgbClr val="FF0000"/>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A</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Y</a:t>
                      </a:r>
                      <a:endParaRPr lang="vi-VN" sz="3200" b="1" dirty="0">
                        <a:solidFill>
                          <a:schemeClr val="tx2">
                            <a:lumMod val="50000"/>
                          </a:schemeClr>
                        </a:solidFill>
                        <a:latin typeface="Times New Roman" pitchFamily="18" charset="0"/>
                        <a:cs typeface="Times New Roman" pitchFamily="18" charset="0"/>
                      </a:endParaRPr>
                    </a:p>
                  </a:txBody>
                  <a:tcPr/>
                </a:tc>
                <a:tc>
                  <a:txBody>
                    <a:bodyPr/>
                    <a:lstStyle/>
                    <a:p>
                      <a:pPr algn="ctr"/>
                      <a:r>
                        <a:rPr lang="en-US" sz="3200" b="1" dirty="0">
                          <a:solidFill>
                            <a:schemeClr val="tx2">
                              <a:lumMod val="50000"/>
                            </a:schemeClr>
                          </a:solidFill>
                          <a:latin typeface="Times New Roman" pitchFamily="18" charset="0"/>
                          <a:cs typeface="Times New Roman" pitchFamily="18" charset="0"/>
                        </a:rPr>
                        <a:t>A</a:t>
                      </a:r>
                      <a:endParaRPr lang="vi-VN" sz="3200" b="1" dirty="0">
                        <a:solidFill>
                          <a:schemeClr val="tx2">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37EA-BAD5-A74C-A3B6-CC0072D0C94E}"/>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643A848A-B83E-A54F-8E73-7546F6C01EDB}"/>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2B38216E-C6C4-8644-918C-23A999E055A1}"/>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7F54C8-5DE2-E643-B0E7-3212480D3C62}"/>
              </a:ext>
            </a:extLst>
          </p:cNvPr>
          <p:cNvSpPr/>
          <p:nvPr/>
        </p:nvSpPr>
        <p:spPr>
          <a:xfrm>
            <a:off x="1524000" y="87835"/>
            <a:ext cx="8190015" cy="1146211"/>
          </a:xfrm>
          <a:prstGeom prst="rect">
            <a:avLst/>
          </a:prstGeom>
        </p:spPr>
        <p:txBody>
          <a:bodyPr wrap="square">
            <a:spAutoFit/>
          </a:bodyPr>
          <a:lstStyle/>
          <a:p>
            <a:pPr marL="457200" indent="-457200" algn="ctr">
              <a:lnSpc>
                <a:spcPct val="115000"/>
              </a:lnSpc>
              <a:spcAft>
                <a:spcPts val="800"/>
              </a:spcAft>
            </a:pPr>
            <a:r>
              <a:rPr lang="vi-VN"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Bài 10. QUÁ TRÌNH NỘI SINH VÀ NGOẠI SINH.</a:t>
            </a:r>
            <a:endParaRPr lang="en-VN"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ctr">
              <a:lnSpc>
                <a:spcPct val="115000"/>
              </a:lnSpc>
              <a:spcAft>
                <a:spcPts val="800"/>
              </a:spcAft>
            </a:pPr>
            <a:r>
              <a:rPr lang="vi-VN"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 DẠNG ĐỊA HÌNH. K</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HOÁNG SẢN.</a:t>
            </a:r>
            <a:endParaRPr lang="en-VN"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loud Callout 8">
            <a:extLst>
              <a:ext uri="{FF2B5EF4-FFF2-40B4-BE49-F238E27FC236}">
                <a16:creationId xmlns:a16="http://schemas.microsoft.com/office/drawing/2014/main" id="{6D11FBD9-899D-D149-AD31-2C3BA70D2587}"/>
              </a:ext>
            </a:extLst>
          </p:cNvPr>
          <p:cNvSpPr/>
          <p:nvPr/>
        </p:nvSpPr>
        <p:spPr>
          <a:xfrm>
            <a:off x="3297288" y="2035212"/>
            <a:ext cx="4643437" cy="1474751"/>
          </a:xfrm>
          <a:prstGeom prst="cloudCallout">
            <a:avLst>
              <a:gd name="adj1" fmla="val -71294"/>
              <a:gd name="adj2" fmla="val 99776"/>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600" dirty="0">
                <a:solidFill>
                  <a:schemeClr val="tx1"/>
                </a:solidFill>
                <a:latin typeface="Times New Roman" panose="02020603050405020304" pitchFamily="18" charset="0"/>
                <a:cs typeface="Times New Roman" panose="02020603050405020304" pitchFamily="18" charset="0"/>
              </a:rPr>
              <a:t>Nội sinh và ngoại sinh là gì? </a:t>
            </a:r>
          </a:p>
        </p:txBody>
      </p:sp>
      <mc:AlternateContent xmlns:mc="http://schemas.openxmlformats.org/markup-compatibility/2006">
        <mc:Choice xmlns:am3d="http://schemas.microsoft.com/office/drawing/2017/model3d" Requires="am3d">
          <p:graphicFrame>
            <p:nvGraphicFramePr>
              <p:cNvPr id="8" name="3D Model 7" descr="Thinking Face Emoji">
                <a:extLst>
                  <a:ext uri="{FF2B5EF4-FFF2-40B4-BE49-F238E27FC236}">
                    <a16:creationId xmlns:a16="http://schemas.microsoft.com/office/drawing/2014/main" id="{E07A9E71-975C-C047-A03A-3410F97AD613}"/>
                  </a:ext>
                </a:extLst>
              </p:cNvPr>
              <p:cNvGraphicFramePr>
                <a:graphicFrameLocks noChangeAspect="1"/>
              </p:cNvGraphicFramePr>
              <p:nvPr>
                <p:extLst>
                  <p:ext uri="{D42A27DB-BD31-4B8C-83A1-F6EECF244321}">
                    <p14:modId xmlns:p14="http://schemas.microsoft.com/office/powerpoint/2010/main" val="4051894422"/>
                  </p:ext>
                </p:extLst>
              </p:nvPr>
            </p:nvGraphicFramePr>
            <p:xfrm>
              <a:off x="244370" y="3802980"/>
              <a:ext cx="2559260" cy="2795319"/>
            </p:xfrm>
            <a:graphic>
              <a:graphicData uri="http://schemas.microsoft.com/office/drawing/2017/model3d">
                <am3d:model3d r:embed="rId3">
                  <am3d:spPr>
                    <a:xfrm>
                      <a:off x="0" y="0"/>
                      <a:ext cx="2559260" cy="2795319"/>
                    </a:xfrm>
                    <a:prstGeom prst="rect">
                      <a:avLst/>
                    </a:prstGeom>
                  </am3d:spPr>
                  <am3d:camera>
                    <am3d:pos x="0" y="0" z="78335969"/>
                    <am3d:up dx="0" dy="36000000" dz="0"/>
                    <am3d:lookAt x="0" y="0" z="0"/>
                    <am3d:perspective fov="2700000"/>
                  </am3d:camera>
                  <am3d:trans>
                    <am3d:meterPerModelUnit n="89687" d="1000000"/>
                    <am3d:preTrans dx="3" dy="-16951004" dz="-1048983"/>
                    <am3d:scale>
                      <am3d:sx n="1000000" d="1000000"/>
                      <am3d:sy n="1000000" d="1000000"/>
                      <am3d:sz n="1000000" d="1000000"/>
                    </am3d:scale>
                    <am3d:rot ax="361459" ay="704013" az="73770"/>
                    <am3d:postTrans dx="0" dy="0" dz="0"/>
                  </am3d:trans>
                  <am3d:raster rName="Office3DRenderer" rVer="16.0.8326">
                    <am3d:blip r:embed="rId4"/>
                  </am3d:raster>
                  <am3d:objViewport viewportSz="43807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inking Face Emoji">
                <a:extLst>
                  <a:ext uri="{FF2B5EF4-FFF2-40B4-BE49-F238E27FC236}">
                    <a16:creationId xmlns:a16="http://schemas.microsoft.com/office/drawing/2014/main" id="{E07A9E71-975C-C047-A03A-3410F97AD613}"/>
                  </a:ext>
                </a:extLst>
              </p:cNvPr>
              <p:cNvPicPr>
                <a:picLocks noGrp="1" noRot="1" noChangeAspect="1" noMove="1" noResize="1" noEditPoints="1" noAdjustHandles="1" noChangeArrowheads="1" noChangeShapeType="1" noCrop="1"/>
              </p:cNvPicPr>
              <p:nvPr/>
            </p:nvPicPr>
            <p:blipFill>
              <a:blip r:embed="rId4"/>
              <a:stretch>
                <a:fillRect/>
              </a:stretch>
            </p:blipFill>
            <p:spPr>
              <a:xfrm>
                <a:off x="244370" y="3802980"/>
                <a:ext cx="2559260" cy="2795319"/>
              </a:xfrm>
              <a:prstGeom prst="rect">
                <a:avLst/>
              </a:prstGeom>
            </p:spPr>
          </p:pic>
        </mc:Fallback>
      </mc:AlternateContent>
    </p:spTree>
    <p:extLst>
      <p:ext uri="{BB962C8B-B14F-4D97-AF65-F5344CB8AC3E}">
        <p14:creationId xmlns:p14="http://schemas.microsoft.com/office/powerpoint/2010/main" val="242840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2750A-D850-A34A-9AC6-51F3E8BD8A90}"/>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7BF8AE47-D659-264C-B45A-BE677DA8E536}"/>
              </a:ext>
            </a:extLst>
          </p:cNvPr>
          <p:cNvSpPr>
            <a:spLocks noGrp="1"/>
          </p:cNvSpPr>
          <p:nvPr>
            <p:ph idx="1"/>
          </p:nvPr>
        </p:nvSpPr>
        <p:spPr/>
        <p:txBody>
          <a:bodyPr/>
          <a:lstStyle/>
          <a:p>
            <a:endParaRPr lang="en-VN"/>
          </a:p>
        </p:txBody>
      </p:sp>
      <p:pic>
        <p:nvPicPr>
          <p:cNvPr id="2050" name="Picture 2" descr="100+ Hình nền, ảnh quyển sách cho Powerpoint, máy tính, điện thoại">
            <a:extLst>
              <a:ext uri="{FF2B5EF4-FFF2-40B4-BE49-F238E27FC236}">
                <a16:creationId xmlns:a16="http://schemas.microsoft.com/office/drawing/2014/main" id="{58FFF54E-4CFE-F948-A51C-0182DE2DF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2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405526B0-5524-3849-8CD9-74D7F54D6F93}"/>
              </a:ext>
            </a:extLst>
          </p:cNvPr>
          <p:cNvSpPr/>
          <p:nvPr/>
        </p:nvSpPr>
        <p:spPr>
          <a:xfrm>
            <a:off x="4106881" y="392875"/>
            <a:ext cx="3053940" cy="641268"/>
          </a:xfrm>
          <a:prstGeom prst="roundRect">
            <a:avLst/>
          </a:prstGeom>
          <a:solidFill>
            <a:srgbClr val="C2FBF7"/>
          </a:solidFill>
          <a:ln>
            <a:solidFill>
              <a:schemeClr val="tx1"/>
            </a:solidFill>
            <a:extLst>
              <a:ext uri="{C807C97D-BFC1-408E-A445-0C87EB9F89A2}">
                <ask:lineSketchStyleProps xmlns:ask="http://schemas.microsoft.com/office/drawing/2018/sketchyshapes" sd="2957777273">
                  <a:custGeom>
                    <a:avLst/>
                    <a:gdLst>
                      <a:gd name="connsiteX0" fmla="*/ 0 w 3053940"/>
                      <a:gd name="connsiteY0" fmla="*/ 106880 h 641268"/>
                      <a:gd name="connsiteX1" fmla="*/ 106880 w 3053940"/>
                      <a:gd name="connsiteY1" fmla="*/ 0 h 641268"/>
                      <a:gd name="connsiteX2" fmla="*/ 674916 w 3053940"/>
                      <a:gd name="connsiteY2" fmla="*/ 0 h 641268"/>
                      <a:gd name="connsiteX3" fmla="*/ 1242952 w 3053940"/>
                      <a:gd name="connsiteY3" fmla="*/ 0 h 641268"/>
                      <a:gd name="connsiteX4" fmla="*/ 1810988 w 3053940"/>
                      <a:gd name="connsiteY4" fmla="*/ 0 h 641268"/>
                      <a:gd name="connsiteX5" fmla="*/ 2322220 w 3053940"/>
                      <a:gd name="connsiteY5" fmla="*/ 0 h 641268"/>
                      <a:gd name="connsiteX6" fmla="*/ 2947060 w 3053940"/>
                      <a:gd name="connsiteY6" fmla="*/ 0 h 641268"/>
                      <a:gd name="connsiteX7" fmla="*/ 3053940 w 3053940"/>
                      <a:gd name="connsiteY7" fmla="*/ 106880 h 641268"/>
                      <a:gd name="connsiteX8" fmla="*/ 3053940 w 3053940"/>
                      <a:gd name="connsiteY8" fmla="*/ 534388 h 641268"/>
                      <a:gd name="connsiteX9" fmla="*/ 2947060 w 3053940"/>
                      <a:gd name="connsiteY9" fmla="*/ 641268 h 641268"/>
                      <a:gd name="connsiteX10" fmla="*/ 2322220 w 3053940"/>
                      <a:gd name="connsiteY10" fmla="*/ 641268 h 641268"/>
                      <a:gd name="connsiteX11" fmla="*/ 1782586 w 3053940"/>
                      <a:gd name="connsiteY11" fmla="*/ 641268 h 641268"/>
                      <a:gd name="connsiteX12" fmla="*/ 1186148 w 3053940"/>
                      <a:gd name="connsiteY12" fmla="*/ 641268 h 641268"/>
                      <a:gd name="connsiteX13" fmla="*/ 106880 w 3053940"/>
                      <a:gd name="connsiteY13" fmla="*/ 641268 h 641268"/>
                      <a:gd name="connsiteX14" fmla="*/ 0 w 3053940"/>
                      <a:gd name="connsiteY14" fmla="*/ 534388 h 641268"/>
                      <a:gd name="connsiteX15" fmla="*/ 0 w 3053940"/>
                      <a:gd name="connsiteY15" fmla="*/ 10688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3940" h="641268" fill="none" extrusionOk="0">
                        <a:moveTo>
                          <a:pt x="0" y="106880"/>
                        </a:moveTo>
                        <a:cubicBezTo>
                          <a:pt x="-11336" y="58174"/>
                          <a:pt x="39076" y="-7874"/>
                          <a:pt x="106880" y="0"/>
                        </a:cubicBezTo>
                        <a:cubicBezTo>
                          <a:pt x="299510" y="-14935"/>
                          <a:pt x="462061" y="19439"/>
                          <a:pt x="674916" y="0"/>
                        </a:cubicBezTo>
                        <a:cubicBezTo>
                          <a:pt x="887771" y="-19439"/>
                          <a:pt x="1082545" y="17669"/>
                          <a:pt x="1242952" y="0"/>
                        </a:cubicBezTo>
                        <a:cubicBezTo>
                          <a:pt x="1403359" y="-17669"/>
                          <a:pt x="1687030" y="32513"/>
                          <a:pt x="1810988" y="0"/>
                        </a:cubicBezTo>
                        <a:cubicBezTo>
                          <a:pt x="1934946" y="-32513"/>
                          <a:pt x="2124436" y="38974"/>
                          <a:pt x="2322220" y="0"/>
                        </a:cubicBezTo>
                        <a:cubicBezTo>
                          <a:pt x="2520004" y="-38974"/>
                          <a:pt x="2728337" y="42638"/>
                          <a:pt x="2947060" y="0"/>
                        </a:cubicBezTo>
                        <a:cubicBezTo>
                          <a:pt x="3002467" y="-1772"/>
                          <a:pt x="3056157" y="36508"/>
                          <a:pt x="3053940" y="106880"/>
                        </a:cubicBezTo>
                        <a:cubicBezTo>
                          <a:pt x="3099043" y="264487"/>
                          <a:pt x="3044197" y="432803"/>
                          <a:pt x="3053940" y="534388"/>
                        </a:cubicBezTo>
                        <a:cubicBezTo>
                          <a:pt x="3051850" y="590956"/>
                          <a:pt x="3004847" y="643839"/>
                          <a:pt x="2947060" y="641268"/>
                        </a:cubicBezTo>
                        <a:cubicBezTo>
                          <a:pt x="2765276" y="692624"/>
                          <a:pt x="2562307" y="582084"/>
                          <a:pt x="2322220" y="641268"/>
                        </a:cubicBezTo>
                        <a:cubicBezTo>
                          <a:pt x="2082133" y="700452"/>
                          <a:pt x="2013398" y="607846"/>
                          <a:pt x="1782586" y="641268"/>
                        </a:cubicBezTo>
                        <a:cubicBezTo>
                          <a:pt x="1551774" y="674690"/>
                          <a:pt x="1354744" y="605435"/>
                          <a:pt x="1186148" y="641268"/>
                        </a:cubicBezTo>
                        <a:cubicBezTo>
                          <a:pt x="1017552" y="677101"/>
                          <a:pt x="421135" y="552331"/>
                          <a:pt x="106880" y="641268"/>
                        </a:cubicBezTo>
                        <a:cubicBezTo>
                          <a:pt x="54376" y="628735"/>
                          <a:pt x="12081" y="590845"/>
                          <a:pt x="0" y="534388"/>
                        </a:cubicBezTo>
                        <a:cubicBezTo>
                          <a:pt x="-39333" y="333714"/>
                          <a:pt x="22627" y="301685"/>
                          <a:pt x="0" y="106880"/>
                        </a:cubicBezTo>
                        <a:close/>
                      </a:path>
                      <a:path w="3053940" h="641268" stroke="0" extrusionOk="0">
                        <a:moveTo>
                          <a:pt x="0" y="106880"/>
                        </a:moveTo>
                        <a:cubicBezTo>
                          <a:pt x="7813" y="50555"/>
                          <a:pt x="46872" y="16530"/>
                          <a:pt x="106880" y="0"/>
                        </a:cubicBezTo>
                        <a:cubicBezTo>
                          <a:pt x="253528" y="-55951"/>
                          <a:pt x="490395" y="34854"/>
                          <a:pt x="731720" y="0"/>
                        </a:cubicBezTo>
                        <a:cubicBezTo>
                          <a:pt x="973045" y="-34854"/>
                          <a:pt x="1148167" y="38664"/>
                          <a:pt x="1328157" y="0"/>
                        </a:cubicBezTo>
                        <a:cubicBezTo>
                          <a:pt x="1508147" y="-38664"/>
                          <a:pt x="1801838" y="20486"/>
                          <a:pt x="1952997" y="0"/>
                        </a:cubicBezTo>
                        <a:cubicBezTo>
                          <a:pt x="2104156" y="-20486"/>
                          <a:pt x="2613327" y="7449"/>
                          <a:pt x="2947060" y="0"/>
                        </a:cubicBezTo>
                        <a:cubicBezTo>
                          <a:pt x="2996769" y="10790"/>
                          <a:pt x="3041956" y="38912"/>
                          <a:pt x="3053940" y="106880"/>
                        </a:cubicBezTo>
                        <a:cubicBezTo>
                          <a:pt x="3102066" y="245531"/>
                          <a:pt x="3017289" y="329928"/>
                          <a:pt x="3053940" y="534388"/>
                        </a:cubicBezTo>
                        <a:cubicBezTo>
                          <a:pt x="3051333" y="591619"/>
                          <a:pt x="3004225" y="645206"/>
                          <a:pt x="2947060" y="641268"/>
                        </a:cubicBezTo>
                        <a:cubicBezTo>
                          <a:pt x="2789784" y="701344"/>
                          <a:pt x="2494677" y="572416"/>
                          <a:pt x="2322220" y="641268"/>
                        </a:cubicBezTo>
                        <a:cubicBezTo>
                          <a:pt x="2149763" y="710120"/>
                          <a:pt x="2001491" y="620062"/>
                          <a:pt x="1754184" y="641268"/>
                        </a:cubicBezTo>
                        <a:cubicBezTo>
                          <a:pt x="1506877" y="662474"/>
                          <a:pt x="1503575" y="622193"/>
                          <a:pt x="1271354" y="641268"/>
                        </a:cubicBezTo>
                        <a:cubicBezTo>
                          <a:pt x="1039133" y="660343"/>
                          <a:pt x="828001" y="590569"/>
                          <a:pt x="703318" y="641268"/>
                        </a:cubicBezTo>
                        <a:cubicBezTo>
                          <a:pt x="578635" y="691967"/>
                          <a:pt x="402848" y="639301"/>
                          <a:pt x="106880" y="641268"/>
                        </a:cubicBezTo>
                        <a:cubicBezTo>
                          <a:pt x="32810" y="643938"/>
                          <a:pt x="-3580" y="597846"/>
                          <a:pt x="0" y="534388"/>
                        </a:cubicBezTo>
                        <a:cubicBezTo>
                          <a:pt x="-1231" y="348995"/>
                          <a:pt x="39319" y="288843"/>
                          <a:pt x="0" y="1068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NỘI DUNG</a:t>
            </a:r>
          </a:p>
        </p:txBody>
      </p:sp>
      <p:sp>
        <p:nvSpPr>
          <p:cNvPr id="8" name="Rounded Rectangle 7">
            <a:extLst>
              <a:ext uri="{FF2B5EF4-FFF2-40B4-BE49-F238E27FC236}">
                <a16:creationId xmlns:a16="http://schemas.microsoft.com/office/drawing/2014/main" id="{7276A028-AA07-F244-BA76-A8ED1E141B57}"/>
              </a:ext>
            </a:extLst>
          </p:cNvPr>
          <p:cNvSpPr/>
          <p:nvPr/>
        </p:nvSpPr>
        <p:spPr>
          <a:xfrm>
            <a:off x="1876298" y="1558639"/>
            <a:ext cx="4921544" cy="885493"/>
          </a:xfrm>
          <a:prstGeom prst="roundRect">
            <a:avLst/>
          </a:prstGeom>
          <a:solidFill>
            <a:schemeClr val="accent6">
              <a:lumMod val="60000"/>
              <a:lumOff val="40000"/>
            </a:schemeClr>
          </a:solidFill>
          <a:ln>
            <a:solidFill>
              <a:schemeClr val="tx1"/>
            </a:solidFill>
            <a:extLst>
              <a:ext uri="{C807C97D-BFC1-408E-A445-0C87EB9F89A2}">
                <ask:lineSketchStyleProps xmlns:ask="http://schemas.microsoft.com/office/drawing/2018/sketchyshapes" sd="2957777273">
                  <a:custGeom>
                    <a:avLst/>
                    <a:gdLst>
                      <a:gd name="connsiteX0" fmla="*/ 0 w 4921544"/>
                      <a:gd name="connsiteY0" fmla="*/ 147585 h 885493"/>
                      <a:gd name="connsiteX1" fmla="*/ 147585 w 4921544"/>
                      <a:gd name="connsiteY1" fmla="*/ 0 h 885493"/>
                      <a:gd name="connsiteX2" fmla="*/ 679618 w 4921544"/>
                      <a:gd name="connsiteY2" fmla="*/ 0 h 885493"/>
                      <a:gd name="connsiteX3" fmla="*/ 1257915 w 4921544"/>
                      <a:gd name="connsiteY3" fmla="*/ 0 h 885493"/>
                      <a:gd name="connsiteX4" fmla="*/ 1697420 w 4921544"/>
                      <a:gd name="connsiteY4" fmla="*/ 0 h 885493"/>
                      <a:gd name="connsiteX5" fmla="*/ 2275717 w 4921544"/>
                      <a:gd name="connsiteY5" fmla="*/ 0 h 885493"/>
                      <a:gd name="connsiteX6" fmla="*/ 2715223 w 4921544"/>
                      <a:gd name="connsiteY6" fmla="*/ 0 h 885493"/>
                      <a:gd name="connsiteX7" fmla="*/ 3247256 w 4921544"/>
                      <a:gd name="connsiteY7" fmla="*/ 0 h 885493"/>
                      <a:gd name="connsiteX8" fmla="*/ 3871816 w 4921544"/>
                      <a:gd name="connsiteY8" fmla="*/ 0 h 885493"/>
                      <a:gd name="connsiteX9" fmla="*/ 4773959 w 4921544"/>
                      <a:gd name="connsiteY9" fmla="*/ 0 h 885493"/>
                      <a:gd name="connsiteX10" fmla="*/ 4921544 w 4921544"/>
                      <a:gd name="connsiteY10" fmla="*/ 147585 h 885493"/>
                      <a:gd name="connsiteX11" fmla="*/ 4921544 w 4921544"/>
                      <a:gd name="connsiteY11" fmla="*/ 737908 h 885493"/>
                      <a:gd name="connsiteX12" fmla="*/ 4773959 w 4921544"/>
                      <a:gd name="connsiteY12" fmla="*/ 885493 h 885493"/>
                      <a:gd name="connsiteX13" fmla="*/ 4241926 w 4921544"/>
                      <a:gd name="connsiteY13" fmla="*/ 885493 h 885493"/>
                      <a:gd name="connsiteX14" fmla="*/ 3709893 w 4921544"/>
                      <a:gd name="connsiteY14" fmla="*/ 885493 h 885493"/>
                      <a:gd name="connsiteX15" fmla="*/ 3039069 w 4921544"/>
                      <a:gd name="connsiteY15" fmla="*/ 885493 h 885493"/>
                      <a:gd name="connsiteX16" fmla="*/ 2368245 w 4921544"/>
                      <a:gd name="connsiteY16" fmla="*/ 885493 h 885493"/>
                      <a:gd name="connsiteX17" fmla="*/ 1789948 w 4921544"/>
                      <a:gd name="connsiteY17" fmla="*/ 885493 h 885493"/>
                      <a:gd name="connsiteX18" fmla="*/ 1165387 w 4921544"/>
                      <a:gd name="connsiteY18" fmla="*/ 885493 h 885493"/>
                      <a:gd name="connsiteX19" fmla="*/ 679618 w 4921544"/>
                      <a:gd name="connsiteY19" fmla="*/ 885493 h 885493"/>
                      <a:gd name="connsiteX20" fmla="*/ 147585 w 4921544"/>
                      <a:gd name="connsiteY20" fmla="*/ 885493 h 885493"/>
                      <a:gd name="connsiteX21" fmla="*/ 0 w 4921544"/>
                      <a:gd name="connsiteY21" fmla="*/ 737908 h 885493"/>
                      <a:gd name="connsiteX22" fmla="*/ 0 w 4921544"/>
                      <a:gd name="connsiteY22" fmla="*/ 147585 h 88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21544" h="885493" fill="none" extrusionOk="0">
                        <a:moveTo>
                          <a:pt x="0" y="147585"/>
                        </a:moveTo>
                        <a:cubicBezTo>
                          <a:pt x="1039" y="74591"/>
                          <a:pt x="60182" y="-795"/>
                          <a:pt x="147585" y="0"/>
                        </a:cubicBezTo>
                        <a:cubicBezTo>
                          <a:pt x="325882" y="-23109"/>
                          <a:pt x="520542" y="27413"/>
                          <a:pt x="679618" y="0"/>
                        </a:cubicBezTo>
                        <a:cubicBezTo>
                          <a:pt x="838694" y="-27413"/>
                          <a:pt x="992880" y="10779"/>
                          <a:pt x="1257915" y="0"/>
                        </a:cubicBezTo>
                        <a:cubicBezTo>
                          <a:pt x="1522950" y="-10779"/>
                          <a:pt x="1585114" y="11696"/>
                          <a:pt x="1697420" y="0"/>
                        </a:cubicBezTo>
                        <a:cubicBezTo>
                          <a:pt x="1809727" y="-11696"/>
                          <a:pt x="2003394" y="635"/>
                          <a:pt x="2275717" y="0"/>
                        </a:cubicBezTo>
                        <a:cubicBezTo>
                          <a:pt x="2548040" y="-635"/>
                          <a:pt x="2608494" y="35932"/>
                          <a:pt x="2715223" y="0"/>
                        </a:cubicBezTo>
                        <a:cubicBezTo>
                          <a:pt x="2821952" y="-35932"/>
                          <a:pt x="3076439" y="48746"/>
                          <a:pt x="3247256" y="0"/>
                        </a:cubicBezTo>
                        <a:cubicBezTo>
                          <a:pt x="3418073" y="-48746"/>
                          <a:pt x="3717184" y="33291"/>
                          <a:pt x="3871816" y="0"/>
                        </a:cubicBezTo>
                        <a:cubicBezTo>
                          <a:pt x="4026448" y="-33291"/>
                          <a:pt x="4392831" y="7006"/>
                          <a:pt x="4773959" y="0"/>
                        </a:cubicBezTo>
                        <a:cubicBezTo>
                          <a:pt x="4861290" y="-11185"/>
                          <a:pt x="4945234" y="61034"/>
                          <a:pt x="4921544" y="147585"/>
                        </a:cubicBezTo>
                        <a:cubicBezTo>
                          <a:pt x="4957698" y="372826"/>
                          <a:pt x="4859304" y="484653"/>
                          <a:pt x="4921544" y="737908"/>
                        </a:cubicBezTo>
                        <a:cubicBezTo>
                          <a:pt x="4934819" y="838530"/>
                          <a:pt x="4839809" y="881780"/>
                          <a:pt x="4773959" y="885493"/>
                        </a:cubicBezTo>
                        <a:cubicBezTo>
                          <a:pt x="4616793" y="909936"/>
                          <a:pt x="4479354" y="873719"/>
                          <a:pt x="4241926" y="885493"/>
                        </a:cubicBezTo>
                        <a:cubicBezTo>
                          <a:pt x="4004498" y="897267"/>
                          <a:pt x="3945167" y="884643"/>
                          <a:pt x="3709893" y="885493"/>
                        </a:cubicBezTo>
                        <a:cubicBezTo>
                          <a:pt x="3474619" y="886343"/>
                          <a:pt x="3267538" y="805920"/>
                          <a:pt x="3039069" y="885493"/>
                        </a:cubicBezTo>
                        <a:cubicBezTo>
                          <a:pt x="2810600" y="965066"/>
                          <a:pt x="2616501" y="865492"/>
                          <a:pt x="2368245" y="885493"/>
                        </a:cubicBezTo>
                        <a:cubicBezTo>
                          <a:pt x="2119989" y="905494"/>
                          <a:pt x="1991772" y="881074"/>
                          <a:pt x="1789948" y="885493"/>
                        </a:cubicBezTo>
                        <a:cubicBezTo>
                          <a:pt x="1588124" y="889912"/>
                          <a:pt x="1295866" y="860973"/>
                          <a:pt x="1165387" y="885493"/>
                        </a:cubicBezTo>
                        <a:cubicBezTo>
                          <a:pt x="1034908" y="910013"/>
                          <a:pt x="835348" y="856758"/>
                          <a:pt x="679618" y="885493"/>
                        </a:cubicBezTo>
                        <a:cubicBezTo>
                          <a:pt x="523888" y="914228"/>
                          <a:pt x="411870" y="857122"/>
                          <a:pt x="147585" y="885493"/>
                        </a:cubicBezTo>
                        <a:cubicBezTo>
                          <a:pt x="62529" y="886644"/>
                          <a:pt x="-1002" y="830213"/>
                          <a:pt x="0" y="737908"/>
                        </a:cubicBezTo>
                        <a:cubicBezTo>
                          <a:pt x="-34749" y="443878"/>
                          <a:pt x="47370" y="333736"/>
                          <a:pt x="0" y="147585"/>
                        </a:cubicBezTo>
                        <a:close/>
                      </a:path>
                      <a:path w="4921544" h="885493" stroke="0" extrusionOk="0">
                        <a:moveTo>
                          <a:pt x="0" y="147585"/>
                        </a:moveTo>
                        <a:cubicBezTo>
                          <a:pt x="22550" y="73877"/>
                          <a:pt x="65310" y="12919"/>
                          <a:pt x="147585" y="0"/>
                        </a:cubicBezTo>
                        <a:cubicBezTo>
                          <a:pt x="390200" y="-52622"/>
                          <a:pt x="601461" y="11042"/>
                          <a:pt x="818409" y="0"/>
                        </a:cubicBezTo>
                        <a:cubicBezTo>
                          <a:pt x="1035357" y="-11042"/>
                          <a:pt x="1176779" y="58560"/>
                          <a:pt x="1442970" y="0"/>
                        </a:cubicBezTo>
                        <a:cubicBezTo>
                          <a:pt x="1709161" y="-58560"/>
                          <a:pt x="1792272" y="62070"/>
                          <a:pt x="2113794" y="0"/>
                        </a:cubicBezTo>
                        <a:cubicBezTo>
                          <a:pt x="2435316" y="-62070"/>
                          <a:pt x="2412709" y="60770"/>
                          <a:pt x="2645827" y="0"/>
                        </a:cubicBezTo>
                        <a:cubicBezTo>
                          <a:pt x="2878945" y="-60770"/>
                          <a:pt x="3103213" y="29585"/>
                          <a:pt x="3224124" y="0"/>
                        </a:cubicBezTo>
                        <a:cubicBezTo>
                          <a:pt x="3345035" y="-29585"/>
                          <a:pt x="3692627" y="20333"/>
                          <a:pt x="3848684" y="0"/>
                        </a:cubicBezTo>
                        <a:cubicBezTo>
                          <a:pt x="4004741" y="-20333"/>
                          <a:pt x="4423434" y="24477"/>
                          <a:pt x="4773959" y="0"/>
                        </a:cubicBezTo>
                        <a:cubicBezTo>
                          <a:pt x="4851284" y="-2883"/>
                          <a:pt x="4914963" y="79987"/>
                          <a:pt x="4921544" y="147585"/>
                        </a:cubicBezTo>
                        <a:cubicBezTo>
                          <a:pt x="4927106" y="429369"/>
                          <a:pt x="4918919" y="550148"/>
                          <a:pt x="4921544" y="737908"/>
                        </a:cubicBezTo>
                        <a:cubicBezTo>
                          <a:pt x="4916468" y="803798"/>
                          <a:pt x="4865531" y="904923"/>
                          <a:pt x="4773959" y="885493"/>
                        </a:cubicBezTo>
                        <a:cubicBezTo>
                          <a:pt x="4664182" y="915509"/>
                          <a:pt x="4476096" y="857279"/>
                          <a:pt x="4334453" y="885493"/>
                        </a:cubicBezTo>
                        <a:cubicBezTo>
                          <a:pt x="4192810" y="913707"/>
                          <a:pt x="4015481" y="856758"/>
                          <a:pt x="3709893" y="885493"/>
                        </a:cubicBezTo>
                        <a:cubicBezTo>
                          <a:pt x="3404305" y="914228"/>
                          <a:pt x="3396487" y="832338"/>
                          <a:pt x="3131596" y="885493"/>
                        </a:cubicBezTo>
                        <a:cubicBezTo>
                          <a:pt x="2866705" y="938648"/>
                          <a:pt x="2777289" y="862537"/>
                          <a:pt x="2507036" y="885493"/>
                        </a:cubicBezTo>
                        <a:cubicBezTo>
                          <a:pt x="2236783" y="908449"/>
                          <a:pt x="2236276" y="882471"/>
                          <a:pt x="2067530" y="885493"/>
                        </a:cubicBezTo>
                        <a:cubicBezTo>
                          <a:pt x="1898784" y="888515"/>
                          <a:pt x="1733992" y="828110"/>
                          <a:pt x="1489233" y="885493"/>
                        </a:cubicBezTo>
                        <a:cubicBezTo>
                          <a:pt x="1244474" y="942876"/>
                          <a:pt x="1088977" y="879879"/>
                          <a:pt x="864673" y="885493"/>
                        </a:cubicBezTo>
                        <a:cubicBezTo>
                          <a:pt x="640369" y="891107"/>
                          <a:pt x="307609" y="801763"/>
                          <a:pt x="147585" y="885493"/>
                        </a:cubicBezTo>
                        <a:cubicBezTo>
                          <a:pt x="54744" y="874083"/>
                          <a:pt x="-2814" y="825705"/>
                          <a:pt x="0" y="737908"/>
                        </a:cubicBezTo>
                        <a:cubicBezTo>
                          <a:pt x="-60902" y="535832"/>
                          <a:pt x="70690" y="270312"/>
                          <a:pt x="0" y="14758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Quá trình nội sinh và quá trình ngoại sinh</a:t>
            </a:r>
          </a:p>
        </p:txBody>
      </p:sp>
      <p:sp>
        <p:nvSpPr>
          <p:cNvPr id="9" name="Rounded Rectangle 8">
            <a:extLst>
              <a:ext uri="{FF2B5EF4-FFF2-40B4-BE49-F238E27FC236}">
                <a16:creationId xmlns:a16="http://schemas.microsoft.com/office/drawing/2014/main" id="{1F3A3709-A62B-2348-B437-33734A07A079}"/>
              </a:ext>
            </a:extLst>
          </p:cNvPr>
          <p:cNvSpPr/>
          <p:nvPr/>
        </p:nvSpPr>
        <p:spPr>
          <a:xfrm>
            <a:off x="3372591" y="2787732"/>
            <a:ext cx="4423872" cy="641268"/>
          </a:xfrm>
          <a:prstGeom prst="roundRect">
            <a:avLst/>
          </a:prstGeom>
          <a:solidFill>
            <a:schemeClr val="accent2">
              <a:lumMod val="60000"/>
              <a:lumOff val="40000"/>
            </a:schemeClr>
          </a:solidFill>
          <a:ln>
            <a:solidFill>
              <a:schemeClr val="tx1"/>
            </a:solidFill>
            <a:extLst>
              <a:ext uri="{C807C97D-BFC1-408E-A445-0C87EB9F89A2}">
                <ask:lineSketchStyleProps xmlns:ask="http://schemas.microsoft.com/office/drawing/2018/sketchyshapes" sd="2957777273">
                  <a:custGeom>
                    <a:avLst/>
                    <a:gdLst>
                      <a:gd name="connsiteX0" fmla="*/ 0 w 4423872"/>
                      <a:gd name="connsiteY0" fmla="*/ 106880 h 641268"/>
                      <a:gd name="connsiteX1" fmla="*/ 106880 w 4423872"/>
                      <a:gd name="connsiteY1" fmla="*/ 0 h 641268"/>
                      <a:gd name="connsiteX2" fmla="*/ 591043 w 4423872"/>
                      <a:gd name="connsiteY2" fmla="*/ 0 h 641268"/>
                      <a:gd name="connsiteX3" fmla="*/ 1117307 w 4423872"/>
                      <a:gd name="connsiteY3" fmla="*/ 0 h 641268"/>
                      <a:gd name="connsiteX4" fmla="*/ 1517268 w 4423872"/>
                      <a:gd name="connsiteY4" fmla="*/ 0 h 641268"/>
                      <a:gd name="connsiteX5" fmla="*/ 2043532 w 4423872"/>
                      <a:gd name="connsiteY5" fmla="*/ 0 h 641268"/>
                      <a:gd name="connsiteX6" fmla="*/ 2443492 w 4423872"/>
                      <a:gd name="connsiteY6" fmla="*/ 0 h 641268"/>
                      <a:gd name="connsiteX7" fmla="*/ 2927655 w 4423872"/>
                      <a:gd name="connsiteY7" fmla="*/ 0 h 641268"/>
                      <a:gd name="connsiteX8" fmla="*/ 3496020 w 4423872"/>
                      <a:gd name="connsiteY8" fmla="*/ 0 h 641268"/>
                      <a:gd name="connsiteX9" fmla="*/ 4316992 w 4423872"/>
                      <a:gd name="connsiteY9" fmla="*/ 0 h 641268"/>
                      <a:gd name="connsiteX10" fmla="*/ 4423872 w 4423872"/>
                      <a:gd name="connsiteY10" fmla="*/ 106880 h 641268"/>
                      <a:gd name="connsiteX11" fmla="*/ 4423872 w 4423872"/>
                      <a:gd name="connsiteY11" fmla="*/ 534388 h 641268"/>
                      <a:gd name="connsiteX12" fmla="*/ 4316992 w 4423872"/>
                      <a:gd name="connsiteY12" fmla="*/ 641268 h 641268"/>
                      <a:gd name="connsiteX13" fmla="*/ 3832829 w 4423872"/>
                      <a:gd name="connsiteY13" fmla="*/ 641268 h 641268"/>
                      <a:gd name="connsiteX14" fmla="*/ 3348666 w 4423872"/>
                      <a:gd name="connsiteY14" fmla="*/ 641268 h 641268"/>
                      <a:gd name="connsiteX15" fmla="*/ 2738200 w 4423872"/>
                      <a:gd name="connsiteY15" fmla="*/ 641268 h 641268"/>
                      <a:gd name="connsiteX16" fmla="*/ 2127734 w 4423872"/>
                      <a:gd name="connsiteY16" fmla="*/ 641268 h 641268"/>
                      <a:gd name="connsiteX17" fmla="*/ 1601470 w 4423872"/>
                      <a:gd name="connsiteY17" fmla="*/ 641268 h 641268"/>
                      <a:gd name="connsiteX18" fmla="*/ 1033105 w 4423872"/>
                      <a:gd name="connsiteY18" fmla="*/ 641268 h 641268"/>
                      <a:gd name="connsiteX19" fmla="*/ 591043 w 4423872"/>
                      <a:gd name="connsiteY19" fmla="*/ 641268 h 641268"/>
                      <a:gd name="connsiteX20" fmla="*/ 106880 w 4423872"/>
                      <a:gd name="connsiteY20" fmla="*/ 641268 h 641268"/>
                      <a:gd name="connsiteX21" fmla="*/ 0 w 4423872"/>
                      <a:gd name="connsiteY21" fmla="*/ 534388 h 641268"/>
                      <a:gd name="connsiteX22" fmla="*/ 0 w 4423872"/>
                      <a:gd name="connsiteY22" fmla="*/ 10688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3872" h="641268" fill="none" extrusionOk="0">
                        <a:moveTo>
                          <a:pt x="0" y="106880"/>
                        </a:moveTo>
                        <a:cubicBezTo>
                          <a:pt x="2064" y="64761"/>
                          <a:pt x="36707" y="-1504"/>
                          <a:pt x="106880" y="0"/>
                        </a:cubicBezTo>
                        <a:cubicBezTo>
                          <a:pt x="272174" y="-24036"/>
                          <a:pt x="377506" y="11805"/>
                          <a:pt x="591043" y="0"/>
                        </a:cubicBezTo>
                        <a:cubicBezTo>
                          <a:pt x="804580" y="-11805"/>
                          <a:pt x="929931" y="57737"/>
                          <a:pt x="1117307" y="0"/>
                        </a:cubicBezTo>
                        <a:cubicBezTo>
                          <a:pt x="1304683" y="-57737"/>
                          <a:pt x="1345372" y="35951"/>
                          <a:pt x="1517268" y="0"/>
                        </a:cubicBezTo>
                        <a:cubicBezTo>
                          <a:pt x="1689164" y="-35951"/>
                          <a:pt x="1901749" y="14687"/>
                          <a:pt x="2043532" y="0"/>
                        </a:cubicBezTo>
                        <a:cubicBezTo>
                          <a:pt x="2185315" y="-14687"/>
                          <a:pt x="2299299" y="31780"/>
                          <a:pt x="2443492" y="0"/>
                        </a:cubicBezTo>
                        <a:cubicBezTo>
                          <a:pt x="2587685" y="-31780"/>
                          <a:pt x="2727688" y="39544"/>
                          <a:pt x="2927655" y="0"/>
                        </a:cubicBezTo>
                        <a:cubicBezTo>
                          <a:pt x="3127622" y="-39544"/>
                          <a:pt x="3237554" y="6647"/>
                          <a:pt x="3496020" y="0"/>
                        </a:cubicBezTo>
                        <a:cubicBezTo>
                          <a:pt x="3754487" y="-6647"/>
                          <a:pt x="4049139" y="54792"/>
                          <a:pt x="4316992" y="0"/>
                        </a:cubicBezTo>
                        <a:cubicBezTo>
                          <a:pt x="4382544" y="-12533"/>
                          <a:pt x="4435953" y="45281"/>
                          <a:pt x="4423872" y="106880"/>
                        </a:cubicBezTo>
                        <a:cubicBezTo>
                          <a:pt x="4463205" y="307554"/>
                          <a:pt x="4401245" y="339583"/>
                          <a:pt x="4423872" y="534388"/>
                        </a:cubicBezTo>
                        <a:cubicBezTo>
                          <a:pt x="4426491" y="597186"/>
                          <a:pt x="4373314" y="640626"/>
                          <a:pt x="4316992" y="641268"/>
                        </a:cubicBezTo>
                        <a:cubicBezTo>
                          <a:pt x="4204206" y="688011"/>
                          <a:pt x="4069769" y="588229"/>
                          <a:pt x="3832829" y="641268"/>
                        </a:cubicBezTo>
                        <a:cubicBezTo>
                          <a:pt x="3595889" y="694307"/>
                          <a:pt x="3527268" y="641065"/>
                          <a:pt x="3348666" y="641268"/>
                        </a:cubicBezTo>
                        <a:cubicBezTo>
                          <a:pt x="3170064" y="641471"/>
                          <a:pt x="3042844" y="623620"/>
                          <a:pt x="2738200" y="641268"/>
                        </a:cubicBezTo>
                        <a:cubicBezTo>
                          <a:pt x="2433556" y="658916"/>
                          <a:pt x="2366160" y="626526"/>
                          <a:pt x="2127734" y="641268"/>
                        </a:cubicBezTo>
                        <a:cubicBezTo>
                          <a:pt x="1889308" y="656010"/>
                          <a:pt x="1749669" y="619915"/>
                          <a:pt x="1601470" y="641268"/>
                        </a:cubicBezTo>
                        <a:cubicBezTo>
                          <a:pt x="1453271" y="662621"/>
                          <a:pt x="1244626" y="588330"/>
                          <a:pt x="1033105" y="641268"/>
                        </a:cubicBezTo>
                        <a:cubicBezTo>
                          <a:pt x="821584" y="694206"/>
                          <a:pt x="790183" y="611723"/>
                          <a:pt x="591043" y="641268"/>
                        </a:cubicBezTo>
                        <a:cubicBezTo>
                          <a:pt x="391903" y="670813"/>
                          <a:pt x="329067" y="596034"/>
                          <a:pt x="106880" y="641268"/>
                        </a:cubicBezTo>
                        <a:cubicBezTo>
                          <a:pt x="44765" y="642270"/>
                          <a:pt x="-507" y="598880"/>
                          <a:pt x="0" y="534388"/>
                        </a:cubicBezTo>
                        <a:cubicBezTo>
                          <a:pt x="-40629" y="347925"/>
                          <a:pt x="47952" y="267077"/>
                          <a:pt x="0" y="106880"/>
                        </a:cubicBezTo>
                        <a:close/>
                      </a:path>
                      <a:path w="4423872" h="641268" stroke="0" extrusionOk="0">
                        <a:moveTo>
                          <a:pt x="0" y="106880"/>
                        </a:moveTo>
                        <a:cubicBezTo>
                          <a:pt x="7813" y="50555"/>
                          <a:pt x="46872" y="16530"/>
                          <a:pt x="106880" y="0"/>
                        </a:cubicBezTo>
                        <a:cubicBezTo>
                          <a:pt x="333736" y="-37438"/>
                          <a:pt x="592438" y="65977"/>
                          <a:pt x="717346" y="0"/>
                        </a:cubicBezTo>
                        <a:cubicBezTo>
                          <a:pt x="842254" y="-65977"/>
                          <a:pt x="1011533" y="45123"/>
                          <a:pt x="1285711" y="0"/>
                        </a:cubicBezTo>
                        <a:cubicBezTo>
                          <a:pt x="1559889" y="-45123"/>
                          <a:pt x="1603784" y="31372"/>
                          <a:pt x="1896178" y="0"/>
                        </a:cubicBezTo>
                        <a:cubicBezTo>
                          <a:pt x="2188572" y="-31372"/>
                          <a:pt x="2192460" y="39384"/>
                          <a:pt x="2380340" y="0"/>
                        </a:cubicBezTo>
                        <a:cubicBezTo>
                          <a:pt x="2568220" y="-39384"/>
                          <a:pt x="2717782" y="60595"/>
                          <a:pt x="2906604" y="0"/>
                        </a:cubicBezTo>
                        <a:cubicBezTo>
                          <a:pt x="3095426" y="-60595"/>
                          <a:pt x="3353671" y="36388"/>
                          <a:pt x="3474970" y="0"/>
                        </a:cubicBezTo>
                        <a:cubicBezTo>
                          <a:pt x="3596269" y="-36388"/>
                          <a:pt x="3981406" y="3550"/>
                          <a:pt x="4316992" y="0"/>
                        </a:cubicBezTo>
                        <a:cubicBezTo>
                          <a:pt x="4373413" y="-1797"/>
                          <a:pt x="4422009" y="51790"/>
                          <a:pt x="4423872" y="106880"/>
                        </a:cubicBezTo>
                        <a:cubicBezTo>
                          <a:pt x="4473588" y="302084"/>
                          <a:pt x="4400495" y="334070"/>
                          <a:pt x="4423872" y="534388"/>
                        </a:cubicBezTo>
                        <a:cubicBezTo>
                          <a:pt x="4420195" y="582103"/>
                          <a:pt x="4377669" y="644453"/>
                          <a:pt x="4316992" y="641268"/>
                        </a:cubicBezTo>
                        <a:cubicBezTo>
                          <a:pt x="4232578" y="671867"/>
                          <a:pt x="4097643" y="618101"/>
                          <a:pt x="3917031" y="641268"/>
                        </a:cubicBezTo>
                        <a:cubicBezTo>
                          <a:pt x="3736419" y="664435"/>
                          <a:pt x="3551409" y="623075"/>
                          <a:pt x="3348666" y="641268"/>
                        </a:cubicBezTo>
                        <a:cubicBezTo>
                          <a:pt x="3145924" y="659461"/>
                          <a:pt x="3038231" y="593880"/>
                          <a:pt x="2822402" y="641268"/>
                        </a:cubicBezTo>
                        <a:cubicBezTo>
                          <a:pt x="2606573" y="688656"/>
                          <a:pt x="2508868" y="629660"/>
                          <a:pt x="2254037" y="641268"/>
                        </a:cubicBezTo>
                        <a:cubicBezTo>
                          <a:pt x="1999206" y="652876"/>
                          <a:pt x="1989005" y="611038"/>
                          <a:pt x="1854076" y="641268"/>
                        </a:cubicBezTo>
                        <a:cubicBezTo>
                          <a:pt x="1719147" y="671498"/>
                          <a:pt x="1554283" y="636221"/>
                          <a:pt x="1327812" y="641268"/>
                        </a:cubicBezTo>
                        <a:cubicBezTo>
                          <a:pt x="1101341" y="646315"/>
                          <a:pt x="1002353" y="594902"/>
                          <a:pt x="759447" y="641268"/>
                        </a:cubicBezTo>
                        <a:cubicBezTo>
                          <a:pt x="516541" y="687634"/>
                          <a:pt x="294602" y="615622"/>
                          <a:pt x="106880" y="641268"/>
                        </a:cubicBezTo>
                        <a:cubicBezTo>
                          <a:pt x="42466" y="635845"/>
                          <a:pt x="-734" y="595056"/>
                          <a:pt x="0" y="534388"/>
                        </a:cubicBezTo>
                        <a:cubicBezTo>
                          <a:pt x="-24365" y="373364"/>
                          <a:pt x="13448" y="221786"/>
                          <a:pt x="0" y="1068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Các dạng địa hình chính</a:t>
            </a:r>
          </a:p>
        </p:txBody>
      </p:sp>
      <p:sp>
        <p:nvSpPr>
          <p:cNvPr id="10" name="Rounded Rectangle 9">
            <a:extLst>
              <a:ext uri="{FF2B5EF4-FFF2-40B4-BE49-F238E27FC236}">
                <a16:creationId xmlns:a16="http://schemas.microsoft.com/office/drawing/2014/main" id="{854BE263-956E-1C44-B36D-5D6B6D9CC7ED}"/>
              </a:ext>
            </a:extLst>
          </p:cNvPr>
          <p:cNvSpPr/>
          <p:nvPr/>
        </p:nvSpPr>
        <p:spPr>
          <a:xfrm>
            <a:off x="4106881" y="3953496"/>
            <a:ext cx="4026466" cy="641268"/>
          </a:xfrm>
          <a:prstGeom prst="roundRect">
            <a:avLst/>
          </a:prstGeom>
          <a:solidFill>
            <a:schemeClr val="accent5">
              <a:lumMod val="60000"/>
              <a:lumOff val="40000"/>
            </a:schemeClr>
          </a:solidFill>
          <a:ln>
            <a:solidFill>
              <a:schemeClr val="tx1"/>
            </a:solidFill>
            <a:extLst>
              <a:ext uri="{C807C97D-BFC1-408E-A445-0C87EB9F89A2}">
                <ask:lineSketchStyleProps xmlns:ask="http://schemas.microsoft.com/office/drawing/2018/sketchyshapes" sd="2957777273">
                  <a:custGeom>
                    <a:avLst/>
                    <a:gdLst>
                      <a:gd name="connsiteX0" fmla="*/ 0 w 4026466"/>
                      <a:gd name="connsiteY0" fmla="*/ 106880 h 641268"/>
                      <a:gd name="connsiteX1" fmla="*/ 106880 w 4026466"/>
                      <a:gd name="connsiteY1" fmla="*/ 0 h 641268"/>
                      <a:gd name="connsiteX2" fmla="*/ 651552 w 4026466"/>
                      <a:gd name="connsiteY2" fmla="*/ 0 h 641268"/>
                      <a:gd name="connsiteX3" fmla="*/ 1234352 w 4026466"/>
                      <a:gd name="connsiteY3" fmla="*/ 0 h 641268"/>
                      <a:gd name="connsiteX4" fmla="*/ 1855278 w 4026466"/>
                      <a:gd name="connsiteY4" fmla="*/ 0 h 641268"/>
                      <a:gd name="connsiteX5" fmla="*/ 2399950 w 4026466"/>
                      <a:gd name="connsiteY5" fmla="*/ 0 h 641268"/>
                      <a:gd name="connsiteX6" fmla="*/ 2830241 w 4026466"/>
                      <a:gd name="connsiteY6" fmla="*/ 0 h 641268"/>
                      <a:gd name="connsiteX7" fmla="*/ 3374914 w 4026466"/>
                      <a:gd name="connsiteY7" fmla="*/ 0 h 641268"/>
                      <a:gd name="connsiteX8" fmla="*/ 3919586 w 4026466"/>
                      <a:gd name="connsiteY8" fmla="*/ 0 h 641268"/>
                      <a:gd name="connsiteX9" fmla="*/ 4026466 w 4026466"/>
                      <a:gd name="connsiteY9" fmla="*/ 106880 h 641268"/>
                      <a:gd name="connsiteX10" fmla="*/ 4026466 w 4026466"/>
                      <a:gd name="connsiteY10" fmla="*/ 534388 h 641268"/>
                      <a:gd name="connsiteX11" fmla="*/ 3919586 w 4026466"/>
                      <a:gd name="connsiteY11" fmla="*/ 641268 h 641268"/>
                      <a:gd name="connsiteX12" fmla="*/ 3336787 w 4026466"/>
                      <a:gd name="connsiteY12" fmla="*/ 641268 h 641268"/>
                      <a:gd name="connsiteX13" fmla="*/ 2753987 w 4026466"/>
                      <a:gd name="connsiteY13" fmla="*/ 641268 h 641268"/>
                      <a:gd name="connsiteX14" fmla="*/ 2247442 w 4026466"/>
                      <a:gd name="connsiteY14" fmla="*/ 641268 h 641268"/>
                      <a:gd name="connsiteX15" fmla="*/ 1702770 w 4026466"/>
                      <a:gd name="connsiteY15" fmla="*/ 641268 h 641268"/>
                      <a:gd name="connsiteX16" fmla="*/ 1196225 w 4026466"/>
                      <a:gd name="connsiteY16" fmla="*/ 641268 h 641268"/>
                      <a:gd name="connsiteX17" fmla="*/ 575298 w 4026466"/>
                      <a:gd name="connsiteY17" fmla="*/ 641268 h 641268"/>
                      <a:gd name="connsiteX18" fmla="*/ 106880 w 4026466"/>
                      <a:gd name="connsiteY18" fmla="*/ 641268 h 641268"/>
                      <a:gd name="connsiteX19" fmla="*/ 0 w 4026466"/>
                      <a:gd name="connsiteY19" fmla="*/ 534388 h 641268"/>
                      <a:gd name="connsiteX20" fmla="*/ 0 w 4026466"/>
                      <a:gd name="connsiteY20" fmla="*/ 10688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6466" h="641268" fill="none" extrusionOk="0">
                        <a:moveTo>
                          <a:pt x="0" y="106880"/>
                        </a:moveTo>
                        <a:cubicBezTo>
                          <a:pt x="-5873" y="33285"/>
                          <a:pt x="48419" y="-11639"/>
                          <a:pt x="106880" y="0"/>
                        </a:cubicBezTo>
                        <a:cubicBezTo>
                          <a:pt x="378107" y="-58731"/>
                          <a:pt x="472347" y="36760"/>
                          <a:pt x="651552" y="0"/>
                        </a:cubicBezTo>
                        <a:cubicBezTo>
                          <a:pt x="830757" y="-36760"/>
                          <a:pt x="988490" y="57925"/>
                          <a:pt x="1234352" y="0"/>
                        </a:cubicBezTo>
                        <a:cubicBezTo>
                          <a:pt x="1480214" y="-57925"/>
                          <a:pt x="1728041" y="64084"/>
                          <a:pt x="1855278" y="0"/>
                        </a:cubicBezTo>
                        <a:cubicBezTo>
                          <a:pt x="1982515" y="-64084"/>
                          <a:pt x="2150160" y="44351"/>
                          <a:pt x="2399950" y="0"/>
                        </a:cubicBezTo>
                        <a:cubicBezTo>
                          <a:pt x="2649740" y="-44351"/>
                          <a:pt x="2693699" y="19707"/>
                          <a:pt x="2830241" y="0"/>
                        </a:cubicBezTo>
                        <a:cubicBezTo>
                          <a:pt x="2966783" y="-19707"/>
                          <a:pt x="3166911" y="9789"/>
                          <a:pt x="3374914" y="0"/>
                        </a:cubicBezTo>
                        <a:cubicBezTo>
                          <a:pt x="3582917" y="-9789"/>
                          <a:pt x="3786653" y="64337"/>
                          <a:pt x="3919586" y="0"/>
                        </a:cubicBezTo>
                        <a:cubicBezTo>
                          <a:pt x="3981311" y="10287"/>
                          <a:pt x="4024416" y="44286"/>
                          <a:pt x="4026466" y="106880"/>
                        </a:cubicBezTo>
                        <a:cubicBezTo>
                          <a:pt x="4055928" y="282686"/>
                          <a:pt x="4006836" y="427759"/>
                          <a:pt x="4026466" y="534388"/>
                        </a:cubicBezTo>
                        <a:cubicBezTo>
                          <a:pt x="4032990" y="580883"/>
                          <a:pt x="3990695" y="638697"/>
                          <a:pt x="3919586" y="641268"/>
                        </a:cubicBezTo>
                        <a:cubicBezTo>
                          <a:pt x="3784116" y="656106"/>
                          <a:pt x="3471570" y="612856"/>
                          <a:pt x="3336787" y="641268"/>
                        </a:cubicBezTo>
                        <a:cubicBezTo>
                          <a:pt x="3202004" y="669680"/>
                          <a:pt x="3042533" y="587924"/>
                          <a:pt x="2753987" y="641268"/>
                        </a:cubicBezTo>
                        <a:cubicBezTo>
                          <a:pt x="2465441" y="694612"/>
                          <a:pt x="2442498" y="581541"/>
                          <a:pt x="2247442" y="641268"/>
                        </a:cubicBezTo>
                        <a:cubicBezTo>
                          <a:pt x="2052386" y="700995"/>
                          <a:pt x="1864199" y="594565"/>
                          <a:pt x="1702770" y="641268"/>
                        </a:cubicBezTo>
                        <a:cubicBezTo>
                          <a:pt x="1541341" y="687971"/>
                          <a:pt x="1387052" y="587989"/>
                          <a:pt x="1196225" y="641268"/>
                        </a:cubicBezTo>
                        <a:cubicBezTo>
                          <a:pt x="1005399" y="694547"/>
                          <a:pt x="836538" y="594241"/>
                          <a:pt x="575298" y="641268"/>
                        </a:cubicBezTo>
                        <a:cubicBezTo>
                          <a:pt x="314058" y="688295"/>
                          <a:pt x="219671" y="598804"/>
                          <a:pt x="106880" y="641268"/>
                        </a:cubicBezTo>
                        <a:cubicBezTo>
                          <a:pt x="45107" y="647493"/>
                          <a:pt x="915" y="604146"/>
                          <a:pt x="0" y="534388"/>
                        </a:cubicBezTo>
                        <a:cubicBezTo>
                          <a:pt x="-557" y="426667"/>
                          <a:pt x="629" y="207226"/>
                          <a:pt x="0" y="106880"/>
                        </a:cubicBezTo>
                        <a:close/>
                      </a:path>
                      <a:path w="4026466" h="641268" stroke="0" extrusionOk="0">
                        <a:moveTo>
                          <a:pt x="0" y="106880"/>
                        </a:moveTo>
                        <a:cubicBezTo>
                          <a:pt x="7813" y="50555"/>
                          <a:pt x="46872" y="16530"/>
                          <a:pt x="106880" y="0"/>
                        </a:cubicBezTo>
                        <a:cubicBezTo>
                          <a:pt x="263102" y="-46177"/>
                          <a:pt x="553170" y="56711"/>
                          <a:pt x="727806" y="0"/>
                        </a:cubicBezTo>
                        <a:cubicBezTo>
                          <a:pt x="902442" y="-56711"/>
                          <a:pt x="1123205" y="55734"/>
                          <a:pt x="1310606" y="0"/>
                        </a:cubicBezTo>
                        <a:cubicBezTo>
                          <a:pt x="1498007" y="-55734"/>
                          <a:pt x="1767299" y="62171"/>
                          <a:pt x="1931532" y="0"/>
                        </a:cubicBezTo>
                        <a:cubicBezTo>
                          <a:pt x="2095765" y="-62171"/>
                          <a:pt x="2306724" y="27731"/>
                          <a:pt x="2438077" y="0"/>
                        </a:cubicBezTo>
                        <a:cubicBezTo>
                          <a:pt x="2569431" y="-27731"/>
                          <a:pt x="2853422" y="52230"/>
                          <a:pt x="2982750" y="0"/>
                        </a:cubicBezTo>
                        <a:cubicBezTo>
                          <a:pt x="3112078" y="-52230"/>
                          <a:pt x="3714361" y="29380"/>
                          <a:pt x="3919586" y="0"/>
                        </a:cubicBezTo>
                        <a:cubicBezTo>
                          <a:pt x="3974418" y="1262"/>
                          <a:pt x="4029623" y="52514"/>
                          <a:pt x="4026466" y="106880"/>
                        </a:cubicBezTo>
                        <a:cubicBezTo>
                          <a:pt x="4033206" y="205476"/>
                          <a:pt x="3986548" y="418866"/>
                          <a:pt x="4026466" y="534388"/>
                        </a:cubicBezTo>
                        <a:cubicBezTo>
                          <a:pt x="4025109" y="582691"/>
                          <a:pt x="3988650" y="648275"/>
                          <a:pt x="3919586" y="641268"/>
                        </a:cubicBezTo>
                        <a:cubicBezTo>
                          <a:pt x="3791077" y="688181"/>
                          <a:pt x="3635974" y="586331"/>
                          <a:pt x="3451168" y="641268"/>
                        </a:cubicBezTo>
                        <a:cubicBezTo>
                          <a:pt x="3266362" y="696205"/>
                          <a:pt x="3085427" y="605936"/>
                          <a:pt x="2906496" y="641268"/>
                        </a:cubicBezTo>
                        <a:cubicBezTo>
                          <a:pt x="2727565" y="676600"/>
                          <a:pt x="2490954" y="635871"/>
                          <a:pt x="2323696" y="641268"/>
                        </a:cubicBezTo>
                        <a:cubicBezTo>
                          <a:pt x="2156438" y="646665"/>
                          <a:pt x="2024814" y="631061"/>
                          <a:pt x="1779024" y="641268"/>
                        </a:cubicBezTo>
                        <a:cubicBezTo>
                          <a:pt x="1533234" y="651475"/>
                          <a:pt x="1371527" y="573269"/>
                          <a:pt x="1196225" y="641268"/>
                        </a:cubicBezTo>
                        <a:cubicBezTo>
                          <a:pt x="1020923" y="709267"/>
                          <a:pt x="916736" y="606508"/>
                          <a:pt x="765933" y="641268"/>
                        </a:cubicBezTo>
                        <a:cubicBezTo>
                          <a:pt x="615130" y="676028"/>
                          <a:pt x="390658" y="588615"/>
                          <a:pt x="106880" y="641268"/>
                        </a:cubicBezTo>
                        <a:cubicBezTo>
                          <a:pt x="35474" y="648815"/>
                          <a:pt x="-12799" y="593613"/>
                          <a:pt x="0" y="534388"/>
                        </a:cubicBezTo>
                        <a:cubicBezTo>
                          <a:pt x="-21555" y="333766"/>
                          <a:pt x="8382" y="245043"/>
                          <a:pt x="0" y="1068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Khoáng sản</a:t>
            </a:r>
          </a:p>
        </p:txBody>
      </p:sp>
      <p:sp>
        <p:nvSpPr>
          <p:cNvPr id="13" name="Rounded Rectangle 12">
            <a:extLst>
              <a:ext uri="{FF2B5EF4-FFF2-40B4-BE49-F238E27FC236}">
                <a16:creationId xmlns:a16="http://schemas.microsoft.com/office/drawing/2014/main" id="{8906A6D3-2E42-184F-B8C7-AEF418542AC9}"/>
              </a:ext>
            </a:extLst>
          </p:cNvPr>
          <p:cNvSpPr/>
          <p:nvPr/>
        </p:nvSpPr>
        <p:spPr>
          <a:xfrm>
            <a:off x="5191972" y="4888081"/>
            <a:ext cx="3410607" cy="641268"/>
          </a:xfrm>
          <a:prstGeom prst="roundRect">
            <a:avLst/>
          </a:prstGeom>
          <a:solidFill>
            <a:srgbClr val="FFC000"/>
          </a:solidFill>
          <a:ln>
            <a:solidFill>
              <a:schemeClr val="tx1"/>
            </a:solidFill>
            <a:extLst>
              <a:ext uri="{C807C97D-BFC1-408E-A445-0C87EB9F89A2}">
                <ask:lineSketchStyleProps xmlns:ask="http://schemas.microsoft.com/office/drawing/2018/sketchyshapes" sd="2957777273">
                  <a:custGeom>
                    <a:avLst/>
                    <a:gdLst>
                      <a:gd name="connsiteX0" fmla="*/ 0 w 3410607"/>
                      <a:gd name="connsiteY0" fmla="*/ 106880 h 641268"/>
                      <a:gd name="connsiteX1" fmla="*/ 106880 w 3410607"/>
                      <a:gd name="connsiteY1" fmla="*/ 0 h 641268"/>
                      <a:gd name="connsiteX2" fmla="*/ 671656 w 3410607"/>
                      <a:gd name="connsiteY2" fmla="*/ 0 h 641268"/>
                      <a:gd name="connsiteX3" fmla="*/ 1140527 w 3410607"/>
                      <a:gd name="connsiteY3" fmla="*/ 0 h 641268"/>
                      <a:gd name="connsiteX4" fmla="*/ 1737272 w 3410607"/>
                      <a:gd name="connsiteY4" fmla="*/ 0 h 641268"/>
                      <a:gd name="connsiteX5" fmla="*/ 2302048 w 3410607"/>
                      <a:gd name="connsiteY5" fmla="*/ 0 h 641268"/>
                      <a:gd name="connsiteX6" fmla="*/ 3303727 w 3410607"/>
                      <a:gd name="connsiteY6" fmla="*/ 0 h 641268"/>
                      <a:gd name="connsiteX7" fmla="*/ 3410607 w 3410607"/>
                      <a:gd name="connsiteY7" fmla="*/ 106880 h 641268"/>
                      <a:gd name="connsiteX8" fmla="*/ 3410607 w 3410607"/>
                      <a:gd name="connsiteY8" fmla="*/ 534388 h 641268"/>
                      <a:gd name="connsiteX9" fmla="*/ 3303727 w 3410607"/>
                      <a:gd name="connsiteY9" fmla="*/ 641268 h 641268"/>
                      <a:gd name="connsiteX10" fmla="*/ 2834856 w 3410607"/>
                      <a:gd name="connsiteY10" fmla="*/ 641268 h 641268"/>
                      <a:gd name="connsiteX11" fmla="*/ 2270080 w 3410607"/>
                      <a:gd name="connsiteY11" fmla="*/ 641268 h 641268"/>
                      <a:gd name="connsiteX12" fmla="*/ 1833177 w 3410607"/>
                      <a:gd name="connsiteY12" fmla="*/ 641268 h 641268"/>
                      <a:gd name="connsiteX13" fmla="*/ 1332338 w 3410607"/>
                      <a:gd name="connsiteY13" fmla="*/ 641268 h 641268"/>
                      <a:gd name="connsiteX14" fmla="*/ 895436 w 3410607"/>
                      <a:gd name="connsiteY14" fmla="*/ 641268 h 641268"/>
                      <a:gd name="connsiteX15" fmla="*/ 106880 w 3410607"/>
                      <a:gd name="connsiteY15" fmla="*/ 641268 h 641268"/>
                      <a:gd name="connsiteX16" fmla="*/ 0 w 3410607"/>
                      <a:gd name="connsiteY16" fmla="*/ 534388 h 641268"/>
                      <a:gd name="connsiteX17" fmla="*/ 0 w 3410607"/>
                      <a:gd name="connsiteY17" fmla="*/ 10688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0607" h="641268" fill="none" extrusionOk="0">
                        <a:moveTo>
                          <a:pt x="0" y="106880"/>
                        </a:moveTo>
                        <a:cubicBezTo>
                          <a:pt x="1941" y="43050"/>
                          <a:pt x="50501" y="-16049"/>
                          <a:pt x="106880" y="0"/>
                        </a:cubicBezTo>
                        <a:cubicBezTo>
                          <a:pt x="306408" y="-47595"/>
                          <a:pt x="511707" y="41825"/>
                          <a:pt x="671656" y="0"/>
                        </a:cubicBezTo>
                        <a:cubicBezTo>
                          <a:pt x="831605" y="-41825"/>
                          <a:pt x="1012375" y="51878"/>
                          <a:pt x="1140527" y="0"/>
                        </a:cubicBezTo>
                        <a:cubicBezTo>
                          <a:pt x="1268679" y="-51878"/>
                          <a:pt x="1457765" y="27736"/>
                          <a:pt x="1737272" y="0"/>
                        </a:cubicBezTo>
                        <a:cubicBezTo>
                          <a:pt x="2016780" y="-27736"/>
                          <a:pt x="2175566" y="29553"/>
                          <a:pt x="2302048" y="0"/>
                        </a:cubicBezTo>
                        <a:cubicBezTo>
                          <a:pt x="2428530" y="-29553"/>
                          <a:pt x="3015420" y="62644"/>
                          <a:pt x="3303727" y="0"/>
                        </a:cubicBezTo>
                        <a:cubicBezTo>
                          <a:pt x="3365917" y="11083"/>
                          <a:pt x="3411685" y="45626"/>
                          <a:pt x="3410607" y="106880"/>
                        </a:cubicBezTo>
                        <a:cubicBezTo>
                          <a:pt x="3445078" y="197488"/>
                          <a:pt x="3377391" y="359260"/>
                          <a:pt x="3410607" y="534388"/>
                        </a:cubicBezTo>
                        <a:cubicBezTo>
                          <a:pt x="3406239" y="579983"/>
                          <a:pt x="3365855" y="641508"/>
                          <a:pt x="3303727" y="641268"/>
                        </a:cubicBezTo>
                        <a:cubicBezTo>
                          <a:pt x="3123957" y="678561"/>
                          <a:pt x="3067254" y="628621"/>
                          <a:pt x="2834856" y="641268"/>
                        </a:cubicBezTo>
                        <a:cubicBezTo>
                          <a:pt x="2602458" y="653915"/>
                          <a:pt x="2509777" y="602431"/>
                          <a:pt x="2270080" y="641268"/>
                        </a:cubicBezTo>
                        <a:cubicBezTo>
                          <a:pt x="2030383" y="680105"/>
                          <a:pt x="1948643" y="609355"/>
                          <a:pt x="1833177" y="641268"/>
                        </a:cubicBezTo>
                        <a:cubicBezTo>
                          <a:pt x="1717711" y="673181"/>
                          <a:pt x="1463128" y="610457"/>
                          <a:pt x="1332338" y="641268"/>
                        </a:cubicBezTo>
                        <a:cubicBezTo>
                          <a:pt x="1201548" y="672079"/>
                          <a:pt x="985827" y="639515"/>
                          <a:pt x="895436" y="641268"/>
                        </a:cubicBezTo>
                        <a:cubicBezTo>
                          <a:pt x="805045" y="643021"/>
                          <a:pt x="373876" y="581118"/>
                          <a:pt x="106880" y="641268"/>
                        </a:cubicBezTo>
                        <a:cubicBezTo>
                          <a:pt x="33487" y="646878"/>
                          <a:pt x="1243" y="595092"/>
                          <a:pt x="0" y="534388"/>
                        </a:cubicBezTo>
                        <a:cubicBezTo>
                          <a:pt x="-21089" y="324184"/>
                          <a:pt x="21716" y="208957"/>
                          <a:pt x="0" y="106880"/>
                        </a:cubicBezTo>
                        <a:close/>
                      </a:path>
                      <a:path w="3410607" h="641268" stroke="0" extrusionOk="0">
                        <a:moveTo>
                          <a:pt x="0" y="106880"/>
                        </a:moveTo>
                        <a:cubicBezTo>
                          <a:pt x="7813" y="50555"/>
                          <a:pt x="46872" y="16530"/>
                          <a:pt x="106880" y="0"/>
                        </a:cubicBezTo>
                        <a:cubicBezTo>
                          <a:pt x="371168" y="-59821"/>
                          <a:pt x="495098" y="15835"/>
                          <a:pt x="703625" y="0"/>
                        </a:cubicBezTo>
                        <a:cubicBezTo>
                          <a:pt x="912152" y="-15835"/>
                          <a:pt x="1130795" y="40221"/>
                          <a:pt x="1268401" y="0"/>
                        </a:cubicBezTo>
                        <a:cubicBezTo>
                          <a:pt x="1406007" y="-40221"/>
                          <a:pt x="1605123" y="11057"/>
                          <a:pt x="1865146" y="0"/>
                        </a:cubicBezTo>
                        <a:cubicBezTo>
                          <a:pt x="2125169" y="-11057"/>
                          <a:pt x="2212736" y="16676"/>
                          <a:pt x="2365985" y="0"/>
                        </a:cubicBezTo>
                        <a:cubicBezTo>
                          <a:pt x="2519234" y="-16676"/>
                          <a:pt x="2967256" y="92557"/>
                          <a:pt x="3303727" y="0"/>
                        </a:cubicBezTo>
                        <a:cubicBezTo>
                          <a:pt x="3354325" y="2887"/>
                          <a:pt x="3418226" y="35924"/>
                          <a:pt x="3410607" y="106880"/>
                        </a:cubicBezTo>
                        <a:cubicBezTo>
                          <a:pt x="3444215" y="272342"/>
                          <a:pt x="3398652" y="432712"/>
                          <a:pt x="3410607" y="534388"/>
                        </a:cubicBezTo>
                        <a:cubicBezTo>
                          <a:pt x="3399531" y="584835"/>
                          <a:pt x="3372987" y="636083"/>
                          <a:pt x="3303727" y="641268"/>
                        </a:cubicBezTo>
                        <a:cubicBezTo>
                          <a:pt x="3111968" y="682115"/>
                          <a:pt x="3004371" y="579480"/>
                          <a:pt x="2738951" y="641268"/>
                        </a:cubicBezTo>
                        <a:cubicBezTo>
                          <a:pt x="2473531" y="703056"/>
                          <a:pt x="2413452" y="627533"/>
                          <a:pt x="2302048" y="641268"/>
                        </a:cubicBezTo>
                        <a:cubicBezTo>
                          <a:pt x="2190644" y="655003"/>
                          <a:pt x="1899442" y="596596"/>
                          <a:pt x="1769240" y="641268"/>
                        </a:cubicBezTo>
                        <a:cubicBezTo>
                          <a:pt x="1639038" y="685940"/>
                          <a:pt x="1350306" y="589603"/>
                          <a:pt x="1204464" y="641268"/>
                        </a:cubicBezTo>
                        <a:cubicBezTo>
                          <a:pt x="1058622" y="692933"/>
                          <a:pt x="921024" y="610674"/>
                          <a:pt x="671656" y="641268"/>
                        </a:cubicBezTo>
                        <a:cubicBezTo>
                          <a:pt x="422288" y="671862"/>
                          <a:pt x="253232" y="600593"/>
                          <a:pt x="106880" y="641268"/>
                        </a:cubicBezTo>
                        <a:cubicBezTo>
                          <a:pt x="33044" y="642414"/>
                          <a:pt x="-6671" y="587363"/>
                          <a:pt x="0" y="534388"/>
                        </a:cubicBezTo>
                        <a:cubicBezTo>
                          <a:pt x="-16075" y="380061"/>
                          <a:pt x="7109" y="241612"/>
                          <a:pt x="0" y="1068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solidFill>
                  <a:schemeClr val="tx1"/>
                </a:solidFill>
                <a:latin typeface="Times New Roman" panose="02020603050405020304" pitchFamily="18" charset="0"/>
                <a:cs typeface="Times New Roman" panose="02020603050405020304" pitchFamily="18" charset="0"/>
              </a:rPr>
              <a:t>Luyện tập và vận dụng</a:t>
            </a:r>
          </a:p>
        </p:txBody>
      </p:sp>
      <p:sp>
        <p:nvSpPr>
          <p:cNvPr id="14" name="Frame 13">
            <a:extLst>
              <a:ext uri="{FF2B5EF4-FFF2-40B4-BE49-F238E27FC236}">
                <a16:creationId xmlns:a16="http://schemas.microsoft.com/office/drawing/2014/main" id="{6EA2A098-9F3A-BC41-8ABA-109A705AB3EE}"/>
              </a:ext>
            </a:extLst>
          </p:cNvPr>
          <p:cNvSpPr/>
          <p:nvPr/>
        </p:nvSpPr>
        <p:spPr>
          <a:xfrm>
            <a:off x="1071252" y="1792247"/>
            <a:ext cx="558140" cy="417615"/>
          </a:xfrm>
          <a:prstGeom prst="fra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solidFill>
                <a:schemeClr val="tx1"/>
              </a:solidFill>
            </a:endParaRPr>
          </a:p>
        </p:txBody>
      </p:sp>
      <p:sp>
        <p:nvSpPr>
          <p:cNvPr id="15" name="Frame 14">
            <a:extLst>
              <a:ext uri="{FF2B5EF4-FFF2-40B4-BE49-F238E27FC236}">
                <a16:creationId xmlns:a16="http://schemas.microsoft.com/office/drawing/2014/main" id="{A0954A30-0A9F-F34C-B976-C94AA218219F}"/>
              </a:ext>
            </a:extLst>
          </p:cNvPr>
          <p:cNvSpPr/>
          <p:nvPr/>
        </p:nvSpPr>
        <p:spPr>
          <a:xfrm>
            <a:off x="4524497" y="4968248"/>
            <a:ext cx="558140" cy="417615"/>
          </a:xfrm>
          <a:prstGeom prst="fra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solidFill>
                <a:schemeClr val="tx1"/>
              </a:solidFill>
            </a:endParaRPr>
          </a:p>
        </p:txBody>
      </p:sp>
      <p:sp>
        <p:nvSpPr>
          <p:cNvPr id="16" name="Frame 15">
            <a:extLst>
              <a:ext uri="{FF2B5EF4-FFF2-40B4-BE49-F238E27FC236}">
                <a16:creationId xmlns:a16="http://schemas.microsoft.com/office/drawing/2014/main" id="{A1AB4B2E-E13D-E741-9C17-DE92AE530597}"/>
              </a:ext>
            </a:extLst>
          </p:cNvPr>
          <p:cNvSpPr/>
          <p:nvPr/>
        </p:nvSpPr>
        <p:spPr>
          <a:xfrm>
            <a:off x="3372591" y="4009210"/>
            <a:ext cx="558140" cy="417615"/>
          </a:xfrm>
          <a:prstGeom prst="fra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solidFill>
                <a:schemeClr val="tx1"/>
              </a:solidFill>
            </a:endParaRPr>
          </a:p>
        </p:txBody>
      </p:sp>
      <p:sp>
        <p:nvSpPr>
          <p:cNvPr id="17" name="Frame 16">
            <a:extLst>
              <a:ext uri="{FF2B5EF4-FFF2-40B4-BE49-F238E27FC236}">
                <a16:creationId xmlns:a16="http://schemas.microsoft.com/office/drawing/2014/main" id="{D4FC0F72-6788-7E4E-B95C-4826AE7EB082}"/>
              </a:ext>
            </a:extLst>
          </p:cNvPr>
          <p:cNvSpPr/>
          <p:nvPr/>
        </p:nvSpPr>
        <p:spPr>
          <a:xfrm>
            <a:off x="2542308" y="2899558"/>
            <a:ext cx="558140" cy="417615"/>
          </a:xfrm>
          <a:prstGeom prst="fra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solidFill>
                <a:schemeClr val="tx1"/>
              </a:solidFill>
            </a:endParaRPr>
          </a:p>
        </p:txBody>
      </p:sp>
      <p:sp>
        <p:nvSpPr>
          <p:cNvPr id="4" name="TextBox 3">
            <a:extLst>
              <a:ext uri="{FF2B5EF4-FFF2-40B4-BE49-F238E27FC236}">
                <a16:creationId xmlns:a16="http://schemas.microsoft.com/office/drawing/2014/main" id="{4AFB96A0-7C02-1C4A-846D-3842DB80C7A1}"/>
              </a:ext>
            </a:extLst>
          </p:cNvPr>
          <p:cNvSpPr txBox="1"/>
          <p:nvPr/>
        </p:nvSpPr>
        <p:spPr>
          <a:xfrm>
            <a:off x="1095598" y="1825625"/>
            <a:ext cx="533794" cy="369332"/>
          </a:xfrm>
          <a:prstGeom prst="rect">
            <a:avLst/>
          </a:prstGeom>
          <a:noFill/>
        </p:spPr>
        <p:txBody>
          <a:bodyPr wrap="square" rtlCol="0">
            <a:spAutoFit/>
          </a:bodyPr>
          <a:lstStyle/>
          <a:p>
            <a:r>
              <a:rPr lang="en-VN" b="1" dirty="0">
                <a:latin typeface="Times New Roman" panose="02020603050405020304" pitchFamily="18" charset="0"/>
                <a:cs typeface="Times New Roman" panose="02020603050405020304" pitchFamily="18" charset="0"/>
              </a:rPr>
              <a:t> </a:t>
            </a:r>
            <a:r>
              <a:rPr lang="en-VN" b="1" dirty="0">
                <a:cs typeface="Times New Roman" panose="02020603050405020304" pitchFamily="18" charset="0"/>
              </a:rPr>
              <a:t>01</a:t>
            </a:r>
          </a:p>
        </p:txBody>
      </p:sp>
      <p:sp>
        <p:nvSpPr>
          <p:cNvPr id="5" name="TextBox 4">
            <a:extLst>
              <a:ext uri="{FF2B5EF4-FFF2-40B4-BE49-F238E27FC236}">
                <a16:creationId xmlns:a16="http://schemas.microsoft.com/office/drawing/2014/main" id="{A4F72D1C-9053-5048-8D0A-232EE378782A}"/>
              </a:ext>
            </a:extLst>
          </p:cNvPr>
          <p:cNvSpPr txBox="1"/>
          <p:nvPr/>
        </p:nvSpPr>
        <p:spPr>
          <a:xfrm>
            <a:off x="2608464" y="2923699"/>
            <a:ext cx="418704" cy="369332"/>
          </a:xfrm>
          <a:prstGeom prst="rect">
            <a:avLst/>
          </a:prstGeom>
          <a:noFill/>
        </p:spPr>
        <p:txBody>
          <a:bodyPr wrap="none" rtlCol="0">
            <a:spAutoFit/>
          </a:bodyPr>
          <a:lstStyle/>
          <a:p>
            <a:r>
              <a:rPr lang="en-VN" b="1" dirty="0"/>
              <a:t>02</a:t>
            </a:r>
          </a:p>
        </p:txBody>
      </p:sp>
      <p:sp>
        <p:nvSpPr>
          <p:cNvPr id="6" name="TextBox 5">
            <a:extLst>
              <a:ext uri="{FF2B5EF4-FFF2-40B4-BE49-F238E27FC236}">
                <a16:creationId xmlns:a16="http://schemas.microsoft.com/office/drawing/2014/main" id="{D8D59BC1-E6AB-8A49-92B6-5F31095E7B19}"/>
              </a:ext>
            </a:extLst>
          </p:cNvPr>
          <p:cNvSpPr txBox="1"/>
          <p:nvPr/>
        </p:nvSpPr>
        <p:spPr>
          <a:xfrm>
            <a:off x="3478429" y="4044283"/>
            <a:ext cx="418704" cy="369332"/>
          </a:xfrm>
          <a:prstGeom prst="rect">
            <a:avLst/>
          </a:prstGeom>
          <a:noFill/>
        </p:spPr>
        <p:txBody>
          <a:bodyPr wrap="none" rtlCol="0">
            <a:spAutoFit/>
          </a:bodyPr>
          <a:lstStyle/>
          <a:p>
            <a:r>
              <a:rPr lang="en-VN" b="1" dirty="0"/>
              <a:t>03</a:t>
            </a:r>
          </a:p>
        </p:txBody>
      </p:sp>
      <p:sp>
        <p:nvSpPr>
          <p:cNvPr id="19" name="TextBox 18">
            <a:extLst>
              <a:ext uri="{FF2B5EF4-FFF2-40B4-BE49-F238E27FC236}">
                <a16:creationId xmlns:a16="http://schemas.microsoft.com/office/drawing/2014/main" id="{03CFF544-2D04-8447-86B6-D53720F4F30C}"/>
              </a:ext>
            </a:extLst>
          </p:cNvPr>
          <p:cNvSpPr txBox="1"/>
          <p:nvPr/>
        </p:nvSpPr>
        <p:spPr>
          <a:xfrm>
            <a:off x="4608562" y="5016531"/>
            <a:ext cx="418704" cy="369332"/>
          </a:xfrm>
          <a:prstGeom prst="rect">
            <a:avLst/>
          </a:prstGeom>
          <a:noFill/>
        </p:spPr>
        <p:txBody>
          <a:bodyPr wrap="none" rtlCol="0">
            <a:spAutoFit/>
          </a:bodyPr>
          <a:lstStyle/>
          <a:p>
            <a:r>
              <a:rPr lang="en-VN" b="1" dirty="0"/>
              <a:t>04</a:t>
            </a:r>
          </a:p>
        </p:txBody>
      </p:sp>
    </p:spTree>
    <p:extLst>
      <p:ext uri="{BB962C8B-B14F-4D97-AF65-F5344CB8AC3E}">
        <p14:creationId xmlns:p14="http://schemas.microsoft.com/office/powerpoint/2010/main" val="2947601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ình luận câu nói sau đây của nhà văn Pháp Đi-đơ-rô : Nếu không có mục  đích, anh không làm được gì cả, anh cũng không làm được cái gì nếu múc">
            <a:extLst>
              <a:ext uri="{FF2B5EF4-FFF2-40B4-BE49-F238E27FC236}">
                <a16:creationId xmlns:a16="http://schemas.microsoft.com/office/drawing/2014/main" id="{7EEFD8BA-CA33-4252-9184-E890F1748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338" y="1483044"/>
            <a:ext cx="4177482" cy="38919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BAFCAC-8BD9-4776-B1CB-1AAC244F4F17}"/>
              </a:ext>
            </a:extLst>
          </p:cNvPr>
          <p:cNvSpPr txBox="1"/>
          <p:nvPr/>
        </p:nvSpPr>
        <p:spPr>
          <a:xfrm>
            <a:off x="328096" y="4780790"/>
            <a:ext cx="4505326"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3200" dirty="0" err="1">
                <a:solidFill>
                  <a:srgbClr val="7030A0"/>
                </a:solidFill>
                <a:latin typeface="#9Slide07 IcielBaliho Script" pitchFamily="2" charset="0"/>
              </a:rPr>
              <a:t>Mô</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tả</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được</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các</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dạng</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địa</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hình</a:t>
            </a:r>
            <a:endParaRPr lang="en-US" sz="3200" dirty="0">
              <a:solidFill>
                <a:srgbClr val="7030A0"/>
              </a:solidFill>
              <a:latin typeface="#9Slide07 IcielBaliho Script" pitchFamily="2" charset="0"/>
            </a:endParaRPr>
          </a:p>
        </p:txBody>
      </p:sp>
      <p:sp>
        <p:nvSpPr>
          <p:cNvPr id="8" name="TextBox 7">
            <a:extLst>
              <a:ext uri="{FF2B5EF4-FFF2-40B4-BE49-F238E27FC236}">
                <a16:creationId xmlns:a16="http://schemas.microsoft.com/office/drawing/2014/main" id="{80BDC4C7-1A38-46E1-906F-96EF65DE89BB}"/>
              </a:ext>
            </a:extLst>
          </p:cNvPr>
          <p:cNvSpPr txBox="1"/>
          <p:nvPr/>
        </p:nvSpPr>
        <p:spPr>
          <a:xfrm>
            <a:off x="7488611" y="344392"/>
            <a:ext cx="3659504" cy="1569660"/>
          </a:xfrm>
          <a:prstGeom prst="rect">
            <a:avLst/>
          </a:prstGeom>
          <a:solidFill>
            <a:schemeClr val="accent6">
              <a:lumMod val="60000"/>
              <a:lumOff val="40000"/>
            </a:schemeClr>
          </a:solidFill>
        </p:spPr>
        <p:txBody>
          <a:bodyPr wrap="square">
            <a:spAutoFit/>
          </a:bodyPr>
          <a:lstStyle/>
          <a:p>
            <a:r>
              <a:rPr lang="en-US" sz="3200" dirty="0" err="1">
                <a:solidFill>
                  <a:srgbClr val="7030A0"/>
                </a:solidFill>
                <a:latin typeface="#9Slide07 IcielBaliho Script" pitchFamily="2" charset="0"/>
              </a:rPr>
              <a:t>Nội</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sinh</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và</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ngoại</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sinh</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tạo</a:t>
            </a:r>
            <a:r>
              <a:rPr lang="en-US" sz="3200" dirty="0">
                <a:solidFill>
                  <a:srgbClr val="7030A0"/>
                </a:solidFill>
                <a:latin typeface="#9Slide07 IcielBaliho Script" pitchFamily="2" charset="0"/>
              </a:rPr>
              <a:t> ra </a:t>
            </a:r>
            <a:r>
              <a:rPr lang="en-US" sz="3200" dirty="0" err="1">
                <a:solidFill>
                  <a:srgbClr val="7030A0"/>
                </a:solidFill>
                <a:latin typeface="#9Slide07 IcielBaliho Script" pitchFamily="2" charset="0"/>
              </a:rPr>
              <a:t>các</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dạng</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điạ</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hình</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nào</a:t>
            </a:r>
            <a:r>
              <a:rPr lang="en-US" sz="3200" dirty="0">
                <a:solidFill>
                  <a:srgbClr val="7030A0"/>
                </a:solidFill>
                <a:latin typeface="#9Slide07 IcielBaliho Script" pitchFamily="2" charset="0"/>
              </a:rPr>
              <a:t>? </a:t>
            </a:r>
          </a:p>
        </p:txBody>
      </p:sp>
      <p:sp>
        <p:nvSpPr>
          <p:cNvPr id="10" name="TextBox 9">
            <a:extLst>
              <a:ext uri="{FF2B5EF4-FFF2-40B4-BE49-F238E27FC236}">
                <a16:creationId xmlns:a16="http://schemas.microsoft.com/office/drawing/2014/main" id="{2F1E8E24-66BA-47F5-8916-192C02B420C1}"/>
              </a:ext>
            </a:extLst>
          </p:cNvPr>
          <p:cNvSpPr txBox="1"/>
          <p:nvPr/>
        </p:nvSpPr>
        <p:spPr>
          <a:xfrm>
            <a:off x="6794987" y="4718966"/>
            <a:ext cx="4085047" cy="584775"/>
          </a:xfrm>
          <a:prstGeom prst="rect">
            <a:avLst/>
          </a:prstGeom>
          <a:solidFill>
            <a:schemeClr val="accent1">
              <a:lumMod val="20000"/>
              <a:lumOff val="80000"/>
            </a:schemeClr>
          </a:solidFill>
        </p:spPr>
        <p:txBody>
          <a:bodyPr wrap="square">
            <a:spAutoFit/>
          </a:bodyPr>
          <a:lstStyle/>
          <a:p>
            <a:r>
              <a:rPr lang="en-US" sz="3200" dirty="0" err="1">
                <a:solidFill>
                  <a:srgbClr val="7030A0"/>
                </a:solidFill>
                <a:latin typeface="#9Slide07 IcielBaliho Script" pitchFamily="2" charset="0"/>
              </a:rPr>
              <a:t>Các</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nhóm</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khoáng</a:t>
            </a:r>
            <a:r>
              <a:rPr lang="en-US" sz="3200" dirty="0">
                <a:solidFill>
                  <a:srgbClr val="7030A0"/>
                </a:solidFill>
                <a:latin typeface="#9Slide07 IcielBaliho Script" pitchFamily="2" charset="0"/>
              </a:rPr>
              <a:t> </a:t>
            </a:r>
            <a:r>
              <a:rPr lang="en-US" sz="3200" dirty="0" err="1">
                <a:solidFill>
                  <a:srgbClr val="7030A0"/>
                </a:solidFill>
                <a:latin typeface="#9Slide07 IcielBaliho Script" pitchFamily="2" charset="0"/>
              </a:rPr>
              <a:t>sản</a:t>
            </a:r>
            <a:endParaRPr lang="en-US" sz="3200" dirty="0">
              <a:solidFill>
                <a:srgbClr val="7030A0"/>
              </a:solidFill>
              <a:latin typeface="#9Slide07 IcielBaliho Script" pitchFamily="2" charset="0"/>
            </a:endParaRPr>
          </a:p>
        </p:txBody>
      </p:sp>
      <p:sp>
        <p:nvSpPr>
          <p:cNvPr id="11" name="Title 1">
            <a:extLst>
              <a:ext uri="{FF2B5EF4-FFF2-40B4-BE49-F238E27FC236}">
                <a16:creationId xmlns:a16="http://schemas.microsoft.com/office/drawing/2014/main" id="{639B9768-49DF-4E99-B434-4862315355C5}"/>
              </a:ext>
            </a:extLst>
          </p:cNvPr>
          <p:cNvSpPr txBox="1">
            <a:spLocks/>
          </p:cNvSpPr>
          <p:nvPr/>
        </p:nvSpPr>
        <p:spPr>
          <a:xfrm>
            <a:off x="0" y="-74179"/>
            <a:ext cx="4754880" cy="1366559"/>
          </a:xfrm>
          <a:prstGeom prst="rect">
            <a:avLst/>
          </a:prstGeom>
          <a:noFill/>
          <a:effectLst>
            <a:reflection blurRad="6350" stA="50000" endA="300" endPos="90000" dist="50800" dir="5400000" sy="-100000" algn="bl" rotWithShape="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solidFill>
                  <a:srgbClr val="002060"/>
                </a:solidFill>
                <a:effectLst>
                  <a:outerShdw blurRad="38100" dist="38100" dir="2700000" algn="tl">
                    <a:srgbClr val="000000">
                      <a:alpha val="43137"/>
                    </a:srgbClr>
                  </a:outerShdw>
                </a:effectLst>
                <a:latin typeface="#9Slide03 Neutra" panose="02040603050506020204" pitchFamily="18" charset="0"/>
              </a:rPr>
              <a:t>MỤC TIÊU</a:t>
            </a:r>
          </a:p>
        </p:txBody>
      </p:sp>
      <p:pic>
        <p:nvPicPr>
          <p:cNvPr id="3" name="Picture 4" descr="Vietnam flag and map Royalty Free Vector Image">
            <a:extLst>
              <a:ext uri="{FF2B5EF4-FFF2-40B4-BE49-F238E27FC236}">
                <a16:creationId xmlns:a16="http://schemas.microsoft.com/office/drawing/2014/main" id="{20C2FCCE-C11C-4309-9C69-4B7BA355CD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00" t="13148" r="22500" b="17408"/>
          <a:stretch/>
        </p:blipFill>
        <p:spPr bwMode="auto">
          <a:xfrm>
            <a:off x="10938778" y="4780790"/>
            <a:ext cx="1062737"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Drought desert isolated icon Royalty Free Vector Image">
            <a:extLst>
              <a:ext uri="{FF2B5EF4-FFF2-40B4-BE49-F238E27FC236}">
                <a16:creationId xmlns:a16="http://schemas.microsoft.com/office/drawing/2014/main" id="{4200E6A3-8858-4991-BC3D-EB2415A36F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45" t="11150" r="8042" b="18500"/>
          <a:stretch/>
        </p:blipFill>
        <p:spPr bwMode="auto">
          <a:xfrm>
            <a:off x="5053174" y="242212"/>
            <a:ext cx="1249810" cy="11793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Xương Rồng Là Biểu Tượng Tập Hợp Các Loại Sơ đồ Màu Xanh Lá Cây-biểu Tượng  Vector-miễn Phí Vector Miễn Phí Tải Về">
            <a:extLst>
              <a:ext uri="{FF2B5EF4-FFF2-40B4-BE49-F238E27FC236}">
                <a16:creationId xmlns:a16="http://schemas.microsoft.com/office/drawing/2014/main" id="{BD4909F9-3800-4961-927C-A96C991306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02" b="30357"/>
          <a:stretch/>
        </p:blipFill>
        <p:spPr bwMode="auto">
          <a:xfrm>
            <a:off x="8039609" y="2377489"/>
            <a:ext cx="3296747" cy="21747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nd turbine icon png - Air, Climate, And Energy - Windmill | #220151 -  Vippng">
            <a:extLst>
              <a:ext uri="{FF2B5EF4-FFF2-40B4-BE49-F238E27FC236}">
                <a16:creationId xmlns:a16="http://schemas.microsoft.com/office/drawing/2014/main" id="{45A82643-8110-4489-B079-EB0DE5CA5B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3174" y="5245784"/>
            <a:ext cx="1741813" cy="145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162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432584" y="2353821"/>
            <a:ext cx="9334752" cy="3716345"/>
            <a:chOff x="1428624" y="2286053"/>
            <a:chExt cx="9334752" cy="3716345"/>
          </a:xfrm>
          <a:solidFill>
            <a:schemeClr val="bg1">
              <a:lumMod val="95000"/>
            </a:schemeClr>
          </a:solidFill>
        </p:grpSpPr>
        <p:sp>
          <p:nvSpPr>
            <p:cNvPr id="5" name="圆角矩形 4"/>
            <p:cNvSpPr/>
            <p:nvPr/>
          </p:nvSpPr>
          <p:spPr>
            <a:xfrm>
              <a:off x="4546368" y="3357204"/>
              <a:ext cx="3120384" cy="1530492"/>
            </a:xfrm>
            <a:prstGeom prst="roundRect">
              <a:avLst>
                <a:gd name="adj" fmla="val 10131"/>
              </a:avLst>
            </a:prstGeom>
            <a:grpFill/>
            <a:ln w="25400" cap="flat" cmpd="sng" algn="ctr">
              <a:noFill/>
              <a:prstDash val="solid"/>
            </a:ln>
            <a:effectLst/>
          </p:spPr>
          <p:txBody>
            <a:bodyPr anchor="ctr"/>
            <a:lstStyle/>
            <a:p>
              <a:pPr algn="ctr">
                <a:defRPr/>
              </a:pPr>
              <a:endParaRPr lang="en-US" sz="2133" kern="0">
                <a:solidFill>
                  <a:srgbClr val="D00022"/>
                </a:solidFill>
                <a:latin typeface="Futura-Condensed-Normal" pitchFamily="2" charset="0"/>
              </a:endParaRPr>
            </a:p>
          </p:txBody>
        </p:sp>
        <p:sp>
          <p:nvSpPr>
            <p:cNvPr id="6" name="圆角矩形 5"/>
            <p:cNvSpPr/>
            <p:nvPr/>
          </p:nvSpPr>
          <p:spPr>
            <a:xfrm>
              <a:off x="1428624" y="2286053"/>
              <a:ext cx="3978357" cy="1530493"/>
            </a:xfrm>
            <a:prstGeom prst="roundRect">
              <a:avLst>
                <a:gd name="adj" fmla="val 10131"/>
              </a:avLst>
            </a:prstGeom>
            <a:grpFill/>
            <a:ln w="25400" cap="flat" cmpd="sng" algn="ctr">
              <a:noFill/>
              <a:prstDash val="solid"/>
            </a:ln>
            <a:effectLst/>
          </p:spPr>
          <p:txBody>
            <a:bodyPr anchor="ctr"/>
            <a:lstStyle/>
            <a:p>
              <a:pPr algn="ctr">
                <a:defRPr/>
              </a:pPr>
              <a:endParaRPr lang="en-US" sz="2133" kern="0">
                <a:solidFill>
                  <a:sysClr val="window" lastClr="FFFFFF"/>
                </a:solidFill>
                <a:latin typeface="Futura-Condensed-Normal" pitchFamily="2" charset="0"/>
              </a:endParaRPr>
            </a:p>
          </p:txBody>
        </p:sp>
        <p:sp>
          <p:nvSpPr>
            <p:cNvPr id="7" name="圆角矩形 6"/>
            <p:cNvSpPr/>
            <p:nvPr/>
          </p:nvSpPr>
          <p:spPr>
            <a:xfrm>
              <a:off x="6785020" y="2286053"/>
              <a:ext cx="3978356" cy="1530493"/>
            </a:xfrm>
            <a:prstGeom prst="roundRect">
              <a:avLst>
                <a:gd name="adj" fmla="val 10131"/>
              </a:avLst>
            </a:prstGeom>
            <a:grpFill/>
            <a:ln w="25400" cap="flat" cmpd="sng" algn="ctr">
              <a:noFill/>
              <a:prstDash val="solid"/>
            </a:ln>
            <a:effectLst/>
          </p:spPr>
          <p:txBody>
            <a:bodyPr anchor="ctr"/>
            <a:lstStyle/>
            <a:p>
              <a:pPr algn="ctr">
                <a:defRPr/>
              </a:pPr>
              <a:endParaRPr lang="en-US" sz="2133" kern="0">
                <a:solidFill>
                  <a:sysClr val="window" lastClr="FFFFFF"/>
                </a:solidFill>
                <a:latin typeface="Futura-Condensed-Normal" pitchFamily="2" charset="0"/>
              </a:endParaRPr>
            </a:p>
          </p:txBody>
        </p:sp>
        <p:sp>
          <p:nvSpPr>
            <p:cNvPr id="8" name="圆角矩形 7"/>
            <p:cNvSpPr/>
            <p:nvPr/>
          </p:nvSpPr>
          <p:spPr>
            <a:xfrm>
              <a:off x="1428624" y="4471905"/>
              <a:ext cx="3978357" cy="1530493"/>
            </a:xfrm>
            <a:prstGeom prst="roundRect">
              <a:avLst>
                <a:gd name="adj" fmla="val 10131"/>
              </a:avLst>
            </a:prstGeom>
            <a:grpFill/>
            <a:ln w="25400" cap="flat" cmpd="sng" algn="ctr">
              <a:noFill/>
              <a:prstDash val="solid"/>
            </a:ln>
            <a:effectLst/>
          </p:spPr>
          <p:txBody>
            <a:bodyPr anchor="ctr"/>
            <a:lstStyle/>
            <a:p>
              <a:pPr algn="ctr">
                <a:defRPr/>
              </a:pPr>
              <a:endParaRPr lang="en-US" sz="2133" kern="0">
                <a:solidFill>
                  <a:sysClr val="window" lastClr="FFFFFF"/>
                </a:solidFill>
                <a:latin typeface="Futura-Condensed-Normal" pitchFamily="2" charset="0"/>
              </a:endParaRPr>
            </a:p>
          </p:txBody>
        </p:sp>
        <p:sp>
          <p:nvSpPr>
            <p:cNvPr id="9" name="圆角矩形 8"/>
            <p:cNvSpPr/>
            <p:nvPr/>
          </p:nvSpPr>
          <p:spPr>
            <a:xfrm>
              <a:off x="6737502" y="4471904"/>
              <a:ext cx="3978356" cy="1530493"/>
            </a:xfrm>
            <a:prstGeom prst="roundRect">
              <a:avLst>
                <a:gd name="adj" fmla="val 10131"/>
              </a:avLst>
            </a:prstGeom>
            <a:grpFill/>
            <a:ln w="25400" cap="flat" cmpd="sng" algn="ctr">
              <a:noFill/>
              <a:prstDash val="solid"/>
            </a:ln>
            <a:effectLst/>
          </p:spPr>
          <p:txBody>
            <a:bodyPr anchor="ctr"/>
            <a:lstStyle/>
            <a:p>
              <a:pPr algn="ctr">
                <a:defRPr/>
              </a:pPr>
              <a:endParaRPr lang="en-US" sz="2133" kern="0">
                <a:solidFill>
                  <a:sysClr val="window" lastClr="FFFFFF"/>
                </a:solidFill>
                <a:latin typeface="Futura-Condensed-Normal" pitchFamily="2" charset="0"/>
              </a:endParaRPr>
            </a:p>
          </p:txBody>
        </p:sp>
      </p:grpSp>
      <p:cxnSp>
        <p:nvCxnSpPr>
          <p:cNvPr id="10" name="直接连接符 9"/>
          <p:cNvCxnSpPr/>
          <p:nvPr/>
        </p:nvCxnSpPr>
        <p:spPr>
          <a:xfrm>
            <a:off x="1522342" y="4190216"/>
            <a:ext cx="9147317" cy="0"/>
          </a:xfrm>
          <a:prstGeom prst="line">
            <a:avLst/>
          </a:prstGeom>
          <a:ln w="57150">
            <a:solidFill>
              <a:srgbClr val="FF0000"/>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129411" y="2215226"/>
            <a:ext cx="0" cy="3854941"/>
          </a:xfrm>
          <a:prstGeom prst="line">
            <a:avLst/>
          </a:prstGeom>
          <a:ln w="57150">
            <a:solidFill>
              <a:srgbClr val="FF0000"/>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688657" y="2201368"/>
            <a:ext cx="3468853" cy="1453275"/>
            <a:chOff x="1684697" y="2133600"/>
            <a:chExt cx="3468853" cy="1453275"/>
          </a:xfrm>
        </p:grpSpPr>
        <p:sp>
          <p:nvSpPr>
            <p:cNvPr id="14" name="圆角矩形 13"/>
            <p:cNvSpPr/>
            <p:nvPr/>
          </p:nvSpPr>
          <p:spPr>
            <a:xfrm>
              <a:off x="1684697" y="2133600"/>
              <a:ext cx="3468853" cy="1453275"/>
            </a:xfrm>
            <a:prstGeom prst="roundRect">
              <a:avLst>
                <a:gd name="adj" fmla="val 10131"/>
              </a:avLst>
            </a:prstGeom>
            <a:solidFill>
              <a:srgbClr val="0070C0"/>
            </a:solidFill>
            <a:ln w="25400" cap="flat" cmpd="sng" algn="ctr">
              <a:solidFill>
                <a:sysClr val="window" lastClr="FFFFFF"/>
              </a:solidFill>
              <a:prstDash val="solid"/>
            </a:ln>
            <a:effectLst/>
          </p:spPr>
          <p:txBody>
            <a:bodyPr lIns="96000" tIns="336000" rIns="96000" bIns="0" anchor="ctr"/>
            <a:lstStyle/>
            <a:p>
              <a:pPr algn="just"/>
              <a:endParaRPr lang="zh-CN" altLang="en-US" sz="1400" dirty="0">
                <a:solidFill>
                  <a:schemeClr val="bg1">
                    <a:lumMod val="50000"/>
                  </a:schemeClr>
                </a:solidFill>
                <a:latin typeface="Futura-Condensed-Normal" pitchFamily="2" charset="0"/>
                <a:ea typeface="微软雅黑" pitchFamily="34" charset="-122"/>
                <a:sym typeface="微软雅黑" pitchFamily="34" charset="-122"/>
              </a:endParaRPr>
            </a:p>
          </p:txBody>
        </p:sp>
        <p:sp>
          <p:nvSpPr>
            <p:cNvPr id="16" name="TextBox 110"/>
            <p:cNvSpPr txBox="1"/>
            <p:nvPr/>
          </p:nvSpPr>
          <p:spPr>
            <a:xfrm>
              <a:off x="1975755" y="2550682"/>
              <a:ext cx="2801251" cy="861774"/>
            </a:xfrm>
            <a:prstGeom prst="rect">
              <a:avLst/>
            </a:prstGeom>
            <a:noFill/>
          </p:spPr>
          <p:txBody>
            <a:bodyPr wrap="square" lIns="0" tIns="0" rIns="0" bIns="0" rtlCol="0">
              <a:spAutoFit/>
            </a:bodyPr>
            <a:lstStyle/>
            <a:p>
              <a:pPr algn="ctr"/>
              <a:r>
                <a:rPr lang="en-US" altLang="zh-CN" sz="2800" b="1" dirty="0">
                  <a:solidFill>
                    <a:schemeClr val="bg1"/>
                  </a:solidFill>
                  <a:latin typeface="#9Slide03 AllRoundGothic" panose="020B0703020202020104" pitchFamily="34" charset="0"/>
                  <a:ea typeface="微软雅黑" panose="020B0503020204020204" pitchFamily="34" charset="-122"/>
                </a:rPr>
                <a:t>DỰA VÀO HÌNH 10.1 SGK</a:t>
              </a:r>
              <a:endParaRPr lang="en-US" altLang="zh-CN" sz="2800" b="1" dirty="0">
                <a:solidFill>
                  <a:srgbClr val="FFFFFF"/>
                </a:solidFill>
                <a:latin typeface="#9Slide03 AllRoundGothic" panose="020B0703020202020104" pitchFamily="34" charset="0"/>
                <a:ea typeface="微软雅黑" panose="020B0503020204020204" pitchFamily="34" charset="-122"/>
              </a:endParaRPr>
            </a:p>
          </p:txBody>
        </p:sp>
      </p:grpSp>
      <p:grpSp>
        <p:nvGrpSpPr>
          <p:cNvPr id="17" name="组合 16"/>
          <p:cNvGrpSpPr/>
          <p:nvPr/>
        </p:nvGrpSpPr>
        <p:grpSpPr>
          <a:xfrm>
            <a:off x="7042413" y="2201368"/>
            <a:ext cx="4426420" cy="1453275"/>
            <a:chOff x="7038453" y="2133600"/>
            <a:chExt cx="3489970" cy="1453275"/>
          </a:xfrm>
        </p:grpSpPr>
        <p:sp>
          <p:nvSpPr>
            <p:cNvPr id="18" name="圆角矩形 17"/>
            <p:cNvSpPr/>
            <p:nvPr/>
          </p:nvSpPr>
          <p:spPr>
            <a:xfrm>
              <a:off x="7038453" y="2133600"/>
              <a:ext cx="3468854" cy="1453275"/>
            </a:xfrm>
            <a:prstGeom prst="roundRect">
              <a:avLst>
                <a:gd name="adj" fmla="val 10131"/>
              </a:avLst>
            </a:prstGeom>
            <a:solidFill>
              <a:schemeClr val="accent6">
                <a:lumMod val="60000"/>
                <a:lumOff val="40000"/>
              </a:schemeClr>
            </a:solidFill>
            <a:ln w="25400" cap="flat" cmpd="sng" algn="ctr">
              <a:solidFill>
                <a:sysClr val="window" lastClr="FFFFFF"/>
              </a:solidFill>
              <a:prstDash val="solid"/>
            </a:ln>
            <a:effectLst/>
          </p:spPr>
          <p:txBody>
            <a:bodyPr lIns="96000" tIns="336000" rIns="96000" bIns="0" anchor="ctr"/>
            <a:lstStyle/>
            <a:p>
              <a:pPr algn="ctr">
                <a:lnSpc>
                  <a:spcPct val="130000"/>
                </a:lnSpc>
                <a:defRPr/>
              </a:pPr>
              <a:endParaRPr lang="zh-CN" altLang="en-US" sz="2667" b="1" kern="0" dirty="0">
                <a:solidFill>
                  <a:schemeClr val="tx1">
                    <a:lumMod val="65000"/>
                    <a:lumOff val="35000"/>
                  </a:schemeClr>
                </a:solidFill>
                <a:latin typeface="Futura-Condensed-Normal" pitchFamily="2" charset="0"/>
                <a:ea typeface="微软雅黑" pitchFamily="34" charset="-122"/>
              </a:endParaRPr>
            </a:p>
          </p:txBody>
        </p:sp>
        <p:sp>
          <p:nvSpPr>
            <p:cNvPr id="20" name="TextBox 110"/>
            <p:cNvSpPr txBox="1"/>
            <p:nvPr/>
          </p:nvSpPr>
          <p:spPr>
            <a:xfrm>
              <a:off x="7097353" y="2335238"/>
              <a:ext cx="3431070" cy="861774"/>
            </a:xfrm>
            <a:prstGeom prst="rect">
              <a:avLst/>
            </a:prstGeom>
            <a:noFill/>
          </p:spPr>
          <p:txBody>
            <a:bodyPr wrap="square" lIns="0" tIns="0" rIns="0" bIns="0" rtlCol="0">
              <a:spAutoFit/>
            </a:bodyPr>
            <a:lstStyle/>
            <a:p>
              <a:pPr algn="ctr"/>
              <a:r>
                <a:rPr lang="en-US" altLang="zh-CN" sz="2800" b="1" dirty="0">
                  <a:latin typeface="#9Slide03 AllRoundGothic" panose="020B0703020202020104" pitchFamily="34" charset="0"/>
                  <a:ea typeface="微软雅黑" panose="020B0503020204020204" pitchFamily="34" charset="-122"/>
                </a:rPr>
                <a:t>- THẾ NÀO LÀ QUÁ TRÌNH NỘI SINH VÀ NỘI SINH</a:t>
              </a:r>
            </a:p>
          </p:txBody>
        </p:sp>
      </p:grpSp>
      <p:grpSp>
        <p:nvGrpSpPr>
          <p:cNvPr id="21" name="组合 20"/>
          <p:cNvGrpSpPr/>
          <p:nvPr/>
        </p:nvGrpSpPr>
        <p:grpSpPr>
          <a:xfrm>
            <a:off x="1688657" y="4793108"/>
            <a:ext cx="3468853" cy="1453275"/>
            <a:chOff x="1684697" y="4725340"/>
            <a:chExt cx="3468853" cy="1453275"/>
          </a:xfrm>
        </p:grpSpPr>
        <p:sp>
          <p:nvSpPr>
            <p:cNvPr id="22" name="圆角矩形 21"/>
            <p:cNvSpPr/>
            <p:nvPr/>
          </p:nvSpPr>
          <p:spPr>
            <a:xfrm>
              <a:off x="1684697" y="4725340"/>
              <a:ext cx="3468853" cy="1453275"/>
            </a:xfrm>
            <a:prstGeom prst="roundRect">
              <a:avLst>
                <a:gd name="adj" fmla="val 10131"/>
              </a:avLst>
            </a:prstGeom>
            <a:ln/>
          </p:spPr>
          <p:style>
            <a:lnRef idx="1">
              <a:schemeClr val="accent3"/>
            </a:lnRef>
            <a:fillRef idx="2">
              <a:schemeClr val="accent3"/>
            </a:fillRef>
            <a:effectRef idx="1">
              <a:schemeClr val="accent3"/>
            </a:effectRef>
            <a:fontRef idx="minor">
              <a:schemeClr val="dk1"/>
            </a:fontRef>
          </p:style>
          <p:txBody>
            <a:bodyPr lIns="96000" tIns="0" rIns="96000" bIns="336000" anchor="ctr"/>
            <a:lstStyle/>
            <a:p>
              <a:pPr algn="ctr">
                <a:lnSpc>
                  <a:spcPct val="130000"/>
                </a:lnSpc>
                <a:defRPr/>
              </a:pPr>
              <a:endParaRPr lang="zh-CN" altLang="en-US" sz="2667" b="1" kern="0" dirty="0">
                <a:solidFill>
                  <a:schemeClr val="tx1">
                    <a:lumMod val="65000"/>
                    <a:lumOff val="35000"/>
                  </a:schemeClr>
                </a:solidFill>
                <a:latin typeface="Futura-Condensed-Normal" pitchFamily="2" charset="0"/>
                <a:ea typeface="微软雅黑" pitchFamily="34" charset="-122"/>
              </a:endParaRPr>
            </a:p>
          </p:txBody>
        </p:sp>
        <p:sp>
          <p:nvSpPr>
            <p:cNvPr id="24" name="TextBox 110"/>
            <p:cNvSpPr txBox="1"/>
            <p:nvPr/>
          </p:nvSpPr>
          <p:spPr>
            <a:xfrm>
              <a:off x="1789708" y="5005443"/>
              <a:ext cx="3086140" cy="86177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pPr algn="ctr"/>
              <a:r>
                <a:rPr lang="en-US" altLang="zh-CN" sz="2800" b="1" dirty="0">
                  <a:solidFill>
                    <a:srgbClr val="FFFFFF"/>
                  </a:solidFill>
                  <a:latin typeface="#9Slide03 AllRoundGothic" panose="020B0703020202020104" pitchFamily="34" charset="0"/>
                  <a:ea typeface="微软雅黑" panose="020B0503020204020204" pitchFamily="34" charset="-122"/>
                </a:rPr>
                <a:t>THỜI GIAN:</a:t>
              </a:r>
            </a:p>
            <a:p>
              <a:pPr algn="ctr"/>
              <a:r>
                <a:rPr lang="en-US" altLang="zh-CN" sz="2800" b="1" dirty="0">
                  <a:solidFill>
                    <a:srgbClr val="FFFFFF"/>
                  </a:solidFill>
                  <a:latin typeface="#9Slide03 AllRoundGothic" panose="020B0703020202020104" pitchFamily="34" charset="0"/>
                  <a:ea typeface="微软雅黑" panose="020B0503020204020204" pitchFamily="34" charset="-122"/>
                </a:rPr>
                <a:t> </a:t>
              </a:r>
              <a:r>
                <a:rPr lang="en-US" altLang="zh-CN" sz="2800" b="1" dirty="0">
                  <a:solidFill>
                    <a:srgbClr val="FF0000"/>
                  </a:solidFill>
                  <a:latin typeface="#9Slide03 AllRoundGothic" panose="020B0703020202020104" pitchFamily="34" charset="0"/>
                  <a:ea typeface="微软雅黑" panose="020B0503020204020204" pitchFamily="34" charset="-122"/>
                </a:rPr>
                <a:t>2</a:t>
              </a:r>
              <a:r>
                <a:rPr lang="en-US" altLang="zh-CN" sz="2800" b="1" dirty="0">
                  <a:solidFill>
                    <a:srgbClr val="FFFFFF"/>
                  </a:solidFill>
                  <a:latin typeface="#9Slide03 AllRoundGothic" panose="020B0703020202020104" pitchFamily="34" charset="0"/>
                  <a:ea typeface="微软雅黑" panose="020B0503020204020204" pitchFamily="34" charset="-122"/>
                </a:rPr>
                <a:t> PHÚT </a:t>
              </a:r>
              <a:endParaRPr lang="en-US" altLang="zh-CN" sz="2800" b="1" dirty="0">
                <a:solidFill>
                  <a:srgbClr val="FF0000"/>
                </a:solidFill>
                <a:latin typeface="#9Slide03 AllRoundGothic" panose="020B0703020202020104" pitchFamily="34" charset="0"/>
                <a:ea typeface="微软雅黑" panose="020B0503020204020204" pitchFamily="34" charset="-122"/>
              </a:endParaRPr>
            </a:p>
          </p:txBody>
        </p:sp>
      </p:grpSp>
      <p:sp>
        <p:nvSpPr>
          <p:cNvPr id="26" name="圆角矩形 25"/>
          <p:cNvSpPr/>
          <p:nvPr/>
        </p:nvSpPr>
        <p:spPr>
          <a:xfrm>
            <a:off x="7233770" y="4668746"/>
            <a:ext cx="4334336" cy="1453275"/>
          </a:xfrm>
          <a:prstGeom prst="roundRect">
            <a:avLst>
              <a:gd name="adj" fmla="val 10131"/>
            </a:avLst>
          </a:prstGeom>
          <a:ln/>
        </p:spPr>
        <p:style>
          <a:lnRef idx="1">
            <a:schemeClr val="accent2"/>
          </a:lnRef>
          <a:fillRef idx="2">
            <a:schemeClr val="accent2"/>
          </a:fillRef>
          <a:effectRef idx="1">
            <a:schemeClr val="accent2"/>
          </a:effectRef>
          <a:fontRef idx="minor">
            <a:schemeClr val="dk1"/>
          </a:fontRef>
        </p:style>
        <p:txBody>
          <a:bodyPr lIns="96000" tIns="0" rIns="96000" bIns="336000" anchor="ctr"/>
          <a:lstStyle/>
          <a:p>
            <a:pPr algn="ctr">
              <a:lnSpc>
                <a:spcPct val="130000"/>
              </a:lnSpc>
              <a:defRPr/>
            </a:pPr>
            <a:endParaRPr lang="en-US" altLang="zh-CN" sz="2667" b="1" kern="0" dirty="0">
              <a:solidFill>
                <a:schemeClr val="tx1">
                  <a:lumMod val="65000"/>
                  <a:lumOff val="35000"/>
                </a:schemeClr>
              </a:solidFill>
              <a:latin typeface="Futura-Condensed-Normal" pitchFamily="2" charset="0"/>
              <a:ea typeface="微软雅黑" pitchFamily="34" charset="-122"/>
              <a:cs typeface="Arial" pitchFamily="34" charset="0"/>
            </a:endParaRPr>
          </a:p>
        </p:txBody>
      </p:sp>
      <p:sp>
        <p:nvSpPr>
          <p:cNvPr id="29" name="Rectangle: Rounded Corners 28">
            <a:extLst>
              <a:ext uri="{FF2B5EF4-FFF2-40B4-BE49-F238E27FC236}">
                <a16:creationId xmlns:a16="http://schemas.microsoft.com/office/drawing/2014/main" id="{B6054B29-0B2B-4142-9B22-158B505CE4B7}"/>
              </a:ext>
            </a:extLst>
          </p:cNvPr>
          <p:cNvSpPr/>
          <p:nvPr/>
        </p:nvSpPr>
        <p:spPr>
          <a:xfrm>
            <a:off x="1733537" y="1126153"/>
            <a:ext cx="8777730" cy="74295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NHIỆM VỤ </a:t>
            </a:r>
          </a:p>
        </p:txBody>
      </p:sp>
      <p:pic>
        <p:nvPicPr>
          <p:cNvPr id="2050" name="Picture 2" descr="Hình ảnh có liên quan">
            <a:extLst>
              <a:ext uri="{FF2B5EF4-FFF2-40B4-BE49-F238E27FC236}">
                <a16:creationId xmlns:a16="http://schemas.microsoft.com/office/drawing/2014/main" id="{AAAEE07E-18FC-4D1C-A5F9-58C4FBFD9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905" y="3667248"/>
            <a:ext cx="4849257" cy="107914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A22F74D5-543D-4F9C-83F0-EAA0B9EA2527}"/>
              </a:ext>
            </a:extLst>
          </p:cNvPr>
          <p:cNvSpPr/>
          <p:nvPr/>
        </p:nvSpPr>
        <p:spPr>
          <a:xfrm>
            <a:off x="1793668" y="116488"/>
            <a:ext cx="8777730" cy="742950"/>
          </a:xfrm>
          <a:prstGeom prst="roundRect">
            <a:avLst/>
          </a:prstGeom>
          <a:solidFill>
            <a:srgbClr val="00206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rPr>
              <a:t>TÔI TÀI GIỎI – BẠN CŨNG THẾ</a:t>
            </a:r>
          </a:p>
        </p:txBody>
      </p:sp>
      <p:sp>
        <p:nvSpPr>
          <p:cNvPr id="31" name="TextBox 110"/>
          <p:cNvSpPr txBox="1"/>
          <p:nvPr/>
        </p:nvSpPr>
        <p:spPr>
          <a:xfrm>
            <a:off x="7487201" y="4937694"/>
            <a:ext cx="3910192" cy="861774"/>
          </a:xfrm>
          <a:prstGeom prst="rect">
            <a:avLst/>
          </a:prstGeom>
          <a:noFill/>
        </p:spPr>
        <p:txBody>
          <a:bodyPr wrap="square" lIns="0" tIns="0" rIns="0" bIns="0" rtlCol="0">
            <a:spAutoFit/>
          </a:bodyPr>
          <a:lstStyle/>
          <a:p>
            <a:pPr algn="ct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Gọi</a:t>
            </a:r>
            <a:r>
              <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rPr>
              <a:t> </a:t>
            </a: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bất</a:t>
            </a:r>
            <a:r>
              <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rPr>
              <a:t> </a:t>
            </a: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kì</a:t>
            </a:r>
            <a:r>
              <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rPr>
              <a:t> </a:t>
            </a: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lên</a:t>
            </a:r>
            <a:r>
              <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rPr>
              <a:t> </a:t>
            </a: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báo</a:t>
            </a:r>
            <a:r>
              <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rPr>
              <a:t> </a:t>
            </a: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cáo</a:t>
            </a:r>
            <a:r>
              <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rPr>
              <a:t> </a:t>
            </a: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lấy</a:t>
            </a:r>
            <a:r>
              <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rPr>
              <a:t> </a:t>
            </a: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điểm</a:t>
            </a:r>
            <a:r>
              <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rPr>
              <a:t> </a:t>
            </a: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cả</a:t>
            </a:r>
            <a:r>
              <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rPr>
              <a:t> </a:t>
            </a:r>
            <a:r>
              <a:rPr lang="en-US" altLang="zh-CN" sz="2800" b="1" dirty="0" err="1">
                <a:solidFill>
                  <a:schemeClr val="accent1">
                    <a:lumMod val="50000"/>
                  </a:schemeClr>
                </a:solidFill>
                <a:latin typeface="#9Slide03 AllRoundGothic" panose="020B0703020202020104" pitchFamily="34" charset="0"/>
                <a:ea typeface="微软雅黑" panose="020B0503020204020204" pitchFamily="34" charset="-122"/>
              </a:rPr>
              <a:t>nhóm</a:t>
            </a:r>
            <a:endParaRPr lang="en-US" altLang="zh-CN" sz="2800" b="1" dirty="0">
              <a:solidFill>
                <a:schemeClr val="accent1">
                  <a:lumMod val="50000"/>
                </a:schemeClr>
              </a:solidFill>
              <a:latin typeface="#9Slide03 AllRoundGothic" panose="020B0703020202020104" pitchFamily="34" charset="0"/>
              <a:ea typeface="微软雅黑" panose="020B0503020204020204" pitchFamily="34" charset="-122"/>
            </a:endParaRPr>
          </a:p>
        </p:txBody>
      </p:sp>
    </p:spTree>
    <p:extLst>
      <p:ext uri="{BB962C8B-B14F-4D97-AF65-F5344CB8AC3E}">
        <p14:creationId xmlns:p14="http://schemas.microsoft.com/office/powerpoint/2010/main" val="3576615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D17F0B-CEF2-3A40-9BDB-2176FDA13401}"/>
              </a:ext>
            </a:extLst>
          </p:cNvPr>
          <p:cNvPicPr>
            <a:picLocks noChangeAspect="1"/>
          </p:cNvPicPr>
          <p:nvPr/>
        </p:nvPicPr>
        <p:blipFill>
          <a:blip r:embed="rId2"/>
          <a:stretch>
            <a:fillRect/>
          </a:stretch>
        </p:blipFill>
        <p:spPr>
          <a:xfrm>
            <a:off x="7145435" y="1394618"/>
            <a:ext cx="4868550" cy="5241915"/>
          </a:xfrm>
          <a:prstGeom prst="rect">
            <a:avLst/>
          </a:prstGeom>
        </p:spPr>
      </p:pic>
      <p:sp>
        <p:nvSpPr>
          <p:cNvPr id="3" name="Rounded Rectangle 2">
            <a:extLst>
              <a:ext uri="{FF2B5EF4-FFF2-40B4-BE49-F238E27FC236}">
                <a16:creationId xmlns:a16="http://schemas.microsoft.com/office/drawing/2014/main" id="{55B6F6C3-3B86-AC40-AA1C-425D48593A0B}"/>
              </a:ext>
            </a:extLst>
          </p:cNvPr>
          <p:cNvSpPr/>
          <p:nvPr/>
        </p:nvSpPr>
        <p:spPr>
          <a:xfrm>
            <a:off x="332440" y="1939233"/>
            <a:ext cx="6634980" cy="1325562"/>
          </a:xfrm>
          <a:prstGeom prst="roundRect">
            <a:avLst/>
          </a:prstGeom>
          <a:solidFill>
            <a:schemeClr val="accent5">
              <a:lumMod val="60000"/>
              <a:lumOff val="40000"/>
            </a:schemeClr>
          </a:solidFill>
          <a:ln>
            <a:solidFill>
              <a:schemeClr val="bg1"/>
            </a:solidFill>
            <a:extLst>
              <a:ext uri="{C807C97D-BFC1-408E-A445-0C87EB9F89A2}">
                <ask:lineSketchStyleProps xmlns:ask="http://schemas.microsoft.com/office/drawing/2018/sketchyshapes" sd="2433534691">
                  <a:custGeom>
                    <a:avLst/>
                    <a:gdLst>
                      <a:gd name="connsiteX0" fmla="*/ 0 w 6634980"/>
                      <a:gd name="connsiteY0" fmla="*/ 220931 h 1325562"/>
                      <a:gd name="connsiteX1" fmla="*/ 220931 w 6634980"/>
                      <a:gd name="connsiteY1" fmla="*/ 0 h 1325562"/>
                      <a:gd name="connsiteX2" fmla="*/ 907804 w 6634980"/>
                      <a:gd name="connsiteY2" fmla="*/ 0 h 1325562"/>
                      <a:gd name="connsiteX3" fmla="*/ 1285021 w 6634980"/>
                      <a:gd name="connsiteY3" fmla="*/ 0 h 1325562"/>
                      <a:gd name="connsiteX4" fmla="*/ 1971894 w 6634980"/>
                      <a:gd name="connsiteY4" fmla="*/ 0 h 1325562"/>
                      <a:gd name="connsiteX5" fmla="*/ 2534905 w 6634980"/>
                      <a:gd name="connsiteY5" fmla="*/ 0 h 1325562"/>
                      <a:gd name="connsiteX6" fmla="*/ 3097916 w 6634980"/>
                      <a:gd name="connsiteY6" fmla="*/ 0 h 1325562"/>
                      <a:gd name="connsiteX7" fmla="*/ 3722858 w 6634980"/>
                      <a:gd name="connsiteY7" fmla="*/ 0 h 1325562"/>
                      <a:gd name="connsiteX8" fmla="*/ 4223937 w 6634980"/>
                      <a:gd name="connsiteY8" fmla="*/ 0 h 1325562"/>
                      <a:gd name="connsiteX9" fmla="*/ 4601154 w 6634980"/>
                      <a:gd name="connsiteY9" fmla="*/ 0 h 1325562"/>
                      <a:gd name="connsiteX10" fmla="*/ 5226096 w 6634980"/>
                      <a:gd name="connsiteY10" fmla="*/ 0 h 1325562"/>
                      <a:gd name="connsiteX11" fmla="*/ 5851038 w 6634980"/>
                      <a:gd name="connsiteY11" fmla="*/ 0 h 1325562"/>
                      <a:gd name="connsiteX12" fmla="*/ 6414049 w 6634980"/>
                      <a:gd name="connsiteY12" fmla="*/ 0 h 1325562"/>
                      <a:gd name="connsiteX13" fmla="*/ 6634980 w 6634980"/>
                      <a:gd name="connsiteY13" fmla="*/ 220931 h 1325562"/>
                      <a:gd name="connsiteX14" fmla="*/ 6634980 w 6634980"/>
                      <a:gd name="connsiteY14" fmla="*/ 680455 h 1325562"/>
                      <a:gd name="connsiteX15" fmla="*/ 6634980 w 6634980"/>
                      <a:gd name="connsiteY15" fmla="*/ 1104631 h 1325562"/>
                      <a:gd name="connsiteX16" fmla="*/ 6414049 w 6634980"/>
                      <a:gd name="connsiteY16" fmla="*/ 1325562 h 1325562"/>
                      <a:gd name="connsiteX17" fmla="*/ 5912969 w 6634980"/>
                      <a:gd name="connsiteY17" fmla="*/ 1325562 h 1325562"/>
                      <a:gd name="connsiteX18" fmla="*/ 5473821 w 6634980"/>
                      <a:gd name="connsiteY18" fmla="*/ 1325562 h 1325562"/>
                      <a:gd name="connsiteX19" fmla="*/ 4910810 w 6634980"/>
                      <a:gd name="connsiteY19" fmla="*/ 1325562 h 1325562"/>
                      <a:gd name="connsiteX20" fmla="*/ 4285868 w 6634980"/>
                      <a:gd name="connsiteY20" fmla="*/ 1325562 h 1325562"/>
                      <a:gd name="connsiteX21" fmla="*/ 3846720 w 6634980"/>
                      <a:gd name="connsiteY21" fmla="*/ 1325562 h 1325562"/>
                      <a:gd name="connsiteX22" fmla="*/ 3283709 w 6634980"/>
                      <a:gd name="connsiteY22" fmla="*/ 1325562 h 1325562"/>
                      <a:gd name="connsiteX23" fmla="*/ 2720699 w 6634980"/>
                      <a:gd name="connsiteY23" fmla="*/ 1325562 h 1325562"/>
                      <a:gd name="connsiteX24" fmla="*/ 2343481 w 6634980"/>
                      <a:gd name="connsiteY24" fmla="*/ 1325562 h 1325562"/>
                      <a:gd name="connsiteX25" fmla="*/ 1656608 w 6634980"/>
                      <a:gd name="connsiteY25" fmla="*/ 1325562 h 1325562"/>
                      <a:gd name="connsiteX26" fmla="*/ 1217460 w 6634980"/>
                      <a:gd name="connsiteY26" fmla="*/ 1325562 h 1325562"/>
                      <a:gd name="connsiteX27" fmla="*/ 220931 w 6634980"/>
                      <a:gd name="connsiteY27" fmla="*/ 1325562 h 1325562"/>
                      <a:gd name="connsiteX28" fmla="*/ 0 w 6634980"/>
                      <a:gd name="connsiteY28" fmla="*/ 1104631 h 1325562"/>
                      <a:gd name="connsiteX29" fmla="*/ 0 w 6634980"/>
                      <a:gd name="connsiteY29" fmla="*/ 671618 h 1325562"/>
                      <a:gd name="connsiteX30" fmla="*/ 0 w 6634980"/>
                      <a:gd name="connsiteY30" fmla="*/ 220931 h 132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34980" h="1325562" fill="none" extrusionOk="0">
                        <a:moveTo>
                          <a:pt x="0" y="220931"/>
                        </a:moveTo>
                        <a:cubicBezTo>
                          <a:pt x="14919" y="99615"/>
                          <a:pt x="127553" y="18662"/>
                          <a:pt x="220931" y="0"/>
                        </a:cubicBezTo>
                        <a:cubicBezTo>
                          <a:pt x="524649" y="-77265"/>
                          <a:pt x="598315" y="60008"/>
                          <a:pt x="907804" y="0"/>
                        </a:cubicBezTo>
                        <a:cubicBezTo>
                          <a:pt x="1217293" y="-60008"/>
                          <a:pt x="1105296" y="20763"/>
                          <a:pt x="1285021" y="0"/>
                        </a:cubicBezTo>
                        <a:cubicBezTo>
                          <a:pt x="1464746" y="-20763"/>
                          <a:pt x="1668386" y="44593"/>
                          <a:pt x="1971894" y="0"/>
                        </a:cubicBezTo>
                        <a:cubicBezTo>
                          <a:pt x="2275402" y="-44593"/>
                          <a:pt x="2415783" y="45201"/>
                          <a:pt x="2534905" y="0"/>
                        </a:cubicBezTo>
                        <a:cubicBezTo>
                          <a:pt x="2654027" y="-45201"/>
                          <a:pt x="2959229" y="2619"/>
                          <a:pt x="3097916" y="0"/>
                        </a:cubicBezTo>
                        <a:cubicBezTo>
                          <a:pt x="3236603" y="-2619"/>
                          <a:pt x="3418075" y="24305"/>
                          <a:pt x="3722858" y="0"/>
                        </a:cubicBezTo>
                        <a:cubicBezTo>
                          <a:pt x="4027641" y="-24305"/>
                          <a:pt x="4090835" y="20755"/>
                          <a:pt x="4223937" y="0"/>
                        </a:cubicBezTo>
                        <a:cubicBezTo>
                          <a:pt x="4357039" y="-20755"/>
                          <a:pt x="4437236" y="2290"/>
                          <a:pt x="4601154" y="0"/>
                        </a:cubicBezTo>
                        <a:cubicBezTo>
                          <a:pt x="4765072" y="-2290"/>
                          <a:pt x="4992551" y="10498"/>
                          <a:pt x="5226096" y="0"/>
                        </a:cubicBezTo>
                        <a:cubicBezTo>
                          <a:pt x="5459641" y="-10498"/>
                          <a:pt x="5562733" y="9086"/>
                          <a:pt x="5851038" y="0"/>
                        </a:cubicBezTo>
                        <a:cubicBezTo>
                          <a:pt x="6139343" y="-9086"/>
                          <a:pt x="6172683" y="5128"/>
                          <a:pt x="6414049" y="0"/>
                        </a:cubicBezTo>
                        <a:cubicBezTo>
                          <a:pt x="6544819" y="3085"/>
                          <a:pt x="6628139" y="96361"/>
                          <a:pt x="6634980" y="220931"/>
                        </a:cubicBezTo>
                        <a:cubicBezTo>
                          <a:pt x="6667526" y="450510"/>
                          <a:pt x="6594518" y="582544"/>
                          <a:pt x="6634980" y="680455"/>
                        </a:cubicBezTo>
                        <a:cubicBezTo>
                          <a:pt x="6675442" y="778366"/>
                          <a:pt x="6628854" y="927712"/>
                          <a:pt x="6634980" y="1104631"/>
                        </a:cubicBezTo>
                        <a:cubicBezTo>
                          <a:pt x="6615975" y="1225778"/>
                          <a:pt x="6544502" y="1324058"/>
                          <a:pt x="6414049" y="1325562"/>
                        </a:cubicBezTo>
                        <a:cubicBezTo>
                          <a:pt x="6203133" y="1371508"/>
                          <a:pt x="6087242" y="1291185"/>
                          <a:pt x="5912969" y="1325562"/>
                        </a:cubicBezTo>
                        <a:cubicBezTo>
                          <a:pt x="5738696" y="1359939"/>
                          <a:pt x="5620863" y="1278108"/>
                          <a:pt x="5473821" y="1325562"/>
                        </a:cubicBezTo>
                        <a:cubicBezTo>
                          <a:pt x="5326779" y="1373016"/>
                          <a:pt x="5118060" y="1306981"/>
                          <a:pt x="4910810" y="1325562"/>
                        </a:cubicBezTo>
                        <a:cubicBezTo>
                          <a:pt x="4703560" y="1344143"/>
                          <a:pt x="4529303" y="1313656"/>
                          <a:pt x="4285868" y="1325562"/>
                        </a:cubicBezTo>
                        <a:cubicBezTo>
                          <a:pt x="4042433" y="1337468"/>
                          <a:pt x="4012180" y="1319514"/>
                          <a:pt x="3846720" y="1325562"/>
                        </a:cubicBezTo>
                        <a:cubicBezTo>
                          <a:pt x="3681260" y="1331610"/>
                          <a:pt x="3423504" y="1318059"/>
                          <a:pt x="3283709" y="1325562"/>
                        </a:cubicBezTo>
                        <a:cubicBezTo>
                          <a:pt x="3143914" y="1333065"/>
                          <a:pt x="2972481" y="1288948"/>
                          <a:pt x="2720699" y="1325562"/>
                        </a:cubicBezTo>
                        <a:cubicBezTo>
                          <a:pt x="2468917" y="1362176"/>
                          <a:pt x="2522541" y="1304609"/>
                          <a:pt x="2343481" y="1325562"/>
                        </a:cubicBezTo>
                        <a:cubicBezTo>
                          <a:pt x="2164421" y="1346515"/>
                          <a:pt x="1860946" y="1318077"/>
                          <a:pt x="1656608" y="1325562"/>
                        </a:cubicBezTo>
                        <a:cubicBezTo>
                          <a:pt x="1452270" y="1333047"/>
                          <a:pt x="1349699" y="1274576"/>
                          <a:pt x="1217460" y="1325562"/>
                        </a:cubicBezTo>
                        <a:cubicBezTo>
                          <a:pt x="1085221" y="1376548"/>
                          <a:pt x="583706" y="1267512"/>
                          <a:pt x="220931" y="1325562"/>
                        </a:cubicBezTo>
                        <a:cubicBezTo>
                          <a:pt x="102629" y="1314135"/>
                          <a:pt x="-27391" y="1217586"/>
                          <a:pt x="0" y="1104631"/>
                        </a:cubicBezTo>
                        <a:cubicBezTo>
                          <a:pt x="-36788" y="1015665"/>
                          <a:pt x="51030" y="807780"/>
                          <a:pt x="0" y="671618"/>
                        </a:cubicBezTo>
                        <a:cubicBezTo>
                          <a:pt x="-51030" y="535456"/>
                          <a:pt x="41217" y="407443"/>
                          <a:pt x="0" y="220931"/>
                        </a:cubicBezTo>
                        <a:close/>
                      </a:path>
                      <a:path w="6634980" h="1325562" stroke="0" extrusionOk="0">
                        <a:moveTo>
                          <a:pt x="0" y="220931"/>
                        </a:moveTo>
                        <a:cubicBezTo>
                          <a:pt x="4305" y="111992"/>
                          <a:pt x="120464" y="6591"/>
                          <a:pt x="220931" y="0"/>
                        </a:cubicBezTo>
                        <a:cubicBezTo>
                          <a:pt x="391101" y="-44189"/>
                          <a:pt x="609778" y="7990"/>
                          <a:pt x="722011" y="0"/>
                        </a:cubicBezTo>
                        <a:cubicBezTo>
                          <a:pt x="834244" y="-7990"/>
                          <a:pt x="992403" y="39049"/>
                          <a:pt x="1099228" y="0"/>
                        </a:cubicBezTo>
                        <a:cubicBezTo>
                          <a:pt x="1206053" y="-39049"/>
                          <a:pt x="1436781" y="71934"/>
                          <a:pt x="1724170" y="0"/>
                        </a:cubicBezTo>
                        <a:cubicBezTo>
                          <a:pt x="2011559" y="-71934"/>
                          <a:pt x="1985361" y="18428"/>
                          <a:pt x="2101387" y="0"/>
                        </a:cubicBezTo>
                        <a:cubicBezTo>
                          <a:pt x="2217413" y="-18428"/>
                          <a:pt x="2333487" y="38351"/>
                          <a:pt x="2540535" y="0"/>
                        </a:cubicBezTo>
                        <a:cubicBezTo>
                          <a:pt x="2747583" y="-38351"/>
                          <a:pt x="2833727" y="20168"/>
                          <a:pt x="2917752" y="0"/>
                        </a:cubicBezTo>
                        <a:cubicBezTo>
                          <a:pt x="3001777" y="-20168"/>
                          <a:pt x="3337380" y="12536"/>
                          <a:pt x="3604625" y="0"/>
                        </a:cubicBezTo>
                        <a:cubicBezTo>
                          <a:pt x="3871870" y="-12536"/>
                          <a:pt x="4000274" y="26487"/>
                          <a:pt x="4167636" y="0"/>
                        </a:cubicBezTo>
                        <a:cubicBezTo>
                          <a:pt x="4334998" y="-26487"/>
                          <a:pt x="4411571" y="35413"/>
                          <a:pt x="4544853" y="0"/>
                        </a:cubicBezTo>
                        <a:cubicBezTo>
                          <a:pt x="4678135" y="-35413"/>
                          <a:pt x="4873493" y="30983"/>
                          <a:pt x="5045933" y="0"/>
                        </a:cubicBezTo>
                        <a:cubicBezTo>
                          <a:pt x="5218373" y="-30983"/>
                          <a:pt x="5515548" y="38993"/>
                          <a:pt x="5670875" y="0"/>
                        </a:cubicBezTo>
                        <a:cubicBezTo>
                          <a:pt x="5826202" y="-38993"/>
                          <a:pt x="6059271" y="75711"/>
                          <a:pt x="6414049" y="0"/>
                        </a:cubicBezTo>
                        <a:cubicBezTo>
                          <a:pt x="6516594" y="-23456"/>
                          <a:pt x="6629872" y="107023"/>
                          <a:pt x="6634980" y="220931"/>
                        </a:cubicBezTo>
                        <a:cubicBezTo>
                          <a:pt x="6673690" y="357286"/>
                          <a:pt x="6604500" y="528172"/>
                          <a:pt x="6634980" y="671618"/>
                        </a:cubicBezTo>
                        <a:cubicBezTo>
                          <a:pt x="6665460" y="815064"/>
                          <a:pt x="6622969" y="981512"/>
                          <a:pt x="6634980" y="1104631"/>
                        </a:cubicBezTo>
                        <a:cubicBezTo>
                          <a:pt x="6627494" y="1233696"/>
                          <a:pt x="6514030" y="1333015"/>
                          <a:pt x="6414049" y="1325562"/>
                        </a:cubicBezTo>
                        <a:cubicBezTo>
                          <a:pt x="6324611" y="1331653"/>
                          <a:pt x="6212260" y="1323834"/>
                          <a:pt x="6036832" y="1325562"/>
                        </a:cubicBezTo>
                        <a:cubicBezTo>
                          <a:pt x="5861404" y="1327290"/>
                          <a:pt x="5612613" y="1286104"/>
                          <a:pt x="5411890" y="1325562"/>
                        </a:cubicBezTo>
                        <a:cubicBezTo>
                          <a:pt x="5211167" y="1365020"/>
                          <a:pt x="4973933" y="1263640"/>
                          <a:pt x="4848879" y="1325562"/>
                        </a:cubicBezTo>
                        <a:cubicBezTo>
                          <a:pt x="4723825" y="1387484"/>
                          <a:pt x="4627377" y="1306109"/>
                          <a:pt x="4409731" y="1325562"/>
                        </a:cubicBezTo>
                        <a:cubicBezTo>
                          <a:pt x="4192085" y="1345015"/>
                          <a:pt x="4045793" y="1260159"/>
                          <a:pt x="3722858" y="1325562"/>
                        </a:cubicBezTo>
                        <a:cubicBezTo>
                          <a:pt x="3399923" y="1390965"/>
                          <a:pt x="3527497" y="1322775"/>
                          <a:pt x="3345641" y="1325562"/>
                        </a:cubicBezTo>
                        <a:cubicBezTo>
                          <a:pt x="3163785" y="1328349"/>
                          <a:pt x="2956812" y="1291943"/>
                          <a:pt x="2844561" y="1325562"/>
                        </a:cubicBezTo>
                        <a:cubicBezTo>
                          <a:pt x="2732310" y="1359181"/>
                          <a:pt x="2317113" y="1303556"/>
                          <a:pt x="2157688" y="1325562"/>
                        </a:cubicBezTo>
                        <a:cubicBezTo>
                          <a:pt x="1998263" y="1347568"/>
                          <a:pt x="1925862" y="1321459"/>
                          <a:pt x="1780471" y="1325562"/>
                        </a:cubicBezTo>
                        <a:cubicBezTo>
                          <a:pt x="1635080" y="1329665"/>
                          <a:pt x="1318116" y="1281438"/>
                          <a:pt x="1093598" y="1325562"/>
                        </a:cubicBezTo>
                        <a:cubicBezTo>
                          <a:pt x="869080" y="1369686"/>
                          <a:pt x="856303" y="1280485"/>
                          <a:pt x="716380" y="1325562"/>
                        </a:cubicBezTo>
                        <a:cubicBezTo>
                          <a:pt x="576457" y="1370639"/>
                          <a:pt x="462482" y="1294706"/>
                          <a:pt x="220931" y="1325562"/>
                        </a:cubicBezTo>
                        <a:cubicBezTo>
                          <a:pt x="121805" y="1311941"/>
                          <a:pt x="13122" y="1207744"/>
                          <a:pt x="0" y="1104631"/>
                        </a:cubicBezTo>
                        <a:cubicBezTo>
                          <a:pt x="-45227" y="930021"/>
                          <a:pt x="10078" y="868854"/>
                          <a:pt x="0" y="662781"/>
                        </a:cubicBezTo>
                        <a:cubicBezTo>
                          <a:pt x="-10078" y="456708"/>
                          <a:pt x="49199" y="321536"/>
                          <a:pt x="0" y="22093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600" dirty="0">
                <a:solidFill>
                  <a:schemeClr val="tx1"/>
                </a:solidFill>
              </a:rPr>
              <a:t>Nội sinh: Là quá trình sinh ra bên trong Trái Đất</a:t>
            </a:r>
          </a:p>
        </p:txBody>
      </p:sp>
      <p:sp>
        <p:nvSpPr>
          <p:cNvPr id="11" name="Rounded Rectangle 10">
            <a:extLst>
              <a:ext uri="{FF2B5EF4-FFF2-40B4-BE49-F238E27FC236}">
                <a16:creationId xmlns:a16="http://schemas.microsoft.com/office/drawing/2014/main" id="{CB68B64A-E3E3-EA4F-9EAA-E3EB528F2841}"/>
              </a:ext>
            </a:extLst>
          </p:cNvPr>
          <p:cNvSpPr/>
          <p:nvPr/>
        </p:nvSpPr>
        <p:spPr>
          <a:xfrm>
            <a:off x="515176" y="3706409"/>
            <a:ext cx="6235820" cy="1643803"/>
          </a:xfrm>
          <a:prstGeom prst="roundRect">
            <a:avLst/>
          </a:prstGeom>
          <a:solidFill>
            <a:schemeClr val="accent5">
              <a:lumMod val="60000"/>
              <a:lumOff val="40000"/>
            </a:schemeClr>
          </a:solidFill>
          <a:ln>
            <a:solidFill>
              <a:schemeClr val="bg1"/>
            </a:solidFill>
            <a:extLst>
              <a:ext uri="{C807C97D-BFC1-408E-A445-0C87EB9F89A2}">
                <ask:lineSketchStyleProps xmlns:ask="http://schemas.microsoft.com/office/drawing/2018/sketchyshapes" sd="2433534691">
                  <a:custGeom>
                    <a:avLst/>
                    <a:gdLst>
                      <a:gd name="connsiteX0" fmla="*/ 0 w 6235820"/>
                      <a:gd name="connsiteY0" fmla="*/ 273973 h 1643803"/>
                      <a:gd name="connsiteX1" fmla="*/ 273973 w 6235820"/>
                      <a:gd name="connsiteY1" fmla="*/ 0 h 1643803"/>
                      <a:gd name="connsiteX2" fmla="*/ 899639 w 6235820"/>
                      <a:gd name="connsiteY2" fmla="*/ 0 h 1643803"/>
                      <a:gd name="connsiteX3" fmla="*/ 1525305 w 6235820"/>
                      <a:gd name="connsiteY3" fmla="*/ 0 h 1643803"/>
                      <a:gd name="connsiteX4" fmla="*/ 1923456 w 6235820"/>
                      <a:gd name="connsiteY4" fmla="*/ 0 h 1643803"/>
                      <a:gd name="connsiteX5" fmla="*/ 2321608 w 6235820"/>
                      <a:gd name="connsiteY5" fmla="*/ 0 h 1643803"/>
                      <a:gd name="connsiteX6" fmla="*/ 2719759 w 6235820"/>
                      <a:gd name="connsiteY6" fmla="*/ 0 h 1643803"/>
                      <a:gd name="connsiteX7" fmla="*/ 3402304 w 6235820"/>
                      <a:gd name="connsiteY7" fmla="*/ 0 h 1643803"/>
                      <a:gd name="connsiteX8" fmla="*/ 3971091 w 6235820"/>
                      <a:gd name="connsiteY8" fmla="*/ 0 h 1643803"/>
                      <a:gd name="connsiteX9" fmla="*/ 4539879 w 6235820"/>
                      <a:gd name="connsiteY9" fmla="*/ 0 h 1643803"/>
                      <a:gd name="connsiteX10" fmla="*/ 5165545 w 6235820"/>
                      <a:gd name="connsiteY10" fmla="*/ 0 h 1643803"/>
                      <a:gd name="connsiteX11" fmla="*/ 5961847 w 6235820"/>
                      <a:gd name="connsiteY11" fmla="*/ 0 h 1643803"/>
                      <a:gd name="connsiteX12" fmla="*/ 6235820 w 6235820"/>
                      <a:gd name="connsiteY12" fmla="*/ 273973 h 1643803"/>
                      <a:gd name="connsiteX13" fmla="*/ 6235820 w 6235820"/>
                      <a:gd name="connsiteY13" fmla="*/ 821902 h 1643803"/>
                      <a:gd name="connsiteX14" fmla="*/ 6235820 w 6235820"/>
                      <a:gd name="connsiteY14" fmla="*/ 1369830 h 1643803"/>
                      <a:gd name="connsiteX15" fmla="*/ 5961847 w 6235820"/>
                      <a:gd name="connsiteY15" fmla="*/ 1643803 h 1643803"/>
                      <a:gd name="connsiteX16" fmla="*/ 5279302 w 6235820"/>
                      <a:gd name="connsiteY16" fmla="*/ 1643803 h 1643803"/>
                      <a:gd name="connsiteX17" fmla="*/ 4596757 w 6235820"/>
                      <a:gd name="connsiteY17" fmla="*/ 1643803 h 1643803"/>
                      <a:gd name="connsiteX18" fmla="*/ 3914212 w 6235820"/>
                      <a:gd name="connsiteY18" fmla="*/ 1643803 h 1643803"/>
                      <a:gd name="connsiteX19" fmla="*/ 3459182 w 6235820"/>
                      <a:gd name="connsiteY19" fmla="*/ 1643803 h 1643803"/>
                      <a:gd name="connsiteX20" fmla="*/ 2890395 w 6235820"/>
                      <a:gd name="connsiteY20" fmla="*/ 1643803 h 1643803"/>
                      <a:gd name="connsiteX21" fmla="*/ 2435365 w 6235820"/>
                      <a:gd name="connsiteY21" fmla="*/ 1643803 h 1643803"/>
                      <a:gd name="connsiteX22" fmla="*/ 1866578 w 6235820"/>
                      <a:gd name="connsiteY22" fmla="*/ 1643803 h 1643803"/>
                      <a:gd name="connsiteX23" fmla="*/ 1240912 w 6235820"/>
                      <a:gd name="connsiteY23" fmla="*/ 1643803 h 1643803"/>
                      <a:gd name="connsiteX24" fmla="*/ 785882 w 6235820"/>
                      <a:gd name="connsiteY24" fmla="*/ 1643803 h 1643803"/>
                      <a:gd name="connsiteX25" fmla="*/ 273973 w 6235820"/>
                      <a:gd name="connsiteY25" fmla="*/ 1643803 h 1643803"/>
                      <a:gd name="connsiteX26" fmla="*/ 0 w 6235820"/>
                      <a:gd name="connsiteY26" fmla="*/ 1369830 h 1643803"/>
                      <a:gd name="connsiteX27" fmla="*/ 0 w 6235820"/>
                      <a:gd name="connsiteY27" fmla="*/ 832860 h 1643803"/>
                      <a:gd name="connsiteX28" fmla="*/ 0 w 6235820"/>
                      <a:gd name="connsiteY28" fmla="*/ 273973 h 164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35820" h="1643803" fill="none" extrusionOk="0">
                        <a:moveTo>
                          <a:pt x="0" y="273973"/>
                        </a:moveTo>
                        <a:cubicBezTo>
                          <a:pt x="5743" y="88415"/>
                          <a:pt x="100812" y="15918"/>
                          <a:pt x="273973" y="0"/>
                        </a:cubicBezTo>
                        <a:cubicBezTo>
                          <a:pt x="572150" y="-25271"/>
                          <a:pt x="670674" y="15621"/>
                          <a:pt x="899639" y="0"/>
                        </a:cubicBezTo>
                        <a:cubicBezTo>
                          <a:pt x="1128604" y="-15621"/>
                          <a:pt x="1377780" y="58598"/>
                          <a:pt x="1525305" y="0"/>
                        </a:cubicBezTo>
                        <a:cubicBezTo>
                          <a:pt x="1672830" y="-58598"/>
                          <a:pt x="1806122" y="22243"/>
                          <a:pt x="1923456" y="0"/>
                        </a:cubicBezTo>
                        <a:cubicBezTo>
                          <a:pt x="2040790" y="-22243"/>
                          <a:pt x="2200849" y="36602"/>
                          <a:pt x="2321608" y="0"/>
                        </a:cubicBezTo>
                        <a:cubicBezTo>
                          <a:pt x="2442367" y="-36602"/>
                          <a:pt x="2592784" y="13585"/>
                          <a:pt x="2719759" y="0"/>
                        </a:cubicBezTo>
                        <a:cubicBezTo>
                          <a:pt x="2846734" y="-13585"/>
                          <a:pt x="3159198" y="31565"/>
                          <a:pt x="3402304" y="0"/>
                        </a:cubicBezTo>
                        <a:cubicBezTo>
                          <a:pt x="3645411" y="-31565"/>
                          <a:pt x="3756272" y="55710"/>
                          <a:pt x="3971091" y="0"/>
                        </a:cubicBezTo>
                        <a:cubicBezTo>
                          <a:pt x="4185910" y="-55710"/>
                          <a:pt x="4280090" y="26785"/>
                          <a:pt x="4539879" y="0"/>
                        </a:cubicBezTo>
                        <a:cubicBezTo>
                          <a:pt x="4799668" y="-26785"/>
                          <a:pt x="4900788" y="33546"/>
                          <a:pt x="5165545" y="0"/>
                        </a:cubicBezTo>
                        <a:cubicBezTo>
                          <a:pt x="5430302" y="-33546"/>
                          <a:pt x="5786269" y="93086"/>
                          <a:pt x="5961847" y="0"/>
                        </a:cubicBezTo>
                        <a:cubicBezTo>
                          <a:pt x="6136724" y="-21139"/>
                          <a:pt x="6210654" y="132446"/>
                          <a:pt x="6235820" y="273973"/>
                        </a:cubicBezTo>
                        <a:cubicBezTo>
                          <a:pt x="6297699" y="439079"/>
                          <a:pt x="6233937" y="598370"/>
                          <a:pt x="6235820" y="821902"/>
                        </a:cubicBezTo>
                        <a:cubicBezTo>
                          <a:pt x="6237703" y="1045434"/>
                          <a:pt x="6192360" y="1137144"/>
                          <a:pt x="6235820" y="1369830"/>
                        </a:cubicBezTo>
                        <a:cubicBezTo>
                          <a:pt x="6267219" y="1532209"/>
                          <a:pt x="6105223" y="1640842"/>
                          <a:pt x="5961847" y="1643803"/>
                        </a:cubicBezTo>
                        <a:cubicBezTo>
                          <a:pt x="5774619" y="1661341"/>
                          <a:pt x="5599513" y="1640333"/>
                          <a:pt x="5279302" y="1643803"/>
                        </a:cubicBezTo>
                        <a:cubicBezTo>
                          <a:pt x="4959091" y="1647273"/>
                          <a:pt x="4882529" y="1635109"/>
                          <a:pt x="4596757" y="1643803"/>
                        </a:cubicBezTo>
                        <a:cubicBezTo>
                          <a:pt x="4310986" y="1652497"/>
                          <a:pt x="4206131" y="1563749"/>
                          <a:pt x="3914212" y="1643803"/>
                        </a:cubicBezTo>
                        <a:cubicBezTo>
                          <a:pt x="3622294" y="1723857"/>
                          <a:pt x="3625901" y="1620798"/>
                          <a:pt x="3459182" y="1643803"/>
                        </a:cubicBezTo>
                        <a:cubicBezTo>
                          <a:pt x="3292463" y="1666808"/>
                          <a:pt x="3074154" y="1642617"/>
                          <a:pt x="2890395" y="1643803"/>
                        </a:cubicBezTo>
                        <a:cubicBezTo>
                          <a:pt x="2706636" y="1644989"/>
                          <a:pt x="2640347" y="1609632"/>
                          <a:pt x="2435365" y="1643803"/>
                        </a:cubicBezTo>
                        <a:cubicBezTo>
                          <a:pt x="2230383" y="1677974"/>
                          <a:pt x="2005275" y="1637873"/>
                          <a:pt x="1866578" y="1643803"/>
                        </a:cubicBezTo>
                        <a:cubicBezTo>
                          <a:pt x="1727881" y="1649733"/>
                          <a:pt x="1411724" y="1599297"/>
                          <a:pt x="1240912" y="1643803"/>
                        </a:cubicBezTo>
                        <a:cubicBezTo>
                          <a:pt x="1070100" y="1688309"/>
                          <a:pt x="1008397" y="1618966"/>
                          <a:pt x="785882" y="1643803"/>
                        </a:cubicBezTo>
                        <a:cubicBezTo>
                          <a:pt x="563367" y="1668640"/>
                          <a:pt x="387390" y="1616640"/>
                          <a:pt x="273973" y="1643803"/>
                        </a:cubicBezTo>
                        <a:cubicBezTo>
                          <a:pt x="89192" y="1627354"/>
                          <a:pt x="4978" y="1521171"/>
                          <a:pt x="0" y="1369830"/>
                        </a:cubicBezTo>
                        <a:cubicBezTo>
                          <a:pt x="-14315" y="1130970"/>
                          <a:pt x="42305" y="1085747"/>
                          <a:pt x="0" y="832860"/>
                        </a:cubicBezTo>
                        <a:cubicBezTo>
                          <a:pt x="-42305" y="579973"/>
                          <a:pt x="57837" y="479940"/>
                          <a:pt x="0" y="273973"/>
                        </a:cubicBezTo>
                        <a:close/>
                      </a:path>
                      <a:path w="6235820" h="1643803" stroke="0" extrusionOk="0">
                        <a:moveTo>
                          <a:pt x="0" y="273973"/>
                        </a:moveTo>
                        <a:cubicBezTo>
                          <a:pt x="10810" y="155498"/>
                          <a:pt x="155972" y="10187"/>
                          <a:pt x="273973" y="0"/>
                        </a:cubicBezTo>
                        <a:cubicBezTo>
                          <a:pt x="440364" y="-56687"/>
                          <a:pt x="564513" y="51737"/>
                          <a:pt x="785882" y="0"/>
                        </a:cubicBezTo>
                        <a:cubicBezTo>
                          <a:pt x="1007251" y="-51737"/>
                          <a:pt x="984967" y="811"/>
                          <a:pt x="1184033" y="0"/>
                        </a:cubicBezTo>
                        <a:cubicBezTo>
                          <a:pt x="1383099" y="-811"/>
                          <a:pt x="1672084" y="73984"/>
                          <a:pt x="1809699" y="0"/>
                        </a:cubicBezTo>
                        <a:cubicBezTo>
                          <a:pt x="1947314" y="-73984"/>
                          <a:pt x="2087130" y="29564"/>
                          <a:pt x="2207850" y="0"/>
                        </a:cubicBezTo>
                        <a:cubicBezTo>
                          <a:pt x="2328570" y="-29564"/>
                          <a:pt x="2554585" y="9140"/>
                          <a:pt x="2662880" y="0"/>
                        </a:cubicBezTo>
                        <a:cubicBezTo>
                          <a:pt x="2771175" y="-9140"/>
                          <a:pt x="2954223" y="5274"/>
                          <a:pt x="3061031" y="0"/>
                        </a:cubicBezTo>
                        <a:cubicBezTo>
                          <a:pt x="3167839" y="-5274"/>
                          <a:pt x="3590855" y="12132"/>
                          <a:pt x="3743576" y="0"/>
                        </a:cubicBezTo>
                        <a:cubicBezTo>
                          <a:pt x="3896297" y="-12132"/>
                          <a:pt x="4150929" y="51964"/>
                          <a:pt x="4312364" y="0"/>
                        </a:cubicBezTo>
                        <a:cubicBezTo>
                          <a:pt x="4473799" y="-51964"/>
                          <a:pt x="4582135" y="25872"/>
                          <a:pt x="4710515" y="0"/>
                        </a:cubicBezTo>
                        <a:cubicBezTo>
                          <a:pt x="4838895" y="-25872"/>
                          <a:pt x="4993827" y="37539"/>
                          <a:pt x="5222423" y="0"/>
                        </a:cubicBezTo>
                        <a:cubicBezTo>
                          <a:pt x="5451019" y="-37539"/>
                          <a:pt x="5662446" y="83346"/>
                          <a:pt x="5961847" y="0"/>
                        </a:cubicBezTo>
                        <a:cubicBezTo>
                          <a:pt x="6135393" y="-27289"/>
                          <a:pt x="6262193" y="126800"/>
                          <a:pt x="6235820" y="273973"/>
                        </a:cubicBezTo>
                        <a:cubicBezTo>
                          <a:pt x="6251770" y="426084"/>
                          <a:pt x="6170685" y="639793"/>
                          <a:pt x="6235820" y="821902"/>
                        </a:cubicBezTo>
                        <a:cubicBezTo>
                          <a:pt x="6300955" y="1004011"/>
                          <a:pt x="6180058" y="1212697"/>
                          <a:pt x="6235820" y="1369830"/>
                        </a:cubicBezTo>
                        <a:cubicBezTo>
                          <a:pt x="6242358" y="1525524"/>
                          <a:pt x="6112120" y="1637797"/>
                          <a:pt x="5961847" y="1643803"/>
                        </a:cubicBezTo>
                        <a:cubicBezTo>
                          <a:pt x="5750518" y="1696145"/>
                          <a:pt x="5704532" y="1591428"/>
                          <a:pt x="5449938" y="1643803"/>
                        </a:cubicBezTo>
                        <a:cubicBezTo>
                          <a:pt x="5195344" y="1696178"/>
                          <a:pt x="5126307" y="1634222"/>
                          <a:pt x="4994908" y="1643803"/>
                        </a:cubicBezTo>
                        <a:cubicBezTo>
                          <a:pt x="4863509" y="1653384"/>
                          <a:pt x="4662408" y="1639350"/>
                          <a:pt x="4369242" y="1643803"/>
                        </a:cubicBezTo>
                        <a:cubicBezTo>
                          <a:pt x="4076076" y="1648256"/>
                          <a:pt x="3996094" y="1639222"/>
                          <a:pt x="3800455" y="1643803"/>
                        </a:cubicBezTo>
                        <a:cubicBezTo>
                          <a:pt x="3604816" y="1648384"/>
                          <a:pt x="3444583" y="1615126"/>
                          <a:pt x="3345425" y="1643803"/>
                        </a:cubicBezTo>
                        <a:cubicBezTo>
                          <a:pt x="3246267" y="1672480"/>
                          <a:pt x="2935760" y="1620454"/>
                          <a:pt x="2662880" y="1643803"/>
                        </a:cubicBezTo>
                        <a:cubicBezTo>
                          <a:pt x="2390001" y="1667152"/>
                          <a:pt x="2444876" y="1637046"/>
                          <a:pt x="2264729" y="1643803"/>
                        </a:cubicBezTo>
                        <a:cubicBezTo>
                          <a:pt x="2084582" y="1650560"/>
                          <a:pt x="1945633" y="1589556"/>
                          <a:pt x="1752820" y="1643803"/>
                        </a:cubicBezTo>
                        <a:cubicBezTo>
                          <a:pt x="1560007" y="1698050"/>
                          <a:pt x="1349721" y="1564311"/>
                          <a:pt x="1070275" y="1643803"/>
                        </a:cubicBezTo>
                        <a:cubicBezTo>
                          <a:pt x="790829" y="1723295"/>
                          <a:pt x="630507" y="1614404"/>
                          <a:pt x="273973" y="1643803"/>
                        </a:cubicBezTo>
                        <a:cubicBezTo>
                          <a:pt x="93310" y="1622977"/>
                          <a:pt x="19474" y="1543702"/>
                          <a:pt x="0" y="1369830"/>
                        </a:cubicBezTo>
                        <a:cubicBezTo>
                          <a:pt x="-23527" y="1184283"/>
                          <a:pt x="11780" y="960858"/>
                          <a:pt x="0" y="832860"/>
                        </a:cubicBezTo>
                        <a:cubicBezTo>
                          <a:pt x="-11780" y="704862"/>
                          <a:pt x="62696" y="548226"/>
                          <a:pt x="0" y="2739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600" dirty="0">
                <a:solidFill>
                  <a:schemeClr val="tx1"/>
                </a:solidFill>
              </a:rPr>
              <a:t>Ngoại sinh: Là lực có nguồn gốc ở bên ngoài, trên bền mặt Trái Đất</a:t>
            </a:r>
          </a:p>
        </p:txBody>
      </p:sp>
      <p:sp>
        <p:nvSpPr>
          <p:cNvPr id="12" name="Rounded Rectangle 11">
            <a:extLst>
              <a:ext uri="{FF2B5EF4-FFF2-40B4-BE49-F238E27FC236}">
                <a16:creationId xmlns:a16="http://schemas.microsoft.com/office/drawing/2014/main" id="{653F3C29-05ED-3B44-A046-70DF80C69DB2}"/>
              </a:ext>
            </a:extLst>
          </p:cNvPr>
          <p:cNvSpPr/>
          <p:nvPr/>
        </p:nvSpPr>
        <p:spPr>
          <a:xfrm>
            <a:off x="0" y="0"/>
            <a:ext cx="2410691" cy="648534"/>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1"/>
                </a:solidFill>
              </a:rPr>
              <a:t>BÀI 10</a:t>
            </a:r>
          </a:p>
        </p:txBody>
      </p:sp>
      <p:sp>
        <p:nvSpPr>
          <p:cNvPr id="10" name="Rectangle 9">
            <a:extLst>
              <a:ext uri="{FF2B5EF4-FFF2-40B4-BE49-F238E27FC236}">
                <a16:creationId xmlns:a16="http://schemas.microsoft.com/office/drawing/2014/main" id="{62EBA39C-44A0-2B41-A4B7-F1EA3EA1FC46}"/>
              </a:ext>
            </a:extLst>
          </p:cNvPr>
          <p:cNvSpPr/>
          <p:nvPr/>
        </p:nvSpPr>
        <p:spPr>
          <a:xfrm>
            <a:off x="5974813" y="3244334"/>
            <a:ext cx="242374" cy="369332"/>
          </a:xfrm>
          <a:prstGeom prst="rect">
            <a:avLst/>
          </a:prstGeom>
        </p:spPr>
        <p:txBody>
          <a:bodyPr wrap="none">
            <a:spAutoFit/>
          </a:bodyPr>
          <a:lstStyle/>
          <a:p>
            <a:r>
              <a:rPr lang="nl-NL"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VN" dirty="0"/>
          </a:p>
        </p:txBody>
      </p:sp>
      <p:sp>
        <p:nvSpPr>
          <p:cNvPr id="14" name="Rounded Rectangle 13">
            <a:extLst>
              <a:ext uri="{FF2B5EF4-FFF2-40B4-BE49-F238E27FC236}">
                <a16:creationId xmlns:a16="http://schemas.microsoft.com/office/drawing/2014/main" id="{2074EA30-5F87-9E45-B859-19E1705020DE}"/>
              </a:ext>
            </a:extLst>
          </p:cNvPr>
          <p:cNvSpPr/>
          <p:nvPr/>
        </p:nvSpPr>
        <p:spPr>
          <a:xfrm>
            <a:off x="2410691" y="14678"/>
            <a:ext cx="9603294" cy="64508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quá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ngoại</a:t>
            </a:r>
            <a:r>
              <a:rPr lang="nl-NL"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endParaRPr lang="en-VN"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242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2119</Words>
  <Application>Microsoft Macintosh PowerPoint</Application>
  <PresentationFormat>Widescreen</PresentationFormat>
  <Paragraphs>492</Paragraphs>
  <Slides>35</Slides>
  <Notes>5</Notes>
  <HiddenSlides>0</HiddenSlides>
  <MMClips>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#9Slide03 AllRoundGothic</vt:lpstr>
      <vt:lpstr>#9Slide03 FS Neusa Bold</vt:lpstr>
      <vt:lpstr>#9Slide03 Neutra</vt:lpstr>
      <vt:lpstr>#9Slide05 SVNClementine</vt:lpstr>
      <vt:lpstr>#9Slide07 IcielBaliho Script</vt:lpstr>
      <vt:lpstr>#9Slide07 SVNDessert Menu Scrip</vt:lpstr>
      <vt:lpstr>Arial</vt:lpstr>
      <vt:lpstr>Calibri</vt:lpstr>
      <vt:lpstr>Calibri Light</vt:lpstr>
      <vt:lpstr>DejaVu Sans Condensed</vt:lpstr>
      <vt:lpstr>Futura-Condensed-Normal</vt:lpstr>
      <vt:lpstr>Tahoma</vt:lpstr>
      <vt:lpstr>Times New Roman</vt:lpstr>
      <vt:lpstr>Wingdings</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TÔI YÊU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Nêu ý tưởng 1 phút - Phản biện 1 phút - Bình chọn 1 phút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40</cp:revision>
  <dcterms:created xsi:type="dcterms:W3CDTF">2021-08-01T09:01:00Z</dcterms:created>
  <dcterms:modified xsi:type="dcterms:W3CDTF">2021-08-20T14:02:34Z</dcterms:modified>
</cp:coreProperties>
</file>