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  <Override PartName="/ppt/media/audio2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786" r:id="rId2"/>
    <p:sldId id="785" r:id="rId3"/>
    <p:sldId id="834" r:id="rId4"/>
    <p:sldId id="787" r:id="rId5"/>
    <p:sldId id="788" r:id="rId6"/>
    <p:sldId id="789" r:id="rId7"/>
    <p:sldId id="792" r:id="rId8"/>
    <p:sldId id="795" r:id="rId9"/>
    <p:sldId id="794" r:id="rId10"/>
    <p:sldId id="797" r:id="rId11"/>
    <p:sldId id="798" r:id="rId12"/>
    <p:sldId id="805" r:id="rId13"/>
    <p:sldId id="800" r:id="rId14"/>
    <p:sldId id="801" r:id="rId15"/>
    <p:sldId id="808" r:id="rId16"/>
    <p:sldId id="809" r:id="rId17"/>
    <p:sldId id="810" r:id="rId18"/>
    <p:sldId id="811" r:id="rId19"/>
    <p:sldId id="819" r:id="rId20"/>
    <p:sldId id="813" r:id="rId21"/>
    <p:sldId id="814" r:id="rId22"/>
    <p:sldId id="821" r:id="rId23"/>
    <p:sldId id="822" r:id="rId24"/>
    <p:sldId id="823" r:id="rId25"/>
    <p:sldId id="815" r:id="rId26"/>
    <p:sldId id="816" r:id="rId27"/>
    <p:sldId id="824" r:id="rId28"/>
    <p:sldId id="818" r:id="rId29"/>
    <p:sldId id="828" r:id="rId30"/>
    <p:sldId id="829" r:id="rId31"/>
    <p:sldId id="830" r:id="rId32"/>
    <p:sldId id="831" r:id="rId33"/>
    <p:sldId id="832" r:id="rId34"/>
    <p:sldId id="833" r:id="rId35"/>
  </p:sldIdLst>
  <p:sldSz cx="9144000" cy="5143500" type="screen16x9"/>
  <p:notesSz cx="6858000" cy="9144000"/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06B1"/>
    <a:srgbClr val="00877F"/>
    <a:srgbClr val="006583"/>
    <a:srgbClr val="E2532A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5317" autoAdjust="0"/>
  </p:normalViewPr>
  <p:slideViewPr>
    <p:cSldViewPr snapToGrid="0">
      <p:cViewPr varScale="1">
        <p:scale>
          <a:sx n="96" d="100"/>
          <a:sy n="96" d="100"/>
        </p:scale>
        <p:origin x="66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6AC2ED0F-307E-416F-982D-8022EE9E2216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B9020974-66D7-48CD-9810-AF62A4527D7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0355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chọn</a:t>
            </a:r>
            <a:r>
              <a:rPr lang="en-US" dirty="0"/>
              <a:t> 1 </a:t>
            </a:r>
            <a:r>
              <a:rPr lang="en-US" dirty="0" err="1"/>
              <a:t>trong</a:t>
            </a:r>
            <a:r>
              <a:rPr lang="en-US" dirty="0"/>
              <a:t> 2 Slide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endParaRPr lang="en-US" dirty="0"/>
          </a:p>
          <a:p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khớp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DA9CC-2845-4ECA-BE8E-4B511F15C4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861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Khi Trái Đất tự quay quanh trục, mọi địa điểm thuộc các vĩ độ khác nhau ở bề mặt Trái Đất (Trừ 2 cực) đều có vận tốc dài khác nhau và h</a:t>
            </a:r>
            <a:r>
              <a:rPr lang="vi-VN"/>
              <a:t>ư</a:t>
            </a:r>
            <a:r>
              <a:rPr lang="en-US"/>
              <a:t>ớng chuyển động từ tây sang đông. Do vậy, các vật thể chuyển động trên bề mặt Trái Đất sẽ bị lệch h</a:t>
            </a:r>
            <a:r>
              <a:rPr lang="vi-VN"/>
              <a:t>ư</a:t>
            </a:r>
            <a:r>
              <a:rPr lang="en-US"/>
              <a:t>ớng so với hướng ban đầu. Lực làm lệch h</a:t>
            </a:r>
            <a:r>
              <a:rPr lang="vi-VN"/>
              <a:t>ư</a:t>
            </a:r>
            <a:r>
              <a:rPr lang="en-US"/>
              <a:t>ớng đó gọi là lực Côriôlit. Ở bán cầu Bắc, vật chuyển động bị lệch về bên phải, ở bán cầu Nam, vật chuyển động bị lệch về bên trái theo h</a:t>
            </a:r>
            <a:r>
              <a:rPr lang="vi-VN"/>
              <a:t>ư</a:t>
            </a:r>
            <a:r>
              <a:rPr lang="en-US"/>
              <a:t>ớng chuyển động.</a:t>
            </a:r>
          </a:p>
          <a:p>
            <a:r>
              <a:rPr lang="en-US"/>
              <a:t>Lực Côriôlit tác động mạnh tới h</a:t>
            </a:r>
            <a:r>
              <a:rPr lang="vi-VN"/>
              <a:t>ư</a:t>
            </a:r>
            <a:r>
              <a:rPr lang="en-US"/>
              <a:t>ớng chuyển động của các khối khí, các dòng biển, dòng sông, đ</a:t>
            </a:r>
            <a:r>
              <a:rPr lang="vi-VN"/>
              <a:t>ư</a:t>
            </a:r>
            <a:r>
              <a:rPr lang="en-US"/>
              <a:t>ờng đạn bay trên bề mặt đất,...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1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42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45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81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23654-F60B-4682-B616-E763A90FA4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097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Hãy cùng ôn lại kiến thức Khái quát về Vũ Trụ. Hệ Mặt Trời. Trái Đất trong Hệ Mặt Trời trong bài tập đầu tiên</a:t>
            </a:r>
          </a:p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4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55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5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72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Mời các em bắt đầu chuyên đề ôn tập đầu tiên: Bản đồ, các chuyển động chính của Trái Đất và hệ quả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</a:t>
            </a:r>
            <a:r>
              <a:rPr lang="vi-VN"/>
              <a:t>ư</a:t>
            </a:r>
            <a:r>
              <a:rPr lang="en-US"/>
              <a:t>ớng dẫn tính giờ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82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Giao bài tập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14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8C7D81-B015-41B7-8C6E-6AFB8869B4C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89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latin typeface="微软雅黑" panose="020B0503020204020204" pitchFamily="34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2607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0518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453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607083"/>
      </p:ext>
    </p:extLst>
  </p:cSld>
  <p:clrMapOvr>
    <a:masterClrMapping/>
  </p:clrMapOvr>
  <p:transition spd="med" advClick="0" advTm="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 hangingPunct="0">
              <a:defRPr/>
            </a:pPr>
            <a:fld id="{86CB4B4D-7CA3-9044-876B-883B54F8677D}" type="slidenum">
              <a:rPr lang="en-US" sz="900" kern="0" smtClean="0">
                <a:solidFill>
                  <a:srgbClr val="000000"/>
                </a:solidFill>
                <a:cs typeface="Calibri"/>
                <a:sym typeface="Calibri"/>
              </a:rPr>
              <a:pPr algn="r" hangingPunct="0">
                <a:defRPr/>
              </a:pPr>
              <a:t>‹#›</a:t>
            </a:fld>
            <a:endParaRPr lang="en-US" sz="900" kern="0">
              <a:solidFill>
                <a:srgbClr val="000000"/>
              </a:solidFill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04365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A star in the middle of the night sky&#10;&#10;Description automatically generated">
            <a:extLst>
              <a:ext uri="{FF2B5EF4-FFF2-40B4-BE49-F238E27FC236}">
                <a16:creationId xmlns:a16="http://schemas.microsoft.com/office/drawing/2014/main" id="{82CFA332-8FE0-4BE8-9931-F417168DAF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Marcador de posición de imagen 8">
            <a:extLst>
              <a:ext uri="{FF2B5EF4-FFF2-40B4-BE49-F238E27FC236}">
                <a16:creationId xmlns:a16="http://schemas.microsoft.com/office/drawing/2014/main" id="{C2A3E004-6E80-41F7-9005-5509C11C5D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971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6C9C9002-88B7-49E1-8FEF-C55199D8A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9871" y="3932175"/>
            <a:ext cx="1520411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5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Text Placeholder 3">
            <a:extLst>
              <a:ext uri="{FF2B5EF4-FFF2-40B4-BE49-F238E27FC236}">
                <a16:creationId xmlns:a16="http://schemas.microsoft.com/office/drawing/2014/main" id="{C0E00073-A9C8-471D-88F0-F82DFFF5B8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9871" y="4232212"/>
            <a:ext cx="1520411" cy="46171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Text Placeholder 3">
            <a:extLst>
              <a:ext uri="{FF2B5EF4-FFF2-40B4-BE49-F238E27FC236}">
                <a16:creationId xmlns:a16="http://schemas.microsoft.com/office/drawing/2014/main" id="{DAFC8186-EE5C-432A-B60F-B247C46BD8D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94939" y="3932175"/>
            <a:ext cx="1520411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5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Text Placeholder 3">
            <a:extLst>
              <a:ext uri="{FF2B5EF4-FFF2-40B4-BE49-F238E27FC236}">
                <a16:creationId xmlns:a16="http://schemas.microsoft.com/office/drawing/2014/main" id="{B14226D3-6BDA-42C5-8BEA-B239D0F2A99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94939" y="4232212"/>
            <a:ext cx="1520411" cy="46171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3">
            <a:extLst>
              <a:ext uri="{FF2B5EF4-FFF2-40B4-BE49-F238E27FC236}">
                <a16:creationId xmlns:a16="http://schemas.microsoft.com/office/drawing/2014/main" id="{8246FF77-4DB8-45FD-A636-FF8DAD4F96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06583" y="3932175"/>
            <a:ext cx="1520411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5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Text Placeholder 3">
            <a:extLst>
              <a:ext uri="{FF2B5EF4-FFF2-40B4-BE49-F238E27FC236}">
                <a16:creationId xmlns:a16="http://schemas.microsoft.com/office/drawing/2014/main" id="{8D674B9A-235C-415A-8B28-59C7410D70D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06583" y="4232212"/>
            <a:ext cx="1520411" cy="46171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Text Placeholder 3">
            <a:extLst>
              <a:ext uri="{FF2B5EF4-FFF2-40B4-BE49-F238E27FC236}">
                <a16:creationId xmlns:a16="http://schemas.microsoft.com/office/drawing/2014/main" id="{011DEA7B-509F-4B62-9768-3A35A724BD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18227" y="3932175"/>
            <a:ext cx="1520411" cy="2667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350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5" name="Text Placeholder 3">
            <a:extLst>
              <a:ext uri="{FF2B5EF4-FFF2-40B4-BE49-F238E27FC236}">
                <a16:creationId xmlns:a16="http://schemas.microsoft.com/office/drawing/2014/main" id="{131B6618-172F-47BD-8EC2-A86EB4D76D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18227" y="4232212"/>
            <a:ext cx="1520411" cy="46171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</a:defRPr>
            </a:lvl1pPr>
            <a:lvl2pPr marL="342900" indent="0">
              <a:buFontTx/>
              <a:buNone/>
              <a:defRPr sz="1350"/>
            </a:lvl2pPr>
            <a:lvl3pPr marL="685800" indent="0">
              <a:buFontTx/>
              <a:buNone/>
              <a:defRPr sz="1350"/>
            </a:lvl3pPr>
            <a:lvl4pPr marL="1028700" indent="0">
              <a:buFontTx/>
              <a:buNone/>
              <a:defRPr sz="1350"/>
            </a:lvl4pPr>
            <a:lvl5pPr marL="1371600" indent="0">
              <a:buFontTx/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B039B-302F-479F-8A55-285F523D453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44225" y="3421482"/>
            <a:ext cx="291703" cy="291704"/>
          </a:xfrm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ID" noProof="0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0E088461-70D2-4A21-8F46-7F3039A445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32582" y="3421482"/>
            <a:ext cx="291703" cy="291704"/>
          </a:xfrm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ID" noProof="0" dirty="0"/>
          </a:p>
        </p:txBody>
      </p:sp>
      <p:sp>
        <p:nvSpPr>
          <p:cNvPr id="97" name="Picture Placeholder 2">
            <a:extLst>
              <a:ext uri="{FF2B5EF4-FFF2-40B4-BE49-F238E27FC236}">
                <a16:creationId xmlns:a16="http://schemas.microsoft.com/office/drawing/2014/main" id="{4933ED51-C8FA-42C4-8C62-6EED266DFF2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520938" y="3421482"/>
            <a:ext cx="291703" cy="291704"/>
          </a:xfrm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ID" noProof="0" dirty="0"/>
          </a:p>
        </p:txBody>
      </p:sp>
      <p:sp>
        <p:nvSpPr>
          <p:cNvPr id="98" name="Picture Placeholder 2">
            <a:extLst>
              <a:ext uri="{FF2B5EF4-FFF2-40B4-BE49-F238E27FC236}">
                <a16:creationId xmlns:a16="http://schemas.microsoft.com/office/drawing/2014/main" id="{AA460E0C-D296-4DC0-9257-9D5AB0CD0FB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609294" y="3421482"/>
            <a:ext cx="291703" cy="291704"/>
          </a:xfrm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ID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71F18C-1AF3-45DE-8A77-466E2F54A23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798065" y="1822500"/>
            <a:ext cx="1547870" cy="1490100"/>
          </a:xfr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pPr lvl="0"/>
            <a:endParaRPr lang="en-ID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6A38595-2926-4173-819E-89BF0145B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94" y="528159"/>
            <a:ext cx="6063342" cy="656540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72EB1A8-9851-4C5D-B57B-DDBF43E9CFD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655A1-BA4E-444D-B6D3-B4C5A3CE8541}" type="slidenum">
              <a:rPr lang="en-ID"/>
              <a:pPr>
                <a:defRPr/>
              </a:pPr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4861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07971">
            <a:off x="2873933" y="1562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7839">
            <a:off x="3005460" y="3443641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4606">
            <a:off x="1967898" y="2192112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721" flipH="1">
            <a:off x="2110758" y="80509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4253" flipH="1">
            <a:off x="3934584" y="142673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4798">
            <a:off x="5618206" y="2384716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4931">
            <a:off x="5463158" y="73615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49">
            <a:off x="4788025" y="3370715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 userDrawn="1"/>
        </p:nvGrpSpPr>
        <p:grpSpPr>
          <a:xfrm>
            <a:off x="2254581" y="248388"/>
            <a:ext cx="4634840" cy="4646724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595313" y="1758619"/>
              <a:ext cx="1626263" cy="16262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0">
                <a:latin typeface="+mn-lt"/>
              </a:endParaRPr>
            </a:p>
          </p:txBody>
        </p:sp>
      </p:grp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3849" y="2101603"/>
            <a:ext cx="2736303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203701" y="2677666"/>
            <a:ext cx="2736303" cy="43204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</a:t>
            </a:r>
          </a:p>
          <a:p>
            <a:pPr lvl="0"/>
            <a:r>
              <a:rPr lang="en-US" altLang="ko-KR" dirty="0"/>
              <a:t>of your subtitle Here</a:t>
            </a:r>
          </a:p>
        </p:txBody>
      </p:sp>
      <p:pic>
        <p:nvPicPr>
          <p:cNvPr id="2050" name="Picture 2" descr="E:\002-KIMS BUSINESS\007-02-Googleslidesppt\02-GSppt-Contents-Kim\20170215\03-abs\item03-pn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"/>
            <a:ext cx="1587121" cy="15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002-KIMS BUSINESS\007-02-Googleslidesppt\02-GSppt-Contents-Kim\20170215\03-abs\item02-pn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624792"/>
            <a:ext cx="1407408" cy="151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13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473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6723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2197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latin typeface="微软雅黑" panose="020B0503020204020204" pitchFamily="3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30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775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27262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微软雅黑" panose="020B0503020204020204" pitchFamily="34" charset="-122"/>
              </a:defRPr>
            </a:lvl1pPr>
            <a:lvl2pPr>
              <a:defRPr sz="2100">
                <a:latin typeface="微软雅黑" panose="020B0503020204020204" pitchFamily="34" charset="-122"/>
              </a:defRPr>
            </a:lvl2pPr>
            <a:lvl3pPr>
              <a:defRPr sz="1800">
                <a:latin typeface="微软雅黑" panose="020B0503020204020204" pitchFamily="34" charset="-122"/>
              </a:defRPr>
            </a:lvl3pPr>
            <a:lvl4pPr>
              <a:defRPr sz="1500">
                <a:latin typeface="微软雅黑" panose="020B0503020204020204" pitchFamily="34" charset="-122"/>
              </a:defRPr>
            </a:lvl4pPr>
            <a:lvl5pPr>
              <a:defRPr sz="1500">
                <a:latin typeface="微软雅黑" panose="020B0503020204020204" pitchFamily="34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4923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>
                <a:latin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>
                <a:latin typeface="微软雅黑" panose="020B0503020204020204" pitchFamily="34" charset="-122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dirty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微软雅黑" panose="020B0503020204020204" pitchFamily="34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185526C9-B2C0-492D-90DF-A8524B9AB35C}" type="datetimeFigureOut">
              <a:rPr lang="zh-CN" altLang="en-US" smtClean="0"/>
              <a:pPr/>
              <a:t>2024/12/7</a:t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</a:defRPr>
            </a:lvl1pPr>
          </a:lstStyle>
          <a:p>
            <a:fld id="{64633F5E-5282-4713-B5B8-DB76AF6F6DF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1571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4.png"/><Relationship Id="rId7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24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microsoft.com/office/2007/relationships/hdphoto" Target="../media/hdphoto7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20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nyPPT_30">
            <a:hlinkClick r:id="" action="ppaction://media"/>
            <a:extLst>
              <a:ext uri="{FF2B5EF4-FFF2-40B4-BE49-F238E27FC236}">
                <a16:creationId xmlns:a16="http://schemas.microsoft.com/office/drawing/2014/main" id="{8C6C5F03-255A-EF4A-A775-7B9C09944F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Audio TinyPPT">
            <a:hlinkClick r:id="" action="ppaction://media"/>
            <a:extLst>
              <a:ext uri="{FF2B5EF4-FFF2-40B4-BE49-F238E27FC236}">
                <a16:creationId xmlns:a16="http://schemas.microsoft.com/office/drawing/2014/main" id="{8668F880-F7ED-8C4F-9A45-475725E859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4197807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7604C0-938C-4C0C-A033-8538B28EDD38}"/>
              </a:ext>
            </a:extLst>
          </p:cNvPr>
          <p:cNvSpPr txBox="1"/>
          <p:nvPr/>
        </p:nvSpPr>
        <p:spPr>
          <a:xfrm>
            <a:off x="2445884" y="2378265"/>
            <a:ext cx="44738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FFFFFF"/>
                </a:solidFill>
                <a:latin typeface="#9Slide05 Agile Script Calligra" panose="03070402050302030203" pitchFamily="66" charset="-93"/>
                <a:cs typeface="Calibri"/>
              </a:rPr>
              <a:t>Khởi</a:t>
            </a:r>
            <a:r>
              <a:rPr lang="en-US" sz="6600" b="1" dirty="0">
                <a:solidFill>
                  <a:srgbClr val="FFFFFF"/>
                </a:solidFill>
                <a:latin typeface="#9Slide05 Agile Script Calligra" panose="03070402050302030203" pitchFamily="66" charset="-93"/>
                <a:cs typeface="Calibri"/>
              </a:rPr>
              <a:t> </a:t>
            </a:r>
            <a:r>
              <a:rPr lang="en-US" sz="6600" b="1" dirty="0" err="1">
                <a:solidFill>
                  <a:srgbClr val="FFFFFF"/>
                </a:solidFill>
                <a:latin typeface="#9Slide05 Agile Script Calligra" panose="03070402050302030203" pitchFamily="66" charset="-93"/>
                <a:cs typeface="Calibri"/>
              </a:rPr>
              <a:t>động</a:t>
            </a:r>
            <a:endParaRPr lang="en-US" sz="6600" b="1" dirty="0">
              <a:solidFill>
                <a:srgbClr val="FFFFFF"/>
              </a:solidFill>
              <a:latin typeface="#9Slide05 Agile Script Calligra" panose="03070402050302030203" pitchFamily="66" charset="-93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308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9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198223" y="137073"/>
            <a:ext cx="5534975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I.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289030" y="91857"/>
            <a:ext cx="707231" cy="707231"/>
            <a:chOff x="2014537" y="1795463"/>
            <a:chExt cx="942975" cy="942975"/>
          </a:xfrm>
        </p:grpSpPr>
        <p:grpSp>
          <p:nvGrpSpPr>
            <p:cNvPr id="4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6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9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6AF0E3F-AAF3-4788-BC20-DE219A457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4" t="31407" r="26583" b="32296"/>
          <a:stretch/>
        </p:blipFill>
        <p:spPr>
          <a:xfrm>
            <a:off x="2678732" y="1109437"/>
            <a:ext cx="4780119" cy="3217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7858C0-3001-4710-BBE9-93F28A4E5FD3}"/>
              </a:ext>
            </a:extLst>
          </p:cNvPr>
          <p:cNvSpPr txBox="1"/>
          <p:nvPr/>
        </p:nvSpPr>
        <p:spPr>
          <a:xfrm>
            <a:off x="1577444" y="4553545"/>
            <a:ext cx="6804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1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EARTH">
            <a:extLst>
              <a:ext uri="{FF2B5EF4-FFF2-40B4-BE49-F238E27FC236}">
                <a16:creationId xmlns:a16="http://schemas.microsoft.com/office/drawing/2014/main" id="{8359393D-6E1C-47D2-8416-03024EF4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480">
            <a:off x="2989700" y="1458788"/>
            <a:ext cx="2695240" cy="26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known Shape">
            <a:extLst>
              <a:ext uri="{FF2B5EF4-FFF2-40B4-BE49-F238E27FC236}">
                <a16:creationId xmlns:a16="http://schemas.microsoft.com/office/drawing/2014/main" id="{416BED0B-A993-45E8-9849-5A55BA74FADC}"/>
              </a:ext>
            </a:extLst>
          </p:cNvPr>
          <p:cNvSpPr>
            <a:spLocks/>
          </p:cNvSpPr>
          <p:nvPr/>
        </p:nvSpPr>
        <p:spPr bwMode="auto">
          <a:xfrm>
            <a:off x="3716031" y="1402849"/>
            <a:ext cx="714857" cy="968192"/>
          </a:xfrm>
          <a:custGeom>
            <a:avLst/>
            <a:gdLst>
              <a:gd name="T0" fmla="*/ 315 w 522"/>
              <a:gd name="T1" fmla="*/ 52 h 666"/>
              <a:gd name="T2" fmla="*/ 201 w 522"/>
              <a:gd name="T3" fmla="*/ 10 h 666"/>
              <a:gd name="T4" fmla="*/ 81 w 522"/>
              <a:gd name="T5" fmla="*/ 16 h 666"/>
              <a:gd name="T6" fmla="*/ 9 w 522"/>
              <a:gd name="T7" fmla="*/ 106 h 666"/>
              <a:gd name="T8" fmla="*/ 27 w 522"/>
              <a:gd name="T9" fmla="*/ 208 h 666"/>
              <a:gd name="T10" fmla="*/ 153 w 522"/>
              <a:gd name="T11" fmla="*/ 394 h 666"/>
              <a:gd name="T12" fmla="*/ 393 w 522"/>
              <a:gd name="T13" fmla="*/ 586 h 666"/>
              <a:gd name="T14" fmla="*/ 522 w 522"/>
              <a:gd name="T15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2" h="666">
                <a:moveTo>
                  <a:pt x="315" y="52"/>
                </a:moveTo>
                <a:cubicBezTo>
                  <a:pt x="299" y="44"/>
                  <a:pt x="240" y="16"/>
                  <a:pt x="201" y="10"/>
                </a:cubicBezTo>
                <a:cubicBezTo>
                  <a:pt x="162" y="4"/>
                  <a:pt x="113" y="0"/>
                  <a:pt x="81" y="16"/>
                </a:cubicBezTo>
                <a:cubicBezTo>
                  <a:pt x="49" y="32"/>
                  <a:pt x="18" y="74"/>
                  <a:pt x="9" y="106"/>
                </a:cubicBezTo>
                <a:cubicBezTo>
                  <a:pt x="0" y="138"/>
                  <a:pt x="3" y="160"/>
                  <a:pt x="27" y="208"/>
                </a:cubicBezTo>
                <a:cubicBezTo>
                  <a:pt x="51" y="256"/>
                  <a:pt x="92" y="331"/>
                  <a:pt x="153" y="394"/>
                </a:cubicBezTo>
                <a:cubicBezTo>
                  <a:pt x="214" y="457"/>
                  <a:pt x="332" y="541"/>
                  <a:pt x="393" y="586"/>
                </a:cubicBezTo>
                <a:cubicBezTo>
                  <a:pt x="454" y="631"/>
                  <a:pt x="495" y="649"/>
                  <a:pt x="522" y="666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14" name="Unknown Shape">
            <a:extLst>
              <a:ext uri="{FF2B5EF4-FFF2-40B4-BE49-F238E27FC236}">
                <a16:creationId xmlns:a16="http://schemas.microsoft.com/office/drawing/2014/main" id="{E517FD9C-6B44-4664-81D0-488E85EF2B1B}"/>
              </a:ext>
            </a:extLst>
          </p:cNvPr>
          <p:cNvSpPr>
            <a:spLocks/>
          </p:cNvSpPr>
          <p:nvPr/>
        </p:nvSpPr>
        <p:spPr bwMode="auto">
          <a:xfrm>
            <a:off x="3167367" y="1737541"/>
            <a:ext cx="1487233" cy="1629647"/>
          </a:xfrm>
          <a:custGeom>
            <a:avLst/>
            <a:gdLst>
              <a:gd name="T0" fmla="*/ 204 w 1086"/>
              <a:gd name="T1" fmla="*/ 5 h 1121"/>
              <a:gd name="T2" fmla="*/ 195 w 1086"/>
              <a:gd name="T3" fmla="*/ 9 h 1121"/>
              <a:gd name="T4" fmla="*/ 75 w 1086"/>
              <a:gd name="T5" fmla="*/ 15 h 1121"/>
              <a:gd name="T6" fmla="*/ 6 w 1086"/>
              <a:gd name="T7" fmla="*/ 101 h 1121"/>
              <a:gd name="T8" fmla="*/ 36 w 1086"/>
              <a:gd name="T9" fmla="*/ 233 h 1121"/>
              <a:gd name="T10" fmla="*/ 147 w 1086"/>
              <a:gd name="T11" fmla="*/ 393 h 1121"/>
              <a:gd name="T12" fmla="*/ 378 w 1086"/>
              <a:gd name="T13" fmla="*/ 617 h 1121"/>
              <a:gd name="T14" fmla="*/ 756 w 1086"/>
              <a:gd name="T15" fmla="*/ 917 h 1121"/>
              <a:gd name="T16" fmla="*/ 1086 w 1086"/>
              <a:gd name="T17" fmla="*/ 11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6" h="1121">
                <a:moveTo>
                  <a:pt x="204" y="5"/>
                </a:moveTo>
                <a:cubicBezTo>
                  <a:pt x="202" y="5"/>
                  <a:pt x="216" y="7"/>
                  <a:pt x="195" y="9"/>
                </a:cubicBezTo>
                <a:cubicBezTo>
                  <a:pt x="174" y="11"/>
                  <a:pt x="106" y="0"/>
                  <a:pt x="75" y="15"/>
                </a:cubicBezTo>
                <a:cubicBezTo>
                  <a:pt x="44" y="30"/>
                  <a:pt x="12" y="65"/>
                  <a:pt x="6" y="101"/>
                </a:cubicBezTo>
                <a:cubicBezTo>
                  <a:pt x="0" y="137"/>
                  <a:pt x="12" y="184"/>
                  <a:pt x="36" y="233"/>
                </a:cubicBezTo>
                <a:cubicBezTo>
                  <a:pt x="60" y="282"/>
                  <a:pt x="90" y="329"/>
                  <a:pt x="147" y="393"/>
                </a:cubicBezTo>
                <a:cubicBezTo>
                  <a:pt x="204" y="457"/>
                  <a:pt x="277" y="530"/>
                  <a:pt x="378" y="617"/>
                </a:cubicBezTo>
                <a:cubicBezTo>
                  <a:pt x="479" y="704"/>
                  <a:pt x="638" y="833"/>
                  <a:pt x="756" y="917"/>
                </a:cubicBezTo>
                <a:cubicBezTo>
                  <a:pt x="874" y="1001"/>
                  <a:pt x="1017" y="1079"/>
                  <a:pt x="1086" y="1121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15" name="Unknown Shape">
            <a:extLst>
              <a:ext uri="{FF2B5EF4-FFF2-40B4-BE49-F238E27FC236}">
                <a16:creationId xmlns:a16="http://schemas.microsoft.com/office/drawing/2014/main" id="{64E2DF45-50F6-43F2-AC0B-F47AECBB9F3F}"/>
              </a:ext>
            </a:extLst>
          </p:cNvPr>
          <p:cNvSpPr>
            <a:spLocks/>
          </p:cNvSpPr>
          <p:nvPr/>
        </p:nvSpPr>
        <p:spPr bwMode="auto">
          <a:xfrm>
            <a:off x="2836204" y="2186152"/>
            <a:ext cx="754571" cy="1016166"/>
          </a:xfrm>
          <a:custGeom>
            <a:avLst/>
            <a:gdLst>
              <a:gd name="T0" fmla="*/ 209 w 551"/>
              <a:gd name="T1" fmla="*/ 15 h 699"/>
              <a:gd name="T2" fmla="*/ 143 w 551"/>
              <a:gd name="T3" fmla="*/ 3 h 699"/>
              <a:gd name="T4" fmla="*/ 47 w 551"/>
              <a:gd name="T5" fmla="*/ 33 h 699"/>
              <a:gd name="T6" fmla="*/ 5 w 551"/>
              <a:gd name="T7" fmla="*/ 99 h 699"/>
              <a:gd name="T8" fmla="*/ 23 w 551"/>
              <a:gd name="T9" fmla="*/ 219 h 699"/>
              <a:gd name="T10" fmla="*/ 143 w 551"/>
              <a:gd name="T11" fmla="*/ 393 h 699"/>
              <a:gd name="T12" fmla="*/ 233 w 551"/>
              <a:gd name="T13" fmla="*/ 471 h 699"/>
              <a:gd name="T14" fmla="*/ 362 w 551"/>
              <a:gd name="T15" fmla="*/ 577 h 699"/>
              <a:gd name="T16" fmla="*/ 551 w 551"/>
              <a:gd name="T17" fmla="*/ 69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" h="699">
                <a:moveTo>
                  <a:pt x="209" y="15"/>
                </a:moveTo>
                <a:cubicBezTo>
                  <a:pt x="198" y="13"/>
                  <a:pt x="170" y="0"/>
                  <a:pt x="143" y="3"/>
                </a:cubicBezTo>
                <a:cubicBezTo>
                  <a:pt x="116" y="6"/>
                  <a:pt x="70" y="17"/>
                  <a:pt x="47" y="33"/>
                </a:cubicBezTo>
                <a:cubicBezTo>
                  <a:pt x="24" y="49"/>
                  <a:pt x="9" y="68"/>
                  <a:pt x="5" y="99"/>
                </a:cubicBezTo>
                <a:cubicBezTo>
                  <a:pt x="1" y="130"/>
                  <a:pt x="0" y="170"/>
                  <a:pt x="23" y="219"/>
                </a:cubicBezTo>
                <a:cubicBezTo>
                  <a:pt x="46" y="268"/>
                  <a:pt x="108" y="351"/>
                  <a:pt x="143" y="393"/>
                </a:cubicBezTo>
                <a:cubicBezTo>
                  <a:pt x="178" y="435"/>
                  <a:pt x="197" y="440"/>
                  <a:pt x="233" y="471"/>
                </a:cubicBezTo>
                <a:cubicBezTo>
                  <a:pt x="269" y="502"/>
                  <a:pt x="309" y="539"/>
                  <a:pt x="362" y="577"/>
                </a:cubicBezTo>
                <a:cubicBezTo>
                  <a:pt x="415" y="615"/>
                  <a:pt x="512" y="674"/>
                  <a:pt x="551" y="699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3BD8C46E-109F-46CD-A74B-86AEBE11A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203" y="1851542"/>
            <a:ext cx="371796" cy="268685"/>
          </a:xfrm>
          <a:prstGeom prst="rect">
            <a:avLst/>
          </a:prstGeom>
          <a:solidFill>
            <a:srgbClr val="00FF00">
              <a:alpha val="4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13"/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EB618F0-FEEE-4330-A9BD-ECD8F4C5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296" y="2999267"/>
            <a:ext cx="573622" cy="203051"/>
          </a:xfrm>
          <a:prstGeom prst="rect">
            <a:avLst/>
          </a:prstGeom>
          <a:solidFill>
            <a:srgbClr val="00FF00">
              <a:alpha val="4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13"/>
          </a:p>
        </p:txBody>
      </p:sp>
      <p:grpSp>
        <p:nvGrpSpPr>
          <p:cNvPr id="18" name="组合 3">
            <a:extLst>
              <a:ext uri="{FF2B5EF4-FFF2-40B4-BE49-F238E27FC236}">
                <a16:creationId xmlns:a16="http://schemas.microsoft.com/office/drawing/2014/main" id="{1CC32CA6-5EEC-4BDB-9804-9900B78F4888}"/>
              </a:ext>
            </a:extLst>
          </p:cNvPr>
          <p:cNvGrpSpPr/>
          <p:nvPr/>
        </p:nvGrpSpPr>
        <p:grpSpPr>
          <a:xfrm>
            <a:off x="3022101" y="572172"/>
            <a:ext cx="4744055" cy="415498"/>
            <a:chOff x="-2399467" y="-39762"/>
            <a:chExt cx="6325438" cy="553998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6AD280FA-A2DE-416C-8C25-9F95D508923E}"/>
                </a:ext>
              </a:extLst>
            </p:cNvPr>
            <p:cNvSpPr txBox="1"/>
            <p:nvPr/>
          </p:nvSpPr>
          <p:spPr>
            <a:xfrm>
              <a:off x="-2360396" y="-39762"/>
              <a:ext cx="62863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sát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  <a:endParaRPr lang="zh-CN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等腰三角形 5">
              <a:extLst>
                <a:ext uri="{FF2B5EF4-FFF2-40B4-BE49-F238E27FC236}">
                  <a16:creationId xmlns:a16="http://schemas.microsoft.com/office/drawing/2014/main" id="{B075891B-E268-4766-9CDF-E9670A6EF31D}"/>
                </a:ext>
              </a:extLst>
            </p:cNvPr>
            <p:cNvSpPr/>
            <p:nvPr/>
          </p:nvSpPr>
          <p:spPr>
            <a:xfrm rot="16200000" flipH="1" flipV="1">
              <a:off x="-2475401" y="127730"/>
              <a:ext cx="304323" cy="152455"/>
            </a:xfrm>
            <a:prstGeom prst="triangle">
              <a:avLst/>
            </a:prstGeom>
            <a:solidFill>
              <a:srgbClr val="E2532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71976" y="3259242"/>
            <a:ext cx="434108" cy="366337"/>
            <a:chOff x="857214" y="1809740"/>
            <a:chExt cx="735160" cy="735160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5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505233" y="3100792"/>
            <a:ext cx="2215123" cy="1868251"/>
            <a:chOff x="7869085" y="501837"/>
            <a:chExt cx="4165772" cy="2491651"/>
          </a:xfrm>
        </p:grpSpPr>
        <p:sp>
          <p:nvSpPr>
            <p:cNvPr id="26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869085" y="501837"/>
              <a:ext cx="4165772" cy="16008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7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855" y="899505"/>
            <a:ext cx="2092372" cy="184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02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8" presetID="23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198223" y="137073"/>
            <a:ext cx="5534975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I.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8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289030" y="91857"/>
            <a:ext cx="707231" cy="707231"/>
            <a:chOff x="2014537" y="1795463"/>
            <a:chExt cx="942975" cy="942975"/>
          </a:xfrm>
        </p:grpSpPr>
        <p:grpSp>
          <p:nvGrpSpPr>
            <p:cNvPr id="19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21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24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20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D97150B-A5B6-479D-B291-3CF2053D9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84" t="31407" r="26583" b="32296"/>
          <a:stretch/>
        </p:blipFill>
        <p:spPr>
          <a:xfrm>
            <a:off x="2440492" y="1054024"/>
            <a:ext cx="5875383" cy="338055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D4B2A6-4F38-4EB8-9A1E-EAAEADF5440C}"/>
              </a:ext>
            </a:extLst>
          </p:cNvPr>
          <p:cNvSpPr txBox="1"/>
          <p:nvPr/>
        </p:nvSpPr>
        <p:spPr>
          <a:xfrm>
            <a:off x="2416908" y="4503011"/>
            <a:ext cx="6804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1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Unknown Shape">
            <a:extLst>
              <a:ext uri="{FF2B5EF4-FFF2-40B4-BE49-F238E27FC236}">
                <a16:creationId xmlns:a16="http://schemas.microsoft.com/office/drawing/2014/main" id="{1FD27045-6082-417A-85F5-C475A3A8D178}"/>
              </a:ext>
            </a:extLst>
          </p:cNvPr>
          <p:cNvSpPr>
            <a:spLocks/>
          </p:cNvSpPr>
          <p:nvPr/>
        </p:nvSpPr>
        <p:spPr bwMode="auto">
          <a:xfrm>
            <a:off x="4395477" y="2867453"/>
            <a:ext cx="128588" cy="138493"/>
          </a:xfrm>
          <a:custGeom>
            <a:avLst/>
            <a:gdLst>
              <a:gd name="T0" fmla="*/ 0 w 152"/>
              <a:gd name="T1" fmla="*/ 0 h 240"/>
              <a:gd name="T2" fmla="*/ 96 w 152"/>
              <a:gd name="T3" fmla="*/ 48 h 240"/>
              <a:gd name="T4" fmla="*/ 144 w 152"/>
              <a:gd name="T5" fmla="*/ 144 h 240"/>
              <a:gd name="T6" fmla="*/ 144 w 152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52" h="240">
                <a:moveTo>
                  <a:pt x="0" y="0"/>
                </a:moveTo>
                <a:cubicBezTo>
                  <a:pt x="36" y="12"/>
                  <a:pt x="72" y="24"/>
                  <a:pt x="96" y="48"/>
                </a:cubicBezTo>
                <a:cubicBezTo>
                  <a:pt x="120" y="72"/>
                  <a:pt x="136" y="112"/>
                  <a:pt x="144" y="144"/>
                </a:cubicBezTo>
                <a:cubicBezTo>
                  <a:pt x="152" y="176"/>
                  <a:pt x="148" y="208"/>
                  <a:pt x="144" y="240"/>
                </a:cubicBezTo>
              </a:path>
            </a:pathLst>
          </a:custGeom>
          <a:noFill/>
          <a:ln w="38100" cmpd="sng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28" name="Group 9">
            <a:extLst>
              <a:ext uri="{FF2B5EF4-FFF2-40B4-BE49-F238E27FC236}">
                <a16:creationId xmlns:a16="http://schemas.microsoft.com/office/drawing/2014/main" id="{FD9752EC-E7FA-4CE5-8FBE-135B30FADADA}"/>
              </a:ext>
            </a:extLst>
          </p:cNvPr>
          <p:cNvGrpSpPr>
            <a:grpSpLocks/>
          </p:cNvGrpSpPr>
          <p:nvPr/>
        </p:nvGrpSpPr>
        <p:grpSpPr bwMode="auto">
          <a:xfrm>
            <a:off x="3692533" y="1392983"/>
            <a:ext cx="1483043" cy="2871788"/>
            <a:chOff x="0" y="0"/>
            <a:chExt cx="1276" cy="2146"/>
          </a:xfrm>
        </p:grpSpPr>
        <p:sp>
          <p:nvSpPr>
            <p:cNvPr id="29" name="Line 10">
              <a:extLst>
                <a:ext uri="{FF2B5EF4-FFF2-40B4-BE49-F238E27FC236}">
                  <a16:creationId xmlns:a16="http://schemas.microsoft.com/office/drawing/2014/main" id="{7A50CC92-28CC-4061-8B58-36E75FC47B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" y="0"/>
              <a:ext cx="1248" cy="2108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0" name="Line 11">
              <a:extLst>
                <a:ext uri="{FF2B5EF4-FFF2-40B4-BE49-F238E27FC236}">
                  <a16:creationId xmlns:a16="http://schemas.microsoft.com/office/drawing/2014/main" id="{1C3D29A0-AF04-47CA-864F-C21FA598F8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1881"/>
              <a:ext cx="167" cy="26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13"/>
            </a:p>
          </p:txBody>
        </p:sp>
        <p:sp>
          <p:nvSpPr>
            <p:cNvPr id="31" name="Line 12">
              <a:extLst>
                <a:ext uri="{FF2B5EF4-FFF2-40B4-BE49-F238E27FC236}">
                  <a16:creationId xmlns:a16="http://schemas.microsoft.com/office/drawing/2014/main" id="{E59D3BB1-B673-4A3E-A16D-1A79AB4962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5" y="18"/>
              <a:ext cx="167" cy="26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13"/>
            </a:p>
          </p:txBody>
        </p:sp>
      </p:grpSp>
      <p:sp>
        <p:nvSpPr>
          <p:cNvPr id="32" name="Rectangle 15">
            <a:extLst>
              <a:ext uri="{FF2B5EF4-FFF2-40B4-BE49-F238E27FC236}">
                <a16:creationId xmlns:a16="http://schemas.microsoft.com/office/drawing/2014/main" id="{E4171539-C203-4411-A17D-0D31FD230E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8022" y="2730910"/>
            <a:ext cx="85725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F0066"/>
                </a:solidFill>
              </a:rPr>
              <a:t>66</a:t>
            </a:r>
            <a:r>
              <a:rPr lang="en-US" altLang="en-US" b="1" baseline="30000">
                <a:solidFill>
                  <a:srgbClr val="FF0066"/>
                </a:solidFill>
              </a:rPr>
              <a:t>0</a:t>
            </a:r>
            <a:r>
              <a:rPr lang="en-US" altLang="en-US" b="1">
                <a:solidFill>
                  <a:srgbClr val="FF0066"/>
                </a:solidFill>
              </a:rPr>
              <a:t>33’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8560BAED-BC27-4A58-AC48-B7AFAF572720}"/>
              </a:ext>
            </a:extLst>
          </p:cNvPr>
          <p:cNvGrpSpPr>
            <a:grpSpLocks/>
          </p:cNvGrpSpPr>
          <p:nvPr/>
        </p:nvGrpSpPr>
        <p:grpSpPr bwMode="auto">
          <a:xfrm rot="3832893">
            <a:off x="3788612" y="1457187"/>
            <a:ext cx="1539693" cy="3063836"/>
            <a:chOff x="0" y="0"/>
            <a:chExt cx="1276" cy="2146"/>
          </a:xfrm>
        </p:grpSpPr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74767A28-7CB5-4C1D-B428-498C038BDE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" y="0"/>
              <a:ext cx="1248" cy="2108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1013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9D3A43DB-A8A5-468C-98ED-827F7475B4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0" y="1881"/>
              <a:ext cx="167" cy="26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13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62C4FC82-4E66-4D43-9C12-A5E13BDADC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5" y="18"/>
              <a:ext cx="167" cy="265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 sz="1013"/>
            </a:p>
          </p:txBody>
        </p:sp>
      </p:grpSp>
      <p:grpSp>
        <p:nvGrpSpPr>
          <p:cNvPr id="37" name="组合 3">
            <a:extLst>
              <a:ext uri="{FF2B5EF4-FFF2-40B4-BE49-F238E27FC236}">
                <a16:creationId xmlns:a16="http://schemas.microsoft.com/office/drawing/2014/main" id="{1CC32CA6-5EEC-4BDB-9804-9900B78F4888}"/>
              </a:ext>
            </a:extLst>
          </p:cNvPr>
          <p:cNvGrpSpPr/>
          <p:nvPr/>
        </p:nvGrpSpPr>
        <p:grpSpPr>
          <a:xfrm>
            <a:off x="2652626" y="639321"/>
            <a:ext cx="5172059" cy="415498"/>
            <a:chOff x="-2399467" y="-39762"/>
            <a:chExt cx="6896077" cy="553998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6AD280FA-A2DE-416C-8C25-9F95D508923E}"/>
                </a:ext>
              </a:extLst>
            </p:cNvPr>
            <p:cNvSpPr txBox="1"/>
            <p:nvPr/>
          </p:nvSpPr>
          <p:spPr>
            <a:xfrm>
              <a:off x="-2360396" y="-39762"/>
              <a:ext cx="68570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sát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  <a:endParaRPr lang="zh-CN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等腰三角形 5">
              <a:extLst>
                <a:ext uri="{FF2B5EF4-FFF2-40B4-BE49-F238E27FC236}">
                  <a16:creationId xmlns:a16="http://schemas.microsoft.com/office/drawing/2014/main" id="{B075891B-E268-4766-9CDF-E9670A6EF31D}"/>
                </a:ext>
              </a:extLst>
            </p:cNvPr>
            <p:cNvSpPr/>
            <p:nvPr/>
          </p:nvSpPr>
          <p:spPr>
            <a:xfrm rot="16200000" flipH="1" flipV="1">
              <a:off x="-2475401" y="127730"/>
              <a:ext cx="304323" cy="152455"/>
            </a:xfrm>
            <a:prstGeom prst="triangle">
              <a:avLst/>
            </a:prstGeom>
            <a:solidFill>
              <a:srgbClr val="E2532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13">
            <a:extLst>
              <a:ext uri="{FF2B5EF4-FFF2-40B4-BE49-F238E27FC236}">
                <a16:creationId xmlns:a16="http://schemas.microsoft.com/office/drawing/2014/main" id="{4282A3D5-D244-4018-8BAD-ACE6689D00B7}"/>
              </a:ext>
            </a:extLst>
          </p:cNvPr>
          <p:cNvGrpSpPr/>
          <p:nvPr/>
        </p:nvGrpSpPr>
        <p:grpSpPr>
          <a:xfrm>
            <a:off x="134938" y="2715133"/>
            <a:ext cx="507707" cy="458068"/>
            <a:chOff x="857214" y="1809740"/>
            <a:chExt cx="735160" cy="735160"/>
          </a:xfrm>
        </p:grpSpPr>
        <p:sp>
          <p:nvSpPr>
            <p:cNvPr id="52" name="Oval 10">
              <a:extLst>
                <a:ext uri="{FF2B5EF4-FFF2-40B4-BE49-F238E27FC236}">
                  <a16:creationId xmlns:a16="http://schemas.microsoft.com/office/drawing/2014/main" id="{46C1F9BB-9456-4C5C-9D43-DCD09E3FFEBE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3" name="Oval 10">
              <a:extLst>
                <a:ext uri="{FF2B5EF4-FFF2-40B4-BE49-F238E27FC236}">
                  <a16:creationId xmlns:a16="http://schemas.microsoft.com/office/drawing/2014/main" id="{18A9105A-7E9B-48A1-9B2E-5B230A247D8E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59188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4" name="组合 28">
            <a:extLst>
              <a:ext uri="{FF2B5EF4-FFF2-40B4-BE49-F238E27FC236}">
                <a16:creationId xmlns:a16="http://schemas.microsoft.com/office/drawing/2014/main" id="{BA81D8B1-11C7-4F9B-B386-C7FFA54F6B7E}"/>
              </a:ext>
            </a:extLst>
          </p:cNvPr>
          <p:cNvGrpSpPr/>
          <p:nvPr/>
        </p:nvGrpSpPr>
        <p:grpSpPr>
          <a:xfrm>
            <a:off x="260642" y="3256463"/>
            <a:ext cx="1923250" cy="1020694"/>
            <a:chOff x="5292888" y="1632207"/>
            <a:chExt cx="7135601" cy="1361279"/>
          </a:xfrm>
        </p:grpSpPr>
        <p:sp>
          <p:nvSpPr>
            <p:cNvPr id="55" name="矩形 29">
              <a:extLst>
                <a:ext uri="{FF2B5EF4-FFF2-40B4-BE49-F238E27FC236}">
                  <a16:creationId xmlns:a16="http://schemas.microsoft.com/office/drawing/2014/main" id="{4C592250-9D20-4532-86A7-DF474D4F93E6}"/>
                </a:ext>
              </a:extLst>
            </p:cNvPr>
            <p:cNvSpPr/>
            <p:nvPr/>
          </p:nvSpPr>
          <p:spPr>
            <a:xfrm>
              <a:off x="5292888" y="1632207"/>
              <a:ext cx="7135601" cy="1108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Góc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nghiêng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trục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Đất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quay?</a:t>
              </a:r>
            </a:p>
          </p:txBody>
        </p:sp>
        <p:sp>
          <p:nvSpPr>
            <p:cNvPr id="56" name="矩形 30">
              <a:extLst>
                <a:ext uri="{FF2B5EF4-FFF2-40B4-BE49-F238E27FC236}">
                  <a16:creationId xmlns:a16="http://schemas.microsoft.com/office/drawing/2014/main" id="{5D12FC83-FBF6-4BA6-9907-2B5CEE61B009}"/>
                </a:ext>
              </a:extLst>
            </p:cNvPr>
            <p:cNvSpPr/>
            <p:nvPr/>
          </p:nvSpPr>
          <p:spPr>
            <a:xfrm>
              <a:off x="8779233" y="2590194"/>
              <a:ext cx="2089503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630" y="834267"/>
            <a:ext cx="2004585" cy="17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3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3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3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87643" y="284170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894874" y="498116"/>
            <a:ext cx="5534975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I.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组合 13">
            <a:extLst>
              <a:ext uri="{FF2B5EF4-FFF2-40B4-BE49-F238E27FC236}">
                <a16:creationId xmlns:a16="http://schemas.microsoft.com/office/drawing/2014/main" id="{4282A3D5-D244-4018-8BAD-ACE6689D00B7}"/>
              </a:ext>
            </a:extLst>
          </p:cNvPr>
          <p:cNvGrpSpPr/>
          <p:nvPr/>
        </p:nvGrpSpPr>
        <p:grpSpPr>
          <a:xfrm>
            <a:off x="541259" y="2520950"/>
            <a:ext cx="551226" cy="551226"/>
            <a:chOff x="857214" y="1809740"/>
            <a:chExt cx="735160" cy="7351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6C1F9BB-9456-4C5C-9D43-DCD09E3FFEBE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8A9105A-7E9B-48A1-9B2E-5B230A247D8E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59188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551307" y="1504053"/>
            <a:ext cx="551226" cy="551226"/>
            <a:chOff x="857214" y="1809740"/>
            <a:chExt cx="735160" cy="735160"/>
          </a:xfrm>
        </p:grpSpPr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" name="组合 19">
            <a:extLst>
              <a:ext uri="{FF2B5EF4-FFF2-40B4-BE49-F238E27FC236}">
                <a16:creationId xmlns:a16="http://schemas.microsoft.com/office/drawing/2014/main" id="{7E1A3FA2-D809-49B3-97E8-C1482BD52688}"/>
              </a:ext>
            </a:extLst>
          </p:cNvPr>
          <p:cNvGrpSpPr/>
          <p:nvPr/>
        </p:nvGrpSpPr>
        <p:grpSpPr>
          <a:xfrm>
            <a:off x="551307" y="3672240"/>
            <a:ext cx="551226" cy="551226"/>
            <a:chOff x="857214" y="1809740"/>
            <a:chExt cx="735160" cy="735160"/>
          </a:xfrm>
        </p:grpSpPr>
        <p:sp>
          <p:nvSpPr>
            <p:cNvPr id="17" name="Oval 10">
              <a:extLst>
                <a:ext uri="{FF2B5EF4-FFF2-40B4-BE49-F238E27FC236}">
                  <a16:creationId xmlns:a16="http://schemas.microsoft.com/office/drawing/2014/main" id="{7A3A8410-C934-4C17-8C7C-554A1C82933B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EF8C13F2-D088-4E57-B99D-DC81EDD8E657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37A9B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sp>
        <p:nvSpPr>
          <p:cNvPr id="19" name="矩形 24">
            <a:extLst>
              <a:ext uri="{FF2B5EF4-FFF2-40B4-BE49-F238E27FC236}">
                <a16:creationId xmlns:a16="http://schemas.microsoft.com/office/drawing/2014/main" id="{7F48E782-E8AA-48F2-9D2B-1F2494211962}"/>
              </a:ext>
            </a:extLst>
          </p:cNvPr>
          <p:cNvSpPr/>
          <p:nvPr/>
        </p:nvSpPr>
        <p:spPr>
          <a:xfrm>
            <a:off x="3608493" y="1031484"/>
            <a:ext cx="1566720" cy="3023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270132" y="1546059"/>
            <a:ext cx="4240457" cy="2039136"/>
            <a:chOff x="7285433" y="273931"/>
            <a:chExt cx="3583305" cy="2719557"/>
          </a:xfrm>
        </p:grpSpPr>
        <p:sp>
          <p:nvSpPr>
            <p:cNvPr id="21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285433" y="273931"/>
              <a:ext cx="2562725" cy="110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2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8">
            <a:extLst>
              <a:ext uri="{FF2B5EF4-FFF2-40B4-BE49-F238E27FC236}">
                <a16:creationId xmlns:a16="http://schemas.microsoft.com/office/drawing/2014/main" id="{BA81D8B1-11C7-4F9B-B386-C7FFA54F6B7E}"/>
              </a:ext>
            </a:extLst>
          </p:cNvPr>
          <p:cNvGrpSpPr/>
          <p:nvPr/>
        </p:nvGrpSpPr>
        <p:grpSpPr>
          <a:xfrm>
            <a:off x="1280478" y="2628979"/>
            <a:ext cx="2867507" cy="1763128"/>
            <a:chOff x="5001268" y="642037"/>
            <a:chExt cx="7135601" cy="2351449"/>
          </a:xfrm>
        </p:grpSpPr>
        <p:sp>
          <p:nvSpPr>
            <p:cNvPr id="24" name="矩形 29">
              <a:extLst>
                <a:ext uri="{FF2B5EF4-FFF2-40B4-BE49-F238E27FC236}">
                  <a16:creationId xmlns:a16="http://schemas.microsoft.com/office/drawing/2014/main" id="{4C592250-9D20-4532-86A7-DF474D4F93E6}"/>
                </a:ext>
              </a:extLst>
            </p:cNvPr>
            <p:cNvSpPr/>
            <p:nvPr/>
          </p:nvSpPr>
          <p:spPr>
            <a:xfrm>
              <a:off x="5001268" y="642037"/>
              <a:ext cx="7135601" cy="11082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Góc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nghiêng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trục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Trái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Đất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khi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tự</a:t>
              </a:r>
              <a:r>
                <a:rPr lang="en-US" altLang="zh-CN" sz="2400" dirty="0">
                  <a:solidFill>
                    <a:srgbClr val="059188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quay?</a:t>
              </a:r>
            </a:p>
          </p:txBody>
        </p:sp>
        <p:sp>
          <p:nvSpPr>
            <p:cNvPr id="25" name="矩形 30">
              <a:extLst>
                <a:ext uri="{FF2B5EF4-FFF2-40B4-BE49-F238E27FC236}">
                  <a16:creationId xmlns:a16="http://schemas.microsoft.com/office/drawing/2014/main" id="{5D12FC83-FBF6-4BA6-9907-2B5CEE61B009}"/>
                </a:ext>
              </a:extLst>
            </p:cNvPr>
            <p:cNvSpPr/>
            <p:nvPr/>
          </p:nvSpPr>
          <p:spPr>
            <a:xfrm>
              <a:off x="8779233" y="2590194"/>
              <a:ext cx="2089503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矩形 32">
            <a:extLst>
              <a:ext uri="{FF2B5EF4-FFF2-40B4-BE49-F238E27FC236}">
                <a16:creationId xmlns:a16="http://schemas.microsoft.com/office/drawing/2014/main" id="{D3FCBDF9-7837-4748-A53F-C17B3A98363C}"/>
              </a:ext>
            </a:extLst>
          </p:cNvPr>
          <p:cNvSpPr/>
          <p:nvPr/>
        </p:nvSpPr>
        <p:spPr>
          <a:xfrm>
            <a:off x="1034234" y="3668349"/>
            <a:ext cx="31137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gian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quay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quanh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trục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hết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2400" dirty="0" err="1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vòng</a:t>
            </a:r>
            <a:r>
              <a:rPr lang="en-US" altLang="zh-CN" sz="2400" dirty="0">
                <a:solidFill>
                  <a:srgbClr val="037A9B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矩形 48">
            <a:extLst>
              <a:ext uri="{FF2B5EF4-FFF2-40B4-BE49-F238E27FC236}">
                <a16:creationId xmlns:a16="http://schemas.microsoft.com/office/drawing/2014/main" id="{5376858B-FB5D-4DEE-A8C2-0DC043430F53}"/>
              </a:ext>
            </a:extLst>
          </p:cNvPr>
          <p:cNvSpPr/>
          <p:nvPr/>
        </p:nvSpPr>
        <p:spPr>
          <a:xfrm>
            <a:off x="-1359666" y="1849985"/>
            <a:ext cx="7955513" cy="3023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52456" t="39617" r="27141" b="25302"/>
          <a:stretch/>
        </p:blipFill>
        <p:spPr>
          <a:xfrm>
            <a:off x="4941216" y="1795423"/>
            <a:ext cx="2917392" cy="28201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46133" y="342005"/>
            <a:ext cx="1735007" cy="115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31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267073" y="126680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911200" y="126679"/>
            <a:ext cx="5402931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587657" y="2454815"/>
            <a:ext cx="551226" cy="551226"/>
            <a:chOff x="857214" y="1809740"/>
            <a:chExt cx="735160" cy="7351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pic>
        <p:nvPicPr>
          <p:cNvPr id="13" name="Picture 2" descr="Circle, edit, green, pen, pencil, write icon -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5" y="2249135"/>
            <a:ext cx="902183" cy="9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149433" y="1012271"/>
            <a:ext cx="6817286" cy="4278094"/>
            <a:chOff x="7091882" y="-1852805"/>
            <a:chExt cx="5760798" cy="5705617"/>
          </a:xfrm>
        </p:grpSpPr>
        <p:sp>
          <p:nvSpPr>
            <p:cNvPr id="15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091882" y="-1852805"/>
              <a:ext cx="5760798" cy="5705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vi-VN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Đất tự quay quanh trục tưởng tượng nối hai cực và nghiêng 66</a:t>
              </a:r>
              <a:r>
                <a:rPr lang="nl-NL" sz="3200" baseline="30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vi-VN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33’ trên mặt phẳng quỹ đạo.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vi-VN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Đất tự quay quanh trục theo hướng từ Tây sang Đông.</a:t>
              </a:r>
              <a:endPara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1vòng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(1ngày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algn="just"/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endPara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3301" l="5719" r="94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7340" y="-103640"/>
            <a:ext cx="1498758" cy="149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3073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975248" y="104314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897482" y="234931"/>
            <a:ext cx="6788704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1CC32CA6-5EEC-4BDB-9804-9900B78F4888}"/>
              </a:ext>
            </a:extLst>
          </p:cNvPr>
          <p:cNvGrpSpPr/>
          <p:nvPr/>
        </p:nvGrpSpPr>
        <p:grpSpPr>
          <a:xfrm>
            <a:off x="279810" y="948365"/>
            <a:ext cx="3128846" cy="415498"/>
            <a:chOff x="-2712905" y="-267761"/>
            <a:chExt cx="4171795" cy="553998"/>
          </a:xfrm>
        </p:grpSpPr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AD280FA-A2DE-416C-8C25-9F95D508923E}"/>
                </a:ext>
              </a:extLst>
            </p:cNvPr>
            <p:cNvSpPr txBox="1"/>
            <p:nvPr/>
          </p:nvSpPr>
          <p:spPr>
            <a:xfrm>
              <a:off x="-2636677" y="-267761"/>
              <a:ext cx="40955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luân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phiên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đêm</a:t>
              </a:r>
              <a:endParaRPr lang="zh-CN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等腰三角形 5">
              <a:extLst>
                <a:ext uri="{FF2B5EF4-FFF2-40B4-BE49-F238E27FC236}">
                  <a16:creationId xmlns:a16="http://schemas.microsoft.com/office/drawing/2014/main" id="{B075891B-E268-4766-9CDF-E9670A6EF31D}"/>
                </a:ext>
              </a:extLst>
            </p:cNvPr>
            <p:cNvSpPr/>
            <p:nvPr/>
          </p:nvSpPr>
          <p:spPr>
            <a:xfrm rot="16200000" flipH="1" flipV="1">
              <a:off x="-2788839" y="27071"/>
              <a:ext cx="304323" cy="152455"/>
            </a:xfrm>
            <a:prstGeom prst="triangle">
              <a:avLst/>
            </a:prstGeom>
            <a:solidFill>
              <a:srgbClr val="E2532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7371125" y="1833595"/>
            <a:ext cx="359306" cy="325841"/>
            <a:chOff x="857214" y="1809740"/>
            <a:chExt cx="735160" cy="735160"/>
          </a:xfrm>
        </p:grpSpPr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F5C053A-9431-465F-B4A4-34764750F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44" b="92706" l="1599" r="100000">
                        <a14:foregroundMark x1="7105" y1="6334" x2="7105" y2="633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>
          <a:xfrm>
            <a:off x="3537604" y="703928"/>
            <a:ext cx="2030010" cy="184856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353E0F-4356-4D0F-8888-FD511438F25F}"/>
              </a:ext>
            </a:extLst>
          </p:cNvPr>
          <p:cNvSpPr/>
          <p:nvPr/>
        </p:nvSpPr>
        <p:spPr>
          <a:xfrm>
            <a:off x="3232861" y="1443534"/>
            <a:ext cx="27091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BD0C0E"/>
                </a:solidFill>
                <a:latin typeface="Times New Roman" panose="02020603050405020304" pitchFamily="18" charset="0"/>
                <a:ea typeface="#9Slide05 Amtenar" panose="02000000000000000000" pitchFamily="2" charset="-93"/>
                <a:cs typeface="Times New Roman" panose="02020603050405020304" pitchFamily="18" charset="0"/>
              </a:rPr>
              <a:t>THẢO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500" dirty="0">
                <a:solidFill>
                  <a:srgbClr val="BD0C0E"/>
                </a:solidFill>
                <a:latin typeface="Times New Roman" panose="02020603050405020304" pitchFamily="18" charset="0"/>
                <a:ea typeface="#9Slide05 Amtenar" panose="02000000000000000000" pitchFamily="2" charset="-93"/>
                <a:cs typeface="Times New Roman" panose="02020603050405020304" pitchFamily="18" charset="0"/>
              </a:rPr>
              <a:t>LUẬN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49F442-0D56-4A0B-BC7C-1A6925176DD2}"/>
              </a:ext>
            </a:extLst>
          </p:cNvPr>
          <p:cNvSpPr txBox="1"/>
          <p:nvPr/>
        </p:nvSpPr>
        <p:spPr>
          <a:xfrm>
            <a:off x="204158" y="1551151"/>
            <a:ext cx="5462546" cy="2934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vi-VN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vi-VN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bàn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Đọc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thông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tin SGK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6.2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thực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phiếu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marL="134541" indent="-134541" defTabSz="89297" fontAlgn="base">
              <a:spcBef>
                <a:spcPts val="450"/>
              </a:spcBef>
              <a:spcAft>
                <a:spcPct val="0"/>
              </a:spcAft>
              <a:buFontTx/>
              <a:buChar char="-"/>
            </a:pP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1-3: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Thế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luân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phiên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134541" indent="-134541" defTabSz="89297" fontAlgn="base">
              <a:spcBef>
                <a:spcPts val="450"/>
              </a:spcBef>
              <a:spcAft>
                <a:spcPct val="0"/>
              </a:spcAft>
              <a:buFontTx/>
              <a:buChar char="-"/>
            </a:pP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2-4: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xảy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tượng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này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?</a:t>
            </a:r>
          </a:p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5 </a:t>
            </a:r>
            <a:r>
              <a:rPr lang="en-US" sz="2100" dirty="0" err="1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2100" dirty="0">
                <a:solidFill>
                  <a:srgbClr val="00B0F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5 Minute Countdown (High Quality)">
            <a:hlinkClick r:id="" action="ppaction://media"/>
            <a:extLst>
              <a:ext uri="{FF2B5EF4-FFF2-40B4-BE49-F238E27FC236}">
                <a16:creationId xmlns:a16="http://schemas.microsoft.com/office/drawing/2014/main" id="{DA0C212D-8443-41A7-8872-F32BC8540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65268" y="2685758"/>
            <a:ext cx="2341637" cy="13171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6568" y="811545"/>
            <a:ext cx="2063727" cy="15092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508" b="99386" l="4462" r="99846"/>
                    </a14:imgEffect>
                  </a14:imgLayer>
                </a14:imgProps>
              </a:ext>
            </a:extLst>
          </a:blip>
          <a:srcRect l="1" t="19747" r="1684" b="10547"/>
          <a:stretch/>
        </p:blipFill>
        <p:spPr>
          <a:xfrm>
            <a:off x="2537286" y="3431795"/>
            <a:ext cx="2533384" cy="179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581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63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9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905533" y="221031"/>
            <a:ext cx="707231" cy="707231"/>
            <a:chOff x="2014537" y="1795463"/>
            <a:chExt cx="942975" cy="942975"/>
          </a:xfrm>
        </p:grpSpPr>
        <p:grpSp>
          <p:nvGrpSpPr>
            <p:cNvPr id="26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28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29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30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31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27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897482" y="234931"/>
            <a:ext cx="6788704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">
            <a:extLst>
              <a:ext uri="{FF2B5EF4-FFF2-40B4-BE49-F238E27FC236}">
                <a16:creationId xmlns:a16="http://schemas.microsoft.com/office/drawing/2014/main" id="{1CC32CA6-5EEC-4BDB-9804-9900B78F4888}"/>
              </a:ext>
            </a:extLst>
          </p:cNvPr>
          <p:cNvGrpSpPr/>
          <p:nvPr/>
        </p:nvGrpSpPr>
        <p:grpSpPr>
          <a:xfrm>
            <a:off x="279810" y="991510"/>
            <a:ext cx="3126445" cy="415498"/>
            <a:chOff x="-2712905" y="-210234"/>
            <a:chExt cx="4168594" cy="553998"/>
          </a:xfrm>
        </p:grpSpPr>
        <p:sp>
          <p:nvSpPr>
            <p:cNvPr id="34" name="文本框 23">
              <a:extLst>
                <a:ext uri="{FF2B5EF4-FFF2-40B4-BE49-F238E27FC236}">
                  <a16:creationId xmlns:a16="http://schemas.microsoft.com/office/drawing/2014/main" id="{6AD280FA-A2DE-416C-8C25-9F95D508923E}"/>
                </a:ext>
              </a:extLst>
            </p:cNvPr>
            <p:cNvSpPr txBox="1"/>
            <p:nvPr/>
          </p:nvSpPr>
          <p:spPr>
            <a:xfrm>
              <a:off x="-2639878" y="-210234"/>
              <a:ext cx="409556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Sự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luân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phiên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ngày</a:t>
              </a:r>
              <a:r>
                <a:rPr lang="en-US" altLang="zh-CN" sz="21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đêm</a:t>
              </a:r>
              <a:endParaRPr lang="zh-CN" alt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等腰三角形 5">
              <a:extLst>
                <a:ext uri="{FF2B5EF4-FFF2-40B4-BE49-F238E27FC236}">
                  <a16:creationId xmlns:a16="http://schemas.microsoft.com/office/drawing/2014/main" id="{B075891B-E268-4766-9CDF-E9670A6EF31D}"/>
                </a:ext>
              </a:extLst>
            </p:cNvPr>
            <p:cNvSpPr/>
            <p:nvPr/>
          </p:nvSpPr>
          <p:spPr>
            <a:xfrm rot="16200000" flipH="1" flipV="1">
              <a:off x="-2788839" y="27071"/>
              <a:ext cx="304323" cy="152455"/>
            </a:xfrm>
            <a:prstGeom prst="triangle">
              <a:avLst/>
            </a:prstGeom>
            <a:solidFill>
              <a:srgbClr val="E2532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B2844A1-51F6-4B18-B332-0669597E66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52" t="18760" r="57093" b="53178"/>
          <a:stretch/>
        </p:blipFill>
        <p:spPr>
          <a:xfrm>
            <a:off x="3759673" y="699341"/>
            <a:ext cx="4464610" cy="40607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6E73B7B-1EB8-4CA2-8C26-4D1F93A688DD}"/>
              </a:ext>
            </a:extLst>
          </p:cNvPr>
          <p:cNvSpPr txBox="1"/>
          <p:nvPr/>
        </p:nvSpPr>
        <p:spPr>
          <a:xfrm>
            <a:off x="3799521" y="4754596"/>
            <a:ext cx="465643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2.1.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5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1500" dirty="0">
              <a:solidFill>
                <a:srgbClr val="0065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4" descr="EARTH">
            <a:extLst>
              <a:ext uri="{FF2B5EF4-FFF2-40B4-BE49-F238E27FC236}">
                <a16:creationId xmlns:a16="http://schemas.microsoft.com/office/drawing/2014/main" id="{2323C53C-3AF3-4F76-BC76-FC26BA5E3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480">
            <a:off x="4110642" y="1109853"/>
            <a:ext cx="3246280" cy="324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907B9C2-641E-4EFE-A483-F65A86BDA91A}"/>
              </a:ext>
            </a:extLst>
          </p:cNvPr>
          <p:cNvSpPr txBox="1"/>
          <p:nvPr/>
        </p:nvSpPr>
        <p:spPr>
          <a:xfrm>
            <a:off x="4003158" y="1363626"/>
            <a:ext cx="568842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4ECC3B7-8F32-400E-AA1C-F87D363BE6FB}"/>
              </a:ext>
            </a:extLst>
          </p:cNvPr>
          <p:cNvSpPr txBox="1"/>
          <p:nvPr/>
        </p:nvSpPr>
        <p:spPr>
          <a:xfrm>
            <a:off x="7433222" y="2298638"/>
            <a:ext cx="568842" cy="248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13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</a:p>
        </p:txBody>
      </p:sp>
      <p:sp>
        <p:nvSpPr>
          <p:cNvPr id="41" name="矩形 27">
            <a:extLst>
              <a:ext uri="{FF2B5EF4-FFF2-40B4-BE49-F238E27FC236}">
                <a16:creationId xmlns:a16="http://schemas.microsoft.com/office/drawing/2014/main" id="{4F1B0684-F30F-483C-94E1-4FBB3A06D260}"/>
              </a:ext>
            </a:extLst>
          </p:cNvPr>
          <p:cNvSpPr/>
          <p:nvPr/>
        </p:nvSpPr>
        <p:spPr>
          <a:xfrm>
            <a:off x="2384146" y="3694116"/>
            <a:ext cx="2472704" cy="3023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2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165562" y="1875349"/>
            <a:ext cx="466940" cy="423289"/>
            <a:chOff x="857214" y="1809740"/>
            <a:chExt cx="735160" cy="735160"/>
          </a:xfrm>
        </p:grpSpPr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5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621250" y="1857421"/>
            <a:ext cx="4294755" cy="2412046"/>
            <a:chOff x="7239549" y="-223412"/>
            <a:chExt cx="3629189" cy="3216900"/>
          </a:xfrm>
        </p:grpSpPr>
        <p:sp>
          <p:nvSpPr>
            <p:cNvPr id="46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239549" y="-223412"/>
              <a:ext cx="2562725" cy="2178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34541" indent="-134541" defTabSz="89297" fontAlgn="base">
                <a:spcBef>
                  <a:spcPts val="450"/>
                </a:spcBef>
                <a:spcAft>
                  <a:spcPct val="0"/>
                </a:spcAft>
                <a:buFontTx/>
                <a:buChar char="-"/>
              </a:pP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luân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phiên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đêm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?</a:t>
              </a:r>
            </a:p>
            <a:p>
              <a:pPr marL="134541" indent="-134541" defTabSz="89297" fontAlgn="base">
                <a:spcBef>
                  <a:spcPts val="450"/>
                </a:spcBef>
                <a:spcAft>
                  <a:spcPct val="0"/>
                </a:spcAft>
                <a:buFontTx/>
                <a:buChar char="-"/>
              </a:pP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Nguyên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xảy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tượng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47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390" y="2974315"/>
            <a:ext cx="2351891" cy="20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924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138884" y="399366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2030257" y="541869"/>
            <a:ext cx="4934900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luân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phiên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đêm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 descr="Circle, edit, green, pen, pencil, write icon -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43" y="2556910"/>
            <a:ext cx="533312" cy="53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EC2C4758-D5C6-47F0-8BEE-A4917434507C}"/>
              </a:ext>
            </a:extLst>
          </p:cNvPr>
          <p:cNvSpPr/>
          <p:nvPr/>
        </p:nvSpPr>
        <p:spPr>
          <a:xfrm>
            <a:off x="305200" y="1143632"/>
            <a:ext cx="1147163" cy="1131006"/>
          </a:xfrm>
          <a:prstGeom prst="flowChartConnector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1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A229170E-6903-43AF-A668-AA36A6E8DECF}"/>
              </a:ext>
            </a:extLst>
          </p:cNvPr>
          <p:cNvSpPr/>
          <p:nvPr/>
        </p:nvSpPr>
        <p:spPr>
          <a:xfrm>
            <a:off x="1065108" y="2809988"/>
            <a:ext cx="1134974" cy="1118988"/>
          </a:xfrm>
          <a:prstGeom prst="flowChartConnecto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endParaRPr 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9F7EE2-6A1E-4C3D-81C0-C18C2BCCD75C}"/>
              </a:ext>
            </a:extLst>
          </p:cNvPr>
          <p:cNvSpPr/>
          <p:nvPr/>
        </p:nvSpPr>
        <p:spPr>
          <a:xfrm flipH="1">
            <a:off x="1013898" y="2159575"/>
            <a:ext cx="148654" cy="14646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24A982-052E-4893-8177-0A5FDF113B3D}"/>
              </a:ext>
            </a:extLst>
          </p:cNvPr>
          <p:cNvSpPr/>
          <p:nvPr/>
        </p:nvSpPr>
        <p:spPr>
          <a:xfrm flipH="1">
            <a:off x="1105082" y="2381752"/>
            <a:ext cx="148654" cy="14646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4A653C7-E500-44D5-A537-D7CD8BACBBB7}"/>
              </a:ext>
            </a:extLst>
          </p:cNvPr>
          <p:cNvSpPr/>
          <p:nvPr/>
        </p:nvSpPr>
        <p:spPr>
          <a:xfrm flipH="1">
            <a:off x="1257909" y="2750334"/>
            <a:ext cx="148654" cy="14646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C0BEEC-37B0-43D6-935B-BD2102560DAB}"/>
              </a:ext>
            </a:extLst>
          </p:cNvPr>
          <p:cNvSpPr/>
          <p:nvPr/>
        </p:nvSpPr>
        <p:spPr>
          <a:xfrm flipH="1">
            <a:off x="1171866" y="2556411"/>
            <a:ext cx="148654" cy="14646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E92D23-365E-44DC-B724-1C6C070C3CF1}"/>
              </a:ext>
            </a:extLst>
          </p:cNvPr>
          <p:cNvSpPr txBox="1"/>
          <p:nvPr/>
        </p:nvSpPr>
        <p:spPr>
          <a:xfrm>
            <a:off x="1731646" y="1421139"/>
            <a:ext cx="7124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0087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877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8FDC-1929-4941-AFBC-7685F0DBED65}"/>
              </a:ext>
            </a:extLst>
          </p:cNvPr>
          <p:cNvSpPr txBox="1"/>
          <p:nvPr/>
        </p:nvSpPr>
        <p:spPr>
          <a:xfrm>
            <a:off x="2282079" y="3055428"/>
            <a:ext cx="6699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3301" l="5719" r="94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287" y="31102"/>
            <a:ext cx="1232766" cy="12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214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138884" y="399366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2030257" y="541869"/>
            <a:ext cx="4934900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luân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phiên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7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đêm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239637" y="1123570"/>
            <a:ext cx="551226" cy="551226"/>
            <a:chOff x="857214" y="1809740"/>
            <a:chExt cx="735160" cy="73516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pic>
        <p:nvPicPr>
          <p:cNvPr id="13" name="Picture 2" descr="Circle, edit, green, pen, pencil, write icon -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12" y="948092"/>
            <a:ext cx="902183" cy="9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262530" y="1158174"/>
            <a:ext cx="7881470" cy="5139869"/>
            <a:chOff x="7187452" y="-1658217"/>
            <a:chExt cx="6660063" cy="6854950"/>
          </a:xfrm>
        </p:grpSpPr>
        <p:sp>
          <p:nvSpPr>
            <p:cNvPr id="15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187452" y="-1658217"/>
              <a:ext cx="6660063" cy="6854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vi-VN" sz="32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 Trái Đất có dạng hình cầu nên Mặt Trời chỉ chiếu sáng được một nửa: Nửa được chiếu sáng là ban ngày nửa nằm trong bóng tối là ban đêm.</a:t>
              </a:r>
            </a:p>
            <a:p>
              <a:pPr algn="just"/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vi-VN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Nhờ có sự vận động tự quay của Trái Đất từ tây sang đông mà khắp mọi nơi Trái Đất đều lần lượt có ngày, đêm.</a:t>
              </a:r>
            </a:p>
            <a:p>
              <a:pPr algn="just"/>
              <a:endPara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endPara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5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3301" l="5719" r="94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774" y="302042"/>
            <a:ext cx="1232766" cy="12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421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138884" y="399366"/>
            <a:ext cx="707231" cy="707231"/>
            <a:chOff x="2014537" y="1795463"/>
            <a:chExt cx="942975" cy="942975"/>
          </a:xfrm>
        </p:grpSpPr>
        <p:grpSp>
          <p:nvGrpSpPr>
            <p:cNvPr id="3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5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6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4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2030257" y="541869"/>
            <a:ext cx="4934900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664906" y="1490408"/>
            <a:ext cx="551226" cy="551226"/>
            <a:chOff x="857214" y="1809740"/>
            <a:chExt cx="735160" cy="735160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4844" l="10000" r="91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5" y="993106"/>
            <a:ext cx="1276350" cy="1276350"/>
          </a:xfrm>
          <a:prstGeom prst="rect">
            <a:avLst/>
          </a:prstGeom>
        </p:spPr>
      </p:pic>
      <p:grpSp>
        <p:nvGrpSpPr>
          <p:cNvPr id="15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492498" y="1404987"/>
            <a:ext cx="7180346" cy="3416320"/>
            <a:chOff x="7393759" y="-742180"/>
            <a:chExt cx="5338134" cy="4556282"/>
          </a:xfrm>
        </p:grpSpPr>
        <p:sp>
          <p:nvSpPr>
            <p:cNvPr id="16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393759" y="-742180"/>
              <a:ext cx="5338134" cy="4556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vi-VN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 Nam thuộc múi giờ thứ mấy?</a:t>
              </a:r>
              <a:r>
                <a:rPr lang="en-US" sz="2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/>
              <a:endPara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vực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Nam?</a:t>
              </a:r>
            </a:p>
            <a:p>
              <a:pPr algn="just"/>
              <a:endParaRPr lang="en-US" sz="2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vi-VN" sz="24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một số quốc gia sử dụng giờ của nhiều khu vực?</a:t>
              </a:r>
              <a:endPara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 algn="just">
                <a:buFontTx/>
                <a:buChar char="-"/>
              </a:pPr>
              <a:r>
                <a:rPr lang="vi-VN" sz="24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múi giờ của các thành phố Hà Nội, Oa-sinh-tơn, Mát-xcơ-va và Tô-ki-ô. </a:t>
              </a:r>
            </a:p>
          </p:txBody>
        </p:sp>
        <p:sp>
          <p:nvSpPr>
            <p:cNvPr id="17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7813" l="3594" r="95938">
                        <a14:foregroundMark x1="43281" y1="33906" x2="43281" y2="33906"/>
                        <a14:foregroundMark x1="56250" y1="92813" x2="56250" y2="92813"/>
                        <a14:foregroundMark x1="43906" y1="94531" x2="43906" y2="94531"/>
                        <a14:foregroundMark x1="60625" y1="94219" x2="60625" y2="94219"/>
                        <a14:foregroundMark x1="70313" y1="93125" x2="70313" y2="93125"/>
                        <a14:foregroundMark x1="69375" y1="22188" x2="69375" y2="22188"/>
                        <a14:foregroundMark x1="68281" y1="26250" x2="68281" y2="26250"/>
                        <a14:foregroundMark x1="70938" y1="31094" x2="70938" y2="31094"/>
                        <a14:foregroundMark x1="75625" y1="27813" x2="75625" y2="2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01284"/>
            <a:ext cx="1632584" cy="163258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9136" y="-155597"/>
            <a:ext cx="2351891" cy="20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7559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A23F80D-C4AE-4061-A668-9ABEA0C3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5"/>
          <a:stretch/>
        </p:blipFill>
        <p:spPr>
          <a:xfrm>
            <a:off x="968878" y="868178"/>
            <a:ext cx="6360382" cy="363014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grpSp>
        <p:nvGrpSpPr>
          <p:cNvPr id="29" name="Nhóm 28">
            <a:extLst>
              <a:ext uri="{FF2B5EF4-FFF2-40B4-BE49-F238E27FC236}">
                <a16:creationId xmlns:a16="http://schemas.microsoft.com/office/drawing/2014/main" id="{24E43BB6-F34B-4D61-AFFB-52E5216A1B5B}"/>
              </a:ext>
            </a:extLst>
          </p:cNvPr>
          <p:cNvGrpSpPr/>
          <p:nvPr/>
        </p:nvGrpSpPr>
        <p:grpSpPr>
          <a:xfrm>
            <a:off x="7009070" y="1032718"/>
            <a:ext cx="229450" cy="2985067"/>
            <a:chOff x="9901238" y="1490663"/>
            <a:chExt cx="338137" cy="4335462"/>
          </a:xfrm>
        </p:grpSpPr>
        <p:sp>
          <p:nvSpPr>
            <p:cNvPr id="12" name="Hình tự do: Hình 11">
              <a:extLst>
                <a:ext uri="{FF2B5EF4-FFF2-40B4-BE49-F238E27FC236}">
                  <a16:creationId xmlns:a16="http://schemas.microsoft.com/office/drawing/2014/main" id="{537D649A-AF5A-4A23-8ADA-26EEBC95AF92}"/>
                </a:ext>
              </a:extLst>
            </p:cNvPr>
            <p:cNvSpPr/>
            <p:nvPr/>
          </p:nvSpPr>
          <p:spPr>
            <a:xfrm>
              <a:off x="9906000" y="1490663"/>
              <a:ext cx="333375" cy="976312"/>
            </a:xfrm>
            <a:custGeom>
              <a:avLst/>
              <a:gdLst>
                <a:gd name="connsiteX0" fmla="*/ 214313 w 333375"/>
                <a:gd name="connsiteY0" fmla="*/ 0 h 976312"/>
                <a:gd name="connsiteX1" fmla="*/ 219075 w 333375"/>
                <a:gd name="connsiteY1" fmla="*/ 90487 h 976312"/>
                <a:gd name="connsiteX2" fmla="*/ 233363 w 333375"/>
                <a:gd name="connsiteY2" fmla="*/ 104775 h 976312"/>
                <a:gd name="connsiteX3" fmla="*/ 238125 w 333375"/>
                <a:gd name="connsiteY3" fmla="*/ 119062 h 976312"/>
                <a:gd name="connsiteX4" fmla="*/ 271463 w 333375"/>
                <a:gd name="connsiteY4" fmla="*/ 157162 h 976312"/>
                <a:gd name="connsiteX5" fmla="*/ 280988 w 333375"/>
                <a:gd name="connsiteY5" fmla="*/ 185737 h 976312"/>
                <a:gd name="connsiteX6" fmla="*/ 285750 w 333375"/>
                <a:gd name="connsiteY6" fmla="*/ 200025 h 976312"/>
                <a:gd name="connsiteX7" fmla="*/ 295275 w 333375"/>
                <a:gd name="connsiteY7" fmla="*/ 214312 h 976312"/>
                <a:gd name="connsiteX8" fmla="*/ 300038 w 333375"/>
                <a:gd name="connsiteY8" fmla="*/ 238125 h 976312"/>
                <a:gd name="connsiteX9" fmla="*/ 309563 w 333375"/>
                <a:gd name="connsiteY9" fmla="*/ 266700 h 976312"/>
                <a:gd name="connsiteX10" fmla="*/ 314325 w 333375"/>
                <a:gd name="connsiteY10" fmla="*/ 280987 h 976312"/>
                <a:gd name="connsiteX11" fmla="*/ 319088 w 333375"/>
                <a:gd name="connsiteY11" fmla="*/ 300037 h 976312"/>
                <a:gd name="connsiteX12" fmla="*/ 328613 w 333375"/>
                <a:gd name="connsiteY12" fmla="*/ 328612 h 976312"/>
                <a:gd name="connsiteX13" fmla="*/ 333375 w 333375"/>
                <a:gd name="connsiteY13" fmla="*/ 390525 h 976312"/>
                <a:gd name="connsiteX14" fmla="*/ 328613 w 333375"/>
                <a:gd name="connsiteY14" fmla="*/ 585787 h 976312"/>
                <a:gd name="connsiteX15" fmla="*/ 319088 w 333375"/>
                <a:gd name="connsiteY15" fmla="*/ 600075 h 976312"/>
                <a:gd name="connsiteX16" fmla="*/ 300038 w 333375"/>
                <a:gd name="connsiteY16" fmla="*/ 609600 h 976312"/>
                <a:gd name="connsiteX17" fmla="*/ 280988 w 333375"/>
                <a:gd name="connsiteY17" fmla="*/ 638175 h 976312"/>
                <a:gd name="connsiteX18" fmla="*/ 276225 w 333375"/>
                <a:gd name="connsiteY18" fmla="*/ 652462 h 976312"/>
                <a:gd name="connsiteX19" fmla="*/ 261938 w 333375"/>
                <a:gd name="connsiteY19" fmla="*/ 666750 h 976312"/>
                <a:gd name="connsiteX20" fmla="*/ 252413 w 333375"/>
                <a:gd name="connsiteY20" fmla="*/ 685800 h 976312"/>
                <a:gd name="connsiteX21" fmla="*/ 242888 w 333375"/>
                <a:gd name="connsiteY21" fmla="*/ 700087 h 976312"/>
                <a:gd name="connsiteX22" fmla="*/ 228600 w 333375"/>
                <a:gd name="connsiteY22" fmla="*/ 728662 h 976312"/>
                <a:gd name="connsiteX23" fmla="*/ 204788 w 333375"/>
                <a:gd name="connsiteY23" fmla="*/ 771525 h 976312"/>
                <a:gd name="connsiteX24" fmla="*/ 176213 w 333375"/>
                <a:gd name="connsiteY24" fmla="*/ 800100 h 976312"/>
                <a:gd name="connsiteX25" fmla="*/ 152400 w 333375"/>
                <a:gd name="connsiteY25" fmla="*/ 828675 h 976312"/>
                <a:gd name="connsiteX26" fmla="*/ 133350 w 333375"/>
                <a:gd name="connsiteY26" fmla="*/ 842962 h 976312"/>
                <a:gd name="connsiteX27" fmla="*/ 119063 w 333375"/>
                <a:gd name="connsiteY27" fmla="*/ 852487 h 976312"/>
                <a:gd name="connsiteX28" fmla="*/ 90488 w 333375"/>
                <a:gd name="connsiteY28" fmla="*/ 876300 h 976312"/>
                <a:gd name="connsiteX29" fmla="*/ 52388 w 333375"/>
                <a:gd name="connsiteY29" fmla="*/ 919162 h 976312"/>
                <a:gd name="connsiteX30" fmla="*/ 38100 w 333375"/>
                <a:gd name="connsiteY30" fmla="*/ 923925 h 976312"/>
                <a:gd name="connsiteX31" fmla="*/ 19050 w 333375"/>
                <a:gd name="connsiteY31" fmla="*/ 952500 h 976312"/>
                <a:gd name="connsiteX32" fmla="*/ 0 w 333375"/>
                <a:gd name="connsiteY32" fmla="*/ 976312 h 97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3375" h="976312">
                  <a:moveTo>
                    <a:pt x="214313" y="0"/>
                  </a:moveTo>
                  <a:cubicBezTo>
                    <a:pt x="215900" y="30162"/>
                    <a:pt x="213672" y="60770"/>
                    <a:pt x="219075" y="90487"/>
                  </a:cubicBezTo>
                  <a:cubicBezTo>
                    <a:pt x="220280" y="97114"/>
                    <a:pt x="229627" y="99171"/>
                    <a:pt x="233363" y="104775"/>
                  </a:cubicBezTo>
                  <a:cubicBezTo>
                    <a:pt x="236148" y="108952"/>
                    <a:pt x="235687" y="114674"/>
                    <a:pt x="238125" y="119062"/>
                  </a:cubicBezTo>
                  <a:cubicBezTo>
                    <a:pt x="254467" y="148478"/>
                    <a:pt x="250592" y="143248"/>
                    <a:pt x="271463" y="157162"/>
                  </a:cubicBezTo>
                  <a:lnTo>
                    <a:pt x="280988" y="185737"/>
                  </a:lnTo>
                  <a:cubicBezTo>
                    <a:pt x="282575" y="190500"/>
                    <a:pt x="282965" y="195848"/>
                    <a:pt x="285750" y="200025"/>
                  </a:cubicBezTo>
                  <a:lnTo>
                    <a:pt x="295275" y="214312"/>
                  </a:lnTo>
                  <a:cubicBezTo>
                    <a:pt x="296863" y="222250"/>
                    <a:pt x="297908" y="230315"/>
                    <a:pt x="300038" y="238125"/>
                  </a:cubicBezTo>
                  <a:cubicBezTo>
                    <a:pt x="302680" y="247811"/>
                    <a:pt x="306388" y="257175"/>
                    <a:pt x="309563" y="266700"/>
                  </a:cubicBezTo>
                  <a:cubicBezTo>
                    <a:pt x="311150" y="271462"/>
                    <a:pt x="313107" y="276117"/>
                    <a:pt x="314325" y="280987"/>
                  </a:cubicBezTo>
                  <a:cubicBezTo>
                    <a:pt x="315913" y="287337"/>
                    <a:pt x="317207" y="293768"/>
                    <a:pt x="319088" y="300037"/>
                  </a:cubicBezTo>
                  <a:cubicBezTo>
                    <a:pt x="321973" y="309654"/>
                    <a:pt x="328613" y="328612"/>
                    <a:pt x="328613" y="328612"/>
                  </a:cubicBezTo>
                  <a:cubicBezTo>
                    <a:pt x="330200" y="349250"/>
                    <a:pt x="333375" y="369826"/>
                    <a:pt x="333375" y="390525"/>
                  </a:cubicBezTo>
                  <a:cubicBezTo>
                    <a:pt x="333375" y="455632"/>
                    <a:pt x="333042" y="520831"/>
                    <a:pt x="328613" y="585787"/>
                  </a:cubicBezTo>
                  <a:cubicBezTo>
                    <a:pt x="328224" y="591498"/>
                    <a:pt x="323485" y="596411"/>
                    <a:pt x="319088" y="600075"/>
                  </a:cubicBezTo>
                  <a:cubicBezTo>
                    <a:pt x="313634" y="604620"/>
                    <a:pt x="306388" y="606425"/>
                    <a:pt x="300038" y="609600"/>
                  </a:cubicBezTo>
                  <a:cubicBezTo>
                    <a:pt x="293688" y="619125"/>
                    <a:pt x="284609" y="627315"/>
                    <a:pt x="280988" y="638175"/>
                  </a:cubicBezTo>
                  <a:cubicBezTo>
                    <a:pt x="279400" y="642937"/>
                    <a:pt x="279010" y="648285"/>
                    <a:pt x="276225" y="652462"/>
                  </a:cubicBezTo>
                  <a:cubicBezTo>
                    <a:pt x="272489" y="658066"/>
                    <a:pt x="265853" y="661269"/>
                    <a:pt x="261938" y="666750"/>
                  </a:cubicBezTo>
                  <a:cubicBezTo>
                    <a:pt x="257812" y="672527"/>
                    <a:pt x="255935" y="679636"/>
                    <a:pt x="252413" y="685800"/>
                  </a:cubicBezTo>
                  <a:cubicBezTo>
                    <a:pt x="249573" y="690770"/>
                    <a:pt x="245448" y="694968"/>
                    <a:pt x="242888" y="700087"/>
                  </a:cubicBezTo>
                  <a:cubicBezTo>
                    <a:pt x="223170" y="739521"/>
                    <a:pt x="255896" y="687719"/>
                    <a:pt x="228600" y="728662"/>
                  </a:cubicBezTo>
                  <a:cubicBezTo>
                    <a:pt x="222612" y="746629"/>
                    <a:pt x="221165" y="755148"/>
                    <a:pt x="204788" y="771525"/>
                  </a:cubicBezTo>
                  <a:cubicBezTo>
                    <a:pt x="195263" y="781050"/>
                    <a:pt x="183685" y="788892"/>
                    <a:pt x="176213" y="800100"/>
                  </a:cubicBezTo>
                  <a:cubicBezTo>
                    <a:pt x="166415" y="814797"/>
                    <a:pt x="166660" y="816452"/>
                    <a:pt x="152400" y="828675"/>
                  </a:cubicBezTo>
                  <a:cubicBezTo>
                    <a:pt x="146373" y="833841"/>
                    <a:pt x="139809" y="838348"/>
                    <a:pt x="133350" y="842962"/>
                  </a:cubicBezTo>
                  <a:cubicBezTo>
                    <a:pt x="128692" y="846289"/>
                    <a:pt x="123460" y="848823"/>
                    <a:pt x="119063" y="852487"/>
                  </a:cubicBezTo>
                  <a:cubicBezTo>
                    <a:pt x="82394" y="883045"/>
                    <a:pt x="125959" y="852652"/>
                    <a:pt x="90488" y="876300"/>
                  </a:cubicBezTo>
                  <a:cubicBezTo>
                    <a:pt x="81412" y="889914"/>
                    <a:pt x="66368" y="914502"/>
                    <a:pt x="52388" y="919162"/>
                  </a:cubicBezTo>
                  <a:lnTo>
                    <a:pt x="38100" y="923925"/>
                  </a:lnTo>
                  <a:cubicBezTo>
                    <a:pt x="29731" y="949032"/>
                    <a:pt x="38869" y="928718"/>
                    <a:pt x="19050" y="952500"/>
                  </a:cubicBezTo>
                  <a:cubicBezTo>
                    <a:pt x="-10990" y="988547"/>
                    <a:pt x="27712" y="948600"/>
                    <a:pt x="0" y="976312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Hình tự do: Hình 12">
              <a:extLst>
                <a:ext uri="{FF2B5EF4-FFF2-40B4-BE49-F238E27FC236}">
                  <a16:creationId xmlns:a16="http://schemas.microsoft.com/office/drawing/2014/main" id="{1502AA45-3EFA-464D-B695-64567C6BD17A}"/>
                </a:ext>
              </a:extLst>
            </p:cNvPr>
            <p:cNvSpPr/>
            <p:nvPr/>
          </p:nvSpPr>
          <p:spPr>
            <a:xfrm>
              <a:off x="9901238" y="2462213"/>
              <a:ext cx="223837" cy="133350"/>
            </a:xfrm>
            <a:custGeom>
              <a:avLst/>
              <a:gdLst>
                <a:gd name="connsiteX0" fmla="*/ 0 w 223837"/>
                <a:gd name="connsiteY0" fmla="*/ 0 h 133350"/>
                <a:gd name="connsiteX1" fmla="*/ 23812 w 223837"/>
                <a:gd name="connsiteY1" fmla="*/ 4762 h 133350"/>
                <a:gd name="connsiteX2" fmla="*/ 38100 w 223837"/>
                <a:gd name="connsiteY2" fmla="*/ 19050 h 133350"/>
                <a:gd name="connsiteX3" fmla="*/ 66675 w 223837"/>
                <a:gd name="connsiteY3" fmla="*/ 38100 h 133350"/>
                <a:gd name="connsiteX4" fmla="*/ 80962 w 223837"/>
                <a:gd name="connsiteY4" fmla="*/ 52387 h 133350"/>
                <a:gd name="connsiteX5" fmla="*/ 109537 w 223837"/>
                <a:gd name="connsiteY5" fmla="*/ 71437 h 133350"/>
                <a:gd name="connsiteX6" fmla="*/ 123825 w 223837"/>
                <a:gd name="connsiteY6" fmla="*/ 80962 h 133350"/>
                <a:gd name="connsiteX7" fmla="*/ 138112 w 223837"/>
                <a:gd name="connsiteY7" fmla="*/ 85725 h 133350"/>
                <a:gd name="connsiteX8" fmla="*/ 166687 w 223837"/>
                <a:gd name="connsiteY8" fmla="*/ 104775 h 133350"/>
                <a:gd name="connsiteX9" fmla="*/ 180975 w 223837"/>
                <a:gd name="connsiteY9" fmla="*/ 114300 h 133350"/>
                <a:gd name="connsiteX10" fmla="*/ 209550 w 223837"/>
                <a:gd name="connsiteY10" fmla="*/ 123825 h 133350"/>
                <a:gd name="connsiteX11" fmla="*/ 223837 w 223837"/>
                <a:gd name="connsiteY11" fmla="*/ 13335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3837" h="133350">
                  <a:moveTo>
                    <a:pt x="0" y="0"/>
                  </a:moveTo>
                  <a:cubicBezTo>
                    <a:pt x="7937" y="1587"/>
                    <a:pt x="16572" y="1142"/>
                    <a:pt x="23812" y="4762"/>
                  </a:cubicBezTo>
                  <a:cubicBezTo>
                    <a:pt x="29836" y="7774"/>
                    <a:pt x="32783" y="14915"/>
                    <a:pt x="38100" y="19050"/>
                  </a:cubicBezTo>
                  <a:cubicBezTo>
                    <a:pt x="47136" y="26078"/>
                    <a:pt x="58580" y="30005"/>
                    <a:pt x="66675" y="38100"/>
                  </a:cubicBezTo>
                  <a:cubicBezTo>
                    <a:pt x="71437" y="42862"/>
                    <a:pt x="75646" y="48252"/>
                    <a:pt x="80962" y="52387"/>
                  </a:cubicBezTo>
                  <a:cubicBezTo>
                    <a:pt x="89998" y="59415"/>
                    <a:pt x="100012" y="65087"/>
                    <a:pt x="109537" y="71437"/>
                  </a:cubicBezTo>
                  <a:cubicBezTo>
                    <a:pt x="114300" y="74612"/>
                    <a:pt x="118395" y="79152"/>
                    <a:pt x="123825" y="80962"/>
                  </a:cubicBezTo>
                  <a:cubicBezTo>
                    <a:pt x="128587" y="82550"/>
                    <a:pt x="133724" y="83287"/>
                    <a:pt x="138112" y="85725"/>
                  </a:cubicBezTo>
                  <a:cubicBezTo>
                    <a:pt x="148119" y="91285"/>
                    <a:pt x="157162" y="98425"/>
                    <a:pt x="166687" y="104775"/>
                  </a:cubicBezTo>
                  <a:cubicBezTo>
                    <a:pt x="171450" y="107950"/>
                    <a:pt x="175545" y="112490"/>
                    <a:pt x="180975" y="114300"/>
                  </a:cubicBezTo>
                  <a:cubicBezTo>
                    <a:pt x="190500" y="117475"/>
                    <a:pt x="201196" y="118256"/>
                    <a:pt x="209550" y="123825"/>
                  </a:cubicBezTo>
                  <a:lnTo>
                    <a:pt x="223837" y="13335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1B882B93-93CB-44E7-AF27-F4CA8F512170}"/>
                </a:ext>
              </a:extLst>
            </p:cNvPr>
            <p:cNvCxnSpPr>
              <a:stCxn id="13" idx="11"/>
            </p:cNvCxnSpPr>
            <p:nvPr/>
          </p:nvCxnSpPr>
          <p:spPr>
            <a:xfrm>
              <a:off x="10125075" y="2595563"/>
              <a:ext cx="0" cy="16049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Đường nối Thẳng 18">
              <a:extLst>
                <a:ext uri="{FF2B5EF4-FFF2-40B4-BE49-F238E27FC236}">
                  <a16:creationId xmlns:a16="http://schemas.microsoft.com/office/drawing/2014/main" id="{AC096C00-600E-402B-B12A-EB7ED4D58ACF}"/>
                </a:ext>
              </a:extLst>
            </p:cNvPr>
            <p:cNvCxnSpPr>
              <a:cxnSpLocks/>
            </p:cNvCxnSpPr>
            <p:nvPr/>
          </p:nvCxnSpPr>
          <p:spPr>
            <a:xfrm>
              <a:off x="10106819" y="4197350"/>
              <a:ext cx="11350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Hình tự do: Hình 22">
              <a:extLst>
                <a:ext uri="{FF2B5EF4-FFF2-40B4-BE49-F238E27FC236}">
                  <a16:creationId xmlns:a16="http://schemas.microsoft.com/office/drawing/2014/main" id="{3E8AEA9A-0CBD-4DED-8D29-A57DA56F091C}"/>
                </a:ext>
              </a:extLst>
            </p:cNvPr>
            <p:cNvSpPr/>
            <p:nvPr/>
          </p:nvSpPr>
          <p:spPr>
            <a:xfrm>
              <a:off x="10188575" y="4200525"/>
              <a:ext cx="47625" cy="298450"/>
            </a:xfrm>
            <a:custGeom>
              <a:avLst/>
              <a:gdLst>
                <a:gd name="connsiteX0" fmla="*/ 19050 w 47625"/>
                <a:gd name="connsiteY0" fmla="*/ 0 h 298450"/>
                <a:gd name="connsiteX1" fmla="*/ 34925 w 47625"/>
                <a:gd name="connsiteY1" fmla="*/ 12700 h 298450"/>
                <a:gd name="connsiteX2" fmla="*/ 38100 w 47625"/>
                <a:gd name="connsiteY2" fmla="*/ 22225 h 298450"/>
                <a:gd name="connsiteX3" fmla="*/ 41275 w 47625"/>
                <a:gd name="connsiteY3" fmla="*/ 53975 h 298450"/>
                <a:gd name="connsiteX4" fmla="*/ 47625 w 47625"/>
                <a:gd name="connsiteY4" fmla="*/ 73025 h 298450"/>
                <a:gd name="connsiteX5" fmla="*/ 44450 w 47625"/>
                <a:gd name="connsiteY5" fmla="*/ 120650 h 298450"/>
                <a:gd name="connsiteX6" fmla="*/ 28575 w 47625"/>
                <a:gd name="connsiteY6" fmla="*/ 136525 h 298450"/>
                <a:gd name="connsiteX7" fmla="*/ 19050 w 47625"/>
                <a:gd name="connsiteY7" fmla="*/ 139700 h 298450"/>
                <a:gd name="connsiteX8" fmla="*/ 9525 w 47625"/>
                <a:gd name="connsiteY8" fmla="*/ 146050 h 298450"/>
                <a:gd name="connsiteX9" fmla="*/ 3175 w 47625"/>
                <a:gd name="connsiteY9" fmla="*/ 184150 h 298450"/>
                <a:gd name="connsiteX10" fmla="*/ 0 w 47625"/>
                <a:gd name="connsiteY10" fmla="*/ 193675 h 298450"/>
                <a:gd name="connsiteX11" fmla="*/ 6350 w 47625"/>
                <a:gd name="connsiteY11" fmla="*/ 238125 h 298450"/>
                <a:gd name="connsiteX12" fmla="*/ 19050 w 47625"/>
                <a:gd name="connsiteY12" fmla="*/ 257175 h 298450"/>
                <a:gd name="connsiteX13" fmla="*/ 28575 w 47625"/>
                <a:gd name="connsiteY13" fmla="*/ 263525 h 298450"/>
                <a:gd name="connsiteX14" fmla="*/ 31750 w 47625"/>
                <a:gd name="connsiteY14" fmla="*/ 298450 h 298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625" h="298450">
                  <a:moveTo>
                    <a:pt x="19050" y="0"/>
                  </a:moveTo>
                  <a:cubicBezTo>
                    <a:pt x="24342" y="4233"/>
                    <a:pt x="30515" y="7555"/>
                    <a:pt x="34925" y="12700"/>
                  </a:cubicBezTo>
                  <a:cubicBezTo>
                    <a:pt x="37103" y="15241"/>
                    <a:pt x="37591" y="18917"/>
                    <a:pt x="38100" y="22225"/>
                  </a:cubicBezTo>
                  <a:cubicBezTo>
                    <a:pt x="39717" y="32737"/>
                    <a:pt x="39315" y="43521"/>
                    <a:pt x="41275" y="53975"/>
                  </a:cubicBezTo>
                  <a:cubicBezTo>
                    <a:pt x="42509" y="60554"/>
                    <a:pt x="47625" y="73025"/>
                    <a:pt x="47625" y="73025"/>
                  </a:cubicBezTo>
                  <a:cubicBezTo>
                    <a:pt x="46567" y="88900"/>
                    <a:pt x="47066" y="104956"/>
                    <a:pt x="44450" y="120650"/>
                  </a:cubicBezTo>
                  <a:cubicBezTo>
                    <a:pt x="43295" y="127577"/>
                    <a:pt x="33963" y="133831"/>
                    <a:pt x="28575" y="136525"/>
                  </a:cubicBezTo>
                  <a:cubicBezTo>
                    <a:pt x="25582" y="138022"/>
                    <a:pt x="22043" y="138203"/>
                    <a:pt x="19050" y="139700"/>
                  </a:cubicBezTo>
                  <a:cubicBezTo>
                    <a:pt x="15637" y="141407"/>
                    <a:pt x="12700" y="143933"/>
                    <a:pt x="9525" y="146050"/>
                  </a:cubicBezTo>
                  <a:cubicBezTo>
                    <a:pt x="2082" y="168380"/>
                    <a:pt x="10264" y="141615"/>
                    <a:pt x="3175" y="184150"/>
                  </a:cubicBezTo>
                  <a:cubicBezTo>
                    <a:pt x="2625" y="187451"/>
                    <a:pt x="1058" y="190500"/>
                    <a:pt x="0" y="193675"/>
                  </a:cubicBezTo>
                  <a:cubicBezTo>
                    <a:pt x="347" y="197496"/>
                    <a:pt x="375" y="227369"/>
                    <a:pt x="6350" y="238125"/>
                  </a:cubicBezTo>
                  <a:cubicBezTo>
                    <a:pt x="10056" y="244796"/>
                    <a:pt x="12700" y="252942"/>
                    <a:pt x="19050" y="257175"/>
                  </a:cubicBezTo>
                  <a:lnTo>
                    <a:pt x="28575" y="263525"/>
                  </a:lnTo>
                  <a:cubicBezTo>
                    <a:pt x="34427" y="281082"/>
                    <a:pt x="31750" y="269703"/>
                    <a:pt x="31750" y="29845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C6B71731-DA23-4F0B-90DC-60F70E240B3F}"/>
                </a:ext>
              </a:extLst>
            </p:cNvPr>
            <p:cNvCxnSpPr>
              <a:stCxn id="23" idx="14"/>
            </p:cNvCxnSpPr>
            <p:nvPr/>
          </p:nvCxnSpPr>
          <p:spPr>
            <a:xfrm>
              <a:off x="10220325" y="4498975"/>
              <a:ext cx="0" cy="901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Hình tự do: Hình 27">
              <a:extLst>
                <a:ext uri="{FF2B5EF4-FFF2-40B4-BE49-F238E27FC236}">
                  <a16:creationId xmlns:a16="http://schemas.microsoft.com/office/drawing/2014/main" id="{66C45922-330B-4595-AB63-6745F5560544}"/>
                </a:ext>
              </a:extLst>
            </p:cNvPr>
            <p:cNvSpPr/>
            <p:nvPr/>
          </p:nvSpPr>
          <p:spPr>
            <a:xfrm>
              <a:off x="10123158" y="5397500"/>
              <a:ext cx="90817" cy="428625"/>
            </a:xfrm>
            <a:custGeom>
              <a:avLst/>
              <a:gdLst>
                <a:gd name="connsiteX0" fmla="*/ 90817 w 90817"/>
                <a:gd name="connsiteY0" fmla="*/ 0 h 428625"/>
                <a:gd name="connsiteX1" fmla="*/ 87642 w 90817"/>
                <a:gd name="connsiteY1" fmla="*/ 15875 h 428625"/>
                <a:gd name="connsiteX2" fmla="*/ 78117 w 90817"/>
                <a:gd name="connsiteY2" fmla="*/ 22225 h 428625"/>
                <a:gd name="connsiteX3" fmla="*/ 65417 w 90817"/>
                <a:gd name="connsiteY3" fmla="*/ 41275 h 428625"/>
                <a:gd name="connsiteX4" fmla="*/ 52717 w 90817"/>
                <a:gd name="connsiteY4" fmla="*/ 69850 h 428625"/>
                <a:gd name="connsiteX5" fmla="*/ 46367 w 90817"/>
                <a:gd name="connsiteY5" fmla="*/ 82550 h 428625"/>
                <a:gd name="connsiteX6" fmla="*/ 30492 w 90817"/>
                <a:gd name="connsiteY6" fmla="*/ 101600 h 428625"/>
                <a:gd name="connsiteX7" fmla="*/ 27317 w 90817"/>
                <a:gd name="connsiteY7" fmla="*/ 111125 h 428625"/>
                <a:gd name="connsiteX8" fmla="*/ 20967 w 90817"/>
                <a:gd name="connsiteY8" fmla="*/ 120650 h 428625"/>
                <a:gd name="connsiteX9" fmla="*/ 14617 w 90817"/>
                <a:gd name="connsiteY9" fmla="*/ 142875 h 428625"/>
                <a:gd name="connsiteX10" fmla="*/ 11442 w 90817"/>
                <a:gd name="connsiteY10" fmla="*/ 152400 h 428625"/>
                <a:gd name="connsiteX11" fmla="*/ 5092 w 90817"/>
                <a:gd name="connsiteY11" fmla="*/ 174625 h 428625"/>
                <a:gd name="connsiteX12" fmla="*/ 1917 w 90817"/>
                <a:gd name="connsiteY12" fmla="*/ 428625 h 4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0817" h="428625">
                  <a:moveTo>
                    <a:pt x="90817" y="0"/>
                  </a:moveTo>
                  <a:cubicBezTo>
                    <a:pt x="89759" y="5292"/>
                    <a:pt x="90319" y="11190"/>
                    <a:pt x="87642" y="15875"/>
                  </a:cubicBezTo>
                  <a:cubicBezTo>
                    <a:pt x="85749" y="19188"/>
                    <a:pt x="80630" y="19353"/>
                    <a:pt x="78117" y="22225"/>
                  </a:cubicBezTo>
                  <a:cubicBezTo>
                    <a:pt x="73091" y="27968"/>
                    <a:pt x="67830" y="34035"/>
                    <a:pt x="65417" y="41275"/>
                  </a:cubicBezTo>
                  <a:cubicBezTo>
                    <a:pt x="54330" y="74536"/>
                    <a:pt x="64792" y="48718"/>
                    <a:pt x="52717" y="69850"/>
                  </a:cubicBezTo>
                  <a:cubicBezTo>
                    <a:pt x="50369" y="73959"/>
                    <a:pt x="49118" y="78699"/>
                    <a:pt x="46367" y="82550"/>
                  </a:cubicBezTo>
                  <a:cubicBezTo>
                    <a:pt x="34664" y="98934"/>
                    <a:pt x="38891" y="84803"/>
                    <a:pt x="30492" y="101600"/>
                  </a:cubicBezTo>
                  <a:cubicBezTo>
                    <a:pt x="28995" y="104593"/>
                    <a:pt x="28814" y="108132"/>
                    <a:pt x="27317" y="111125"/>
                  </a:cubicBezTo>
                  <a:cubicBezTo>
                    <a:pt x="25610" y="114538"/>
                    <a:pt x="22674" y="117237"/>
                    <a:pt x="20967" y="120650"/>
                  </a:cubicBezTo>
                  <a:cubicBezTo>
                    <a:pt x="18429" y="125725"/>
                    <a:pt x="15973" y="138128"/>
                    <a:pt x="14617" y="142875"/>
                  </a:cubicBezTo>
                  <a:cubicBezTo>
                    <a:pt x="13698" y="146093"/>
                    <a:pt x="12361" y="149182"/>
                    <a:pt x="11442" y="152400"/>
                  </a:cubicBezTo>
                  <a:cubicBezTo>
                    <a:pt x="3469" y="180307"/>
                    <a:pt x="12705" y="151787"/>
                    <a:pt x="5092" y="174625"/>
                  </a:cubicBezTo>
                  <a:cubicBezTo>
                    <a:pt x="-4060" y="284443"/>
                    <a:pt x="1917" y="199981"/>
                    <a:pt x="1917" y="4286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2C39CF18-EE24-45DB-B6FB-15F332D5BE95}"/>
              </a:ext>
            </a:extLst>
          </p:cNvPr>
          <p:cNvSpPr txBox="1"/>
          <p:nvPr/>
        </p:nvSpPr>
        <p:spPr>
          <a:xfrm>
            <a:off x="1768414" y="4546185"/>
            <a:ext cx="4750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FEF78EC-D66F-4661-9EC6-41E9EC218498}"/>
              </a:ext>
            </a:extLst>
          </p:cNvPr>
          <p:cNvSpPr txBox="1"/>
          <p:nvPr/>
        </p:nvSpPr>
        <p:spPr>
          <a:xfrm>
            <a:off x="7312849" y="1368824"/>
            <a:ext cx="10190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tế</a:t>
            </a:r>
            <a:endParaRPr lang="en-US" sz="1800" dirty="0">
              <a:solidFill>
                <a:srgbClr val="0070C0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0E7FBC67-E16E-4DDA-B5CE-C0F5C62FE725}"/>
              </a:ext>
            </a:extLst>
          </p:cNvPr>
          <p:cNvGrpSpPr/>
          <p:nvPr/>
        </p:nvGrpSpPr>
        <p:grpSpPr>
          <a:xfrm>
            <a:off x="5829636" y="2351879"/>
            <a:ext cx="241787" cy="283115"/>
            <a:chOff x="7655718" y="3494426"/>
            <a:chExt cx="322383" cy="377487"/>
          </a:xfrm>
        </p:grpSpPr>
        <p:sp>
          <p:nvSpPr>
            <p:cNvPr id="5" name="Hình tự do: Hình 4">
              <a:extLst>
                <a:ext uri="{FF2B5EF4-FFF2-40B4-BE49-F238E27FC236}">
                  <a16:creationId xmlns:a16="http://schemas.microsoft.com/office/drawing/2014/main" id="{90A19B67-F84C-4A7A-993D-535DE6D235C3}"/>
                </a:ext>
              </a:extLst>
            </p:cNvPr>
            <p:cNvSpPr/>
            <p:nvPr/>
          </p:nvSpPr>
          <p:spPr>
            <a:xfrm>
              <a:off x="7655718" y="3494426"/>
              <a:ext cx="171791" cy="377487"/>
            </a:xfrm>
            <a:custGeom>
              <a:avLst/>
              <a:gdLst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4775 w 173877"/>
                <a:gd name="connsiteY46" fmla="*/ 330994 h 373857"/>
                <a:gd name="connsiteX47" fmla="*/ 111919 w 173877"/>
                <a:gd name="connsiteY47" fmla="*/ 328613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100013 w 173877"/>
                <a:gd name="connsiteY63" fmla="*/ 114300 h 373857"/>
                <a:gd name="connsiteX64" fmla="*/ 95250 w 173877"/>
                <a:gd name="connsiteY64" fmla="*/ 107157 h 373857"/>
                <a:gd name="connsiteX65" fmla="*/ 88106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4775 w 173877"/>
                <a:gd name="connsiteY46" fmla="*/ 33099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100013 w 173877"/>
                <a:gd name="connsiteY63" fmla="*/ 114300 h 373857"/>
                <a:gd name="connsiteX64" fmla="*/ 95250 w 173877"/>
                <a:gd name="connsiteY64" fmla="*/ 107157 h 373857"/>
                <a:gd name="connsiteX65" fmla="*/ 88106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100013 w 173877"/>
                <a:gd name="connsiteY63" fmla="*/ 114300 h 373857"/>
                <a:gd name="connsiteX64" fmla="*/ 95250 w 173877"/>
                <a:gd name="connsiteY64" fmla="*/ 107157 h 373857"/>
                <a:gd name="connsiteX65" fmla="*/ 88106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100013 w 173877"/>
                <a:gd name="connsiteY63" fmla="*/ 114300 h 373857"/>
                <a:gd name="connsiteX64" fmla="*/ 95250 w 173877"/>
                <a:gd name="connsiteY64" fmla="*/ 107157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100013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11919 w 173877"/>
                <a:gd name="connsiteY62" fmla="*/ 126207 h 373857"/>
                <a:gd name="connsiteX63" fmla="*/ 90488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33350 h 373857"/>
                <a:gd name="connsiteX62" fmla="*/ 107157 w 173877"/>
                <a:gd name="connsiteY62" fmla="*/ 133351 h 373857"/>
                <a:gd name="connsiteX63" fmla="*/ 90488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35731 w 173877"/>
                <a:gd name="connsiteY58" fmla="*/ 150019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40494 h 373857"/>
                <a:gd name="connsiteX62" fmla="*/ 107157 w 173877"/>
                <a:gd name="connsiteY62" fmla="*/ 133351 h 373857"/>
                <a:gd name="connsiteX63" fmla="*/ 90488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6688 h 373857"/>
                <a:gd name="connsiteX58" fmla="*/ 126206 w 173877"/>
                <a:gd name="connsiteY58" fmla="*/ 152401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40494 h 373857"/>
                <a:gd name="connsiteX62" fmla="*/ 107157 w 173877"/>
                <a:gd name="connsiteY62" fmla="*/ 133351 h 373857"/>
                <a:gd name="connsiteX63" fmla="*/ 90488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3877"/>
                <a:gd name="connsiteY0" fmla="*/ 40482 h 373857"/>
                <a:gd name="connsiteX1" fmla="*/ 133350 w 173877"/>
                <a:gd name="connsiteY1" fmla="*/ 40482 h 373857"/>
                <a:gd name="connsiteX2" fmla="*/ 102394 w 173877"/>
                <a:gd name="connsiteY2" fmla="*/ 21432 h 373857"/>
                <a:gd name="connsiteX3" fmla="*/ 95250 w 173877"/>
                <a:gd name="connsiteY3" fmla="*/ 16669 h 373857"/>
                <a:gd name="connsiteX4" fmla="*/ 88106 w 173877"/>
                <a:gd name="connsiteY4" fmla="*/ 2382 h 373857"/>
                <a:gd name="connsiteX5" fmla="*/ 80963 w 173877"/>
                <a:gd name="connsiteY5" fmla="*/ 0 h 373857"/>
                <a:gd name="connsiteX6" fmla="*/ 64294 w 173877"/>
                <a:gd name="connsiteY6" fmla="*/ 2382 h 373857"/>
                <a:gd name="connsiteX7" fmla="*/ 57150 w 173877"/>
                <a:gd name="connsiteY7" fmla="*/ 4763 h 373857"/>
                <a:gd name="connsiteX8" fmla="*/ 21431 w 173877"/>
                <a:gd name="connsiteY8" fmla="*/ 7144 h 373857"/>
                <a:gd name="connsiteX9" fmla="*/ 4763 w 173877"/>
                <a:gd name="connsiteY9" fmla="*/ 11907 h 373857"/>
                <a:gd name="connsiteX10" fmla="*/ 0 w 173877"/>
                <a:gd name="connsiteY10" fmla="*/ 19050 h 373857"/>
                <a:gd name="connsiteX11" fmla="*/ 2381 w 173877"/>
                <a:gd name="connsiteY11" fmla="*/ 26194 h 373857"/>
                <a:gd name="connsiteX12" fmla="*/ 16669 w 173877"/>
                <a:gd name="connsiteY12" fmla="*/ 30957 h 373857"/>
                <a:gd name="connsiteX13" fmla="*/ 21431 w 173877"/>
                <a:gd name="connsiteY13" fmla="*/ 38100 h 373857"/>
                <a:gd name="connsiteX14" fmla="*/ 30956 w 173877"/>
                <a:gd name="connsiteY14" fmla="*/ 52388 h 373857"/>
                <a:gd name="connsiteX15" fmla="*/ 47625 w 173877"/>
                <a:gd name="connsiteY15" fmla="*/ 57150 h 373857"/>
                <a:gd name="connsiteX16" fmla="*/ 54769 w 173877"/>
                <a:gd name="connsiteY16" fmla="*/ 90488 h 373857"/>
                <a:gd name="connsiteX17" fmla="*/ 47625 w 173877"/>
                <a:gd name="connsiteY17" fmla="*/ 95250 h 373857"/>
                <a:gd name="connsiteX18" fmla="*/ 45244 w 173877"/>
                <a:gd name="connsiteY18" fmla="*/ 114300 h 373857"/>
                <a:gd name="connsiteX19" fmla="*/ 52388 w 173877"/>
                <a:gd name="connsiteY19" fmla="*/ 116682 h 373857"/>
                <a:gd name="connsiteX20" fmla="*/ 66675 w 173877"/>
                <a:gd name="connsiteY20" fmla="*/ 126207 h 373857"/>
                <a:gd name="connsiteX21" fmla="*/ 73819 w 173877"/>
                <a:gd name="connsiteY21" fmla="*/ 130969 h 373857"/>
                <a:gd name="connsiteX22" fmla="*/ 78581 w 173877"/>
                <a:gd name="connsiteY22" fmla="*/ 138113 h 373857"/>
                <a:gd name="connsiteX23" fmla="*/ 85725 w 173877"/>
                <a:gd name="connsiteY23" fmla="*/ 140494 h 373857"/>
                <a:gd name="connsiteX24" fmla="*/ 92869 w 173877"/>
                <a:gd name="connsiteY24" fmla="*/ 145257 h 373857"/>
                <a:gd name="connsiteX25" fmla="*/ 102394 w 173877"/>
                <a:gd name="connsiteY25" fmla="*/ 159544 h 373857"/>
                <a:gd name="connsiteX26" fmla="*/ 104775 w 173877"/>
                <a:gd name="connsiteY26" fmla="*/ 166688 h 373857"/>
                <a:gd name="connsiteX27" fmla="*/ 111919 w 173877"/>
                <a:gd name="connsiteY27" fmla="*/ 171450 h 373857"/>
                <a:gd name="connsiteX28" fmla="*/ 114300 w 173877"/>
                <a:gd name="connsiteY28" fmla="*/ 226219 h 373857"/>
                <a:gd name="connsiteX29" fmla="*/ 116681 w 173877"/>
                <a:gd name="connsiteY29" fmla="*/ 233363 h 373857"/>
                <a:gd name="connsiteX30" fmla="*/ 121444 w 173877"/>
                <a:gd name="connsiteY30" fmla="*/ 240507 h 373857"/>
                <a:gd name="connsiteX31" fmla="*/ 119063 w 173877"/>
                <a:gd name="connsiteY31" fmla="*/ 259557 h 373857"/>
                <a:gd name="connsiteX32" fmla="*/ 107156 w 173877"/>
                <a:gd name="connsiteY32" fmla="*/ 273844 h 373857"/>
                <a:gd name="connsiteX33" fmla="*/ 100013 w 173877"/>
                <a:gd name="connsiteY33" fmla="*/ 297657 h 373857"/>
                <a:gd name="connsiteX34" fmla="*/ 95250 w 173877"/>
                <a:gd name="connsiteY34" fmla="*/ 304800 h 373857"/>
                <a:gd name="connsiteX35" fmla="*/ 88106 w 173877"/>
                <a:gd name="connsiteY35" fmla="*/ 319088 h 373857"/>
                <a:gd name="connsiteX36" fmla="*/ 69056 w 173877"/>
                <a:gd name="connsiteY36" fmla="*/ 323850 h 373857"/>
                <a:gd name="connsiteX37" fmla="*/ 61913 w 173877"/>
                <a:gd name="connsiteY37" fmla="*/ 328613 h 373857"/>
                <a:gd name="connsiteX38" fmla="*/ 69056 w 173877"/>
                <a:gd name="connsiteY38" fmla="*/ 330994 h 373857"/>
                <a:gd name="connsiteX39" fmla="*/ 78581 w 173877"/>
                <a:gd name="connsiteY39" fmla="*/ 333375 h 373857"/>
                <a:gd name="connsiteX40" fmla="*/ 76200 w 173877"/>
                <a:gd name="connsiteY40" fmla="*/ 359569 h 373857"/>
                <a:gd name="connsiteX41" fmla="*/ 71438 w 173877"/>
                <a:gd name="connsiteY41" fmla="*/ 366713 h 373857"/>
                <a:gd name="connsiteX42" fmla="*/ 76200 w 173877"/>
                <a:gd name="connsiteY42" fmla="*/ 373857 h 373857"/>
                <a:gd name="connsiteX43" fmla="*/ 88106 w 173877"/>
                <a:gd name="connsiteY43" fmla="*/ 371475 h 373857"/>
                <a:gd name="connsiteX44" fmla="*/ 90488 w 173877"/>
                <a:gd name="connsiteY44" fmla="*/ 361950 h 373857"/>
                <a:gd name="connsiteX45" fmla="*/ 92869 w 173877"/>
                <a:gd name="connsiteY45" fmla="*/ 354807 h 373857"/>
                <a:gd name="connsiteX46" fmla="*/ 109537 w 173877"/>
                <a:gd name="connsiteY46" fmla="*/ 350044 h 373857"/>
                <a:gd name="connsiteX47" fmla="*/ 119063 w 173877"/>
                <a:gd name="connsiteY47" fmla="*/ 340519 h 373857"/>
                <a:gd name="connsiteX48" fmla="*/ 140494 w 173877"/>
                <a:gd name="connsiteY48" fmla="*/ 309563 h 373857"/>
                <a:gd name="connsiteX49" fmla="*/ 147638 w 173877"/>
                <a:gd name="connsiteY49" fmla="*/ 304800 h 373857"/>
                <a:gd name="connsiteX50" fmla="*/ 154781 w 173877"/>
                <a:gd name="connsiteY50" fmla="*/ 300038 h 373857"/>
                <a:gd name="connsiteX51" fmla="*/ 164306 w 173877"/>
                <a:gd name="connsiteY51" fmla="*/ 285750 h 373857"/>
                <a:gd name="connsiteX52" fmla="*/ 171450 w 173877"/>
                <a:gd name="connsiteY52" fmla="*/ 271463 h 373857"/>
                <a:gd name="connsiteX53" fmla="*/ 171450 w 173877"/>
                <a:gd name="connsiteY53" fmla="*/ 216694 h 373857"/>
                <a:gd name="connsiteX54" fmla="*/ 161925 w 173877"/>
                <a:gd name="connsiteY54" fmla="*/ 202407 h 373857"/>
                <a:gd name="connsiteX55" fmla="*/ 154781 w 173877"/>
                <a:gd name="connsiteY55" fmla="*/ 188119 h 373857"/>
                <a:gd name="connsiteX56" fmla="*/ 152400 w 173877"/>
                <a:gd name="connsiteY56" fmla="*/ 180975 h 373857"/>
                <a:gd name="connsiteX57" fmla="*/ 142875 w 173877"/>
                <a:gd name="connsiteY57" fmla="*/ 169069 h 373857"/>
                <a:gd name="connsiteX58" fmla="*/ 126206 w 173877"/>
                <a:gd name="connsiteY58" fmla="*/ 152401 h 373857"/>
                <a:gd name="connsiteX59" fmla="*/ 128588 w 173877"/>
                <a:gd name="connsiteY59" fmla="*/ 145257 h 373857"/>
                <a:gd name="connsiteX60" fmla="*/ 126206 w 173877"/>
                <a:gd name="connsiteY60" fmla="*/ 138113 h 373857"/>
                <a:gd name="connsiteX61" fmla="*/ 119063 w 173877"/>
                <a:gd name="connsiteY61" fmla="*/ 140494 h 373857"/>
                <a:gd name="connsiteX62" fmla="*/ 107157 w 173877"/>
                <a:gd name="connsiteY62" fmla="*/ 133351 h 373857"/>
                <a:gd name="connsiteX63" fmla="*/ 90488 w 173877"/>
                <a:gd name="connsiteY63" fmla="*/ 114300 h 373857"/>
                <a:gd name="connsiteX64" fmla="*/ 90487 w 173877"/>
                <a:gd name="connsiteY64" fmla="*/ 114301 h 373857"/>
                <a:gd name="connsiteX65" fmla="*/ 80962 w 173877"/>
                <a:gd name="connsiteY65" fmla="*/ 100013 h 373857"/>
                <a:gd name="connsiteX66" fmla="*/ 90488 w 173877"/>
                <a:gd name="connsiteY66" fmla="*/ 61913 h 373857"/>
                <a:gd name="connsiteX67" fmla="*/ 97631 w 173877"/>
                <a:gd name="connsiteY67" fmla="*/ 54769 h 373857"/>
                <a:gd name="connsiteX68" fmla="*/ 111919 w 173877"/>
                <a:gd name="connsiteY68" fmla="*/ 47625 h 373857"/>
                <a:gd name="connsiteX69" fmla="*/ 133350 w 173877"/>
                <a:gd name="connsiteY69" fmla="*/ 40482 h 373857"/>
                <a:gd name="connsiteX0" fmla="*/ 133350 w 172518"/>
                <a:gd name="connsiteY0" fmla="*/ 40482 h 373857"/>
                <a:gd name="connsiteX1" fmla="*/ 133350 w 172518"/>
                <a:gd name="connsiteY1" fmla="*/ 40482 h 373857"/>
                <a:gd name="connsiteX2" fmla="*/ 102394 w 172518"/>
                <a:gd name="connsiteY2" fmla="*/ 21432 h 373857"/>
                <a:gd name="connsiteX3" fmla="*/ 95250 w 172518"/>
                <a:gd name="connsiteY3" fmla="*/ 16669 h 373857"/>
                <a:gd name="connsiteX4" fmla="*/ 88106 w 172518"/>
                <a:gd name="connsiteY4" fmla="*/ 2382 h 373857"/>
                <a:gd name="connsiteX5" fmla="*/ 80963 w 172518"/>
                <a:gd name="connsiteY5" fmla="*/ 0 h 373857"/>
                <a:gd name="connsiteX6" fmla="*/ 64294 w 172518"/>
                <a:gd name="connsiteY6" fmla="*/ 2382 h 373857"/>
                <a:gd name="connsiteX7" fmla="*/ 57150 w 172518"/>
                <a:gd name="connsiteY7" fmla="*/ 4763 h 373857"/>
                <a:gd name="connsiteX8" fmla="*/ 21431 w 172518"/>
                <a:gd name="connsiteY8" fmla="*/ 7144 h 373857"/>
                <a:gd name="connsiteX9" fmla="*/ 4763 w 172518"/>
                <a:gd name="connsiteY9" fmla="*/ 11907 h 373857"/>
                <a:gd name="connsiteX10" fmla="*/ 0 w 172518"/>
                <a:gd name="connsiteY10" fmla="*/ 19050 h 373857"/>
                <a:gd name="connsiteX11" fmla="*/ 2381 w 172518"/>
                <a:gd name="connsiteY11" fmla="*/ 26194 h 373857"/>
                <a:gd name="connsiteX12" fmla="*/ 16669 w 172518"/>
                <a:gd name="connsiteY12" fmla="*/ 30957 h 373857"/>
                <a:gd name="connsiteX13" fmla="*/ 21431 w 172518"/>
                <a:gd name="connsiteY13" fmla="*/ 38100 h 373857"/>
                <a:gd name="connsiteX14" fmla="*/ 30956 w 172518"/>
                <a:gd name="connsiteY14" fmla="*/ 52388 h 373857"/>
                <a:gd name="connsiteX15" fmla="*/ 47625 w 172518"/>
                <a:gd name="connsiteY15" fmla="*/ 57150 h 373857"/>
                <a:gd name="connsiteX16" fmla="*/ 54769 w 172518"/>
                <a:gd name="connsiteY16" fmla="*/ 90488 h 373857"/>
                <a:gd name="connsiteX17" fmla="*/ 47625 w 172518"/>
                <a:gd name="connsiteY17" fmla="*/ 95250 h 373857"/>
                <a:gd name="connsiteX18" fmla="*/ 45244 w 172518"/>
                <a:gd name="connsiteY18" fmla="*/ 114300 h 373857"/>
                <a:gd name="connsiteX19" fmla="*/ 52388 w 172518"/>
                <a:gd name="connsiteY19" fmla="*/ 116682 h 373857"/>
                <a:gd name="connsiteX20" fmla="*/ 66675 w 172518"/>
                <a:gd name="connsiteY20" fmla="*/ 126207 h 373857"/>
                <a:gd name="connsiteX21" fmla="*/ 73819 w 172518"/>
                <a:gd name="connsiteY21" fmla="*/ 130969 h 373857"/>
                <a:gd name="connsiteX22" fmla="*/ 78581 w 172518"/>
                <a:gd name="connsiteY22" fmla="*/ 138113 h 373857"/>
                <a:gd name="connsiteX23" fmla="*/ 85725 w 172518"/>
                <a:gd name="connsiteY23" fmla="*/ 140494 h 373857"/>
                <a:gd name="connsiteX24" fmla="*/ 92869 w 172518"/>
                <a:gd name="connsiteY24" fmla="*/ 145257 h 373857"/>
                <a:gd name="connsiteX25" fmla="*/ 102394 w 172518"/>
                <a:gd name="connsiteY25" fmla="*/ 159544 h 373857"/>
                <a:gd name="connsiteX26" fmla="*/ 104775 w 172518"/>
                <a:gd name="connsiteY26" fmla="*/ 166688 h 373857"/>
                <a:gd name="connsiteX27" fmla="*/ 111919 w 172518"/>
                <a:gd name="connsiteY27" fmla="*/ 171450 h 373857"/>
                <a:gd name="connsiteX28" fmla="*/ 114300 w 172518"/>
                <a:gd name="connsiteY28" fmla="*/ 226219 h 373857"/>
                <a:gd name="connsiteX29" fmla="*/ 116681 w 172518"/>
                <a:gd name="connsiteY29" fmla="*/ 233363 h 373857"/>
                <a:gd name="connsiteX30" fmla="*/ 121444 w 172518"/>
                <a:gd name="connsiteY30" fmla="*/ 240507 h 373857"/>
                <a:gd name="connsiteX31" fmla="*/ 119063 w 172518"/>
                <a:gd name="connsiteY31" fmla="*/ 259557 h 373857"/>
                <a:gd name="connsiteX32" fmla="*/ 107156 w 172518"/>
                <a:gd name="connsiteY32" fmla="*/ 273844 h 373857"/>
                <a:gd name="connsiteX33" fmla="*/ 100013 w 172518"/>
                <a:gd name="connsiteY33" fmla="*/ 297657 h 373857"/>
                <a:gd name="connsiteX34" fmla="*/ 95250 w 172518"/>
                <a:gd name="connsiteY34" fmla="*/ 304800 h 373857"/>
                <a:gd name="connsiteX35" fmla="*/ 88106 w 172518"/>
                <a:gd name="connsiteY35" fmla="*/ 319088 h 373857"/>
                <a:gd name="connsiteX36" fmla="*/ 69056 w 172518"/>
                <a:gd name="connsiteY36" fmla="*/ 323850 h 373857"/>
                <a:gd name="connsiteX37" fmla="*/ 61913 w 172518"/>
                <a:gd name="connsiteY37" fmla="*/ 328613 h 373857"/>
                <a:gd name="connsiteX38" fmla="*/ 69056 w 172518"/>
                <a:gd name="connsiteY38" fmla="*/ 330994 h 373857"/>
                <a:gd name="connsiteX39" fmla="*/ 78581 w 172518"/>
                <a:gd name="connsiteY39" fmla="*/ 333375 h 373857"/>
                <a:gd name="connsiteX40" fmla="*/ 76200 w 172518"/>
                <a:gd name="connsiteY40" fmla="*/ 359569 h 373857"/>
                <a:gd name="connsiteX41" fmla="*/ 71438 w 172518"/>
                <a:gd name="connsiteY41" fmla="*/ 366713 h 373857"/>
                <a:gd name="connsiteX42" fmla="*/ 76200 w 172518"/>
                <a:gd name="connsiteY42" fmla="*/ 373857 h 373857"/>
                <a:gd name="connsiteX43" fmla="*/ 88106 w 172518"/>
                <a:gd name="connsiteY43" fmla="*/ 371475 h 373857"/>
                <a:gd name="connsiteX44" fmla="*/ 90488 w 172518"/>
                <a:gd name="connsiteY44" fmla="*/ 361950 h 373857"/>
                <a:gd name="connsiteX45" fmla="*/ 92869 w 172518"/>
                <a:gd name="connsiteY45" fmla="*/ 354807 h 373857"/>
                <a:gd name="connsiteX46" fmla="*/ 109537 w 172518"/>
                <a:gd name="connsiteY46" fmla="*/ 350044 h 373857"/>
                <a:gd name="connsiteX47" fmla="*/ 119063 w 172518"/>
                <a:gd name="connsiteY47" fmla="*/ 340519 h 373857"/>
                <a:gd name="connsiteX48" fmla="*/ 140494 w 172518"/>
                <a:gd name="connsiteY48" fmla="*/ 309563 h 373857"/>
                <a:gd name="connsiteX49" fmla="*/ 147638 w 172518"/>
                <a:gd name="connsiteY49" fmla="*/ 304800 h 373857"/>
                <a:gd name="connsiteX50" fmla="*/ 154781 w 172518"/>
                <a:gd name="connsiteY50" fmla="*/ 300038 h 373857"/>
                <a:gd name="connsiteX51" fmla="*/ 164306 w 172518"/>
                <a:gd name="connsiteY51" fmla="*/ 285750 h 373857"/>
                <a:gd name="connsiteX52" fmla="*/ 171450 w 172518"/>
                <a:gd name="connsiteY52" fmla="*/ 271463 h 373857"/>
                <a:gd name="connsiteX53" fmla="*/ 169068 w 172518"/>
                <a:gd name="connsiteY53" fmla="*/ 219076 h 373857"/>
                <a:gd name="connsiteX54" fmla="*/ 161925 w 172518"/>
                <a:gd name="connsiteY54" fmla="*/ 202407 h 373857"/>
                <a:gd name="connsiteX55" fmla="*/ 154781 w 172518"/>
                <a:gd name="connsiteY55" fmla="*/ 188119 h 373857"/>
                <a:gd name="connsiteX56" fmla="*/ 152400 w 172518"/>
                <a:gd name="connsiteY56" fmla="*/ 180975 h 373857"/>
                <a:gd name="connsiteX57" fmla="*/ 142875 w 172518"/>
                <a:gd name="connsiteY57" fmla="*/ 169069 h 373857"/>
                <a:gd name="connsiteX58" fmla="*/ 126206 w 172518"/>
                <a:gd name="connsiteY58" fmla="*/ 152401 h 373857"/>
                <a:gd name="connsiteX59" fmla="*/ 128588 w 172518"/>
                <a:gd name="connsiteY59" fmla="*/ 145257 h 373857"/>
                <a:gd name="connsiteX60" fmla="*/ 126206 w 172518"/>
                <a:gd name="connsiteY60" fmla="*/ 138113 h 373857"/>
                <a:gd name="connsiteX61" fmla="*/ 119063 w 172518"/>
                <a:gd name="connsiteY61" fmla="*/ 140494 h 373857"/>
                <a:gd name="connsiteX62" fmla="*/ 107157 w 172518"/>
                <a:gd name="connsiteY62" fmla="*/ 133351 h 373857"/>
                <a:gd name="connsiteX63" fmla="*/ 90488 w 172518"/>
                <a:gd name="connsiteY63" fmla="*/ 114300 h 373857"/>
                <a:gd name="connsiteX64" fmla="*/ 90487 w 172518"/>
                <a:gd name="connsiteY64" fmla="*/ 114301 h 373857"/>
                <a:gd name="connsiteX65" fmla="*/ 80962 w 172518"/>
                <a:gd name="connsiteY65" fmla="*/ 100013 h 373857"/>
                <a:gd name="connsiteX66" fmla="*/ 90488 w 172518"/>
                <a:gd name="connsiteY66" fmla="*/ 61913 h 373857"/>
                <a:gd name="connsiteX67" fmla="*/ 97631 w 172518"/>
                <a:gd name="connsiteY67" fmla="*/ 54769 h 373857"/>
                <a:gd name="connsiteX68" fmla="*/ 111919 w 172518"/>
                <a:gd name="connsiteY68" fmla="*/ 47625 h 373857"/>
                <a:gd name="connsiteX69" fmla="*/ 133350 w 172518"/>
                <a:gd name="connsiteY69" fmla="*/ 40482 h 373857"/>
                <a:gd name="connsiteX0" fmla="*/ 133350 w 171791"/>
                <a:gd name="connsiteY0" fmla="*/ 40482 h 373857"/>
                <a:gd name="connsiteX1" fmla="*/ 133350 w 171791"/>
                <a:gd name="connsiteY1" fmla="*/ 40482 h 373857"/>
                <a:gd name="connsiteX2" fmla="*/ 102394 w 171791"/>
                <a:gd name="connsiteY2" fmla="*/ 21432 h 373857"/>
                <a:gd name="connsiteX3" fmla="*/ 95250 w 171791"/>
                <a:gd name="connsiteY3" fmla="*/ 16669 h 373857"/>
                <a:gd name="connsiteX4" fmla="*/ 88106 w 171791"/>
                <a:gd name="connsiteY4" fmla="*/ 2382 h 373857"/>
                <a:gd name="connsiteX5" fmla="*/ 80963 w 171791"/>
                <a:gd name="connsiteY5" fmla="*/ 0 h 373857"/>
                <a:gd name="connsiteX6" fmla="*/ 64294 w 171791"/>
                <a:gd name="connsiteY6" fmla="*/ 2382 h 373857"/>
                <a:gd name="connsiteX7" fmla="*/ 57150 w 171791"/>
                <a:gd name="connsiteY7" fmla="*/ 4763 h 373857"/>
                <a:gd name="connsiteX8" fmla="*/ 21431 w 171791"/>
                <a:gd name="connsiteY8" fmla="*/ 7144 h 373857"/>
                <a:gd name="connsiteX9" fmla="*/ 4763 w 171791"/>
                <a:gd name="connsiteY9" fmla="*/ 11907 h 373857"/>
                <a:gd name="connsiteX10" fmla="*/ 0 w 171791"/>
                <a:gd name="connsiteY10" fmla="*/ 19050 h 373857"/>
                <a:gd name="connsiteX11" fmla="*/ 2381 w 171791"/>
                <a:gd name="connsiteY11" fmla="*/ 26194 h 373857"/>
                <a:gd name="connsiteX12" fmla="*/ 16669 w 171791"/>
                <a:gd name="connsiteY12" fmla="*/ 30957 h 373857"/>
                <a:gd name="connsiteX13" fmla="*/ 21431 w 171791"/>
                <a:gd name="connsiteY13" fmla="*/ 38100 h 373857"/>
                <a:gd name="connsiteX14" fmla="*/ 30956 w 171791"/>
                <a:gd name="connsiteY14" fmla="*/ 52388 h 373857"/>
                <a:gd name="connsiteX15" fmla="*/ 47625 w 171791"/>
                <a:gd name="connsiteY15" fmla="*/ 57150 h 373857"/>
                <a:gd name="connsiteX16" fmla="*/ 54769 w 171791"/>
                <a:gd name="connsiteY16" fmla="*/ 90488 h 373857"/>
                <a:gd name="connsiteX17" fmla="*/ 47625 w 171791"/>
                <a:gd name="connsiteY17" fmla="*/ 95250 h 373857"/>
                <a:gd name="connsiteX18" fmla="*/ 45244 w 171791"/>
                <a:gd name="connsiteY18" fmla="*/ 114300 h 373857"/>
                <a:gd name="connsiteX19" fmla="*/ 52388 w 171791"/>
                <a:gd name="connsiteY19" fmla="*/ 116682 h 373857"/>
                <a:gd name="connsiteX20" fmla="*/ 66675 w 171791"/>
                <a:gd name="connsiteY20" fmla="*/ 126207 h 373857"/>
                <a:gd name="connsiteX21" fmla="*/ 73819 w 171791"/>
                <a:gd name="connsiteY21" fmla="*/ 130969 h 373857"/>
                <a:gd name="connsiteX22" fmla="*/ 78581 w 171791"/>
                <a:gd name="connsiteY22" fmla="*/ 138113 h 373857"/>
                <a:gd name="connsiteX23" fmla="*/ 85725 w 171791"/>
                <a:gd name="connsiteY23" fmla="*/ 140494 h 373857"/>
                <a:gd name="connsiteX24" fmla="*/ 92869 w 171791"/>
                <a:gd name="connsiteY24" fmla="*/ 145257 h 373857"/>
                <a:gd name="connsiteX25" fmla="*/ 102394 w 171791"/>
                <a:gd name="connsiteY25" fmla="*/ 159544 h 373857"/>
                <a:gd name="connsiteX26" fmla="*/ 104775 w 171791"/>
                <a:gd name="connsiteY26" fmla="*/ 166688 h 373857"/>
                <a:gd name="connsiteX27" fmla="*/ 111919 w 171791"/>
                <a:gd name="connsiteY27" fmla="*/ 171450 h 373857"/>
                <a:gd name="connsiteX28" fmla="*/ 114300 w 171791"/>
                <a:gd name="connsiteY28" fmla="*/ 226219 h 373857"/>
                <a:gd name="connsiteX29" fmla="*/ 116681 w 171791"/>
                <a:gd name="connsiteY29" fmla="*/ 233363 h 373857"/>
                <a:gd name="connsiteX30" fmla="*/ 121444 w 171791"/>
                <a:gd name="connsiteY30" fmla="*/ 240507 h 373857"/>
                <a:gd name="connsiteX31" fmla="*/ 119063 w 171791"/>
                <a:gd name="connsiteY31" fmla="*/ 259557 h 373857"/>
                <a:gd name="connsiteX32" fmla="*/ 107156 w 171791"/>
                <a:gd name="connsiteY32" fmla="*/ 273844 h 373857"/>
                <a:gd name="connsiteX33" fmla="*/ 100013 w 171791"/>
                <a:gd name="connsiteY33" fmla="*/ 297657 h 373857"/>
                <a:gd name="connsiteX34" fmla="*/ 95250 w 171791"/>
                <a:gd name="connsiteY34" fmla="*/ 304800 h 373857"/>
                <a:gd name="connsiteX35" fmla="*/ 88106 w 171791"/>
                <a:gd name="connsiteY35" fmla="*/ 319088 h 373857"/>
                <a:gd name="connsiteX36" fmla="*/ 69056 w 171791"/>
                <a:gd name="connsiteY36" fmla="*/ 323850 h 373857"/>
                <a:gd name="connsiteX37" fmla="*/ 61913 w 171791"/>
                <a:gd name="connsiteY37" fmla="*/ 328613 h 373857"/>
                <a:gd name="connsiteX38" fmla="*/ 69056 w 171791"/>
                <a:gd name="connsiteY38" fmla="*/ 330994 h 373857"/>
                <a:gd name="connsiteX39" fmla="*/ 78581 w 171791"/>
                <a:gd name="connsiteY39" fmla="*/ 333375 h 373857"/>
                <a:gd name="connsiteX40" fmla="*/ 76200 w 171791"/>
                <a:gd name="connsiteY40" fmla="*/ 359569 h 373857"/>
                <a:gd name="connsiteX41" fmla="*/ 71438 w 171791"/>
                <a:gd name="connsiteY41" fmla="*/ 366713 h 373857"/>
                <a:gd name="connsiteX42" fmla="*/ 76200 w 171791"/>
                <a:gd name="connsiteY42" fmla="*/ 373857 h 373857"/>
                <a:gd name="connsiteX43" fmla="*/ 88106 w 171791"/>
                <a:gd name="connsiteY43" fmla="*/ 371475 h 373857"/>
                <a:gd name="connsiteX44" fmla="*/ 90488 w 171791"/>
                <a:gd name="connsiteY44" fmla="*/ 361950 h 373857"/>
                <a:gd name="connsiteX45" fmla="*/ 92869 w 171791"/>
                <a:gd name="connsiteY45" fmla="*/ 354807 h 373857"/>
                <a:gd name="connsiteX46" fmla="*/ 109537 w 171791"/>
                <a:gd name="connsiteY46" fmla="*/ 350044 h 373857"/>
                <a:gd name="connsiteX47" fmla="*/ 119063 w 171791"/>
                <a:gd name="connsiteY47" fmla="*/ 340519 h 373857"/>
                <a:gd name="connsiteX48" fmla="*/ 140494 w 171791"/>
                <a:gd name="connsiteY48" fmla="*/ 309563 h 373857"/>
                <a:gd name="connsiteX49" fmla="*/ 147638 w 171791"/>
                <a:gd name="connsiteY49" fmla="*/ 304800 h 373857"/>
                <a:gd name="connsiteX50" fmla="*/ 154781 w 171791"/>
                <a:gd name="connsiteY50" fmla="*/ 300038 h 373857"/>
                <a:gd name="connsiteX51" fmla="*/ 164306 w 171791"/>
                <a:gd name="connsiteY51" fmla="*/ 285750 h 373857"/>
                <a:gd name="connsiteX52" fmla="*/ 171450 w 171791"/>
                <a:gd name="connsiteY52" fmla="*/ 271463 h 373857"/>
                <a:gd name="connsiteX53" fmla="*/ 169068 w 171791"/>
                <a:gd name="connsiteY53" fmla="*/ 219076 h 373857"/>
                <a:gd name="connsiteX54" fmla="*/ 161925 w 171791"/>
                <a:gd name="connsiteY54" fmla="*/ 202407 h 373857"/>
                <a:gd name="connsiteX55" fmla="*/ 154781 w 171791"/>
                <a:gd name="connsiteY55" fmla="*/ 188119 h 373857"/>
                <a:gd name="connsiteX56" fmla="*/ 152400 w 171791"/>
                <a:gd name="connsiteY56" fmla="*/ 180975 h 373857"/>
                <a:gd name="connsiteX57" fmla="*/ 142875 w 171791"/>
                <a:gd name="connsiteY57" fmla="*/ 169069 h 373857"/>
                <a:gd name="connsiteX58" fmla="*/ 126206 w 171791"/>
                <a:gd name="connsiteY58" fmla="*/ 152401 h 373857"/>
                <a:gd name="connsiteX59" fmla="*/ 128588 w 171791"/>
                <a:gd name="connsiteY59" fmla="*/ 145257 h 373857"/>
                <a:gd name="connsiteX60" fmla="*/ 126206 w 171791"/>
                <a:gd name="connsiteY60" fmla="*/ 138113 h 373857"/>
                <a:gd name="connsiteX61" fmla="*/ 119063 w 171791"/>
                <a:gd name="connsiteY61" fmla="*/ 140494 h 373857"/>
                <a:gd name="connsiteX62" fmla="*/ 107157 w 171791"/>
                <a:gd name="connsiteY62" fmla="*/ 133351 h 373857"/>
                <a:gd name="connsiteX63" fmla="*/ 90488 w 171791"/>
                <a:gd name="connsiteY63" fmla="*/ 114300 h 373857"/>
                <a:gd name="connsiteX64" fmla="*/ 90487 w 171791"/>
                <a:gd name="connsiteY64" fmla="*/ 114301 h 373857"/>
                <a:gd name="connsiteX65" fmla="*/ 80962 w 171791"/>
                <a:gd name="connsiteY65" fmla="*/ 100013 h 373857"/>
                <a:gd name="connsiteX66" fmla="*/ 90488 w 171791"/>
                <a:gd name="connsiteY66" fmla="*/ 61913 h 373857"/>
                <a:gd name="connsiteX67" fmla="*/ 97631 w 171791"/>
                <a:gd name="connsiteY67" fmla="*/ 54769 h 373857"/>
                <a:gd name="connsiteX68" fmla="*/ 111919 w 171791"/>
                <a:gd name="connsiteY68" fmla="*/ 47625 h 373857"/>
                <a:gd name="connsiteX69" fmla="*/ 133350 w 171791"/>
                <a:gd name="connsiteY69" fmla="*/ 40482 h 373857"/>
                <a:gd name="connsiteX0" fmla="*/ 133350 w 171791"/>
                <a:gd name="connsiteY0" fmla="*/ 40482 h 373857"/>
                <a:gd name="connsiteX1" fmla="*/ 133350 w 171791"/>
                <a:gd name="connsiteY1" fmla="*/ 40482 h 373857"/>
                <a:gd name="connsiteX2" fmla="*/ 102394 w 171791"/>
                <a:gd name="connsiteY2" fmla="*/ 21432 h 373857"/>
                <a:gd name="connsiteX3" fmla="*/ 95250 w 171791"/>
                <a:gd name="connsiteY3" fmla="*/ 16669 h 373857"/>
                <a:gd name="connsiteX4" fmla="*/ 88106 w 171791"/>
                <a:gd name="connsiteY4" fmla="*/ 2382 h 373857"/>
                <a:gd name="connsiteX5" fmla="*/ 80963 w 171791"/>
                <a:gd name="connsiteY5" fmla="*/ 0 h 373857"/>
                <a:gd name="connsiteX6" fmla="*/ 64294 w 171791"/>
                <a:gd name="connsiteY6" fmla="*/ 2382 h 373857"/>
                <a:gd name="connsiteX7" fmla="*/ 57150 w 171791"/>
                <a:gd name="connsiteY7" fmla="*/ 4763 h 373857"/>
                <a:gd name="connsiteX8" fmla="*/ 21431 w 171791"/>
                <a:gd name="connsiteY8" fmla="*/ 7144 h 373857"/>
                <a:gd name="connsiteX9" fmla="*/ 4763 w 171791"/>
                <a:gd name="connsiteY9" fmla="*/ 11907 h 373857"/>
                <a:gd name="connsiteX10" fmla="*/ 0 w 171791"/>
                <a:gd name="connsiteY10" fmla="*/ 19050 h 373857"/>
                <a:gd name="connsiteX11" fmla="*/ 2381 w 171791"/>
                <a:gd name="connsiteY11" fmla="*/ 26194 h 373857"/>
                <a:gd name="connsiteX12" fmla="*/ 16669 w 171791"/>
                <a:gd name="connsiteY12" fmla="*/ 30957 h 373857"/>
                <a:gd name="connsiteX13" fmla="*/ 21431 w 171791"/>
                <a:gd name="connsiteY13" fmla="*/ 38100 h 373857"/>
                <a:gd name="connsiteX14" fmla="*/ 30956 w 171791"/>
                <a:gd name="connsiteY14" fmla="*/ 52388 h 373857"/>
                <a:gd name="connsiteX15" fmla="*/ 47625 w 171791"/>
                <a:gd name="connsiteY15" fmla="*/ 57150 h 373857"/>
                <a:gd name="connsiteX16" fmla="*/ 54769 w 171791"/>
                <a:gd name="connsiteY16" fmla="*/ 90488 h 373857"/>
                <a:gd name="connsiteX17" fmla="*/ 47625 w 171791"/>
                <a:gd name="connsiteY17" fmla="*/ 95250 h 373857"/>
                <a:gd name="connsiteX18" fmla="*/ 45244 w 171791"/>
                <a:gd name="connsiteY18" fmla="*/ 114300 h 373857"/>
                <a:gd name="connsiteX19" fmla="*/ 52388 w 171791"/>
                <a:gd name="connsiteY19" fmla="*/ 116682 h 373857"/>
                <a:gd name="connsiteX20" fmla="*/ 66675 w 171791"/>
                <a:gd name="connsiteY20" fmla="*/ 126207 h 373857"/>
                <a:gd name="connsiteX21" fmla="*/ 73819 w 171791"/>
                <a:gd name="connsiteY21" fmla="*/ 130969 h 373857"/>
                <a:gd name="connsiteX22" fmla="*/ 78581 w 171791"/>
                <a:gd name="connsiteY22" fmla="*/ 138113 h 373857"/>
                <a:gd name="connsiteX23" fmla="*/ 85725 w 171791"/>
                <a:gd name="connsiteY23" fmla="*/ 140494 h 373857"/>
                <a:gd name="connsiteX24" fmla="*/ 92869 w 171791"/>
                <a:gd name="connsiteY24" fmla="*/ 145257 h 373857"/>
                <a:gd name="connsiteX25" fmla="*/ 102394 w 171791"/>
                <a:gd name="connsiteY25" fmla="*/ 159544 h 373857"/>
                <a:gd name="connsiteX26" fmla="*/ 104775 w 171791"/>
                <a:gd name="connsiteY26" fmla="*/ 166688 h 373857"/>
                <a:gd name="connsiteX27" fmla="*/ 111919 w 171791"/>
                <a:gd name="connsiteY27" fmla="*/ 171450 h 373857"/>
                <a:gd name="connsiteX28" fmla="*/ 114300 w 171791"/>
                <a:gd name="connsiteY28" fmla="*/ 226219 h 373857"/>
                <a:gd name="connsiteX29" fmla="*/ 116681 w 171791"/>
                <a:gd name="connsiteY29" fmla="*/ 233363 h 373857"/>
                <a:gd name="connsiteX30" fmla="*/ 121444 w 171791"/>
                <a:gd name="connsiteY30" fmla="*/ 240507 h 373857"/>
                <a:gd name="connsiteX31" fmla="*/ 119063 w 171791"/>
                <a:gd name="connsiteY31" fmla="*/ 259557 h 373857"/>
                <a:gd name="connsiteX32" fmla="*/ 107156 w 171791"/>
                <a:gd name="connsiteY32" fmla="*/ 273844 h 373857"/>
                <a:gd name="connsiteX33" fmla="*/ 100013 w 171791"/>
                <a:gd name="connsiteY33" fmla="*/ 297657 h 373857"/>
                <a:gd name="connsiteX34" fmla="*/ 95250 w 171791"/>
                <a:gd name="connsiteY34" fmla="*/ 304800 h 373857"/>
                <a:gd name="connsiteX35" fmla="*/ 88106 w 171791"/>
                <a:gd name="connsiteY35" fmla="*/ 319088 h 373857"/>
                <a:gd name="connsiteX36" fmla="*/ 69056 w 171791"/>
                <a:gd name="connsiteY36" fmla="*/ 323850 h 373857"/>
                <a:gd name="connsiteX37" fmla="*/ 61913 w 171791"/>
                <a:gd name="connsiteY37" fmla="*/ 328613 h 373857"/>
                <a:gd name="connsiteX38" fmla="*/ 69056 w 171791"/>
                <a:gd name="connsiteY38" fmla="*/ 330994 h 373857"/>
                <a:gd name="connsiteX39" fmla="*/ 78581 w 171791"/>
                <a:gd name="connsiteY39" fmla="*/ 333375 h 373857"/>
                <a:gd name="connsiteX40" fmla="*/ 76200 w 171791"/>
                <a:gd name="connsiteY40" fmla="*/ 359569 h 373857"/>
                <a:gd name="connsiteX41" fmla="*/ 71438 w 171791"/>
                <a:gd name="connsiteY41" fmla="*/ 366713 h 373857"/>
                <a:gd name="connsiteX42" fmla="*/ 76200 w 171791"/>
                <a:gd name="connsiteY42" fmla="*/ 373857 h 373857"/>
                <a:gd name="connsiteX43" fmla="*/ 88106 w 171791"/>
                <a:gd name="connsiteY43" fmla="*/ 371475 h 373857"/>
                <a:gd name="connsiteX44" fmla="*/ 90488 w 171791"/>
                <a:gd name="connsiteY44" fmla="*/ 361950 h 373857"/>
                <a:gd name="connsiteX45" fmla="*/ 92869 w 171791"/>
                <a:gd name="connsiteY45" fmla="*/ 354807 h 373857"/>
                <a:gd name="connsiteX46" fmla="*/ 109537 w 171791"/>
                <a:gd name="connsiteY46" fmla="*/ 350044 h 373857"/>
                <a:gd name="connsiteX47" fmla="*/ 119063 w 171791"/>
                <a:gd name="connsiteY47" fmla="*/ 340519 h 373857"/>
                <a:gd name="connsiteX48" fmla="*/ 140494 w 171791"/>
                <a:gd name="connsiteY48" fmla="*/ 309563 h 373857"/>
                <a:gd name="connsiteX49" fmla="*/ 147638 w 171791"/>
                <a:gd name="connsiteY49" fmla="*/ 304800 h 373857"/>
                <a:gd name="connsiteX50" fmla="*/ 154781 w 171791"/>
                <a:gd name="connsiteY50" fmla="*/ 300038 h 373857"/>
                <a:gd name="connsiteX51" fmla="*/ 164306 w 171791"/>
                <a:gd name="connsiteY51" fmla="*/ 285750 h 373857"/>
                <a:gd name="connsiteX52" fmla="*/ 171450 w 171791"/>
                <a:gd name="connsiteY52" fmla="*/ 271463 h 373857"/>
                <a:gd name="connsiteX53" fmla="*/ 169068 w 171791"/>
                <a:gd name="connsiteY53" fmla="*/ 219076 h 373857"/>
                <a:gd name="connsiteX54" fmla="*/ 161925 w 171791"/>
                <a:gd name="connsiteY54" fmla="*/ 202407 h 373857"/>
                <a:gd name="connsiteX55" fmla="*/ 154781 w 171791"/>
                <a:gd name="connsiteY55" fmla="*/ 188119 h 373857"/>
                <a:gd name="connsiteX56" fmla="*/ 152400 w 171791"/>
                <a:gd name="connsiteY56" fmla="*/ 180975 h 373857"/>
                <a:gd name="connsiteX57" fmla="*/ 142875 w 171791"/>
                <a:gd name="connsiteY57" fmla="*/ 169069 h 373857"/>
                <a:gd name="connsiteX58" fmla="*/ 126206 w 171791"/>
                <a:gd name="connsiteY58" fmla="*/ 152401 h 373857"/>
                <a:gd name="connsiteX59" fmla="*/ 128588 w 171791"/>
                <a:gd name="connsiteY59" fmla="*/ 145257 h 373857"/>
                <a:gd name="connsiteX60" fmla="*/ 126206 w 171791"/>
                <a:gd name="connsiteY60" fmla="*/ 138113 h 373857"/>
                <a:gd name="connsiteX61" fmla="*/ 119063 w 171791"/>
                <a:gd name="connsiteY61" fmla="*/ 140494 h 373857"/>
                <a:gd name="connsiteX62" fmla="*/ 107157 w 171791"/>
                <a:gd name="connsiteY62" fmla="*/ 133351 h 373857"/>
                <a:gd name="connsiteX63" fmla="*/ 90488 w 171791"/>
                <a:gd name="connsiteY63" fmla="*/ 114300 h 373857"/>
                <a:gd name="connsiteX64" fmla="*/ 90487 w 171791"/>
                <a:gd name="connsiteY64" fmla="*/ 114301 h 373857"/>
                <a:gd name="connsiteX65" fmla="*/ 80962 w 171791"/>
                <a:gd name="connsiteY65" fmla="*/ 100013 h 373857"/>
                <a:gd name="connsiteX66" fmla="*/ 90488 w 171791"/>
                <a:gd name="connsiteY66" fmla="*/ 61913 h 373857"/>
                <a:gd name="connsiteX67" fmla="*/ 97631 w 171791"/>
                <a:gd name="connsiteY67" fmla="*/ 54769 h 373857"/>
                <a:gd name="connsiteX68" fmla="*/ 114300 w 171791"/>
                <a:gd name="connsiteY68" fmla="*/ 57150 h 373857"/>
                <a:gd name="connsiteX69" fmla="*/ 133350 w 171791"/>
                <a:gd name="connsiteY69" fmla="*/ 40482 h 373857"/>
                <a:gd name="connsiteX0" fmla="*/ 133350 w 171791"/>
                <a:gd name="connsiteY0" fmla="*/ 40482 h 373857"/>
                <a:gd name="connsiteX1" fmla="*/ 133350 w 171791"/>
                <a:gd name="connsiteY1" fmla="*/ 40482 h 373857"/>
                <a:gd name="connsiteX2" fmla="*/ 102394 w 171791"/>
                <a:gd name="connsiteY2" fmla="*/ 21432 h 373857"/>
                <a:gd name="connsiteX3" fmla="*/ 95250 w 171791"/>
                <a:gd name="connsiteY3" fmla="*/ 16669 h 373857"/>
                <a:gd name="connsiteX4" fmla="*/ 88106 w 171791"/>
                <a:gd name="connsiteY4" fmla="*/ 2382 h 373857"/>
                <a:gd name="connsiteX5" fmla="*/ 80963 w 171791"/>
                <a:gd name="connsiteY5" fmla="*/ 0 h 373857"/>
                <a:gd name="connsiteX6" fmla="*/ 64294 w 171791"/>
                <a:gd name="connsiteY6" fmla="*/ 2382 h 373857"/>
                <a:gd name="connsiteX7" fmla="*/ 57150 w 171791"/>
                <a:gd name="connsiteY7" fmla="*/ 4763 h 373857"/>
                <a:gd name="connsiteX8" fmla="*/ 21431 w 171791"/>
                <a:gd name="connsiteY8" fmla="*/ 7144 h 373857"/>
                <a:gd name="connsiteX9" fmla="*/ 4763 w 171791"/>
                <a:gd name="connsiteY9" fmla="*/ 11907 h 373857"/>
                <a:gd name="connsiteX10" fmla="*/ 0 w 171791"/>
                <a:gd name="connsiteY10" fmla="*/ 19050 h 373857"/>
                <a:gd name="connsiteX11" fmla="*/ 2381 w 171791"/>
                <a:gd name="connsiteY11" fmla="*/ 26194 h 373857"/>
                <a:gd name="connsiteX12" fmla="*/ 16669 w 171791"/>
                <a:gd name="connsiteY12" fmla="*/ 30957 h 373857"/>
                <a:gd name="connsiteX13" fmla="*/ 21431 w 171791"/>
                <a:gd name="connsiteY13" fmla="*/ 38100 h 373857"/>
                <a:gd name="connsiteX14" fmla="*/ 30956 w 171791"/>
                <a:gd name="connsiteY14" fmla="*/ 52388 h 373857"/>
                <a:gd name="connsiteX15" fmla="*/ 47625 w 171791"/>
                <a:gd name="connsiteY15" fmla="*/ 57150 h 373857"/>
                <a:gd name="connsiteX16" fmla="*/ 54769 w 171791"/>
                <a:gd name="connsiteY16" fmla="*/ 90488 h 373857"/>
                <a:gd name="connsiteX17" fmla="*/ 47625 w 171791"/>
                <a:gd name="connsiteY17" fmla="*/ 95250 h 373857"/>
                <a:gd name="connsiteX18" fmla="*/ 45244 w 171791"/>
                <a:gd name="connsiteY18" fmla="*/ 114300 h 373857"/>
                <a:gd name="connsiteX19" fmla="*/ 52388 w 171791"/>
                <a:gd name="connsiteY19" fmla="*/ 116682 h 373857"/>
                <a:gd name="connsiteX20" fmla="*/ 66675 w 171791"/>
                <a:gd name="connsiteY20" fmla="*/ 126207 h 373857"/>
                <a:gd name="connsiteX21" fmla="*/ 73819 w 171791"/>
                <a:gd name="connsiteY21" fmla="*/ 130969 h 373857"/>
                <a:gd name="connsiteX22" fmla="*/ 78581 w 171791"/>
                <a:gd name="connsiteY22" fmla="*/ 138113 h 373857"/>
                <a:gd name="connsiteX23" fmla="*/ 85725 w 171791"/>
                <a:gd name="connsiteY23" fmla="*/ 140494 h 373857"/>
                <a:gd name="connsiteX24" fmla="*/ 92869 w 171791"/>
                <a:gd name="connsiteY24" fmla="*/ 145257 h 373857"/>
                <a:gd name="connsiteX25" fmla="*/ 102394 w 171791"/>
                <a:gd name="connsiteY25" fmla="*/ 159544 h 373857"/>
                <a:gd name="connsiteX26" fmla="*/ 104775 w 171791"/>
                <a:gd name="connsiteY26" fmla="*/ 166688 h 373857"/>
                <a:gd name="connsiteX27" fmla="*/ 111919 w 171791"/>
                <a:gd name="connsiteY27" fmla="*/ 171450 h 373857"/>
                <a:gd name="connsiteX28" fmla="*/ 114300 w 171791"/>
                <a:gd name="connsiteY28" fmla="*/ 226219 h 373857"/>
                <a:gd name="connsiteX29" fmla="*/ 116681 w 171791"/>
                <a:gd name="connsiteY29" fmla="*/ 233363 h 373857"/>
                <a:gd name="connsiteX30" fmla="*/ 121444 w 171791"/>
                <a:gd name="connsiteY30" fmla="*/ 240507 h 373857"/>
                <a:gd name="connsiteX31" fmla="*/ 119063 w 171791"/>
                <a:gd name="connsiteY31" fmla="*/ 259557 h 373857"/>
                <a:gd name="connsiteX32" fmla="*/ 107156 w 171791"/>
                <a:gd name="connsiteY32" fmla="*/ 273844 h 373857"/>
                <a:gd name="connsiteX33" fmla="*/ 100013 w 171791"/>
                <a:gd name="connsiteY33" fmla="*/ 297657 h 373857"/>
                <a:gd name="connsiteX34" fmla="*/ 95250 w 171791"/>
                <a:gd name="connsiteY34" fmla="*/ 304800 h 373857"/>
                <a:gd name="connsiteX35" fmla="*/ 88106 w 171791"/>
                <a:gd name="connsiteY35" fmla="*/ 319088 h 373857"/>
                <a:gd name="connsiteX36" fmla="*/ 69056 w 171791"/>
                <a:gd name="connsiteY36" fmla="*/ 323850 h 373857"/>
                <a:gd name="connsiteX37" fmla="*/ 61913 w 171791"/>
                <a:gd name="connsiteY37" fmla="*/ 328613 h 373857"/>
                <a:gd name="connsiteX38" fmla="*/ 69056 w 171791"/>
                <a:gd name="connsiteY38" fmla="*/ 330994 h 373857"/>
                <a:gd name="connsiteX39" fmla="*/ 78581 w 171791"/>
                <a:gd name="connsiteY39" fmla="*/ 333375 h 373857"/>
                <a:gd name="connsiteX40" fmla="*/ 76200 w 171791"/>
                <a:gd name="connsiteY40" fmla="*/ 359569 h 373857"/>
                <a:gd name="connsiteX41" fmla="*/ 71438 w 171791"/>
                <a:gd name="connsiteY41" fmla="*/ 366713 h 373857"/>
                <a:gd name="connsiteX42" fmla="*/ 76200 w 171791"/>
                <a:gd name="connsiteY42" fmla="*/ 373857 h 373857"/>
                <a:gd name="connsiteX43" fmla="*/ 88106 w 171791"/>
                <a:gd name="connsiteY43" fmla="*/ 371475 h 373857"/>
                <a:gd name="connsiteX44" fmla="*/ 90488 w 171791"/>
                <a:gd name="connsiteY44" fmla="*/ 361950 h 373857"/>
                <a:gd name="connsiteX45" fmla="*/ 92869 w 171791"/>
                <a:gd name="connsiteY45" fmla="*/ 354807 h 373857"/>
                <a:gd name="connsiteX46" fmla="*/ 109537 w 171791"/>
                <a:gd name="connsiteY46" fmla="*/ 350044 h 373857"/>
                <a:gd name="connsiteX47" fmla="*/ 119063 w 171791"/>
                <a:gd name="connsiteY47" fmla="*/ 340519 h 373857"/>
                <a:gd name="connsiteX48" fmla="*/ 140494 w 171791"/>
                <a:gd name="connsiteY48" fmla="*/ 309563 h 373857"/>
                <a:gd name="connsiteX49" fmla="*/ 147638 w 171791"/>
                <a:gd name="connsiteY49" fmla="*/ 304800 h 373857"/>
                <a:gd name="connsiteX50" fmla="*/ 154781 w 171791"/>
                <a:gd name="connsiteY50" fmla="*/ 300038 h 373857"/>
                <a:gd name="connsiteX51" fmla="*/ 164306 w 171791"/>
                <a:gd name="connsiteY51" fmla="*/ 285750 h 373857"/>
                <a:gd name="connsiteX52" fmla="*/ 171450 w 171791"/>
                <a:gd name="connsiteY52" fmla="*/ 271463 h 373857"/>
                <a:gd name="connsiteX53" fmla="*/ 169068 w 171791"/>
                <a:gd name="connsiteY53" fmla="*/ 219076 h 373857"/>
                <a:gd name="connsiteX54" fmla="*/ 161925 w 171791"/>
                <a:gd name="connsiteY54" fmla="*/ 202407 h 373857"/>
                <a:gd name="connsiteX55" fmla="*/ 154781 w 171791"/>
                <a:gd name="connsiteY55" fmla="*/ 188119 h 373857"/>
                <a:gd name="connsiteX56" fmla="*/ 152400 w 171791"/>
                <a:gd name="connsiteY56" fmla="*/ 180975 h 373857"/>
                <a:gd name="connsiteX57" fmla="*/ 142875 w 171791"/>
                <a:gd name="connsiteY57" fmla="*/ 169069 h 373857"/>
                <a:gd name="connsiteX58" fmla="*/ 126206 w 171791"/>
                <a:gd name="connsiteY58" fmla="*/ 152401 h 373857"/>
                <a:gd name="connsiteX59" fmla="*/ 128588 w 171791"/>
                <a:gd name="connsiteY59" fmla="*/ 145257 h 373857"/>
                <a:gd name="connsiteX60" fmla="*/ 126206 w 171791"/>
                <a:gd name="connsiteY60" fmla="*/ 138113 h 373857"/>
                <a:gd name="connsiteX61" fmla="*/ 119063 w 171791"/>
                <a:gd name="connsiteY61" fmla="*/ 140494 h 373857"/>
                <a:gd name="connsiteX62" fmla="*/ 107157 w 171791"/>
                <a:gd name="connsiteY62" fmla="*/ 133351 h 373857"/>
                <a:gd name="connsiteX63" fmla="*/ 90488 w 171791"/>
                <a:gd name="connsiteY63" fmla="*/ 114300 h 373857"/>
                <a:gd name="connsiteX64" fmla="*/ 90487 w 171791"/>
                <a:gd name="connsiteY64" fmla="*/ 114301 h 373857"/>
                <a:gd name="connsiteX65" fmla="*/ 80962 w 171791"/>
                <a:gd name="connsiteY65" fmla="*/ 100013 h 373857"/>
                <a:gd name="connsiteX66" fmla="*/ 90488 w 171791"/>
                <a:gd name="connsiteY66" fmla="*/ 61913 h 373857"/>
                <a:gd name="connsiteX67" fmla="*/ 102394 w 171791"/>
                <a:gd name="connsiteY67" fmla="*/ 64294 h 373857"/>
                <a:gd name="connsiteX68" fmla="*/ 114300 w 171791"/>
                <a:gd name="connsiteY68" fmla="*/ 57150 h 373857"/>
                <a:gd name="connsiteX69" fmla="*/ 133350 w 171791"/>
                <a:gd name="connsiteY69" fmla="*/ 40482 h 373857"/>
                <a:gd name="connsiteX0" fmla="*/ 133350 w 171791"/>
                <a:gd name="connsiteY0" fmla="*/ 40482 h 373857"/>
                <a:gd name="connsiteX1" fmla="*/ 133350 w 171791"/>
                <a:gd name="connsiteY1" fmla="*/ 40482 h 373857"/>
                <a:gd name="connsiteX2" fmla="*/ 102394 w 171791"/>
                <a:gd name="connsiteY2" fmla="*/ 21432 h 373857"/>
                <a:gd name="connsiteX3" fmla="*/ 95250 w 171791"/>
                <a:gd name="connsiteY3" fmla="*/ 16669 h 373857"/>
                <a:gd name="connsiteX4" fmla="*/ 88106 w 171791"/>
                <a:gd name="connsiteY4" fmla="*/ 2382 h 373857"/>
                <a:gd name="connsiteX5" fmla="*/ 80963 w 171791"/>
                <a:gd name="connsiteY5" fmla="*/ 0 h 373857"/>
                <a:gd name="connsiteX6" fmla="*/ 64294 w 171791"/>
                <a:gd name="connsiteY6" fmla="*/ 2382 h 373857"/>
                <a:gd name="connsiteX7" fmla="*/ 57150 w 171791"/>
                <a:gd name="connsiteY7" fmla="*/ 4763 h 373857"/>
                <a:gd name="connsiteX8" fmla="*/ 21431 w 171791"/>
                <a:gd name="connsiteY8" fmla="*/ 7144 h 373857"/>
                <a:gd name="connsiteX9" fmla="*/ 4763 w 171791"/>
                <a:gd name="connsiteY9" fmla="*/ 11907 h 373857"/>
                <a:gd name="connsiteX10" fmla="*/ 0 w 171791"/>
                <a:gd name="connsiteY10" fmla="*/ 19050 h 373857"/>
                <a:gd name="connsiteX11" fmla="*/ 2381 w 171791"/>
                <a:gd name="connsiteY11" fmla="*/ 26194 h 373857"/>
                <a:gd name="connsiteX12" fmla="*/ 16669 w 171791"/>
                <a:gd name="connsiteY12" fmla="*/ 30957 h 373857"/>
                <a:gd name="connsiteX13" fmla="*/ 21431 w 171791"/>
                <a:gd name="connsiteY13" fmla="*/ 38100 h 373857"/>
                <a:gd name="connsiteX14" fmla="*/ 30956 w 171791"/>
                <a:gd name="connsiteY14" fmla="*/ 52388 h 373857"/>
                <a:gd name="connsiteX15" fmla="*/ 47625 w 171791"/>
                <a:gd name="connsiteY15" fmla="*/ 57150 h 373857"/>
                <a:gd name="connsiteX16" fmla="*/ 54769 w 171791"/>
                <a:gd name="connsiteY16" fmla="*/ 90488 h 373857"/>
                <a:gd name="connsiteX17" fmla="*/ 47625 w 171791"/>
                <a:gd name="connsiteY17" fmla="*/ 95250 h 373857"/>
                <a:gd name="connsiteX18" fmla="*/ 45244 w 171791"/>
                <a:gd name="connsiteY18" fmla="*/ 114300 h 373857"/>
                <a:gd name="connsiteX19" fmla="*/ 52388 w 171791"/>
                <a:gd name="connsiteY19" fmla="*/ 116682 h 373857"/>
                <a:gd name="connsiteX20" fmla="*/ 66675 w 171791"/>
                <a:gd name="connsiteY20" fmla="*/ 126207 h 373857"/>
                <a:gd name="connsiteX21" fmla="*/ 73819 w 171791"/>
                <a:gd name="connsiteY21" fmla="*/ 130969 h 373857"/>
                <a:gd name="connsiteX22" fmla="*/ 78581 w 171791"/>
                <a:gd name="connsiteY22" fmla="*/ 138113 h 373857"/>
                <a:gd name="connsiteX23" fmla="*/ 85725 w 171791"/>
                <a:gd name="connsiteY23" fmla="*/ 140494 h 373857"/>
                <a:gd name="connsiteX24" fmla="*/ 92869 w 171791"/>
                <a:gd name="connsiteY24" fmla="*/ 145257 h 373857"/>
                <a:gd name="connsiteX25" fmla="*/ 102394 w 171791"/>
                <a:gd name="connsiteY25" fmla="*/ 159544 h 373857"/>
                <a:gd name="connsiteX26" fmla="*/ 104775 w 171791"/>
                <a:gd name="connsiteY26" fmla="*/ 166688 h 373857"/>
                <a:gd name="connsiteX27" fmla="*/ 111919 w 171791"/>
                <a:gd name="connsiteY27" fmla="*/ 171450 h 373857"/>
                <a:gd name="connsiteX28" fmla="*/ 114300 w 171791"/>
                <a:gd name="connsiteY28" fmla="*/ 226219 h 373857"/>
                <a:gd name="connsiteX29" fmla="*/ 116681 w 171791"/>
                <a:gd name="connsiteY29" fmla="*/ 233363 h 373857"/>
                <a:gd name="connsiteX30" fmla="*/ 121444 w 171791"/>
                <a:gd name="connsiteY30" fmla="*/ 240507 h 373857"/>
                <a:gd name="connsiteX31" fmla="*/ 119063 w 171791"/>
                <a:gd name="connsiteY31" fmla="*/ 259557 h 373857"/>
                <a:gd name="connsiteX32" fmla="*/ 107156 w 171791"/>
                <a:gd name="connsiteY32" fmla="*/ 273844 h 373857"/>
                <a:gd name="connsiteX33" fmla="*/ 100013 w 171791"/>
                <a:gd name="connsiteY33" fmla="*/ 297657 h 373857"/>
                <a:gd name="connsiteX34" fmla="*/ 95250 w 171791"/>
                <a:gd name="connsiteY34" fmla="*/ 304800 h 373857"/>
                <a:gd name="connsiteX35" fmla="*/ 88106 w 171791"/>
                <a:gd name="connsiteY35" fmla="*/ 319088 h 373857"/>
                <a:gd name="connsiteX36" fmla="*/ 69056 w 171791"/>
                <a:gd name="connsiteY36" fmla="*/ 323850 h 373857"/>
                <a:gd name="connsiteX37" fmla="*/ 61913 w 171791"/>
                <a:gd name="connsiteY37" fmla="*/ 328613 h 373857"/>
                <a:gd name="connsiteX38" fmla="*/ 69056 w 171791"/>
                <a:gd name="connsiteY38" fmla="*/ 330994 h 373857"/>
                <a:gd name="connsiteX39" fmla="*/ 78581 w 171791"/>
                <a:gd name="connsiteY39" fmla="*/ 333375 h 373857"/>
                <a:gd name="connsiteX40" fmla="*/ 76200 w 171791"/>
                <a:gd name="connsiteY40" fmla="*/ 359569 h 373857"/>
                <a:gd name="connsiteX41" fmla="*/ 71438 w 171791"/>
                <a:gd name="connsiteY41" fmla="*/ 366713 h 373857"/>
                <a:gd name="connsiteX42" fmla="*/ 76200 w 171791"/>
                <a:gd name="connsiteY42" fmla="*/ 373857 h 373857"/>
                <a:gd name="connsiteX43" fmla="*/ 88106 w 171791"/>
                <a:gd name="connsiteY43" fmla="*/ 371475 h 373857"/>
                <a:gd name="connsiteX44" fmla="*/ 90488 w 171791"/>
                <a:gd name="connsiteY44" fmla="*/ 361950 h 373857"/>
                <a:gd name="connsiteX45" fmla="*/ 100013 w 171791"/>
                <a:gd name="connsiteY45" fmla="*/ 361951 h 373857"/>
                <a:gd name="connsiteX46" fmla="*/ 109537 w 171791"/>
                <a:gd name="connsiteY46" fmla="*/ 350044 h 373857"/>
                <a:gd name="connsiteX47" fmla="*/ 119063 w 171791"/>
                <a:gd name="connsiteY47" fmla="*/ 340519 h 373857"/>
                <a:gd name="connsiteX48" fmla="*/ 140494 w 171791"/>
                <a:gd name="connsiteY48" fmla="*/ 309563 h 373857"/>
                <a:gd name="connsiteX49" fmla="*/ 147638 w 171791"/>
                <a:gd name="connsiteY49" fmla="*/ 304800 h 373857"/>
                <a:gd name="connsiteX50" fmla="*/ 154781 w 171791"/>
                <a:gd name="connsiteY50" fmla="*/ 300038 h 373857"/>
                <a:gd name="connsiteX51" fmla="*/ 164306 w 171791"/>
                <a:gd name="connsiteY51" fmla="*/ 285750 h 373857"/>
                <a:gd name="connsiteX52" fmla="*/ 171450 w 171791"/>
                <a:gd name="connsiteY52" fmla="*/ 271463 h 373857"/>
                <a:gd name="connsiteX53" fmla="*/ 169068 w 171791"/>
                <a:gd name="connsiteY53" fmla="*/ 219076 h 373857"/>
                <a:gd name="connsiteX54" fmla="*/ 161925 w 171791"/>
                <a:gd name="connsiteY54" fmla="*/ 202407 h 373857"/>
                <a:gd name="connsiteX55" fmla="*/ 154781 w 171791"/>
                <a:gd name="connsiteY55" fmla="*/ 188119 h 373857"/>
                <a:gd name="connsiteX56" fmla="*/ 152400 w 171791"/>
                <a:gd name="connsiteY56" fmla="*/ 180975 h 373857"/>
                <a:gd name="connsiteX57" fmla="*/ 142875 w 171791"/>
                <a:gd name="connsiteY57" fmla="*/ 169069 h 373857"/>
                <a:gd name="connsiteX58" fmla="*/ 126206 w 171791"/>
                <a:gd name="connsiteY58" fmla="*/ 152401 h 373857"/>
                <a:gd name="connsiteX59" fmla="*/ 128588 w 171791"/>
                <a:gd name="connsiteY59" fmla="*/ 145257 h 373857"/>
                <a:gd name="connsiteX60" fmla="*/ 126206 w 171791"/>
                <a:gd name="connsiteY60" fmla="*/ 138113 h 373857"/>
                <a:gd name="connsiteX61" fmla="*/ 119063 w 171791"/>
                <a:gd name="connsiteY61" fmla="*/ 140494 h 373857"/>
                <a:gd name="connsiteX62" fmla="*/ 107157 w 171791"/>
                <a:gd name="connsiteY62" fmla="*/ 133351 h 373857"/>
                <a:gd name="connsiteX63" fmla="*/ 90488 w 171791"/>
                <a:gd name="connsiteY63" fmla="*/ 114300 h 373857"/>
                <a:gd name="connsiteX64" fmla="*/ 90487 w 171791"/>
                <a:gd name="connsiteY64" fmla="*/ 114301 h 373857"/>
                <a:gd name="connsiteX65" fmla="*/ 80962 w 171791"/>
                <a:gd name="connsiteY65" fmla="*/ 100013 h 373857"/>
                <a:gd name="connsiteX66" fmla="*/ 90488 w 171791"/>
                <a:gd name="connsiteY66" fmla="*/ 61913 h 373857"/>
                <a:gd name="connsiteX67" fmla="*/ 102394 w 171791"/>
                <a:gd name="connsiteY67" fmla="*/ 64294 h 373857"/>
                <a:gd name="connsiteX68" fmla="*/ 114300 w 171791"/>
                <a:gd name="connsiteY68" fmla="*/ 57150 h 373857"/>
                <a:gd name="connsiteX69" fmla="*/ 133350 w 171791"/>
                <a:gd name="connsiteY69" fmla="*/ 40482 h 373857"/>
                <a:gd name="connsiteX0" fmla="*/ 133350 w 171791"/>
                <a:gd name="connsiteY0" fmla="*/ 40482 h 373857"/>
                <a:gd name="connsiteX1" fmla="*/ 133350 w 171791"/>
                <a:gd name="connsiteY1" fmla="*/ 40482 h 373857"/>
                <a:gd name="connsiteX2" fmla="*/ 102394 w 171791"/>
                <a:gd name="connsiteY2" fmla="*/ 21432 h 373857"/>
                <a:gd name="connsiteX3" fmla="*/ 95250 w 171791"/>
                <a:gd name="connsiteY3" fmla="*/ 16669 h 373857"/>
                <a:gd name="connsiteX4" fmla="*/ 88106 w 171791"/>
                <a:gd name="connsiteY4" fmla="*/ 2382 h 373857"/>
                <a:gd name="connsiteX5" fmla="*/ 80963 w 171791"/>
                <a:gd name="connsiteY5" fmla="*/ 0 h 373857"/>
                <a:gd name="connsiteX6" fmla="*/ 64294 w 171791"/>
                <a:gd name="connsiteY6" fmla="*/ 2382 h 373857"/>
                <a:gd name="connsiteX7" fmla="*/ 57150 w 171791"/>
                <a:gd name="connsiteY7" fmla="*/ 4763 h 373857"/>
                <a:gd name="connsiteX8" fmla="*/ 21431 w 171791"/>
                <a:gd name="connsiteY8" fmla="*/ 7144 h 373857"/>
                <a:gd name="connsiteX9" fmla="*/ 4763 w 171791"/>
                <a:gd name="connsiteY9" fmla="*/ 11907 h 373857"/>
                <a:gd name="connsiteX10" fmla="*/ 0 w 171791"/>
                <a:gd name="connsiteY10" fmla="*/ 19050 h 373857"/>
                <a:gd name="connsiteX11" fmla="*/ 2381 w 171791"/>
                <a:gd name="connsiteY11" fmla="*/ 26194 h 373857"/>
                <a:gd name="connsiteX12" fmla="*/ 16669 w 171791"/>
                <a:gd name="connsiteY12" fmla="*/ 30957 h 373857"/>
                <a:gd name="connsiteX13" fmla="*/ 21431 w 171791"/>
                <a:gd name="connsiteY13" fmla="*/ 38100 h 373857"/>
                <a:gd name="connsiteX14" fmla="*/ 30956 w 171791"/>
                <a:gd name="connsiteY14" fmla="*/ 52388 h 373857"/>
                <a:gd name="connsiteX15" fmla="*/ 47625 w 171791"/>
                <a:gd name="connsiteY15" fmla="*/ 57150 h 373857"/>
                <a:gd name="connsiteX16" fmla="*/ 54769 w 171791"/>
                <a:gd name="connsiteY16" fmla="*/ 90488 h 373857"/>
                <a:gd name="connsiteX17" fmla="*/ 47625 w 171791"/>
                <a:gd name="connsiteY17" fmla="*/ 95250 h 373857"/>
                <a:gd name="connsiteX18" fmla="*/ 45244 w 171791"/>
                <a:gd name="connsiteY18" fmla="*/ 114300 h 373857"/>
                <a:gd name="connsiteX19" fmla="*/ 52388 w 171791"/>
                <a:gd name="connsiteY19" fmla="*/ 116682 h 373857"/>
                <a:gd name="connsiteX20" fmla="*/ 66675 w 171791"/>
                <a:gd name="connsiteY20" fmla="*/ 126207 h 373857"/>
                <a:gd name="connsiteX21" fmla="*/ 73819 w 171791"/>
                <a:gd name="connsiteY21" fmla="*/ 130969 h 373857"/>
                <a:gd name="connsiteX22" fmla="*/ 78581 w 171791"/>
                <a:gd name="connsiteY22" fmla="*/ 138113 h 373857"/>
                <a:gd name="connsiteX23" fmla="*/ 85725 w 171791"/>
                <a:gd name="connsiteY23" fmla="*/ 140494 h 373857"/>
                <a:gd name="connsiteX24" fmla="*/ 92869 w 171791"/>
                <a:gd name="connsiteY24" fmla="*/ 145257 h 373857"/>
                <a:gd name="connsiteX25" fmla="*/ 102394 w 171791"/>
                <a:gd name="connsiteY25" fmla="*/ 159544 h 373857"/>
                <a:gd name="connsiteX26" fmla="*/ 104775 w 171791"/>
                <a:gd name="connsiteY26" fmla="*/ 166688 h 373857"/>
                <a:gd name="connsiteX27" fmla="*/ 111919 w 171791"/>
                <a:gd name="connsiteY27" fmla="*/ 171450 h 373857"/>
                <a:gd name="connsiteX28" fmla="*/ 114300 w 171791"/>
                <a:gd name="connsiteY28" fmla="*/ 226219 h 373857"/>
                <a:gd name="connsiteX29" fmla="*/ 116681 w 171791"/>
                <a:gd name="connsiteY29" fmla="*/ 233363 h 373857"/>
                <a:gd name="connsiteX30" fmla="*/ 121444 w 171791"/>
                <a:gd name="connsiteY30" fmla="*/ 240507 h 373857"/>
                <a:gd name="connsiteX31" fmla="*/ 119063 w 171791"/>
                <a:gd name="connsiteY31" fmla="*/ 259557 h 373857"/>
                <a:gd name="connsiteX32" fmla="*/ 107156 w 171791"/>
                <a:gd name="connsiteY32" fmla="*/ 273844 h 373857"/>
                <a:gd name="connsiteX33" fmla="*/ 100013 w 171791"/>
                <a:gd name="connsiteY33" fmla="*/ 297657 h 373857"/>
                <a:gd name="connsiteX34" fmla="*/ 95250 w 171791"/>
                <a:gd name="connsiteY34" fmla="*/ 304800 h 373857"/>
                <a:gd name="connsiteX35" fmla="*/ 88106 w 171791"/>
                <a:gd name="connsiteY35" fmla="*/ 319088 h 373857"/>
                <a:gd name="connsiteX36" fmla="*/ 69056 w 171791"/>
                <a:gd name="connsiteY36" fmla="*/ 323850 h 373857"/>
                <a:gd name="connsiteX37" fmla="*/ 61913 w 171791"/>
                <a:gd name="connsiteY37" fmla="*/ 328613 h 373857"/>
                <a:gd name="connsiteX38" fmla="*/ 69056 w 171791"/>
                <a:gd name="connsiteY38" fmla="*/ 330994 h 373857"/>
                <a:gd name="connsiteX39" fmla="*/ 78581 w 171791"/>
                <a:gd name="connsiteY39" fmla="*/ 333375 h 373857"/>
                <a:gd name="connsiteX40" fmla="*/ 76200 w 171791"/>
                <a:gd name="connsiteY40" fmla="*/ 359569 h 373857"/>
                <a:gd name="connsiteX41" fmla="*/ 71438 w 171791"/>
                <a:gd name="connsiteY41" fmla="*/ 366713 h 373857"/>
                <a:gd name="connsiteX42" fmla="*/ 76200 w 171791"/>
                <a:gd name="connsiteY42" fmla="*/ 373857 h 373857"/>
                <a:gd name="connsiteX43" fmla="*/ 88106 w 171791"/>
                <a:gd name="connsiteY43" fmla="*/ 371475 h 373857"/>
                <a:gd name="connsiteX44" fmla="*/ 90488 w 171791"/>
                <a:gd name="connsiteY44" fmla="*/ 361950 h 373857"/>
                <a:gd name="connsiteX45" fmla="*/ 100013 w 171791"/>
                <a:gd name="connsiteY45" fmla="*/ 364332 h 373857"/>
                <a:gd name="connsiteX46" fmla="*/ 109537 w 171791"/>
                <a:gd name="connsiteY46" fmla="*/ 350044 h 373857"/>
                <a:gd name="connsiteX47" fmla="*/ 119063 w 171791"/>
                <a:gd name="connsiteY47" fmla="*/ 340519 h 373857"/>
                <a:gd name="connsiteX48" fmla="*/ 140494 w 171791"/>
                <a:gd name="connsiteY48" fmla="*/ 309563 h 373857"/>
                <a:gd name="connsiteX49" fmla="*/ 147638 w 171791"/>
                <a:gd name="connsiteY49" fmla="*/ 304800 h 373857"/>
                <a:gd name="connsiteX50" fmla="*/ 154781 w 171791"/>
                <a:gd name="connsiteY50" fmla="*/ 300038 h 373857"/>
                <a:gd name="connsiteX51" fmla="*/ 164306 w 171791"/>
                <a:gd name="connsiteY51" fmla="*/ 285750 h 373857"/>
                <a:gd name="connsiteX52" fmla="*/ 171450 w 171791"/>
                <a:gd name="connsiteY52" fmla="*/ 271463 h 373857"/>
                <a:gd name="connsiteX53" fmla="*/ 169068 w 171791"/>
                <a:gd name="connsiteY53" fmla="*/ 219076 h 373857"/>
                <a:gd name="connsiteX54" fmla="*/ 161925 w 171791"/>
                <a:gd name="connsiteY54" fmla="*/ 202407 h 373857"/>
                <a:gd name="connsiteX55" fmla="*/ 154781 w 171791"/>
                <a:gd name="connsiteY55" fmla="*/ 188119 h 373857"/>
                <a:gd name="connsiteX56" fmla="*/ 152400 w 171791"/>
                <a:gd name="connsiteY56" fmla="*/ 180975 h 373857"/>
                <a:gd name="connsiteX57" fmla="*/ 142875 w 171791"/>
                <a:gd name="connsiteY57" fmla="*/ 169069 h 373857"/>
                <a:gd name="connsiteX58" fmla="*/ 126206 w 171791"/>
                <a:gd name="connsiteY58" fmla="*/ 152401 h 373857"/>
                <a:gd name="connsiteX59" fmla="*/ 128588 w 171791"/>
                <a:gd name="connsiteY59" fmla="*/ 145257 h 373857"/>
                <a:gd name="connsiteX60" fmla="*/ 126206 w 171791"/>
                <a:gd name="connsiteY60" fmla="*/ 138113 h 373857"/>
                <a:gd name="connsiteX61" fmla="*/ 119063 w 171791"/>
                <a:gd name="connsiteY61" fmla="*/ 140494 h 373857"/>
                <a:gd name="connsiteX62" fmla="*/ 107157 w 171791"/>
                <a:gd name="connsiteY62" fmla="*/ 133351 h 373857"/>
                <a:gd name="connsiteX63" fmla="*/ 90488 w 171791"/>
                <a:gd name="connsiteY63" fmla="*/ 114300 h 373857"/>
                <a:gd name="connsiteX64" fmla="*/ 90487 w 171791"/>
                <a:gd name="connsiteY64" fmla="*/ 114301 h 373857"/>
                <a:gd name="connsiteX65" fmla="*/ 80962 w 171791"/>
                <a:gd name="connsiteY65" fmla="*/ 100013 h 373857"/>
                <a:gd name="connsiteX66" fmla="*/ 90488 w 171791"/>
                <a:gd name="connsiteY66" fmla="*/ 61913 h 373857"/>
                <a:gd name="connsiteX67" fmla="*/ 102394 w 171791"/>
                <a:gd name="connsiteY67" fmla="*/ 64294 h 373857"/>
                <a:gd name="connsiteX68" fmla="*/ 114300 w 171791"/>
                <a:gd name="connsiteY68" fmla="*/ 57150 h 373857"/>
                <a:gd name="connsiteX69" fmla="*/ 133350 w 171791"/>
                <a:gd name="connsiteY69" fmla="*/ 40482 h 373857"/>
                <a:gd name="connsiteX0" fmla="*/ 133350 w 171791"/>
                <a:gd name="connsiteY0" fmla="*/ 43044 h 376419"/>
                <a:gd name="connsiteX1" fmla="*/ 133350 w 171791"/>
                <a:gd name="connsiteY1" fmla="*/ 43044 h 376419"/>
                <a:gd name="connsiteX2" fmla="*/ 102394 w 171791"/>
                <a:gd name="connsiteY2" fmla="*/ 23994 h 376419"/>
                <a:gd name="connsiteX3" fmla="*/ 95250 w 171791"/>
                <a:gd name="connsiteY3" fmla="*/ 19231 h 376419"/>
                <a:gd name="connsiteX4" fmla="*/ 88106 w 171791"/>
                <a:gd name="connsiteY4" fmla="*/ 4944 h 376419"/>
                <a:gd name="connsiteX5" fmla="*/ 80963 w 171791"/>
                <a:gd name="connsiteY5" fmla="*/ 2562 h 376419"/>
                <a:gd name="connsiteX6" fmla="*/ 66675 w 171791"/>
                <a:gd name="connsiteY6" fmla="*/ 182 h 376419"/>
                <a:gd name="connsiteX7" fmla="*/ 57150 w 171791"/>
                <a:gd name="connsiteY7" fmla="*/ 7325 h 376419"/>
                <a:gd name="connsiteX8" fmla="*/ 21431 w 171791"/>
                <a:gd name="connsiteY8" fmla="*/ 9706 h 376419"/>
                <a:gd name="connsiteX9" fmla="*/ 4763 w 171791"/>
                <a:gd name="connsiteY9" fmla="*/ 14469 h 376419"/>
                <a:gd name="connsiteX10" fmla="*/ 0 w 171791"/>
                <a:gd name="connsiteY10" fmla="*/ 21612 h 376419"/>
                <a:gd name="connsiteX11" fmla="*/ 2381 w 171791"/>
                <a:gd name="connsiteY11" fmla="*/ 28756 h 376419"/>
                <a:gd name="connsiteX12" fmla="*/ 16669 w 171791"/>
                <a:gd name="connsiteY12" fmla="*/ 33519 h 376419"/>
                <a:gd name="connsiteX13" fmla="*/ 21431 w 171791"/>
                <a:gd name="connsiteY13" fmla="*/ 40662 h 376419"/>
                <a:gd name="connsiteX14" fmla="*/ 30956 w 171791"/>
                <a:gd name="connsiteY14" fmla="*/ 54950 h 376419"/>
                <a:gd name="connsiteX15" fmla="*/ 47625 w 171791"/>
                <a:gd name="connsiteY15" fmla="*/ 59712 h 376419"/>
                <a:gd name="connsiteX16" fmla="*/ 54769 w 171791"/>
                <a:gd name="connsiteY16" fmla="*/ 93050 h 376419"/>
                <a:gd name="connsiteX17" fmla="*/ 47625 w 171791"/>
                <a:gd name="connsiteY17" fmla="*/ 97812 h 376419"/>
                <a:gd name="connsiteX18" fmla="*/ 45244 w 171791"/>
                <a:gd name="connsiteY18" fmla="*/ 116862 h 376419"/>
                <a:gd name="connsiteX19" fmla="*/ 52388 w 171791"/>
                <a:gd name="connsiteY19" fmla="*/ 119244 h 376419"/>
                <a:gd name="connsiteX20" fmla="*/ 66675 w 171791"/>
                <a:gd name="connsiteY20" fmla="*/ 128769 h 376419"/>
                <a:gd name="connsiteX21" fmla="*/ 73819 w 171791"/>
                <a:gd name="connsiteY21" fmla="*/ 133531 h 376419"/>
                <a:gd name="connsiteX22" fmla="*/ 78581 w 171791"/>
                <a:gd name="connsiteY22" fmla="*/ 140675 h 376419"/>
                <a:gd name="connsiteX23" fmla="*/ 85725 w 171791"/>
                <a:gd name="connsiteY23" fmla="*/ 143056 h 376419"/>
                <a:gd name="connsiteX24" fmla="*/ 92869 w 171791"/>
                <a:gd name="connsiteY24" fmla="*/ 147819 h 376419"/>
                <a:gd name="connsiteX25" fmla="*/ 102394 w 171791"/>
                <a:gd name="connsiteY25" fmla="*/ 162106 h 376419"/>
                <a:gd name="connsiteX26" fmla="*/ 104775 w 171791"/>
                <a:gd name="connsiteY26" fmla="*/ 169250 h 376419"/>
                <a:gd name="connsiteX27" fmla="*/ 111919 w 171791"/>
                <a:gd name="connsiteY27" fmla="*/ 174012 h 376419"/>
                <a:gd name="connsiteX28" fmla="*/ 114300 w 171791"/>
                <a:gd name="connsiteY28" fmla="*/ 228781 h 376419"/>
                <a:gd name="connsiteX29" fmla="*/ 116681 w 171791"/>
                <a:gd name="connsiteY29" fmla="*/ 235925 h 376419"/>
                <a:gd name="connsiteX30" fmla="*/ 121444 w 171791"/>
                <a:gd name="connsiteY30" fmla="*/ 243069 h 376419"/>
                <a:gd name="connsiteX31" fmla="*/ 119063 w 171791"/>
                <a:gd name="connsiteY31" fmla="*/ 262119 h 376419"/>
                <a:gd name="connsiteX32" fmla="*/ 107156 w 171791"/>
                <a:gd name="connsiteY32" fmla="*/ 276406 h 376419"/>
                <a:gd name="connsiteX33" fmla="*/ 100013 w 171791"/>
                <a:gd name="connsiteY33" fmla="*/ 300219 h 376419"/>
                <a:gd name="connsiteX34" fmla="*/ 95250 w 171791"/>
                <a:gd name="connsiteY34" fmla="*/ 307362 h 376419"/>
                <a:gd name="connsiteX35" fmla="*/ 88106 w 171791"/>
                <a:gd name="connsiteY35" fmla="*/ 321650 h 376419"/>
                <a:gd name="connsiteX36" fmla="*/ 69056 w 171791"/>
                <a:gd name="connsiteY36" fmla="*/ 326412 h 376419"/>
                <a:gd name="connsiteX37" fmla="*/ 61913 w 171791"/>
                <a:gd name="connsiteY37" fmla="*/ 331175 h 376419"/>
                <a:gd name="connsiteX38" fmla="*/ 69056 w 171791"/>
                <a:gd name="connsiteY38" fmla="*/ 333556 h 376419"/>
                <a:gd name="connsiteX39" fmla="*/ 78581 w 171791"/>
                <a:gd name="connsiteY39" fmla="*/ 335937 h 376419"/>
                <a:gd name="connsiteX40" fmla="*/ 76200 w 171791"/>
                <a:gd name="connsiteY40" fmla="*/ 362131 h 376419"/>
                <a:gd name="connsiteX41" fmla="*/ 71438 w 171791"/>
                <a:gd name="connsiteY41" fmla="*/ 369275 h 376419"/>
                <a:gd name="connsiteX42" fmla="*/ 76200 w 171791"/>
                <a:gd name="connsiteY42" fmla="*/ 376419 h 376419"/>
                <a:gd name="connsiteX43" fmla="*/ 88106 w 171791"/>
                <a:gd name="connsiteY43" fmla="*/ 374037 h 376419"/>
                <a:gd name="connsiteX44" fmla="*/ 90488 w 171791"/>
                <a:gd name="connsiteY44" fmla="*/ 364512 h 376419"/>
                <a:gd name="connsiteX45" fmla="*/ 100013 w 171791"/>
                <a:gd name="connsiteY45" fmla="*/ 366894 h 376419"/>
                <a:gd name="connsiteX46" fmla="*/ 109537 w 171791"/>
                <a:gd name="connsiteY46" fmla="*/ 352606 h 376419"/>
                <a:gd name="connsiteX47" fmla="*/ 119063 w 171791"/>
                <a:gd name="connsiteY47" fmla="*/ 343081 h 376419"/>
                <a:gd name="connsiteX48" fmla="*/ 140494 w 171791"/>
                <a:gd name="connsiteY48" fmla="*/ 312125 h 376419"/>
                <a:gd name="connsiteX49" fmla="*/ 147638 w 171791"/>
                <a:gd name="connsiteY49" fmla="*/ 307362 h 376419"/>
                <a:gd name="connsiteX50" fmla="*/ 154781 w 171791"/>
                <a:gd name="connsiteY50" fmla="*/ 302600 h 376419"/>
                <a:gd name="connsiteX51" fmla="*/ 164306 w 171791"/>
                <a:gd name="connsiteY51" fmla="*/ 288312 h 376419"/>
                <a:gd name="connsiteX52" fmla="*/ 171450 w 171791"/>
                <a:gd name="connsiteY52" fmla="*/ 274025 h 376419"/>
                <a:gd name="connsiteX53" fmla="*/ 169068 w 171791"/>
                <a:gd name="connsiteY53" fmla="*/ 221638 h 376419"/>
                <a:gd name="connsiteX54" fmla="*/ 161925 w 171791"/>
                <a:gd name="connsiteY54" fmla="*/ 204969 h 376419"/>
                <a:gd name="connsiteX55" fmla="*/ 154781 w 171791"/>
                <a:gd name="connsiteY55" fmla="*/ 190681 h 376419"/>
                <a:gd name="connsiteX56" fmla="*/ 152400 w 171791"/>
                <a:gd name="connsiteY56" fmla="*/ 183537 h 376419"/>
                <a:gd name="connsiteX57" fmla="*/ 142875 w 171791"/>
                <a:gd name="connsiteY57" fmla="*/ 171631 h 376419"/>
                <a:gd name="connsiteX58" fmla="*/ 126206 w 171791"/>
                <a:gd name="connsiteY58" fmla="*/ 154963 h 376419"/>
                <a:gd name="connsiteX59" fmla="*/ 128588 w 171791"/>
                <a:gd name="connsiteY59" fmla="*/ 147819 h 376419"/>
                <a:gd name="connsiteX60" fmla="*/ 126206 w 171791"/>
                <a:gd name="connsiteY60" fmla="*/ 140675 h 376419"/>
                <a:gd name="connsiteX61" fmla="*/ 119063 w 171791"/>
                <a:gd name="connsiteY61" fmla="*/ 143056 h 376419"/>
                <a:gd name="connsiteX62" fmla="*/ 107157 w 171791"/>
                <a:gd name="connsiteY62" fmla="*/ 135913 h 376419"/>
                <a:gd name="connsiteX63" fmla="*/ 90488 w 171791"/>
                <a:gd name="connsiteY63" fmla="*/ 116862 h 376419"/>
                <a:gd name="connsiteX64" fmla="*/ 90487 w 171791"/>
                <a:gd name="connsiteY64" fmla="*/ 116863 h 376419"/>
                <a:gd name="connsiteX65" fmla="*/ 80962 w 171791"/>
                <a:gd name="connsiteY65" fmla="*/ 102575 h 376419"/>
                <a:gd name="connsiteX66" fmla="*/ 90488 w 171791"/>
                <a:gd name="connsiteY66" fmla="*/ 64475 h 376419"/>
                <a:gd name="connsiteX67" fmla="*/ 102394 w 171791"/>
                <a:gd name="connsiteY67" fmla="*/ 66856 h 376419"/>
                <a:gd name="connsiteX68" fmla="*/ 114300 w 171791"/>
                <a:gd name="connsiteY68" fmla="*/ 59712 h 376419"/>
                <a:gd name="connsiteX69" fmla="*/ 133350 w 171791"/>
                <a:gd name="connsiteY69" fmla="*/ 43044 h 376419"/>
                <a:gd name="connsiteX0" fmla="*/ 133350 w 171791"/>
                <a:gd name="connsiteY0" fmla="*/ 45244 h 378619"/>
                <a:gd name="connsiteX1" fmla="*/ 133350 w 171791"/>
                <a:gd name="connsiteY1" fmla="*/ 45244 h 378619"/>
                <a:gd name="connsiteX2" fmla="*/ 102394 w 171791"/>
                <a:gd name="connsiteY2" fmla="*/ 26194 h 378619"/>
                <a:gd name="connsiteX3" fmla="*/ 95250 w 171791"/>
                <a:gd name="connsiteY3" fmla="*/ 21431 h 378619"/>
                <a:gd name="connsiteX4" fmla="*/ 88106 w 171791"/>
                <a:gd name="connsiteY4" fmla="*/ 7144 h 378619"/>
                <a:gd name="connsiteX5" fmla="*/ 83344 w 171791"/>
                <a:gd name="connsiteY5" fmla="*/ 0 h 378619"/>
                <a:gd name="connsiteX6" fmla="*/ 66675 w 171791"/>
                <a:gd name="connsiteY6" fmla="*/ 2382 h 378619"/>
                <a:gd name="connsiteX7" fmla="*/ 57150 w 171791"/>
                <a:gd name="connsiteY7" fmla="*/ 9525 h 378619"/>
                <a:gd name="connsiteX8" fmla="*/ 21431 w 171791"/>
                <a:gd name="connsiteY8" fmla="*/ 11906 h 378619"/>
                <a:gd name="connsiteX9" fmla="*/ 4763 w 171791"/>
                <a:gd name="connsiteY9" fmla="*/ 16669 h 378619"/>
                <a:gd name="connsiteX10" fmla="*/ 0 w 171791"/>
                <a:gd name="connsiteY10" fmla="*/ 23812 h 378619"/>
                <a:gd name="connsiteX11" fmla="*/ 2381 w 171791"/>
                <a:gd name="connsiteY11" fmla="*/ 30956 h 378619"/>
                <a:gd name="connsiteX12" fmla="*/ 16669 w 171791"/>
                <a:gd name="connsiteY12" fmla="*/ 35719 h 378619"/>
                <a:gd name="connsiteX13" fmla="*/ 21431 w 171791"/>
                <a:gd name="connsiteY13" fmla="*/ 42862 h 378619"/>
                <a:gd name="connsiteX14" fmla="*/ 30956 w 171791"/>
                <a:gd name="connsiteY14" fmla="*/ 57150 h 378619"/>
                <a:gd name="connsiteX15" fmla="*/ 47625 w 171791"/>
                <a:gd name="connsiteY15" fmla="*/ 61912 h 378619"/>
                <a:gd name="connsiteX16" fmla="*/ 54769 w 171791"/>
                <a:gd name="connsiteY16" fmla="*/ 95250 h 378619"/>
                <a:gd name="connsiteX17" fmla="*/ 47625 w 171791"/>
                <a:gd name="connsiteY17" fmla="*/ 100012 h 378619"/>
                <a:gd name="connsiteX18" fmla="*/ 45244 w 171791"/>
                <a:gd name="connsiteY18" fmla="*/ 119062 h 378619"/>
                <a:gd name="connsiteX19" fmla="*/ 52388 w 171791"/>
                <a:gd name="connsiteY19" fmla="*/ 121444 h 378619"/>
                <a:gd name="connsiteX20" fmla="*/ 66675 w 171791"/>
                <a:gd name="connsiteY20" fmla="*/ 130969 h 378619"/>
                <a:gd name="connsiteX21" fmla="*/ 73819 w 171791"/>
                <a:gd name="connsiteY21" fmla="*/ 135731 h 378619"/>
                <a:gd name="connsiteX22" fmla="*/ 78581 w 171791"/>
                <a:gd name="connsiteY22" fmla="*/ 142875 h 378619"/>
                <a:gd name="connsiteX23" fmla="*/ 85725 w 171791"/>
                <a:gd name="connsiteY23" fmla="*/ 145256 h 378619"/>
                <a:gd name="connsiteX24" fmla="*/ 92869 w 171791"/>
                <a:gd name="connsiteY24" fmla="*/ 150019 h 378619"/>
                <a:gd name="connsiteX25" fmla="*/ 102394 w 171791"/>
                <a:gd name="connsiteY25" fmla="*/ 164306 h 378619"/>
                <a:gd name="connsiteX26" fmla="*/ 104775 w 171791"/>
                <a:gd name="connsiteY26" fmla="*/ 171450 h 378619"/>
                <a:gd name="connsiteX27" fmla="*/ 111919 w 171791"/>
                <a:gd name="connsiteY27" fmla="*/ 176212 h 378619"/>
                <a:gd name="connsiteX28" fmla="*/ 114300 w 171791"/>
                <a:gd name="connsiteY28" fmla="*/ 230981 h 378619"/>
                <a:gd name="connsiteX29" fmla="*/ 116681 w 171791"/>
                <a:gd name="connsiteY29" fmla="*/ 238125 h 378619"/>
                <a:gd name="connsiteX30" fmla="*/ 121444 w 171791"/>
                <a:gd name="connsiteY30" fmla="*/ 245269 h 378619"/>
                <a:gd name="connsiteX31" fmla="*/ 119063 w 171791"/>
                <a:gd name="connsiteY31" fmla="*/ 264319 h 378619"/>
                <a:gd name="connsiteX32" fmla="*/ 107156 w 171791"/>
                <a:gd name="connsiteY32" fmla="*/ 278606 h 378619"/>
                <a:gd name="connsiteX33" fmla="*/ 100013 w 171791"/>
                <a:gd name="connsiteY33" fmla="*/ 302419 h 378619"/>
                <a:gd name="connsiteX34" fmla="*/ 95250 w 171791"/>
                <a:gd name="connsiteY34" fmla="*/ 309562 h 378619"/>
                <a:gd name="connsiteX35" fmla="*/ 88106 w 171791"/>
                <a:gd name="connsiteY35" fmla="*/ 323850 h 378619"/>
                <a:gd name="connsiteX36" fmla="*/ 69056 w 171791"/>
                <a:gd name="connsiteY36" fmla="*/ 328612 h 378619"/>
                <a:gd name="connsiteX37" fmla="*/ 61913 w 171791"/>
                <a:gd name="connsiteY37" fmla="*/ 333375 h 378619"/>
                <a:gd name="connsiteX38" fmla="*/ 69056 w 171791"/>
                <a:gd name="connsiteY38" fmla="*/ 335756 h 378619"/>
                <a:gd name="connsiteX39" fmla="*/ 78581 w 171791"/>
                <a:gd name="connsiteY39" fmla="*/ 338137 h 378619"/>
                <a:gd name="connsiteX40" fmla="*/ 76200 w 171791"/>
                <a:gd name="connsiteY40" fmla="*/ 364331 h 378619"/>
                <a:gd name="connsiteX41" fmla="*/ 71438 w 171791"/>
                <a:gd name="connsiteY41" fmla="*/ 371475 h 378619"/>
                <a:gd name="connsiteX42" fmla="*/ 76200 w 171791"/>
                <a:gd name="connsiteY42" fmla="*/ 378619 h 378619"/>
                <a:gd name="connsiteX43" fmla="*/ 88106 w 171791"/>
                <a:gd name="connsiteY43" fmla="*/ 376237 h 378619"/>
                <a:gd name="connsiteX44" fmla="*/ 90488 w 171791"/>
                <a:gd name="connsiteY44" fmla="*/ 366712 h 378619"/>
                <a:gd name="connsiteX45" fmla="*/ 100013 w 171791"/>
                <a:gd name="connsiteY45" fmla="*/ 369094 h 378619"/>
                <a:gd name="connsiteX46" fmla="*/ 109537 w 171791"/>
                <a:gd name="connsiteY46" fmla="*/ 354806 h 378619"/>
                <a:gd name="connsiteX47" fmla="*/ 119063 w 171791"/>
                <a:gd name="connsiteY47" fmla="*/ 345281 h 378619"/>
                <a:gd name="connsiteX48" fmla="*/ 140494 w 171791"/>
                <a:gd name="connsiteY48" fmla="*/ 314325 h 378619"/>
                <a:gd name="connsiteX49" fmla="*/ 147638 w 171791"/>
                <a:gd name="connsiteY49" fmla="*/ 309562 h 378619"/>
                <a:gd name="connsiteX50" fmla="*/ 154781 w 171791"/>
                <a:gd name="connsiteY50" fmla="*/ 304800 h 378619"/>
                <a:gd name="connsiteX51" fmla="*/ 164306 w 171791"/>
                <a:gd name="connsiteY51" fmla="*/ 290512 h 378619"/>
                <a:gd name="connsiteX52" fmla="*/ 171450 w 171791"/>
                <a:gd name="connsiteY52" fmla="*/ 276225 h 378619"/>
                <a:gd name="connsiteX53" fmla="*/ 169068 w 171791"/>
                <a:gd name="connsiteY53" fmla="*/ 223838 h 378619"/>
                <a:gd name="connsiteX54" fmla="*/ 161925 w 171791"/>
                <a:gd name="connsiteY54" fmla="*/ 207169 h 378619"/>
                <a:gd name="connsiteX55" fmla="*/ 154781 w 171791"/>
                <a:gd name="connsiteY55" fmla="*/ 192881 h 378619"/>
                <a:gd name="connsiteX56" fmla="*/ 152400 w 171791"/>
                <a:gd name="connsiteY56" fmla="*/ 185737 h 378619"/>
                <a:gd name="connsiteX57" fmla="*/ 142875 w 171791"/>
                <a:gd name="connsiteY57" fmla="*/ 173831 h 378619"/>
                <a:gd name="connsiteX58" fmla="*/ 126206 w 171791"/>
                <a:gd name="connsiteY58" fmla="*/ 157163 h 378619"/>
                <a:gd name="connsiteX59" fmla="*/ 128588 w 171791"/>
                <a:gd name="connsiteY59" fmla="*/ 150019 h 378619"/>
                <a:gd name="connsiteX60" fmla="*/ 126206 w 171791"/>
                <a:gd name="connsiteY60" fmla="*/ 142875 h 378619"/>
                <a:gd name="connsiteX61" fmla="*/ 119063 w 171791"/>
                <a:gd name="connsiteY61" fmla="*/ 145256 h 378619"/>
                <a:gd name="connsiteX62" fmla="*/ 107157 w 171791"/>
                <a:gd name="connsiteY62" fmla="*/ 138113 h 378619"/>
                <a:gd name="connsiteX63" fmla="*/ 90488 w 171791"/>
                <a:gd name="connsiteY63" fmla="*/ 119062 h 378619"/>
                <a:gd name="connsiteX64" fmla="*/ 90487 w 171791"/>
                <a:gd name="connsiteY64" fmla="*/ 119063 h 378619"/>
                <a:gd name="connsiteX65" fmla="*/ 80962 w 171791"/>
                <a:gd name="connsiteY65" fmla="*/ 104775 h 378619"/>
                <a:gd name="connsiteX66" fmla="*/ 90488 w 171791"/>
                <a:gd name="connsiteY66" fmla="*/ 66675 h 378619"/>
                <a:gd name="connsiteX67" fmla="*/ 102394 w 171791"/>
                <a:gd name="connsiteY67" fmla="*/ 69056 h 378619"/>
                <a:gd name="connsiteX68" fmla="*/ 114300 w 171791"/>
                <a:gd name="connsiteY68" fmla="*/ 61912 h 378619"/>
                <a:gd name="connsiteX69" fmla="*/ 133350 w 171791"/>
                <a:gd name="connsiteY69" fmla="*/ 45244 h 378619"/>
                <a:gd name="connsiteX0" fmla="*/ 133350 w 171791"/>
                <a:gd name="connsiteY0" fmla="*/ 43254 h 376629"/>
                <a:gd name="connsiteX1" fmla="*/ 133350 w 171791"/>
                <a:gd name="connsiteY1" fmla="*/ 43254 h 376629"/>
                <a:gd name="connsiteX2" fmla="*/ 102394 w 171791"/>
                <a:gd name="connsiteY2" fmla="*/ 24204 h 376629"/>
                <a:gd name="connsiteX3" fmla="*/ 95250 w 171791"/>
                <a:gd name="connsiteY3" fmla="*/ 19441 h 376629"/>
                <a:gd name="connsiteX4" fmla="*/ 88106 w 171791"/>
                <a:gd name="connsiteY4" fmla="*/ 5154 h 376629"/>
                <a:gd name="connsiteX5" fmla="*/ 88107 w 171791"/>
                <a:gd name="connsiteY5" fmla="*/ 391 h 376629"/>
                <a:gd name="connsiteX6" fmla="*/ 66675 w 171791"/>
                <a:gd name="connsiteY6" fmla="*/ 392 h 376629"/>
                <a:gd name="connsiteX7" fmla="*/ 57150 w 171791"/>
                <a:gd name="connsiteY7" fmla="*/ 7535 h 376629"/>
                <a:gd name="connsiteX8" fmla="*/ 21431 w 171791"/>
                <a:gd name="connsiteY8" fmla="*/ 9916 h 376629"/>
                <a:gd name="connsiteX9" fmla="*/ 4763 w 171791"/>
                <a:gd name="connsiteY9" fmla="*/ 14679 h 376629"/>
                <a:gd name="connsiteX10" fmla="*/ 0 w 171791"/>
                <a:gd name="connsiteY10" fmla="*/ 21822 h 376629"/>
                <a:gd name="connsiteX11" fmla="*/ 2381 w 171791"/>
                <a:gd name="connsiteY11" fmla="*/ 28966 h 376629"/>
                <a:gd name="connsiteX12" fmla="*/ 16669 w 171791"/>
                <a:gd name="connsiteY12" fmla="*/ 33729 h 376629"/>
                <a:gd name="connsiteX13" fmla="*/ 21431 w 171791"/>
                <a:gd name="connsiteY13" fmla="*/ 40872 h 376629"/>
                <a:gd name="connsiteX14" fmla="*/ 30956 w 171791"/>
                <a:gd name="connsiteY14" fmla="*/ 55160 h 376629"/>
                <a:gd name="connsiteX15" fmla="*/ 47625 w 171791"/>
                <a:gd name="connsiteY15" fmla="*/ 59922 h 376629"/>
                <a:gd name="connsiteX16" fmla="*/ 54769 w 171791"/>
                <a:gd name="connsiteY16" fmla="*/ 93260 h 376629"/>
                <a:gd name="connsiteX17" fmla="*/ 47625 w 171791"/>
                <a:gd name="connsiteY17" fmla="*/ 98022 h 376629"/>
                <a:gd name="connsiteX18" fmla="*/ 45244 w 171791"/>
                <a:gd name="connsiteY18" fmla="*/ 117072 h 376629"/>
                <a:gd name="connsiteX19" fmla="*/ 52388 w 171791"/>
                <a:gd name="connsiteY19" fmla="*/ 119454 h 376629"/>
                <a:gd name="connsiteX20" fmla="*/ 66675 w 171791"/>
                <a:gd name="connsiteY20" fmla="*/ 128979 h 376629"/>
                <a:gd name="connsiteX21" fmla="*/ 73819 w 171791"/>
                <a:gd name="connsiteY21" fmla="*/ 133741 h 376629"/>
                <a:gd name="connsiteX22" fmla="*/ 78581 w 171791"/>
                <a:gd name="connsiteY22" fmla="*/ 140885 h 376629"/>
                <a:gd name="connsiteX23" fmla="*/ 85725 w 171791"/>
                <a:gd name="connsiteY23" fmla="*/ 143266 h 376629"/>
                <a:gd name="connsiteX24" fmla="*/ 92869 w 171791"/>
                <a:gd name="connsiteY24" fmla="*/ 148029 h 376629"/>
                <a:gd name="connsiteX25" fmla="*/ 102394 w 171791"/>
                <a:gd name="connsiteY25" fmla="*/ 162316 h 376629"/>
                <a:gd name="connsiteX26" fmla="*/ 104775 w 171791"/>
                <a:gd name="connsiteY26" fmla="*/ 169460 h 376629"/>
                <a:gd name="connsiteX27" fmla="*/ 111919 w 171791"/>
                <a:gd name="connsiteY27" fmla="*/ 174222 h 376629"/>
                <a:gd name="connsiteX28" fmla="*/ 114300 w 171791"/>
                <a:gd name="connsiteY28" fmla="*/ 228991 h 376629"/>
                <a:gd name="connsiteX29" fmla="*/ 116681 w 171791"/>
                <a:gd name="connsiteY29" fmla="*/ 236135 h 376629"/>
                <a:gd name="connsiteX30" fmla="*/ 121444 w 171791"/>
                <a:gd name="connsiteY30" fmla="*/ 243279 h 376629"/>
                <a:gd name="connsiteX31" fmla="*/ 119063 w 171791"/>
                <a:gd name="connsiteY31" fmla="*/ 262329 h 376629"/>
                <a:gd name="connsiteX32" fmla="*/ 107156 w 171791"/>
                <a:gd name="connsiteY32" fmla="*/ 276616 h 376629"/>
                <a:gd name="connsiteX33" fmla="*/ 100013 w 171791"/>
                <a:gd name="connsiteY33" fmla="*/ 300429 h 376629"/>
                <a:gd name="connsiteX34" fmla="*/ 95250 w 171791"/>
                <a:gd name="connsiteY34" fmla="*/ 307572 h 376629"/>
                <a:gd name="connsiteX35" fmla="*/ 88106 w 171791"/>
                <a:gd name="connsiteY35" fmla="*/ 321860 h 376629"/>
                <a:gd name="connsiteX36" fmla="*/ 69056 w 171791"/>
                <a:gd name="connsiteY36" fmla="*/ 326622 h 376629"/>
                <a:gd name="connsiteX37" fmla="*/ 61913 w 171791"/>
                <a:gd name="connsiteY37" fmla="*/ 331385 h 376629"/>
                <a:gd name="connsiteX38" fmla="*/ 69056 w 171791"/>
                <a:gd name="connsiteY38" fmla="*/ 333766 h 376629"/>
                <a:gd name="connsiteX39" fmla="*/ 78581 w 171791"/>
                <a:gd name="connsiteY39" fmla="*/ 336147 h 376629"/>
                <a:gd name="connsiteX40" fmla="*/ 76200 w 171791"/>
                <a:gd name="connsiteY40" fmla="*/ 362341 h 376629"/>
                <a:gd name="connsiteX41" fmla="*/ 71438 w 171791"/>
                <a:gd name="connsiteY41" fmla="*/ 369485 h 376629"/>
                <a:gd name="connsiteX42" fmla="*/ 76200 w 171791"/>
                <a:gd name="connsiteY42" fmla="*/ 376629 h 376629"/>
                <a:gd name="connsiteX43" fmla="*/ 88106 w 171791"/>
                <a:gd name="connsiteY43" fmla="*/ 374247 h 376629"/>
                <a:gd name="connsiteX44" fmla="*/ 90488 w 171791"/>
                <a:gd name="connsiteY44" fmla="*/ 364722 h 376629"/>
                <a:gd name="connsiteX45" fmla="*/ 100013 w 171791"/>
                <a:gd name="connsiteY45" fmla="*/ 367104 h 376629"/>
                <a:gd name="connsiteX46" fmla="*/ 109537 w 171791"/>
                <a:gd name="connsiteY46" fmla="*/ 352816 h 376629"/>
                <a:gd name="connsiteX47" fmla="*/ 119063 w 171791"/>
                <a:gd name="connsiteY47" fmla="*/ 343291 h 376629"/>
                <a:gd name="connsiteX48" fmla="*/ 140494 w 171791"/>
                <a:gd name="connsiteY48" fmla="*/ 312335 h 376629"/>
                <a:gd name="connsiteX49" fmla="*/ 147638 w 171791"/>
                <a:gd name="connsiteY49" fmla="*/ 307572 h 376629"/>
                <a:gd name="connsiteX50" fmla="*/ 154781 w 171791"/>
                <a:gd name="connsiteY50" fmla="*/ 302810 h 376629"/>
                <a:gd name="connsiteX51" fmla="*/ 164306 w 171791"/>
                <a:gd name="connsiteY51" fmla="*/ 288522 h 376629"/>
                <a:gd name="connsiteX52" fmla="*/ 171450 w 171791"/>
                <a:gd name="connsiteY52" fmla="*/ 274235 h 376629"/>
                <a:gd name="connsiteX53" fmla="*/ 169068 w 171791"/>
                <a:gd name="connsiteY53" fmla="*/ 221848 h 376629"/>
                <a:gd name="connsiteX54" fmla="*/ 161925 w 171791"/>
                <a:gd name="connsiteY54" fmla="*/ 205179 h 376629"/>
                <a:gd name="connsiteX55" fmla="*/ 154781 w 171791"/>
                <a:gd name="connsiteY55" fmla="*/ 190891 h 376629"/>
                <a:gd name="connsiteX56" fmla="*/ 152400 w 171791"/>
                <a:gd name="connsiteY56" fmla="*/ 183747 h 376629"/>
                <a:gd name="connsiteX57" fmla="*/ 142875 w 171791"/>
                <a:gd name="connsiteY57" fmla="*/ 171841 h 376629"/>
                <a:gd name="connsiteX58" fmla="*/ 126206 w 171791"/>
                <a:gd name="connsiteY58" fmla="*/ 155173 h 376629"/>
                <a:gd name="connsiteX59" fmla="*/ 128588 w 171791"/>
                <a:gd name="connsiteY59" fmla="*/ 148029 h 376629"/>
                <a:gd name="connsiteX60" fmla="*/ 126206 w 171791"/>
                <a:gd name="connsiteY60" fmla="*/ 140885 h 376629"/>
                <a:gd name="connsiteX61" fmla="*/ 119063 w 171791"/>
                <a:gd name="connsiteY61" fmla="*/ 143266 h 376629"/>
                <a:gd name="connsiteX62" fmla="*/ 107157 w 171791"/>
                <a:gd name="connsiteY62" fmla="*/ 136123 h 376629"/>
                <a:gd name="connsiteX63" fmla="*/ 90488 w 171791"/>
                <a:gd name="connsiteY63" fmla="*/ 117072 h 376629"/>
                <a:gd name="connsiteX64" fmla="*/ 90487 w 171791"/>
                <a:gd name="connsiteY64" fmla="*/ 117073 h 376629"/>
                <a:gd name="connsiteX65" fmla="*/ 80962 w 171791"/>
                <a:gd name="connsiteY65" fmla="*/ 102785 h 376629"/>
                <a:gd name="connsiteX66" fmla="*/ 90488 w 171791"/>
                <a:gd name="connsiteY66" fmla="*/ 64685 h 376629"/>
                <a:gd name="connsiteX67" fmla="*/ 102394 w 171791"/>
                <a:gd name="connsiteY67" fmla="*/ 67066 h 376629"/>
                <a:gd name="connsiteX68" fmla="*/ 114300 w 171791"/>
                <a:gd name="connsiteY68" fmla="*/ 59922 h 376629"/>
                <a:gd name="connsiteX69" fmla="*/ 133350 w 171791"/>
                <a:gd name="connsiteY69" fmla="*/ 43254 h 376629"/>
                <a:gd name="connsiteX0" fmla="*/ 133350 w 171791"/>
                <a:gd name="connsiteY0" fmla="*/ 44112 h 377487"/>
                <a:gd name="connsiteX1" fmla="*/ 133350 w 171791"/>
                <a:gd name="connsiteY1" fmla="*/ 44112 h 377487"/>
                <a:gd name="connsiteX2" fmla="*/ 102394 w 171791"/>
                <a:gd name="connsiteY2" fmla="*/ 25062 h 377487"/>
                <a:gd name="connsiteX3" fmla="*/ 95250 w 171791"/>
                <a:gd name="connsiteY3" fmla="*/ 20299 h 377487"/>
                <a:gd name="connsiteX4" fmla="*/ 92868 w 171791"/>
                <a:gd name="connsiteY4" fmla="*/ 1250 h 377487"/>
                <a:gd name="connsiteX5" fmla="*/ 88107 w 171791"/>
                <a:gd name="connsiteY5" fmla="*/ 1249 h 377487"/>
                <a:gd name="connsiteX6" fmla="*/ 66675 w 171791"/>
                <a:gd name="connsiteY6" fmla="*/ 1250 h 377487"/>
                <a:gd name="connsiteX7" fmla="*/ 57150 w 171791"/>
                <a:gd name="connsiteY7" fmla="*/ 8393 h 377487"/>
                <a:gd name="connsiteX8" fmla="*/ 21431 w 171791"/>
                <a:gd name="connsiteY8" fmla="*/ 10774 h 377487"/>
                <a:gd name="connsiteX9" fmla="*/ 4763 w 171791"/>
                <a:gd name="connsiteY9" fmla="*/ 15537 h 377487"/>
                <a:gd name="connsiteX10" fmla="*/ 0 w 171791"/>
                <a:gd name="connsiteY10" fmla="*/ 22680 h 377487"/>
                <a:gd name="connsiteX11" fmla="*/ 2381 w 171791"/>
                <a:gd name="connsiteY11" fmla="*/ 29824 h 377487"/>
                <a:gd name="connsiteX12" fmla="*/ 16669 w 171791"/>
                <a:gd name="connsiteY12" fmla="*/ 34587 h 377487"/>
                <a:gd name="connsiteX13" fmla="*/ 21431 w 171791"/>
                <a:gd name="connsiteY13" fmla="*/ 41730 h 377487"/>
                <a:gd name="connsiteX14" fmla="*/ 30956 w 171791"/>
                <a:gd name="connsiteY14" fmla="*/ 56018 h 377487"/>
                <a:gd name="connsiteX15" fmla="*/ 47625 w 171791"/>
                <a:gd name="connsiteY15" fmla="*/ 60780 h 377487"/>
                <a:gd name="connsiteX16" fmla="*/ 54769 w 171791"/>
                <a:gd name="connsiteY16" fmla="*/ 94118 h 377487"/>
                <a:gd name="connsiteX17" fmla="*/ 47625 w 171791"/>
                <a:gd name="connsiteY17" fmla="*/ 98880 h 377487"/>
                <a:gd name="connsiteX18" fmla="*/ 45244 w 171791"/>
                <a:gd name="connsiteY18" fmla="*/ 117930 h 377487"/>
                <a:gd name="connsiteX19" fmla="*/ 52388 w 171791"/>
                <a:gd name="connsiteY19" fmla="*/ 120312 h 377487"/>
                <a:gd name="connsiteX20" fmla="*/ 66675 w 171791"/>
                <a:gd name="connsiteY20" fmla="*/ 129837 h 377487"/>
                <a:gd name="connsiteX21" fmla="*/ 73819 w 171791"/>
                <a:gd name="connsiteY21" fmla="*/ 134599 h 377487"/>
                <a:gd name="connsiteX22" fmla="*/ 78581 w 171791"/>
                <a:gd name="connsiteY22" fmla="*/ 141743 h 377487"/>
                <a:gd name="connsiteX23" fmla="*/ 85725 w 171791"/>
                <a:gd name="connsiteY23" fmla="*/ 144124 h 377487"/>
                <a:gd name="connsiteX24" fmla="*/ 92869 w 171791"/>
                <a:gd name="connsiteY24" fmla="*/ 148887 h 377487"/>
                <a:gd name="connsiteX25" fmla="*/ 102394 w 171791"/>
                <a:gd name="connsiteY25" fmla="*/ 163174 h 377487"/>
                <a:gd name="connsiteX26" fmla="*/ 104775 w 171791"/>
                <a:gd name="connsiteY26" fmla="*/ 170318 h 377487"/>
                <a:gd name="connsiteX27" fmla="*/ 111919 w 171791"/>
                <a:gd name="connsiteY27" fmla="*/ 175080 h 377487"/>
                <a:gd name="connsiteX28" fmla="*/ 114300 w 171791"/>
                <a:gd name="connsiteY28" fmla="*/ 229849 h 377487"/>
                <a:gd name="connsiteX29" fmla="*/ 116681 w 171791"/>
                <a:gd name="connsiteY29" fmla="*/ 236993 h 377487"/>
                <a:gd name="connsiteX30" fmla="*/ 121444 w 171791"/>
                <a:gd name="connsiteY30" fmla="*/ 244137 h 377487"/>
                <a:gd name="connsiteX31" fmla="*/ 119063 w 171791"/>
                <a:gd name="connsiteY31" fmla="*/ 263187 h 377487"/>
                <a:gd name="connsiteX32" fmla="*/ 107156 w 171791"/>
                <a:gd name="connsiteY32" fmla="*/ 277474 h 377487"/>
                <a:gd name="connsiteX33" fmla="*/ 100013 w 171791"/>
                <a:gd name="connsiteY33" fmla="*/ 301287 h 377487"/>
                <a:gd name="connsiteX34" fmla="*/ 95250 w 171791"/>
                <a:gd name="connsiteY34" fmla="*/ 308430 h 377487"/>
                <a:gd name="connsiteX35" fmla="*/ 88106 w 171791"/>
                <a:gd name="connsiteY35" fmla="*/ 322718 h 377487"/>
                <a:gd name="connsiteX36" fmla="*/ 69056 w 171791"/>
                <a:gd name="connsiteY36" fmla="*/ 327480 h 377487"/>
                <a:gd name="connsiteX37" fmla="*/ 61913 w 171791"/>
                <a:gd name="connsiteY37" fmla="*/ 332243 h 377487"/>
                <a:gd name="connsiteX38" fmla="*/ 69056 w 171791"/>
                <a:gd name="connsiteY38" fmla="*/ 334624 h 377487"/>
                <a:gd name="connsiteX39" fmla="*/ 78581 w 171791"/>
                <a:gd name="connsiteY39" fmla="*/ 337005 h 377487"/>
                <a:gd name="connsiteX40" fmla="*/ 76200 w 171791"/>
                <a:gd name="connsiteY40" fmla="*/ 363199 h 377487"/>
                <a:gd name="connsiteX41" fmla="*/ 71438 w 171791"/>
                <a:gd name="connsiteY41" fmla="*/ 370343 h 377487"/>
                <a:gd name="connsiteX42" fmla="*/ 76200 w 171791"/>
                <a:gd name="connsiteY42" fmla="*/ 377487 h 377487"/>
                <a:gd name="connsiteX43" fmla="*/ 88106 w 171791"/>
                <a:gd name="connsiteY43" fmla="*/ 375105 h 377487"/>
                <a:gd name="connsiteX44" fmla="*/ 90488 w 171791"/>
                <a:gd name="connsiteY44" fmla="*/ 365580 h 377487"/>
                <a:gd name="connsiteX45" fmla="*/ 100013 w 171791"/>
                <a:gd name="connsiteY45" fmla="*/ 367962 h 377487"/>
                <a:gd name="connsiteX46" fmla="*/ 109537 w 171791"/>
                <a:gd name="connsiteY46" fmla="*/ 353674 h 377487"/>
                <a:gd name="connsiteX47" fmla="*/ 119063 w 171791"/>
                <a:gd name="connsiteY47" fmla="*/ 344149 h 377487"/>
                <a:gd name="connsiteX48" fmla="*/ 140494 w 171791"/>
                <a:gd name="connsiteY48" fmla="*/ 313193 h 377487"/>
                <a:gd name="connsiteX49" fmla="*/ 147638 w 171791"/>
                <a:gd name="connsiteY49" fmla="*/ 308430 h 377487"/>
                <a:gd name="connsiteX50" fmla="*/ 154781 w 171791"/>
                <a:gd name="connsiteY50" fmla="*/ 303668 h 377487"/>
                <a:gd name="connsiteX51" fmla="*/ 164306 w 171791"/>
                <a:gd name="connsiteY51" fmla="*/ 289380 h 377487"/>
                <a:gd name="connsiteX52" fmla="*/ 171450 w 171791"/>
                <a:gd name="connsiteY52" fmla="*/ 275093 h 377487"/>
                <a:gd name="connsiteX53" fmla="*/ 169068 w 171791"/>
                <a:gd name="connsiteY53" fmla="*/ 222706 h 377487"/>
                <a:gd name="connsiteX54" fmla="*/ 161925 w 171791"/>
                <a:gd name="connsiteY54" fmla="*/ 206037 h 377487"/>
                <a:gd name="connsiteX55" fmla="*/ 154781 w 171791"/>
                <a:gd name="connsiteY55" fmla="*/ 191749 h 377487"/>
                <a:gd name="connsiteX56" fmla="*/ 152400 w 171791"/>
                <a:gd name="connsiteY56" fmla="*/ 184605 h 377487"/>
                <a:gd name="connsiteX57" fmla="*/ 142875 w 171791"/>
                <a:gd name="connsiteY57" fmla="*/ 172699 h 377487"/>
                <a:gd name="connsiteX58" fmla="*/ 126206 w 171791"/>
                <a:gd name="connsiteY58" fmla="*/ 156031 h 377487"/>
                <a:gd name="connsiteX59" fmla="*/ 128588 w 171791"/>
                <a:gd name="connsiteY59" fmla="*/ 148887 h 377487"/>
                <a:gd name="connsiteX60" fmla="*/ 126206 w 171791"/>
                <a:gd name="connsiteY60" fmla="*/ 141743 h 377487"/>
                <a:gd name="connsiteX61" fmla="*/ 119063 w 171791"/>
                <a:gd name="connsiteY61" fmla="*/ 144124 h 377487"/>
                <a:gd name="connsiteX62" fmla="*/ 107157 w 171791"/>
                <a:gd name="connsiteY62" fmla="*/ 136981 h 377487"/>
                <a:gd name="connsiteX63" fmla="*/ 90488 w 171791"/>
                <a:gd name="connsiteY63" fmla="*/ 117930 h 377487"/>
                <a:gd name="connsiteX64" fmla="*/ 90487 w 171791"/>
                <a:gd name="connsiteY64" fmla="*/ 117931 h 377487"/>
                <a:gd name="connsiteX65" fmla="*/ 80962 w 171791"/>
                <a:gd name="connsiteY65" fmla="*/ 103643 h 377487"/>
                <a:gd name="connsiteX66" fmla="*/ 90488 w 171791"/>
                <a:gd name="connsiteY66" fmla="*/ 65543 h 377487"/>
                <a:gd name="connsiteX67" fmla="*/ 102394 w 171791"/>
                <a:gd name="connsiteY67" fmla="*/ 67924 h 377487"/>
                <a:gd name="connsiteX68" fmla="*/ 114300 w 171791"/>
                <a:gd name="connsiteY68" fmla="*/ 60780 h 377487"/>
                <a:gd name="connsiteX69" fmla="*/ 133350 w 171791"/>
                <a:gd name="connsiteY69" fmla="*/ 44112 h 377487"/>
                <a:gd name="connsiteX0" fmla="*/ 133350 w 171791"/>
                <a:gd name="connsiteY0" fmla="*/ 44112 h 377487"/>
                <a:gd name="connsiteX1" fmla="*/ 133350 w 171791"/>
                <a:gd name="connsiteY1" fmla="*/ 44112 h 377487"/>
                <a:gd name="connsiteX2" fmla="*/ 102394 w 171791"/>
                <a:gd name="connsiteY2" fmla="*/ 25062 h 377487"/>
                <a:gd name="connsiteX3" fmla="*/ 97631 w 171791"/>
                <a:gd name="connsiteY3" fmla="*/ 20299 h 377487"/>
                <a:gd name="connsiteX4" fmla="*/ 92868 w 171791"/>
                <a:gd name="connsiteY4" fmla="*/ 1250 h 377487"/>
                <a:gd name="connsiteX5" fmla="*/ 88107 w 171791"/>
                <a:gd name="connsiteY5" fmla="*/ 1249 h 377487"/>
                <a:gd name="connsiteX6" fmla="*/ 66675 w 171791"/>
                <a:gd name="connsiteY6" fmla="*/ 1250 h 377487"/>
                <a:gd name="connsiteX7" fmla="*/ 57150 w 171791"/>
                <a:gd name="connsiteY7" fmla="*/ 8393 h 377487"/>
                <a:gd name="connsiteX8" fmla="*/ 21431 w 171791"/>
                <a:gd name="connsiteY8" fmla="*/ 10774 h 377487"/>
                <a:gd name="connsiteX9" fmla="*/ 4763 w 171791"/>
                <a:gd name="connsiteY9" fmla="*/ 15537 h 377487"/>
                <a:gd name="connsiteX10" fmla="*/ 0 w 171791"/>
                <a:gd name="connsiteY10" fmla="*/ 22680 h 377487"/>
                <a:gd name="connsiteX11" fmla="*/ 2381 w 171791"/>
                <a:gd name="connsiteY11" fmla="*/ 29824 h 377487"/>
                <a:gd name="connsiteX12" fmla="*/ 16669 w 171791"/>
                <a:gd name="connsiteY12" fmla="*/ 34587 h 377487"/>
                <a:gd name="connsiteX13" fmla="*/ 21431 w 171791"/>
                <a:gd name="connsiteY13" fmla="*/ 41730 h 377487"/>
                <a:gd name="connsiteX14" fmla="*/ 30956 w 171791"/>
                <a:gd name="connsiteY14" fmla="*/ 56018 h 377487"/>
                <a:gd name="connsiteX15" fmla="*/ 47625 w 171791"/>
                <a:gd name="connsiteY15" fmla="*/ 60780 h 377487"/>
                <a:gd name="connsiteX16" fmla="*/ 54769 w 171791"/>
                <a:gd name="connsiteY16" fmla="*/ 94118 h 377487"/>
                <a:gd name="connsiteX17" fmla="*/ 47625 w 171791"/>
                <a:gd name="connsiteY17" fmla="*/ 98880 h 377487"/>
                <a:gd name="connsiteX18" fmla="*/ 45244 w 171791"/>
                <a:gd name="connsiteY18" fmla="*/ 117930 h 377487"/>
                <a:gd name="connsiteX19" fmla="*/ 52388 w 171791"/>
                <a:gd name="connsiteY19" fmla="*/ 120312 h 377487"/>
                <a:gd name="connsiteX20" fmla="*/ 66675 w 171791"/>
                <a:gd name="connsiteY20" fmla="*/ 129837 h 377487"/>
                <a:gd name="connsiteX21" fmla="*/ 73819 w 171791"/>
                <a:gd name="connsiteY21" fmla="*/ 134599 h 377487"/>
                <a:gd name="connsiteX22" fmla="*/ 78581 w 171791"/>
                <a:gd name="connsiteY22" fmla="*/ 141743 h 377487"/>
                <a:gd name="connsiteX23" fmla="*/ 85725 w 171791"/>
                <a:gd name="connsiteY23" fmla="*/ 144124 h 377487"/>
                <a:gd name="connsiteX24" fmla="*/ 92869 w 171791"/>
                <a:gd name="connsiteY24" fmla="*/ 148887 h 377487"/>
                <a:gd name="connsiteX25" fmla="*/ 102394 w 171791"/>
                <a:gd name="connsiteY25" fmla="*/ 163174 h 377487"/>
                <a:gd name="connsiteX26" fmla="*/ 104775 w 171791"/>
                <a:gd name="connsiteY26" fmla="*/ 170318 h 377487"/>
                <a:gd name="connsiteX27" fmla="*/ 111919 w 171791"/>
                <a:gd name="connsiteY27" fmla="*/ 175080 h 377487"/>
                <a:gd name="connsiteX28" fmla="*/ 114300 w 171791"/>
                <a:gd name="connsiteY28" fmla="*/ 229849 h 377487"/>
                <a:gd name="connsiteX29" fmla="*/ 116681 w 171791"/>
                <a:gd name="connsiteY29" fmla="*/ 236993 h 377487"/>
                <a:gd name="connsiteX30" fmla="*/ 121444 w 171791"/>
                <a:gd name="connsiteY30" fmla="*/ 244137 h 377487"/>
                <a:gd name="connsiteX31" fmla="*/ 119063 w 171791"/>
                <a:gd name="connsiteY31" fmla="*/ 263187 h 377487"/>
                <a:gd name="connsiteX32" fmla="*/ 107156 w 171791"/>
                <a:gd name="connsiteY32" fmla="*/ 277474 h 377487"/>
                <a:gd name="connsiteX33" fmla="*/ 100013 w 171791"/>
                <a:gd name="connsiteY33" fmla="*/ 301287 h 377487"/>
                <a:gd name="connsiteX34" fmla="*/ 95250 w 171791"/>
                <a:gd name="connsiteY34" fmla="*/ 308430 h 377487"/>
                <a:gd name="connsiteX35" fmla="*/ 88106 w 171791"/>
                <a:gd name="connsiteY35" fmla="*/ 322718 h 377487"/>
                <a:gd name="connsiteX36" fmla="*/ 69056 w 171791"/>
                <a:gd name="connsiteY36" fmla="*/ 327480 h 377487"/>
                <a:gd name="connsiteX37" fmla="*/ 61913 w 171791"/>
                <a:gd name="connsiteY37" fmla="*/ 332243 h 377487"/>
                <a:gd name="connsiteX38" fmla="*/ 69056 w 171791"/>
                <a:gd name="connsiteY38" fmla="*/ 334624 h 377487"/>
                <a:gd name="connsiteX39" fmla="*/ 78581 w 171791"/>
                <a:gd name="connsiteY39" fmla="*/ 337005 h 377487"/>
                <a:gd name="connsiteX40" fmla="*/ 76200 w 171791"/>
                <a:gd name="connsiteY40" fmla="*/ 363199 h 377487"/>
                <a:gd name="connsiteX41" fmla="*/ 71438 w 171791"/>
                <a:gd name="connsiteY41" fmla="*/ 370343 h 377487"/>
                <a:gd name="connsiteX42" fmla="*/ 76200 w 171791"/>
                <a:gd name="connsiteY42" fmla="*/ 377487 h 377487"/>
                <a:gd name="connsiteX43" fmla="*/ 88106 w 171791"/>
                <a:gd name="connsiteY43" fmla="*/ 375105 h 377487"/>
                <a:gd name="connsiteX44" fmla="*/ 90488 w 171791"/>
                <a:gd name="connsiteY44" fmla="*/ 365580 h 377487"/>
                <a:gd name="connsiteX45" fmla="*/ 100013 w 171791"/>
                <a:gd name="connsiteY45" fmla="*/ 367962 h 377487"/>
                <a:gd name="connsiteX46" fmla="*/ 109537 w 171791"/>
                <a:gd name="connsiteY46" fmla="*/ 353674 h 377487"/>
                <a:gd name="connsiteX47" fmla="*/ 119063 w 171791"/>
                <a:gd name="connsiteY47" fmla="*/ 344149 h 377487"/>
                <a:gd name="connsiteX48" fmla="*/ 140494 w 171791"/>
                <a:gd name="connsiteY48" fmla="*/ 313193 h 377487"/>
                <a:gd name="connsiteX49" fmla="*/ 147638 w 171791"/>
                <a:gd name="connsiteY49" fmla="*/ 308430 h 377487"/>
                <a:gd name="connsiteX50" fmla="*/ 154781 w 171791"/>
                <a:gd name="connsiteY50" fmla="*/ 303668 h 377487"/>
                <a:gd name="connsiteX51" fmla="*/ 164306 w 171791"/>
                <a:gd name="connsiteY51" fmla="*/ 289380 h 377487"/>
                <a:gd name="connsiteX52" fmla="*/ 171450 w 171791"/>
                <a:gd name="connsiteY52" fmla="*/ 275093 h 377487"/>
                <a:gd name="connsiteX53" fmla="*/ 169068 w 171791"/>
                <a:gd name="connsiteY53" fmla="*/ 222706 h 377487"/>
                <a:gd name="connsiteX54" fmla="*/ 161925 w 171791"/>
                <a:gd name="connsiteY54" fmla="*/ 206037 h 377487"/>
                <a:gd name="connsiteX55" fmla="*/ 154781 w 171791"/>
                <a:gd name="connsiteY55" fmla="*/ 191749 h 377487"/>
                <a:gd name="connsiteX56" fmla="*/ 152400 w 171791"/>
                <a:gd name="connsiteY56" fmla="*/ 184605 h 377487"/>
                <a:gd name="connsiteX57" fmla="*/ 142875 w 171791"/>
                <a:gd name="connsiteY57" fmla="*/ 172699 h 377487"/>
                <a:gd name="connsiteX58" fmla="*/ 126206 w 171791"/>
                <a:gd name="connsiteY58" fmla="*/ 156031 h 377487"/>
                <a:gd name="connsiteX59" fmla="*/ 128588 w 171791"/>
                <a:gd name="connsiteY59" fmla="*/ 148887 h 377487"/>
                <a:gd name="connsiteX60" fmla="*/ 126206 w 171791"/>
                <a:gd name="connsiteY60" fmla="*/ 141743 h 377487"/>
                <a:gd name="connsiteX61" fmla="*/ 119063 w 171791"/>
                <a:gd name="connsiteY61" fmla="*/ 144124 h 377487"/>
                <a:gd name="connsiteX62" fmla="*/ 107157 w 171791"/>
                <a:gd name="connsiteY62" fmla="*/ 136981 h 377487"/>
                <a:gd name="connsiteX63" fmla="*/ 90488 w 171791"/>
                <a:gd name="connsiteY63" fmla="*/ 117930 h 377487"/>
                <a:gd name="connsiteX64" fmla="*/ 90487 w 171791"/>
                <a:gd name="connsiteY64" fmla="*/ 117931 h 377487"/>
                <a:gd name="connsiteX65" fmla="*/ 80962 w 171791"/>
                <a:gd name="connsiteY65" fmla="*/ 103643 h 377487"/>
                <a:gd name="connsiteX66" fmla="*/ 90488 w 171791"/>
                <a:gd name="connsiteY66" fmla="*/ 65543 h 377487"/>
                <a:gd name="connsiteX67" fmla="*/ 102394 w 171791"/>
                <a:gd name="connsiteY67" fmla="*/ 67924 h 377487"/>
                <a:gd name="connsiteX68" fmla="*/ 114300 w 171791"/>
                <a:gd name="connsiteY68" fmla="*/ 60780 h 377487"/>
                <a:gd name="connsiteX69" fmla="*/ 133350 w 171791"/>
                <a:gd name="connsiteY69" fmla="*/ 44112 h 377487"/>
                <a:gd name="connsiteX0" fmla="*/ 133350 w 171791"/>
                <a:gd name="connsiteY0" fmla="*/ 44112 h 377487"/>
                <a:gd name="connsiteX1" fmla="*/ 133350 w 171791"/>
                <a:gd name="connsiteY1" fmla="*/ 44112 h 377487"/>
                <a:gd name="connsiteX2" fmla="*/ 102394 w 171791"/>
                <a:gd name="connsiteY2" fmla="*/ 25062 h 377487"/>
                <a:gd name="connsiteX3" fmla="*/ 97631 w 171791"/>
                <a:gd name="connsiteY3" fmla="*/ 20299 h 377487"/>
                <a:gd name="connsiteX4" fmla="*/ 92868 w 171791"/>
                <a:gd name="connsiteY4" fmla="*/ 1250 h 377487"/>
                <a:gd name="connsiteX5" fmla="*/ 88107 w 171791"/>
                <a:gd name="connsiteY5" fmla="*/ 1249 h 377487"/>
                <a:gd name="connsiteX6" fmla="*/ 66675 w 171791"/>
                <a:gd name="connsiteY6" fmla="*/ 1250 h 377487"/>
                <a:gd name="connsiteX7" fmla="*/ 57150 w 171791"/>
                <a:gd name="connsiteY7" fmla="*/ 8393 h 377487"/>
                <a:gd name="connsiteX8" fmla="*/ 23813 w 171791"/>
                <a:gd name="connsiteY8" fmla="*/ 10774 h 377487"/>
                <a:gd name="connsiteX9" fmla="*/ 4763 w 171791"/>
                <a:gd name="connsiteY9" fmla="*/ 15537 h 377487"/>
                <a:gd name="connsiteX10" fmla="*/ 0 w 171791"/>
                <a:gd name="connsiteY10" fmla="*/ 22680 h 377487"/>
                <a:gd name="connsiteX11" fmla="*/ 2381 w 171791"/>
                <a:gd name="connsiteY11" fmla="*/ 29824 h 377487"/>
                <a:gd name="connsiteX12" fmla="*/ 16669 w 171791"/>
                <a:gd name="connsiteY12" fmla="*/ 34587 h 377487"/>
                <a:gd name="connsiteX13" fmla="*/ 21431 w 171791"/>
                <a:gd name="connsiteY13" fmla="*/ 41730 h 377487"/>
                <a:gd name="connsiteX14" fmla="*/ 30956 w 171791"/>
                <a:gd name="connsiteY14" fmla="*/ 56018 h 377487"/>
                <a:gd name="connsiteX15" fmla="*/ 47625 w 171791"/>
                <a:gd name="connsiteY15" fmla="*/ 60780 h 377487"/>
                <a:gd name="connsiteX16" fmla="*/ 54769 w 171791"/>
                <a:gd name="connsiteY16" fmla="*/ 94118 h 377487"/>
                <a:gd name="connsiteX17" fmla="*/ 47625 w 171791"/>
                <a:gd name="connsiteY17" fmla="*/ 98880 h 377487"/>
                <a:gd name="connsiteX18" fmla="*/ 45244 w 171791"/>
                <a:gd name="connsiteY18" fmla="*/ 117930 h 377487"/>
                <a:gd name="connsiteX19" fmla="*/ 52388 w 171791"/>
                <a:gd name="connsiteY19" fmla="*/ 120312 h 377487"/>
                <a:gd name="connsiteX20" fmla="*/ 66675 w 171791"/>
                <a:gd name="connsiteY20" fmla="*/ 129837 h 377487"/>
                <a:gd name="connsiteX21" fmla="*/ 73819 w 171791"/>
                <a:gd name="connsiteY21" fmla="*/ 134599 h 377487"/>
                <a:gd name="connsiteX22" fmla="*/ 78581 w 171791"/>
                <a:gd name="connsiteY22" fmla="*/ 141743 h 377487"/>
                <a:gd name="connsiteX23" fmla="*/ 85725 w 171791"/>
                <a:gd name="connsiteY23" fmla="*/ 144124 h 377487"/>
                <a:gd name="connsiteX24" fmla="*/ 92869 w 171791"/>
                <a:gd name="connsiteY24" fmla="*/ 148887 h 377487"/>
                <a:gd name="connsiteX25" fmla="*/ 102394 w 171791"/>
                <a:gd name="connsiteY25" fmla="*/ 163174 h 377487"/>
                <a:gd name="connsiteX26" fmla="*/ 104775 w 171791"/>
                <a:gd name="connsiteY26" fmla="*/ 170318 h 377487"/>
                <a:gd name="connsiteX27" fmla="*/ 111919 w 171791"/>
                <a:gd name="connsiteY27" fmla="*/ 175080 h 377487"/>
                <a:gd name="connsiteX28" fmla="*/ 114300 w 171791"/>
                <a:gd name="connsiteY28" fmla="*/ 229849 h 377487"/>
                <a:gd name="connsiteX29" fmla="*/ 116681 w 171791"/>
                <a:gd name="connsiteY29" fmla="*/ 236993 h 377487"/>
                <a:gd name="connsiteX30" fmla="*/ 121444 w 171791"/>
                <a:gd name="connsiteY30" fmla="*/ 244137 h 377487"/>
                <a:gd name="connsiteX31" fmla="*/ 119063 w 171791"/>
                <a:gd name="connsiteY31" fmla="*/ 263187 h 377487"/>
                <a:gd name="connsiteX32" fmla="*/ 107156 w 171791"/>
                <a:gd name="connsiteY32" fmla="*/ 277474 h 377487"/>
                <a:gd name="connsiteX33" fmla="*/ 100013 w 171791"/>
                <a:gd name="connsiteY33" fmla="*/ 301287 h 377487"/>
                <a:gd name="connsiteX34" fmla="*/ 95250 w 171791"/>
                <a:gd name="connsiteY34" fmla="*/ 308430 h 377487"/>
                <a:gd name="connsiteX35" fmla="*/ 88106 w 171791"/>
                <a:gd name="connsiteY35" fmla="*/ 322718 h 377487"/>
                <a:gd name="connsiteX36" fmla="*/ 69056 w 171791"/>
                <a:gd name="connsiteY36" fmla="*/ 327480 h 377487"/>
                <a:gd name="connsiteX37" fmla="*/ 61913 w 171791"/>
                <a:gd name="connsiteY37" fmla="*/ 332243 h 377487"/>
                <a:gd name="connsiteX38" fmla="*/ 69056 w 171791"/>
                <a:gd name="connsiteY38" fmla="*/ 334624 h 377487"/>
                <a:gd name="connsiteX39" fmla="*/ 78581 w 171791"/>
                <a:gd name="connsiteY39" fmla="*/ 337005 h 377487"/>
                <a:gd name="connsiteX40" fmla="*/ 76200 w 171791"/>
                <a:gd name="connsiteY40" fmla="*/ 363199 h 377487"/>
                <a:gd name="connsiteX41" fmla="*/ 71438 w 171791"/>
                <a:gd name="connsiteY41" fmla="*/ 370343 h 377487"/>
                <a:gd name="connsiteX42" fmla="*/ 76200 w 171791"/>
                <a:gd name="connsiteY42" fmla="*/ 377487 h 377487"/>
                <a:gd name="connsiteX43" fmla="*/ 88106 w 171791"/>
                <a:gd name="connsiteY43" fmla="*/ 375105 h 377487"/>
                <a:gd name="connsiteX44" fmla="*/ 90488 w 171791"/>
                <a:gd name="connsiteY44" fmla="*/ 365580 h 377487"/>
                <a:gd name="connsiteX45" fmla="*/ 100013 w 171791"/>
                <a:gd name="connsiteY45" fmla="*/ 367962 h 377487"/>
                <a:gd name="connsiteX46" fmla="*/ 109537 w 171791"/>
                <a:gd name="connsiteY46" fmla="*/ 353674 h 377487"/>
                <a:gd name="connsiteX47" fmla="*/ 119063 w 171791"/>
                <a:gd name="connsiteY47" fmla="*/ 344149 h 377487"/>
                <a:gd name="connsiteX48" fmla="*/ 140494 w 171791"/>
                <a:gd name="connsiteY48" fmla="*/ 313193 h 377487"/>
                <a:gd name="connsiteX49" fmla="*/ 147638 w 171791"/>
                <a:gd name="connsiteY49" fmla="*/ 308430 h 377487"/>
                <a:gd name="connsiteX50" fmla="*/ 154781 w 171791"/>
                <a:gd name="connsiteY50" fmla="*/ 303668 h 377487"/>
                <a:gd name="connsiteX51" fmla="*/ 164306 w 171791"/>
                <a:gd name="connsiteY51" fmla="*/ 289380 h 377487"/>
                <a:gd name="connsiteX52" fmla="*/ 171450 w 171791"/>
                <a:gd name="connsiteY52" fmla="*/ 275093 h 377487"/>
                <a:gd name="connsiteX53" fmla="*/ 169068 w 171791"/>
                <a:gd name="connsiteY53" fmla="*/ 222706 h 377487"/>
                <a:gd name="connsiteX54" fmla="*/ 161925 w 171791"/>
                <a:gd name="connsiteY54" fmla="*/ 206037 h 377487"/>
                <a:gd name="connsiteX55" fmla="*/ 154781 w 171791"/>
                <a:gd name="connsiteY55" fmla="*/ 191749 h 377487"/>
                <a:gd name="connsiteX56" fmla="*/ 152400 w 171791"/>
                <a:gd name="connsiteY56" fmla="*/ 184605 h 377487"/>
                <a:gd name="connsiteX57" fmla="*/ 142875 w 171791"/>
                <a:gd name="connsiteY57" fmla="*/ 172699 h 377487"/>
                <a:gd name="connsiteX58" fmla="*/ 126206 w 171791"/>
                <a:gd name="connsiteY58" fmla="*/ 156031 h 377487"/>
                <a:gd name="connsiteX59" fmla="*/ 128588 w 171791"/>
                <a:gd name="connsiteY59" fmla="*/ 148887 h 377487"/>
                <a:gd name="connsiteX60" fmla="*/ 126206 w 171791"/>
                <a:gd name="connsiteY60" fmla="*/ 141743 h 377487"/>
                <a:gd name="connsiteX61" fmla="*/ 119063 w 171791"/>
                <a:gd name="connsiteY61" fmla="*/ 144124 h 377487"/>
                <a:gd name="connsiteX62" fmla="*/ 107157 w 171791"/>
                <a:gd name="connsiteY62" fmla="*/ 136981 h 377487"/>
                <a:gd name="connsiteX63" fmla="*/ 90488 w 171791"/>
                <a:gd name="connsiteY63" fmla="*/ 117930 h 377487"/>
                <a:gd name="connsiteX64" fmla="*/ 90487 w 171791"/>
                <a:gd name="connsiteY64" fmla="*/ 117931 h 377487"/>
                <a:gd name="connsiteX65" fmla="*/ 80962 w 171791"/>
                <a:gd name="connsiteY65" fmla="*/ 103643 h 377487"/>
                <a:gd name="connsiteX66" fmla="*/ 90488 w 171791"/>
                <a:gd name="connsiteY66" fmla="*/ 65543 h 377487"/>
                <a:gd name="connsiteX67" fmla="*/ 102394 w 171791"/>
                <a:gd name="connsiteY67" fmla="*/ 67924 h 377487"/>
                <a:gd name="connsiteX68" fmla="*/ 114300 w 171791"/>
                <a:gd name="connsiteY68" fmla="*/ 60780 h 377487"/>
                <a:gd name="connsiteX69" fmla="*/ 133350 w 171791"/>
                <a:gd name="connsiteY69" fmla="*/ 44112 h 377487"/>
                <a:gd name="connsiteX0" fmla="*/ 133350 w 171791"/>
                <a:gd name="connsiteY0" fmla="*/ 44112 h 377487"/>
                <a:gd name="connsiteX1" fmla="*/ 133350 w 171791"/>
                <a:gd name="connsiteY1" fmla="*/ 44112 h 377487"/>
                <a:gd name="connsiteX2" fmla="*/ 102394 w 171791"/>
                <a:gd name="connsiteY2" fmla="*/ 25062 h 377487"/>
                <a:gd name="connsiteX3" fmla="*/ 97631 w 171791"/>
                <a:gd name="connsiteY3" fmla="*/ 20299 h 377487"/>
                <a:gd name="connsiteX4" fmla="*/ 92868 w 171791"/>
                <a:gd name="connsiteY4" fmla="*/ 1250 h 377487"/>
                <a:gd name="connsiteX5" fmla="*/ 88107 w 171791"/>
                <a:gd name="connsiteY5" fmla="*/ 1249 h 377487"/>
                <a:gd name="connsiteX6" fmla="*/ 66675 w 171791"/>
                <a:gd name="connsiteY6" fmla="*/ 1250 h 377487"/>
                <a:gd name="connsiteX7" fmla="*/ 57150 w 171791"/>
                <a:gd name="connsiteY7" fmla="*/ 8393 h 377487"/>
                <a:gd name="connsiteX8" fmla="*/ 23813 w 171791"/>
                <a:gd name="connsiteY8" fmla="*/ 10774 h 377487"/>
                <a:gd name="connsiteX9" fmla="*/ 4763 w 171791"/>
                <a:gd name="connsiteY9" fmla="*/ 15537 h 377487"/>
                <a:gd name="connsiteX10" fmla="*/ 0 w 171791"/>
                <a:gd name="connsiteY10" fmla="*/ 22680 h 377487"/>
                <a:gd name="connsiteX11" fmla="*/ 2381 w 171791"/>
                <a:gd name="connsiteY11" fmla="*/ 29824 h 377487"/>
                <a:gd name="connsiteX12" fmla="*/ 16669 w 171791"/>
                <a:gd name="connsiteY12" fmla="*/ 34587 h 377487"/>
                <a:gd name="connsiteX13" fmla="*/ 21431 w 171791"/>
                <a:gd name="connsiteY13" fmla="*/ 41730 h 377487"/>
                <a:gd name="connsiteX14" fmla="*/ 30956 w 171791"/>
                <a:gd name="connsiteY14" fmla="*/ 56018 h 377487"/>
                <a:gd name="connsiteX15" fmla="*/ 47625 w 171791"/>
                <a:gd name="connsiteY15" fmla="*/ 60780 h 377487"/>
                <a:gd name="connsiteX16" fmla="*/ 54769 w 171791"/>
                <a:gd name="connsiteY16" fmla="*/ 94118 h 377487"/>
                <a:gd name="connsiteX17" fmla="*/ 47625 w 171791"/>
                <a:gd name="connsiteY17" fmla="*/ 98880 h 377487"/>
                <a:gd name="connsiteX18" fmla="*/ 45244 w 171791"/>
                <a:gd name="connsiteY18" fmla="*/ 117930 h 377487"/>
                <a:gd name="connsiteX19" fmla="*/ 52388 w 171791"/>
                <a:gd name="connsiteY19" fmla="*/ 120312 h 377487"/>
                <a:gd name="connsiteX20" fmla="*/ 66675 w 171791"/>
                <a:gd name="connsiteY20" fmla="*/ 129837 h 377487"/>
                <a:gd name="connsiteX21" fmla="*/ 73819 w 171791"/>
                <a:gd name="connsiteY21" fmla="*/ 134599 h 377487"/>
                <a:gd name="connsiteX22" fmla="*/ 78581 w 171791"/>
                <a:gd name="connsiteY22" fmla="*/ 141743 h 377487"/>
                <a:gd name="connsiteX23" fmla="*/ 85725 w 171791"/>
                <a:gd name="connsiteY23" fmla="*/ 144124 h 377487"/>
                <a:gd name="connsiteX24" fmla="*/ 92869 w 171791"/>
                <a:gd name="connsiteY24" fmla="*/ 148887 h 377487"/>
                <a:gd name="connsiteX25" fmla="*/ 102394 w 171791"/>
                <a:gd name="connsiteY25" fmla="*/ 163174 h 377487"/>
                <a:gd name="connsiteX26" fmla="*/ 104775 w 171791"/>
                <a:gd name="connsiteY26" fmla="*/ 170318 h 377487"/>
                <a:gd name="connsiteX27" fmla="*/ 111919 w 171791"/>
                <a:gd name="connsiteY27" fmla="*/ 175080 h 377487"/>
                <a:gd name="connsiteX28" fmla="*/ 114300 w 171791"/>
                <a:gd name="connsiteY28" fmla="*/ 229849 h 377487"/>
                <a:gd name="connsiteX29" fmla="*/ 116681 w 171791"/>
                <a:gd name="connsiteY29" fmla="*/ 236993 h 377487"/>
                <a:gd name="connsiteX30" fmla="*/ 121444 w 171791"/>
                <a:gd name="connsiteY30" fmla="*/ 244137 h 377487"/>
                <a:gd name="connsiteX31" fmla="*/ 119063 w 171791"/>
                <a:gd name="connsiteY31" fmla="*/ 263187 h 377487"/>
                <a:gd name="connsiteX32" fmla="*/ 107156 w 171791"/>
                <a:gd name="connsiteY32" fmla="*/ 277474 h 377487"/>
                <a:gd name="connsiteX33" fmla="*/ 100013 w 171791"/>
                <a:gd name="connsiteY33" fmla="*/ 301287 h 377487"/>
                <a:gd name="connsiteX34" fmla="*/ 95250 w 171791"/>
                <a:gd name="connsiteY34" fmla="*/ 308430 h 377487"/>
                <a:gd name="connsiteX35" fmla="*/ 88106 w 171791"/>
                <a:gd name="connsiteY35" fmla="*/ 322718 h 377487"/>
                <a:gd name="connsiteX36" fmla="*/ 69056 w 171791"/>
                <a:gd name="connsiteY36" fmla="*/ 327480 h 377487"/>
                <a:gd name="connsiteX37" fmla="*/ 61913 w 171791"/>
                <a:gd name="connsiteY37" fmla="*/ 332243 h 377487"/>
                <a:gd name="connsiteX38" fmla="*/ 69056 w 171791"/>
                <a:gd name="connsiteY38" fmla="*/ 334624 h 377487"/>
                <a:gd name="connsiteX39" fmla="*/ 78581 w 171791"/>
                <a:gd name="connsiteY39" fmla="*/ 337005 h 377487"/>
                <a:gd name="connsiteX40" fmla="*/ 76200 w 171791"/>
                <a:gd name="connsiteY40" fmla="*/ 363199 h 377487"/>
                <a:gd name="connsiteX41" fmla="*/ 71438 w 171791"/>
                <a:gd name="connsiteY41" fmla="*/ 370343 h 377487"/>
                <a:gd name="connsiteX42" fmla="*/ 76200 w 171791"/>
                <a:gd name="connsiteY42" fmla="*/ 377487 h 377487"/>
                <a:gd name="connsiteX43" fmla="*/ 88106 w 171791"/>
                <a:gd name="connsiteY43" fmla="*/ 375105 h 377487"/>
                <a:gd name="connsiteX44" fmla="*/ 90488 w 171791"/>
                <a:gd name="connsiteY44" fmla="*/ 365580 h 377487"/>
                <a:gd name="connsiteX45" fmla="*/ 100013 w 171791"/>
                <a:gd name="connsiteY45" fmla="*/ 367962 h 377487"/>
                <a:gd name="connsiteX46" fmla="*/ 109537 w 171791"/>
                <a:gd name="connsiteY46" fmla="*/ 353674 h 377487"/>
                <a:gd name="connsiteX47" fmla="*/ 119063 w 171791"/>
                <a:gd name="connsiteY47" fmla="*/ 344149 h 377487"/>
                <a:gd name="connsiteX48" fmla="*/ 140494 w 171791"/>
                <a:gd name="connsiteY48" fmla="*/ 313193 h 377487"/>
                <a:gd name="connsiteX49" fmla="*/ 147638 w 171791"/>
                <a:gd name="connsiteY49" fmla="*/ 308430 h 377487"/>
                <a:gd name="connsiteX50" fmla="*/ 154781 w 171791"/>
                <a:gd name="connsiteY50" fmla="*/ 303668 h 377487"/>
                <a:gd name="connsiteX51" fmla="*/ 164306 w 171791"/>
                <a:gd name="connsiteY51" fmla="*/ 289380 h 377487"/>
                <a:gd name="connsiteX52" fmla="*/ 171450 w 171791"/>
                <a:gd name="connsiteY52" fmla="*/ 275093 h 377487"/>
                <a:gd name="connsiteX53" fmla="*/ 169068 w 171791"/>
                <a:gd name="connsiteY53" fmla="*/ 222706 h 377487"/>
                <a:gd name="connsiteX54" fmla="*/ 161925 w 171791"/>
                <a:gd name="connsiteY54" fmla="*/ 206037 h 377487"/>
                <a:gd name="connsiteX55" fmla="*/ 154781 w 171791"/>
                <a:gd name="connsiteY55" fmla="*/ 191749 h 377487"/>
                <a:gd name="connsiteX56" fmla="*/ 152400 w 171791"/>
                <a:gd name="connsiteY56" fmla="*/ 184605 h 377487"/>
                <a:gd name="connsiteX57" fmla="*/ 142875 w 171791"/>
                <a:gd name="connsiteY57" fmla="*/ 172699 h 377487"/>
                <a:gd name="connsiteX58" fmla="*/ 126206 w 171791"/>
                <a:gd name="connsiteY58" fmla="*/ 156031 h 377487"/>
                <a:gd name="connsiteX59" fmla="*/ 128588 w 171791"/>
                <a:gd name="connsiteY59" fmla="*/ 148887 h 377487"/>
                <a:gd name="connsiteX60" fmla="*/ 126206 w 171791"/>
                <a:gd name="connsiteY60" fmla="*/ 141743 h 377487"/>
                <a:gd name="connsiteX61" fmla="*/ 119063 w 171791"/>
                <a:gd name="connsiteY61" fmla="*/ 144124 h 377487"/>
                <a:gd name="connsiteX62" fmla="*/ 107157 w 171791"/>
                <a:gd name="connsiteY62" fmla="*/ 136981 h 377487"/>
                <a:gd name="connsiteX63" fmla="*/ 90488 w 171791"/>
                <a:gd name="connsiteY63" fmla="*/ 117930 h 377487"/>
                <a:gd name="connsiteX64" fmla="*/ 90487 w 171791"/>
                <a:gd name="connsiteY64" fmla="*/ 117931 h 377487"/>
                <a:gd name="connsiteX65" fmla="*/ 80962 w 171791"/>
                <a:gd name="connsiteY65" fmla="*/ 103643 h 377487"/>
                <a:gd name="connsiteX66" fmla="*/ 90488 w 171791"/>
                <a:gd name="connsiteY66" fmla="*/ 65543 h 377487"/>
                <a:gd name="connsiteX67" fmla="*/ 100013 w 171791"/>
                <a:gd name="connsiteY67" fmla="*/ 75068 h 377487"/>
                <a:gd name="connsiteX68" fmla="*/ 114300 w 171791"/>
                <a:gd name="connsiteY68" fmla="*/ 60780 h 377487"/>
                <a:gd name="connsiteX69" fmla="*/ 133350 w 171791"/>
                <a:gd name="connsiteY69" fmla="*/ 44112 h 377487"/>
                <a:gd name="connsiteX0" fmla="*/ 133350 w 171791"/>
                <a:gd name="connsiteY0" fmla="*/ 44112 h 377487"/>
                <a:gd name="connsiteX1" fmla="*/ 133350 w 171791"/>
                <a:gd name="connsiteY1" fmla="*/ 44112 h 377487"/>
                <a:gd name="connsiteX2" fmla="*/ 102394 w 171791"/>
                <a:gd name="connsiteY2" fmla="*/ 25062 h 377487"/>
                <a:gd name="connsiteX3" fmla="*/ 97631 w 171791"/>
                <a:gd name="connsiteY3" fmla="*/ 20299 h 377487"/>
                <a:gd name="connsiteX4" fmla="*/ 92868 w 171791"/>
                <a:gd name="connsiteY4" fmla="*/ 1250 h 377487"/>
                <a:gd name="connsiteX5" fmla="*/ 88107 w 171791"/>
                <a:gd name="connsiteY5" fmla="*/ 1249 h 377487"/>
                <a:gd name="connsiteX6" fmla="*/ 66675 w 171791"/>
                <a:gd name="connsiteY6" fmla="*/ 1250 h 377487"/>
                <a:gd name="connsiteX7" fmla="*/ 57150 w 171791"/>
                <a:gd name="connsiteY7" fmla="*/ 8393 h 377487"/>
                <a:gd name="connsiteX8" fmla="*/ 23813 w 171791"/>
                <a:gd name="connsiteY8" fmla="*/ 10774 h 377487"/>
                <a:gd name="connsiteX9" fmla="*/ 4763 w 171791"/>
                <a:gd name="connsiteY9" fmla="*/ 15537 h 377487"/>
                <a:gd name="connsiteX10" fmla="*/ 0 w 171791"/>
                <a:gd name="connsiteY10" fmla="*/ 22680 h 377487"/>
                <a:gd name="connsiteX11" fmla="*/ 2381 w 171791"/>
                <a:gd name="connsiteY11" fmla="*/ 29824 h 377487"/>
                <a:gd name="connsiteX12" fmla="*/ 16669 w 171791"/>
                <a:gd name="connsiteY12" fmla="*/ 34587 h 377487"/>
                <a:gd name="connsiteX13" fmla="*/ 21431 w 171791"/>
                <a:gd name="connsiteY13" fmla="*/ 41730 h 377487"/>
                <a:gd name="connsiteX14" fmla="*/ 30956 w 171791"/>
                <a:gd name="connsiteY14" fmla="*/ 56018 h 377487"/>
                <a:gd name="connsiteX15" fmla="*/ 47625 w 171791"/>
                <a:gd name="connsiteY15" fmla="*/ 60780 h 377487"/>
                <a:gd name="connsiteX16" fmla="*/ 54769 w 171791"/>
                <a:gd name="connsiteY16" fmla="*/ 94118 h 377487"/>
                <a:gd name="connsiteX17" fmla="*/ 47625 w 171791"/>
                <a:gd name="connsiteY17" fmla="*/ 98880 h 377487"/>
                <a:gd name="connsiteX18" fmla="*/ 45244 w 171791"/>
                <a:gd name="connsiteY18" fmla="*/ 117930 h 377487"/>
                <a:gd name="connsiteX19" fmla="*/ 52388 w 171791"/>
                <a:gd name="connsiteY19" fmla="*/ 120312 h 377487"/>
                <a:gd name="connsiteX20" fmla="*/ 66675 w 171791"/>
                <a:gd name="connsiteY20" fmla="*/ 129837 h 377487"/>
                <a:gd name="connsiteX21" fmla="*/ 73819 w 171791"/>
                <a:gd name="connsiteY21" fmla="*/ 134599 h 377487"/>
                <a:gd name="connsiteX22" fmla="*/ 78581 w 171791"/>
                <a:gd name="connsiteY22" fmla="*/ 141743 h 377487"/>
                <a:gd name="connsiteX23" fmla="*/ 85725 w 171791"/>
                <a:gd name="connsiteY23" fmla="*/ 144124 h 377487"/>
                <a:gd name="connsiteX24" fmla="*/ 92869 w 171791"/>
                <a:gd name="connsiteY24" fmla="*/ 148887 h 377487"/>
                <a:gd name="connsiteX25" fmla="*/ 102394 w 171791"/>
                <a:gd name="connsiteY25" fmla="*/ 163174 h 377487"/>
                <a:gd name="connsiteX26" fmla="*/ 104775 w 171791"/>
                <a:gd name="connsiteY26" fmla="*/ 170318 h 377487"/>
                <a:gd name="connsiteX27" fmla="*/ 111919 w 171791"/>
                <a:gd name="connsiteY27" fmla="*/ 175080 h 377487"/>
                <a:gd name="connsiteX28" fmla="*/ 114300 w 171791"/>
                <a:gd name="connsiteY28" fmla="*/ 229849 h 377487"/>
                <a:gd name="connsiteX29" fmla="*/ 116681 w 171791"/>
                <a:gd name="connsiteY29" fmla="*/ 236993 h 377487"/>
                <a:gd name="connsiteX30" fmla="*/ 121444 w 171791"/>
                <a:gd name="connsiteY30" fmla="*/ 244137 h 377487"/>
                <a:gd name="connsiteX31" fmla="*/ 119063 w 171791"/>
                <a:gd name="connsiteY31" fmla="*/ 263187 h 377487"/>
                <a:gd name="connsiteX32" fmla="*/ 107156 w 171791"/>
                <a:gd name="connsiteY32" fmla="*/ 277474 h 377487"/>
                <a:gd name="connsiteX33" fmla="*/ 100013 w 171791"/>
                <a:gd name="connsiteY33" fmla="*/ 301287 h 377487"/>
                <a:gd name="connsiteX34" fmla="*/ 95250 w 171791"/>
                <a:gd name="connsiteY34" fmla="*/ 308430 h 377487"/>
                <a:gd name="connsiteX35" fmla="*/ 88106 w 171791"/>
                <a:gd name="connsiteY35" fmla="*/ 322718 h 377487"/>
                <a:gd name="connsiteX36" fmla="*/ 69056 w 171791"/>
                <a:gd name="connsiteY36" fmla="*/ 327480 h 377487"/>
                <a:gd name="connsiteX37" fmla="*/ 61913 w 171791"/>
                <a:gd name="connsiteY37" fmla="*/ 332243 h 377487"/>
                <a:gd name="connsiteX38" fmla="*/ 69056 w 171791"/>
                <a:gd name="connsiteY38" fmla="*/ 334624 h 377487"/>
                <a:gd name="connsiteX39" fmla="*/ 78581 w 171791"/>
                <a:gd name="connsiteY39" fmla="*/ 337005 h 377487"/>
                <a:gd name="connsiteX40" fmla="*/ 76200 w 171791"/>
                <a:gd name="connsiteY40" fmla="*/ 363199 h 377487"/>
                <a:gd name="connsiteX41" fmla="*/ 71438 w 171791"/>
                <a:gd name="connsiteY41" fmla="*/ 370343 h 377487"/>
                <a:gd name="connsiteX42" fmla="*/ 76200 w 171791"/>
                <a:gd name="connsiteY42" fmla="*/ 377487 h 377487"/>
                <a:gd name="connsiteX43" fmla="*/ 88106 w 171791"/>
                <a:gd name="connsiteY43" fmla="*/ 375105 h 377487"/>
                <a:gd name="connsiteX44" fmla="*/ 90488 w 171791"/>
                <a:gd name="connsiteY44" fmla="*/ 365580 h 377487"/>
                <a:gd name="connsiteX45" fmla="*/ 100013 w 171791"/>
                <a:gd name="connsiteY45" fmla="*/ 367962 h 377487"/>
                <a:gd name="connsiteX46" fmla="*/ 109537 w 171791"/>
                <a:gd name="connsiteY46" fmla="*/ 353674 h 377487"/>
                <a:gd name="connsiteX47" fmla="*/ 119063 w 171791"/>
                <a:gd name="connsiteY47" fmla="*/ 344149 h 377487"/>
                <a:gd name="connsiteX48" fmla="*/ 140494 w 171791"/>
                <a:gd name="connsiteY48" fmla="*/ 313193 h 377487"/>
                <a:gd name="connsiteX49" fmla="*/ 147638 w 171791"/>
                <a:gd name="connsiteY49" fmla="*/ 308430 h 377487"/>
                <a:gd name="connsiteX50" fmla="*/ 154781 w 171791"/>
                <a:gd name="connsiteY50" fmla="*/ 303668 h 377487"/>
                <a:gd name="connsiteX51" fmla="*/ 164306 w 171791"/>
                <a:gd name="connsiteY51" fmla="*/ 289380 h 377487"/>
                <a:gd name="connsiteX52" fmla="*/ 171450 w 171791"/>
                <a:gd name="connsiteY52" fmla="*/ 275093 h 377487"/>
                <a:gd name="connsiteX53" fmla="*/ 169068 w 171791"/>
                <a:gd name="connsiteY53" fmla="*/ 222706 h 377487"/>
                <a:gd name="connsiteX54" fmla="*/ 161925 w 171791"/>
                <a:gd name="connsiteY54" fmla="*/ 206037 h 377487"/>
                <a:gd name="connsiteX55" fmla="*/ 154781 w 171791"/>
                <a:gd name="connsiteY55" fmla="*/ 191749 h 377487"/>
                <a:gd name="connsiteX56" fmla="*/ 152400 w 171791"/>
                <a:gd name="connsiteY56" fmla="*/ 184605 h 377487"/>
                <a:gd name="connsiteX57" fmla="*/ 142875 w 171791"/>
                <a:gd name="connsiteY57" fmla="*/ 172699 h 377487"/>
                <a:gd name="connsiteX58" fmla="*/ 126206 w 171791"/>
                <a:gd name="connsiteY58" fmla="*/ 156031 h 377487"/>
                <a:gd name="connsiteX59" fmla="*/ 128588 w 171791"/>
                <a:gd name="connsiteY59" fmla="*/ 148887 h 377487"/>
                <a:gd name="connsiteX60" fmla="*/ 126206 w 171791"/>
                <a:gd name="connsiteY60" fmla="*/ 141743 h 377487"/>
                <a:gd name="connsiteX61" fmla="*/ 119063 w 171791"/>
                <a:gd name="connsiteY61" fmla="*/ 144124 h 377487"/>
                <a:gd name="connsiteX62" fmla="*/ 107157 w 171791"/>
                <a:gd name="connsiteY62" fmla="*/ 136981 h 377487"/>
                <a:gd name="connsiteX63" fmla="*/ 90488 w 171791"/>
                <a:gd name="connsiteY63" fmla="*/ 117930 h 377487"/>
                <a:gd name="connsiteX64" fmla="*/ 90487 w 171791"/>
                <a:gd name="connsiteY64" fmla="*/ 117931 h 377487"/>
                <a:gd name="connsiteX65" fmla="*/ 88106 w 171791"/>
                <a:gd name="connsiteY65" fmla="*/ 108405 h 377487"/>
                <a:gd name="connsiteX66" fmla="*/ 90488 w 171791"/>
                <a:gd name="connsiteY66" fmla="*/ 65543 h 377487"/>
                <a:gd name="connsiteX67" fmla="*/ 100013 w 171791"/>
                <a:gd name="connsiteY67" fmla="*/ 75068 h 377487"/>
                <a:gd name="connsiteX68" fmla="*/ 114300 w 171791"/>
                <a:gd name="connsiteY68" fmla="*/ 60780 h 377487"/>
                <a:gd name="connsiteX69" fmla="*/ 133350 w 171791"/>
                <a:gd name="connsiteY69" fmla="*/ 44112 h 377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71791" h="377487">
                  <a:moveTo>
                    <a:pt x="133350" y="44112"/>
                  </a:moveTo>
                  <a:lnTo>
                    <a:pt x="133350" y="44112"/>
                  </a:lnTo>
                  <a:cubicBezTo>
                    <a:pt x="107482" y="26004"/>
                    <a:pt x="118730" y="30507"/>
                    <a:pt x="102394" y="25062"/>
                  </a:cubicBezTo>
                  <a:cubicBezTo>
                    <a:pt x="100013" y="23474"/>
                    <a:pt x="99219" y="24268"/>
                    <a:pt x="97631" y="20299"/>
                  </a:cubicBezTo>
                  <a:cubicBezTo>
                    <a:pt x="96043" y="16330"/>
                    <a:pt x="94455" y="4425"/>
                    <a:pt x="92868" y="1250"/>
                  </a:cubicBezTo>
                  <a:cubicBezTo>
                    <a:pt x="91281" y="-1925"/>
                    <a:pt x="90488" y="2043"/>
                    <a:pt x="88107" y="1249"/>
                  </a:cubicBezTo>
                  <a:cubicBezTo>
                    <a:pt x="82551" y="2043"/>
                    <a:pt x="71834" y="59"/>
                    <a:pt x="66675" y="1250"/>
                  </a:cubicBezTo>
                  <a:cubicBezTo>
                    <a:pt x="61516" y="2441"/>
                    <a:pt x="64294" y="6806"/>
                    <a:pt x="57150" y="8393"/>
                  </a:cubicBezTo>
                  <a:cubicBezTo>
                    <a:pt x="50006" y="9980"/>
                    <a:pt x="35719" y="9980"/>
                    <a:pt x="23813" y="10774"/>
                  </a:cubicBezTo>
                  <a:cubicBezTo>
                    <a:pt x="23187" y="10931"/>
                    <a:pt x="8732" y="13553"/>
                    <a:pt x="4763" y="15537"/>
                  </a:cubicBezTo>
                  <a:cubicBezTo>
                    <a:pt x="794" y="17521"/>
                    <a:pt x="1588" y="20299"/>
                    <a:pt x="0" y="22680"/>
                  </a:cubicBezTo>
                  <a:cubicBezTo>
                    <a:pt x="794" y="25061"/>
                    <a:pt x="338" y="28365"/>
                    <a:pt x="2381" y="29824"/>
                  </a:cubicBezTo>
                  <a:cubicBezTo>
                    <a:pt x="6466" y="32742"/>
                    <a:pt x="16669" y="34587"/>
                    <a:pt x="16669" y="34587"/>
                  </a:cubicBezTo>
                  <a:cubicBezTo>
                    <a:pt x="18256" y="36968"/>
                    <a:pt x="20151" y="39171"/>
                    <a:pt x="21431" y="41730"/>
                  </a:cubicBezTo>
                  <a:cubicBezTo>
                    <a:pt x="25799" y="50466"/>
                    <a:pt x="20802" y="49249"/>
                    <a:pt x="30956" y="56018"/>
                  </a:cubicBezTo>
                  <a:cubicBezTo>
                    <a:pt x="33005" y="57384"/>
                    <a:pt x="46356" y="60463"/>
                    <a:pt x="47625" y="60780"/>
                  </a:cubicBezTo>
                  <a:cubicBezTo>
                    <a:pt x="56898" y="74689"/>
                    <a:pt x="62111" y="75764"/>
                    <a:pt x="54769" y="94118"/>
                  </a:cubicBezTo>
                  <a:cubicBezTo>
                    <a:pt x="53706" y="96775"/>
                    <a:pt x="50006" y="97293"/>
                    <a:pt x="47625" y="98880"/>
                  </a:cubicBezTo>
                  <a:cubicBezTo>
                    <a:pt x="43045" y="105750"/>
                    <a:pt x="38869" y="108367"/>
                    <a:pt x="45244" y="117930"/>
                  </a:cubicBezTo>
                  <a:cubicBezTo>
                    <a:pt x="46636" y="120019"/>
                    <a:pt x="50194" y="119093"/>
                    <a:pt x="52388" y="120312"/>
                  </a:cubicBezTo>
                  <a:cubicBezTo>
                    <a:pt x="57391" y="123092"/>
                    <a:pt x="61913" y="126662"/>
                    <a:pt x="66675" y="129837"/>
                  </a:cubicBezTo>
                  <a:lnTo>
                    <a:pt x="73819" y="134599"/>
                  </a:lnTo>
                  <a:cubicBezTo>
                    <a:pt x="75406" y="136980"/>
                    <a:pt x="76346" y="139955"/>
                    <a:pt x="78581" y="141743"/>
                  </a:cubicBezTo>
                  <a:cubicBezTo>
                    <a:pt x="80541" y="143311"/>
                    <a:pt x="83480" y="143001"/>
                    <a:pt x="85725" y="144124"/>
                  </a:cubicBezTo>
                  <a:cubicBezTo>
                    <a:pt x="88285" y="145404"/>
                    <a:pt x="90488" y="147299"/>
                    <a:pt x="92869" y="148887"/>
                  </a:cubicBezTo>
                  <a:cubicBezTo>
                    <a:pt x="96044" y="153649"/>
                    <a:pt x="100584" y="157744"/>
                    <a:pt x="102394" y="163174"/>
                  </a:cubicBezTo>
                  <a:cubicBezTo>
                    <a:pt x="103188" y="165555"/>
                    <a:pt x="103207" y="168358"/>
                    <a:pt x="104775" y="170318"/>
                  </a:cubicBezTo>
                  <a:cubicBezTo>
                    <a:pt x="106563" y="172553"/>
                    <a:pt x="109538" y="173493"/>
                    <a:pt x="111919" y="175080"/>
                  </a:cubicBezTo>
                  <a:cubicBezTo>
                    <a:pt x="112713" y="193336"/>
                    <a:pt x="112899" y="211629"/>
                    <a:pt x="114300" y="229849"/>
                  </a:cubicBezTo>
                  <a:cubicBezTo>
                    <a:pt x="114492" y="232352"/>
                    <a:pt x="115558" y="234748"/>
                    <a:pt x="116681" y="236993"/>
                  </a:cubicBezTo>
                  <a:cubicBezTo>
                    <a:pt x="117961" y="239553"/>
                    <a:pt x="119856" y="241756"/>
                    <a:pt x="121444" y="244137"/>
                  </a:cubicBezTo>
                  <a:cubicBezTo>
                    <a:pt x="120650" y="250487"/>
                    <a:pt x="120747" y="257013"/>
                    <a:pt x="119063" y="263187"/>
                  </a:cubicBezTo>
                  <a:cubicBezTo>
                    <a:pt x="117820" y="267743"/>
                    <a:pt x="109982" y="274648"/>
                    <a:pt x="107156" y="277474"/>
                  </a:cubicBezTo>
                  <a:cubicBezTo>
                    <a:pt x="105825" y="282797"/>
                    <a:pt x="102331" y="297811"/>
                    <a:pt x="100013" y="301287"/>
                  </a:cubicBezTo>
                  <a:lnTo>
                    <a:pt x="95250" y="308430"/>
                  </a:lnTo>
                  <a:cubicBezTo>
                    <a:pt x="93681" y="313137"/>
                    <a:pt x="92304" y="319360"/>
                    <a:pt x="88106" y="322718"/>
                  </a:cubicBezTo>
                  <a:cubicBezTo>
                    <a:pt x="85665" y="324671"/>
                    <a:pt x="69649" y="327362"/>
                    <a:pt x="69056" y="327480"/>
                  </a:cubicBezTo>
                  <a:cubicBezTo>
                    <a:pt x="66675" y="329068"/>
                    <a:pt x="61913" y="329381"/>
                    <a:pt x="61913" y="332243"/>
                  </a:cubicBezTo>
                  <a:cubicBezTo>
                    <a:pt x="61913" y="334753"/>
                    <a:pt x="66643" y="333935"/>
                    <a:pt x="69056" y="334624"/>
                  </a:cubicBezTo>
                  <a:cubicBezTo>
                    <a:pt x="72203" y="335523"/>
                    <a:pt x="75406" y="336211"/>
                    <a:pt x="78581" y="337005"/>
                  </a:cubicBezTo>
                  <a:cubicBezTo>
                    <a:pt x="77787" y="345736"/>
                    <a:pt x="78037" y="354626"/>
                    <a:pt x="76200" y="363199"/>
                  </a:cubicBezTo>
                  <a:cubicBezTo>
                    <a:pt x="75600" y="365997"/>
                    <a:pt x="71438" y="367481"/>
                    <a:pt x="71438" y="370343"/>
                  </a:cubicBezTo>
                  <a:cubicBezTo>
                    <a:pt x="71438" y="373205"/>
                    <a:pt x="74613" y="375106"/>
                    <a:pt x="76200" y="377487"/>
                  </a:cubicBezTo>
                  <a:cubicBezTo>
                    <a:pt x="80169" y="376693"/>
                    <a:pt x="84997" y="377696"/>
                    <a:pt x="88106" y="375105"/>
                  </a:cubicBezTo>
                  <a:cubicBezTo>
                    <a:pt x="90620" y="373010"/>
                    <a:pt x="88503" y="366771"/>
                    <a:pt x="90488" y="365580"/>
                  </a:cubicBezTo>
                  <a:cubicBezTo>
                    <a:pt x="92473" y="364389"/>
                    <a:pt x="96838" y="369946"/>
                    <a:pt x="100013" y="367962"/>
                  </a:cubicBezTo>
                  <a:cubicBezTo>
                    <a:pt x="103188" y="365978"/>
                    <a:pt x="101333" y="356408"/>
                    <a:pt x="109537" y="353674"/>
                  </a:cubicBezTo>
                  <a:lnTo>
                    <a:pt x="119063" y="344149"/>
                  </a:lnTo>
                  <a:lnTo>
                    <a:pt x="140494" y="313193"/>
                  </a:lnTo>
                  <a:lnTo>
                    <a:pt x="147638" y="308430"/>
                  </a:lnTo>
                  <a:lnTo>
                    <a:pt x="154781" y="303668"/>
                  </a:lnTo>
                  <a:cubicBezTo>
                    <a:pt x="157956" y="298905"/>
                    <a:pt x="161528" y="294143"/>
                    <a:pt x="164306" y="289380"/>
                  </a:cubicBezTo>
                  <a:cubicBezTo>
                    <a:pt x="167084" y="284618"/>
                    <a:pt x="165296" y="284325"/>
                    <a:pt x="171450" y="275093"/>
                  </a:cubicBezTo>
                  <a:cubicBezTo>
                    <a:pt x="172585" y="260333"/>
                    <a:pt x="170655" y="234215"/>
                    <a:pt x="169068" y="222706"/>
                  </a:cubicBezTo>
                  <a:cubicBezTo>
                    <a:pt x="167481" y="211197"/>
                    <a:pt x="164306" y="211196"/>
                    <a:pt x="161925" y="206037"/>
                  </a:cubicBezTo>
                  <a:cubicBezTo>
                    <a:pt x="159544" y="200878"/>
                    <a:pt x="164013" y="210214"/>
                    <a:pt x="154781" y="191749"/>
                  </a:cubicBezTo>
                  <a:cubicBezTo>
                    <a:pt x="153658" y="189504"/>
                    <a:pt x="154384" y="187780"/>
                    <a:pt x="152400" y="184605"/>
                  </a:cubicBezTo>
                  <a:cubicBezTo>
                    <a:pt x="150416" y="181430"/>
                    <a:pt x="147241" y="177461"/>
                    <a:pt x="142875" y="172699"/>
                  </a:cubicBezTo>
                  <a:cubicBezTo>
                    <a:pt x="138509" y="167937"/>
                    <a:pt x="128587" y="160000"/>
                    <a:pt x="126206" y="156031"/>
                  </a:cubicBezTo>
                  <a:cubicBezTo>
                    <a:pt x="123825" y="152062"/>
                    <a:pt x="130969" y="150474"/>
                    <a:pt x="128588" y="148887"/>
                  </a:cubicBezTo>
                  <a:cubicBezTo>
                    <a:pt x="127794" y="146506"/>
                    <a:pt x="127793" y="142537"/>
                    <a:pt x="126206" y="141743"/>
                  </a:cubicBezTo>
                  <a:cubicBezTo>
                    <a:pt x="124619" y="140949"/>
                    <a:pt x="122238" y="144918"/>
                    <a:pt x="119063" y="144124"/>
                  </a:cubicBezTo>
                  <a:cubicBezTo>
                    <a:pt x="115888" y="143330"/>
                    <a:pt x="111919" y="141347"/>
                    <a:pt x="107157" y="136981"/>
                  </a:cubicBezTo>
                  <a:cubicBezTo>
                    <a:pt x="102395" y="132615"/>
                    <a:pt x="103586" y="126664"/>
                    <a:pt x="90488" y="117930"/>
                  </a:cubicBezTo>
                  <a:cubicBezTo>
                    <a:pt x="88900" y="115549"/>
                    <a:pt x="90884" y="119519"/>
                    <a:pt x="90487" y="117931"/>
                  </a:cubicBezTo>
                  <a:cubicBezTo>
                    <a:pt x="90090" y="116343"/>
                    <a:pt x="88106" y="117136"/>
                    <a:pt x="88106" y="108405"/>
                  </a:cubicBezTo>
                  <a:cubicBezTo>
                    <a:pt x="88106" y="99674"/>
                    <a:pt x="88504" y="71099"/>
                    <a:pt x="90488" y="65543"/>
                  </a:cubicBezTo>
                  <a:cubicBezTo>
                    <a:pt x="92472" y="59987"/>
                    <a:pt x="97426" y="77224"/>
                    <a:pt x="100013" y="75068"/>
                  </a:cubicBezTo>
                  <a:cubicBezTo>
                    <a:pt x="105000" y="70912"/>
                    <a:pt x="108165" y="62314"/>
                    <a:pt x="114300" y="60780"/>
                  </a:cubicBezTo>
                  <a:cubicBezTo>
                    <a:pt x="115070" y="60587"/>
                    <a:pt x="129778" y="45303"/>
                    <a:pt x="133350" y="44112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97E9019C-1AD5-4527-8333-19F609E3983A}"/>
                </a:ext>
              </a:extLst>
            </p:cNvPr>
            <p:cNvSpPr/>
            <p:nvPr/>
          </p:nvSpPr>
          <p:spPr>
            <a:xfrm>
              <a:off x="7858602" y="3651014"/>
              <a:ext cx="45719" cy="4571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E8039752-3F4C-48DB-B4F7-E58AFC0E5744}"/>
                </a:ext>
              </a:extLst>
            </p:cNvPr>
            <p:cNvSpPr/>
            <p:nvPr/>
          </p:nvSpPr>
          <p:spPr>
            <a:xfrm rot="19166031">
              <a:off x="7867551" y="3807978"/>
              <a:ext cx="110550" cy="53733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353BE2A-FE3D-487B-A4FF-9501C49FDCA3}"/>
              </a:ext>
            </a:extLst>
          </p:cNvPr>
          <p:cNvSpPr/>
          <p:nvPr/>
        </p:nvSpPr>
        <p:spPr>
          <a:xfrm>
            <a:off x="5765938" y="4053623"/>
            <a:ext cx="240030" cy="432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8BDC9DF8-B19F-4A3F-80ED-B9000335C790}"/>
              </a:ext>
            </a:extLst>
          </p:cNvPr>
          <p:cNvSpPr/>
          <p:nvPr/>
        </p:nvSpPr>
        <p:spPr>
          <a:xfrm>
            <a:off x="6030374" y="4053623"/>
            <a:ext cx="781812" cy="438912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803AF18B-7B4C-4EBE-B732-1C39D4D9EC70}"/>
              </a:ext>
            </a:extLst>
          </p:cNvPr>
          <p:cNvGrpSpPr/>
          <p:nvPr/>
        </p:nvGrpSpPr>
        <p:grpSpPr>
          <a:xfrm>
            <a:off x="6026090" y="3007659"/>
            <a:ext cx="714438" cy="677466"/>
            <a:chOff x="7920038" y="4368800"/>
            <a:chExt cx="952584" cy="903288"/>
          </a:xfrm>
        </p:grpSpPr>
        <p:grpSp>
          <p:nvGrpSpPr>
            <p:cNvPr id="36" name="Nhóm 35">
              <a:extLst>
                <a:ext uri="{FF2B5EF4-FFF2-40B4-BE49-F238E27FC236}">
                  <a16:creationId xmlns:a16="http://schemas.microsoft.com/office/drawing/2014/main" id="{5163BF64-A128-4EF6-9C98-22BB511ED78D}"/>
                </a:ext>
              </a:extLst>
            </p:cNvPr>
            <p:cNvGrpSpPr/>
            <p:nvPr/>
          </p:nvGrpSpPr>
          <p:grpSpPr>
            <a:xfrm>
              <a:off x="7920038" y="4368800"/>
              <a:ext cx="952584" cy="773203"/>
              <a:chOff x="7920038" y="4368800"/>
              <a:chExt cx="952584" cy="773203"/>
            </a:xfrm>
          </p:grpSpPr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D81422A8-44BD-46AF-870D-CD72752E3999}"/>
                  </a:ext>
                </a:extLst>
              </p:cNvPr>
              <p:cNvSpPr/>
              <p:nvPr/>
            </p:nvSpPr>
            <p:spPr>
              <a:xfrm>
                <a:off x="8429441" y="4368800"/>
                <a:ext cx="285934" cy="222250"/>
              </a:xfrm>
              <a:custGeom>
                <a:avLst/>
                <a:gdLst>
                  <a:gd name="connsiteX0" fmla="*/ 31934 w 285934"/>
                  <a:gd name="connsiteY0" fmla="*/ 38100 h 222250"/>
                  <a:gd name="connsiteX1" fmla="*/ 31934 w 285934"/>
                  <a:gd name="connsiteY1" fmla="*/ 38100 h 222250"/>
                  <a:gd name="connsiteX2" fmla="*/ 31934 w 285934"/>
                  <a:gd name="connsiteY2" fmla="*/ 88900 h 222250"/>
                  <a:gd name="connsiteX3" fmla="*/ 22409 w 285934"/>
                  <a:gd name="connsiteY3" fmla="*/ 92075 h 222250"/>
                  <a:gd name="connsiteX4" fmla="*/ 9709 w 285934"/>
                  <a:gd name="connsiteY4" fmla="*/ 95250 h 222250"/>
                  <a:gd name="connsiteX5" fmla="*/ 184 w 285934"/>
                  <a:gd name="connsiteY5" fmla="*/ 114300 h 222250"/>
                  <a:gd name="connsiteX6" fmla="*/ 19234 w 285934"/>
                  <a:gd name="connsiteY6" fmla="*/ 123825 h 222250"/>
                  <a:gd name="connsiteX7" fmla="*/ 35109 w 285934"/>
                  <a:gd name="connsiteY7" fmla="*/ 136525 h 222250"/>
                  <a:gd name="connsiteX8" fmla="*/ 41459 w 285934"/>
                  <a:gd name="connsiteY8" fmla="*/ 146050 h 222250"/>
                  <a:gd name="connsiteX9" fmla="*/ 60509 w 285934"/>
                  <a:gd name="connsiteY9" fmla="*/ 152400 h 222250"/>
                  <a:gd name="connsiteX10" fmla="*/ 70034 w 285934"/>
                  <a:gd name="connsiteY10" fmla="*/ 155575 h 222250"/>
                  <a:gd name="connsiteX11" fmla="*/ 79559 w 285934"/>
                  <a:gd name="connsiteY11" fmla="*/ 161925 h 222250"/>
                  <a:gd name="connsiteX12" fmla="*/ 85909 w 285934"/>
                  <a:gd name="connsiteY12" fmla="*/ 171450 h 222250"/>
                  <a:gd name="connsiteX13" fmla="*/ 111309 w 285934"/>
                  <a:gd name="connsiteY13" fmla="*/ 177800 h 222250"/>
                  <a:gd name="connsiteX14" fmla="*/ 124009 w 285934"/>
                  <a:gd name="connsiteY14" fmla="*/ 174625 h 222250"/>
                  <a:gd name="connsiteX15" fmla="*/ 127184 w 285934"/>
                  <a:gd name="connsiteY15" fmla="*/ 165100 h 222250"/>
                  <a:gd name="connsiteX16" fmla="*/ 133534 w 285934"/>
                  <a:gd name="connsiteY16" fmla="*/ 155575 h 222250"/>
                  <a:gd name="connsiteX17" fmla="*/ 143059 w 285934"/>
                  <a:gd name="connsiteY17" fmla="*/ 120650 h 222250"/>
                  <a:gd name="connsiteX18" fmla="*/ 146234 w 285934"/>
                  <a:gd name="connsiteY18" fmla="*/ 111125 h 222250"/>
                  <a:gd name="connsiteX19" fmla="*/ 149409 w 285934"/>
                  <a:gd name="connsiteY19" fmla="*/ 63500 h 222250"/>
                  <a:gd name="connsiteX20" fmla="*/ 158934 w 285934"/>
                  <a:gd name="connsiteY20" fmla="*/ 34925 h 222250"/>
                  <a:gd name="connsiteX21" fmla="*/ 162109 w 285934"/>
                  <a:gd name="connsiteY21" fmla="*/ 25400 h 222250"/>
                  <a:gd name="connsiteX22" fmla="*/ 165284 w 285934"/>
                  <a:gd name="connsiteY22" fmla="*/ 6350 h 222250"/>
                  <a:gd name="connsiteX23" fmla="*/ 174809 w 285934"/>
                  <a:gd name="connsiteY23" fmla="*/ 0 h 222250"/>
                  <a:gd name="connsiteX24" fmla="*/ 184334 w 285934"/>
                  <a:gd name="connsiteY24" fmla="*/ 3175 h 222250"/>
                  <a:gd name="connsiteX25" fmla="*/ 187509 w 285934"/>
                  <a:gd name="connsiteY25" fmla="*/ 22225 h 222250"/>
                  <a:gd name="connsiteX26" fmla="*/ 190684 w 285934"/>
                  <a:gd name="connsiteY26" fmla="*/ 66675 h 222250"/>
                  <a:gd name="connsiteX27" fmla="*/ 212909 w 285934"/>
                  <a:gd name="connsiteY27" fmla="*/ 98425 h 222250"/>
                  <a:gd name="connsiteX28" fmla="*/ 222434 w 285934"/>
                  <a:gd name="connsiteY28" fmla="*/ 104775 h 222250"/>
                  <a:gd name="connsiteX29" fmla="*/ 225609 w 285934"/>
                  <a:gd name="connsiteY29" fmla="*/ 114300 h 222250"/>
                  <a:gd name="connsiteX30" fmla="*/ 235134 w 285934"/>
                  <a:gd name="connsiteY30" fmla="*/ 123825 h 222250"/>
                  <a:gd name="connsiteX31" fmla="*/ 241484 w 285934"/>
                  <a:gd name="connsiteY31" fmla="*/ 149225 h 222250"/>
                  <a:gd name="connsiteX32" fmla="*/ 247834 w 285934"/>
                  <a:gd name="connsiteY32" fmla="*/ 168275 h 222250"/>
                  <a:gd name="connsiteX33" fmla="*/ 251009 w 285934"/>
                  <a:gd name="connsiteY33" fmla="*/ 177800 h 222250"/>
                  <a:gd name="connsiteX34" fmla="*/ 257359 w 285934"/>
                  <a:gd name="connsiteY34" fmla="*/ 187325 h 222250"/>
                  <a:gd name="connsiteX35" fmla="*/ 260534 w 285934"/>
                  <a:gd name="connsiteY35" fmla="*/ 200025 h 222250"/>
                  <a:gd name="connsiteX36" fmla="*/ 279584 w 285934"/>
                  <a:gd name="connsiteY36" fmla="*/ 215900 h 222250"/>
                  <a:gd name="connsiteX37" fmla="*/ 285934 w 285934"/>
                  <a:gd name="connsiteY37" fmla="*/ 222250 h 222250"/>
                  <a:gd name="connsiteX38" fmla="*/ 285934 w 285934"/>
                  <a:gd name="connsiteY38" fmla="*/ 222250 h 22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85934" h="222250">
                    <a:moveTo>
                      <a:pt x="31934" y="38100"/>
                    </a:moveTo>
                    <a:lnTo>
                      <a:pt x="31934" y="38100"/>
                    </a:lnTo>
                    <a:cubicBezTo>
                      <a:pt x="33298" y="50379"/>
                      <a:pt x="38524" y="75721"/>
                      <a:pt x="31934" y="88900"/>
                    </a:cubicBezTo>
                    <a:cubicBezTo>
                      <a:pt x="30437" y="91893"/>
                      <a:pt x="25627" y="91156"/>
                      <a:pt x="22409" y="92075"/>
                    </a:cubicBezTo>
                    <a:cubicBezTo>
                      <a:pt x="18213" y="93274"/>
                      <a:pt x="13942" y="94192"/>
                      <a:pt x="9709" y="95250"/>
                    </a:cubicBezTo>
                    <a:cubicBezTo>
                      <a:pt x="8372" y="97256"/>
                      <a:pt x="-1459" y="110192"/>
                      <a:pt x="184" y="114300"/>
                    </a:cubicBezTo>
                    <a:cubicBezTo>
                      <a:pt x="2078" y="119034"/>
                      <a:pt x="15224" y="122488"/>
                      <a:pt x="19234" y="123825"/>
                    </a:cubicBezTo>
                    <a:cubicBezTo>
                      <a:pt x="37432" y="151122"/>
                      <a:pt x="13201" y="118998"/>
                      <a:pt x="35109" y="136525"/>
                    </a:cubicBezTo>
                    <a:cubicBezTo>
                      <a:pt x="38089" y="138909"/>
                      <a:pt x="38223" y="144028"/>
                      <a:pt x="41459" y="146050"/>
                    </a:cubicBezTo>
                    <a:cubicBezTo>
                      <a:pt x="47135" y="149598"/>
                      <a:pt x="54159" y="150283"/>
                      <a:pt x="60509" y="152400"/>
                    </a:cubicBezTo>
                    <a:cubicBezTo>
                      <a:pt x="63684" y="153458"/>
                      <a:pt x="67249" y="153719"/>
                      <a:pt x="70034" y="155575"/>
                    </a:cubicBezTo>
                    <a:lnTo>
                      <a:pt x="79559" y="161925"/>
                    </a:lnTo>
                    <a:cubicBezTo>
                      <a:pt x="81676" y="165100"/>
                      <a:pt x="82929" y="169066"/>
                      <a:pt x="85909" y="171450"/>
                    </a:cubicBezTo>
                    <a:cubicBezTo>
                      <a:pt x="89163" y="174053"/>
                      <a:pt x="110518" y="177642"/>
                      <a:pt x="111309" y="177800"/>
                    </a:cubicBezTo>
                    <a:cubicBezTo>
                      <a:pt x="115542" y="176742"/>
                      <a:pt x="120602" y="177351"/>
                      <a:pt x="124009" y="174625"/>
                    </a:cubicBezTo>
                    <a:cubicBezTo>
                      <a:pt x="126622" y="172534"/>
                      <a:pt x="125687" y="168093"/>
                      <a:pt x="127184" y="165100"/>
                    </a:cubicBezTo>
                    <a:cubicBezTo>
                      <a:pt x="128891" y="161687"/>
                      <a:pt x="131984" y="159062"/>
                      <a:pt x="133534" y="155575"/>
                    </a:cubicBezTo>
                    <a:cubicBezTo>
                      <a:pt x="141318" y="138060"/>
                      <a:pt x="138791" y="137723"/>
                      <a:pt x="143059" y="120650"/>
                    </a:cubicBezTo>
                    <a:cubicBezTo>
                      <a:pt x="143871" y="117403"/>
                      <a:pt x="145176" y="114300"/>
                      <a:pt x="146234" y="111125"/>
                    </a:cubicBezTo>
                    <a:cubicBezTo>
                      <a:pt x="147292" y="95250"/>
                      <a:pt x="147159" y="79250"/>
                      <a:pt x="149409" y="63500"/>
                    </a:cubicBezTo>
                    <a:lnTo>
                      <a:pt x="158934" y="34925"/>
                    </a:lnTo>
                    <a:cubicBezTo>
                      <a:pt x="159992" y="31750"/>
                      <a:pt x="161559" y="28701"/>
                      <a:pt x="162109" y="25400"/>
                    </a:cubicBezTo>
                    <a:cubicBezTo>
                      <a:pt x="163167" y="19050"/>
                      <a:pt x="162405" y="12108"/>
                      <a:pt x="165284" y="6350"/>
                    </a:cubicBezTo>
                    <a:cubicBezTo>
                      <a:pt x="166991" y="2937"/>
                      <a:pt x="171634" y="2117"/>
                      <a:pt x="174809" y="0"/>
                    </a:cubicBezTo>
                    <a:cubicBezTo>
                      <a:pt x="177984" y="1058"/>
                      <a:pt x="182674" y="269"/>
                      <a:pt x="184334" y="3175"/>
                    </a:cubicBezTo>
                    <a:cubicBezTo>
                      <a:pt x="187528" y="8764"/>
                      <a:pt x="186868" y="15819"/>
                      <a:pt x="187509" y="22225"/>
                    </a:cubicBezTo>
                    <a:cubicBezTo>
                      <a:pt x="188987" y="37006"/>
                      <a:pt x="187081" y="52264"/>
                      <a:pt x="190684" y="66675"/>
                    </a:cubicBezTo>
                    <a:cubicBezTo>
                      <a:pt x="191030" y="68058"/>
                      <a:pt x="209406" y="94922"/>
                      <a:pt x="212909" y="98425"/>
                    </a:cubicBezTo>
                    <a:cubicBezTo>
                      <a:pt x="215607" y="101123"/>
                      <a:pt x="219259" y="102658"/>
                      <a:pt x="222434" y="104775"/>
                    </a:cubicBezTo>
                    <a:cubicBezTo>
                      <a:pt x="223492" y="107950"/>
                      <a:pt x="223753" y="111515"/>
                      <a:pt x="225609" y="114300"/>
                    </a:cubicBezTo>
                    <a:cubicBezTo>
                      <a:pt x="228100" y="118036"/>
                      <a:pt x="233276" y="119737"/>
                      <a:pt x="235134" y="123825"/>
                    </a:cubicBezTo>
                    <a:cubicBezTo>
                      <a:pt x="238745" y="131770"/>
                      <a:pt x="238724" y="140946"/>
                      <a:pt x="241484" y="149225"/>
                    </a:cubicBezTo>
                    <a:lnTo>
                      <a:pt x="247834" y="168275"/>
                    </a:lnTo>
                    <a:cubicBezTo>
                      <a:pt x="248892" y="171450"/>
                      <a:pt x="249153" y="175015"/>
                      <a:pt x="251009" y="177800"/>
                    </a:cubicBezTo>
                    <a:lnTo>
                      <a:pt x="257359" y="187325"/>
                    </a:lnTo>
                    <a:cubicBezTo>
                      <a:pt x="258417" y="191558"/>
                      <a:pt x="258369" y="196236"/>
                      <a:pt x="260534" y="200025"/>
                    </a:cubicBezTo>
                    <a:cubicBezTo>
                      <a:pt x="265297" y="208361"/>
                      <a:pt x="272663" y="210363"/>
                      <a:pt x="279584" y="215900"/>
                    </a:cubicBezTo>
                    <a:cubicBezTo>
                      <a:pt x="281921" y="217770"/>
                      <a:pt x="283817" y="220133"/>
                      <a:pt x="285934" y="222250"/>
                    </a:cubicBezTo>
                    <a:lnTo>
                      <a:pt x="285934" y="222250"/>
                    </a:ln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454442B5-0A86-40F4-966E-A4AA98449980}"/>
                  </a:ext>
                </a:extLst>
              </p:cNvPr>
              <p:cNvSpPr/>
              <p:nvPr/>
            </p:nvSpPr>
            <p:spPr>
              <a:xfrm>
                <a:off x="8710613" y="4598194"/>
                <a:ext cx="162009" cy="285750"/>
              </a:xfrm>
              <a:custGeom>
                <a:avLst/>
                <a:gdLst>
                  <a:gd name="connsiteX0" fmla="*/ 0 w 162009"/>
                  <a:gd name="connsiteY0" fmla="*/ 0 h 285750"/>
                  <a:gd name="connsiteX1" fmla="*/ 11906 w 162009"/>
                  <a:gd name="connsiteY1" fmla="*/ 2381 h 285750"/>
                  <a:gd name="connsiteX2" fmla="*/ 19050 w 162009"/>
                  <a:gd name="connsiteY2" fmla="*/ 9525 h 285750"/>
                  <a:gd name="connsiteX3" fmla="*/ 26193 w 162009"/>
                  <a:gd name="connsiteY3" fmla="*/ 11906 h 285750"/>
                  <a:gd name="connsiteX4" fmla="*/ 35718 w 162009"/>
                  <a:gd name="connsiteY4" fmla="*/ 26194 h 285750"/>
                  <a:gd name="connsiteX5" fmla="*/ 40481 w 162009"/>
                  <a:gd name="connsiteY5" fmla="*/ 33337 h 285750"/>
                  <a:gd name="connsiteX6" fmla="*/ 52387 w 162009"/>
                  <a:gd name="connsiteY6" fmla="*/ 54769 h 285750"/>
                  <a:gd name="connsiteX7" fmla="*/ 57150 w 162009"/>
                  <a:gd name="connsiteY7" fmla="*/ 61912 h 285750"/>
                  <a:gd name="connsiteX8" fmla="*/ 69056 w 162009"/>
                  <a:gd name="connsiteY8" fmla="*/ 76200 h 285750"/>
                  <a:gd name="connsiteX9" fmla="*/ 78581 w 162009"/>
                  <a:gd name="connsiteY9" fmla="*/ 90487 h 285750"/>
                  <a:gd name="connsiteX10" fmla="*/ 83343 w 162009"/>
                  <a:gd name="connsiteY10" fmla="*/ 104775 h 285750"/>
                  <a:gd name="connsiteX11" fmla="*/ 92868 w 162009"/>
                  <a:gd name="connsiteY11" fmla="*/ 119062 h 285750"/>
                  <a:gd name="connsiteX12" fmla="*/ 95250 w 162009"/>
                  <a:gd name="connsiteY12" fmla="*/ 126206 h 285750"/>
                  <a:gd name="connsiteX13" fmla="*/ 107156 w 162009"/>
                  <a:gd name="connsiteY13" fmla="*/ 140494 h 285750"/>
                  <a:gd name="connsiteX14" fmla="*/ 119062 w 162009"/>
                  <a:gd name="connsiteY14" fmla="*/ 161925 h 285750"/>
                  <a:gd name="connsiteX15" fmla="*/ 123825 w 162009"/>
                  <a:gd name="connsiteY15" fmla="*/ 169069 h 285750"/>
                  <a:gd name="connsiteX16" fmla="*/ 130968 w 162009"/>
                  <a:gd name="connsiteY16" fmla="*/ 176212 h 285750"/>
                  <a:gd name="connsiteX17" fmla="*/ 140493 w 162009"/>
                  <a:gd name="connsiteY17" fmla="*/ 190500 h 285750"/>
                  <a:gd name="connsiteX18" fmla="*/ 150018 w 162009"/>
                  <a:gd name="connsiteY18" fmla="*/ 204787 h 285750"/>
                  <a:gd name="connsiteX19" fmla="*/ 154781 w 162009"/>
                  <a:gd name="connsiteY19" fmla="*/ 211931 h 285750"/>
                  <a:gd name="connsiteX20" fmla="*/ 161925 w 162009"/>
                  <a:gd name="connsiteY20" fmla="*/ 219075 h 285750"/>
                  <a:gd name="connsiteX21" fmla="*/ 157162 w 162009"/>
                  <a:gd name="connsiteY21" fmla="*/ 266700 h 285750"/>
                  <a:gd name="connsiteX22" fmla="*/ 152400 w 162009"/>
                  <a:gd name="connsiteY22" fmla="*/ 273844 h 285750"/>
                  <a:gd name="connsiteX23" fmla="*/ 150018 w 162009"/>
                  <a:gd name="connsiteY2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62009" h="285750">
                    <a:moveTo>
                      <a:pt x="0" y="0"/>
                    </a:moveTo>
                    <a:cubicBezTo>
                      <a:pt x="3969" y="794"/>
                      <a:pt x="8286" y="571"/>
                      <a:pt x="11906" y="2381"/>
                    </a:cubicBezTo>
                    <a:cubicBezTo>
                      <a:pt x="14918" y="3887"/>
                      <a:pt x="16248" y="7657"/>
                      <a:pt x="19050" y="9525"/>
                    </a:cubicBezTo>
                    <a:cubicBezTo>
                      <a:pt x="21138" y="10917"/>
                      <a:pt x="23812" y="11112"/>
                      <a:pt x="26193" y="11906"/>
                    </a:cubicBezTo>
                    <a:lnTo>
                      <a:pt x="35718" y="26194"/>
                    </a:lnTo>
                    <a:lnTo>
                      <a:pt x="40481" y="33337"/>
                    </a:lnTo>
                    <a:cubicBezTo>
                      <a:pt x="44671" y="45910"/>
                      <a:pt x="41471" y="38395"/>
                      <a:pt x="52387" y="54769"/>
                    </a:cubicBezTo>
                    <a:cubicBezTo>
                      <a:pt x="53974" y="57150"/>
                      <a:pt x="55127" y="59888"/>
                      <a:pt x="57150" y="61912"/>
                    </a:cubicBezTo>
                    <a:cubicBezTo>
                      <a:pt x="66317" y="71080"/>
                      <a:pt x="62425" y="66254"/>
                      <a:pt x="69056" y="76200"/>
                    </a:cubicBezTo>
                    <a:cubicBezTo>
                      <a:pt x="76933" y="99835"/>
                      <a:pt x="63717" y="63731"/>
                      <a:pt x="78581" y="90487"/>
                    </a:cubicBezTo>
                    <a:cubicBezTo>
                      <a:pt x="81019" y="94875"/>
                      <a:pt x="80558" y="100598"/>
                      <a:pt x="83343" y="104775"/>
                    </a:cubicBezTo>
                    <a:cubicBezTo>
                      <a:pt x="86518" y="109537"/>
                      <a:pt x="91058" y="113632"/>
                      <a:pt x="92868" y="119062"/>
                    </a:cubicBezTo>
                    <a:cubicBezTo>
                      <a:pt x="93662" y="121443"/>
                      <a:pt x="94127" y="123961"/>
                      <a:pt x="95250" y="126206"/>
                    </a:cubicBezTo>
                    <a:cubicBezTo>
                      <a:pt x="98566" y="132839"/>
                      <a:pt x="101888" y="135226"/>
                      <a:pt x="107156" y="140494"/>
                    </a:cubicBezTo>
                    <a:cubicBezTo>
                      <a:pt x="111347" y="153067"/>
                      <a:pt x="108145" y="145550"/>
                      <a:pt x="119062" y="161925"/>
                    </a:cubicBezTo>
                    <a:cubicBezTo>
                      <a:pt x="120650" y="164306"/>
                      <a:pt x="121801" y="167045"/>
                      <a:pt x="123825" y="169069"/>
                    </a:cubicBezTo>
                    <a:cubicBezTo>
                      <a:pt x="126206" y="171450"/>
                      <a:pt x="128901" y="173554"/>
                      <a:pt x="130968" y="176212"/>
                    </a:cubicBezTo>
                    <a:cubicBezTo>
                      <a:pt x="134482" y="180730"/>
                      <a:pt x="137318" y="185737"/>
                      <a:pt x="140493" y="190500"/>
                    </a:cubicBezTo>
                    <a:lnTo>
                      <a:pt x="150018" y="204787"/>
                    </a:lnTo>
                    <a:cubicBezTo>
                      <a:pt x="151606" y="207168"/>
                      <a:pt x="152757" y="209907"/>
                      <a:pt x="154781" y="211931"/>
                    </a:cubicBezTo>
                    <a:lnTo>
                      <a:pt x="161925" y="219075"/>
                    </a:lnTo>
                    <a:cubicBezTo>
                      <a:pt x="161786" y="221438"/>
                      <a:pt x="163373" y="254276"/>
                      <a:pt x="157162" y="266700"/>
                    </a:cubicBezTo>
                    <a:cubicBezTo>
                      <a:pt x="155882" y="269260"/>
                      <a:pt x="153987" y="271463"/>
                      <a:pt x="152400" y="273844"/>
                    </a:cubicBezTo>
                    <a:cubicBezTo>
                      <a:pt x="149825" y="284139"/>
                      <a:pt x="150018" y="280096"/>
                      <a:pt x="150018" y="285750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F331744D-8ADC-4980-B1AA-029E8C8D62BD}"/>
                  </a:ext>
                </a:extLst>
              </p:cNvPr>
              <p:cNvSpPr/>
              <p:nvPr/>
            </p:nvSpPr>
            <p:spPr>
              <a:xfrm>
                <a:off x="8396372" y="4884828"/>
                <a:ext cx="461878" cy="257175"/>
              </a:xfrm>
              <a:custGeom>
                <a:avLst/>
                <a:gdLst>
                  <a:gd name="connsiteX0" fmla="*/ 476250 w 476250"/>
                  <a:gd name="connsiteY0" fmla="*/ 0 h 257175"/>
                  <a:gd name="connsiteX1" fmla="*/ 473868 w 476250"/>
                  <a:gd name="connsiteY1" fmla="*/ 14288 h 257175"/>
                  <a:gd name="connsiteX2" fmla="*/ 469106 w 476250"/>
                  <a:gd name="connsiteY2" fmla="*/ 21431 h 257175"/>
                  <a:gd name="connsiteX3" fmla="*/ 461962 w 476250"/>
                  <a:gd name="connsiteY3" fmla="*/ 35719 h 257175"/>
                  <a:gd name="connsiteX4" fmla="*/ 454818 w 476250"/>
                  <a:gd name="connsiteY4" fmla="*/ 57150 h 257175"/>
                  <a:gd name="connsiteX5" fmla="*/ 452437 w 476250"/>
                  <a:gd name="connsiteY5" fmla="*/ 64294 h 257175"/>
                  <a:gd name="connsiteX6" fmla="*/ 450056 w 476250"/>
                  <a:gd name="connsiteY6" fmla="*/ 73819 h 257175"/>
                  <a:gd name="connsiteX7" fmla="*/ 447675 w 476250"/>
                  <a:gd name="connsiteY7" fmla="*/ 85725 h 257175"/>
                  <a:gd name="connsiteX8" fmla="*/ 442912 w 476250"/>
                  <a:gd name="connsiteY8" fmla="*/ 100013 h 257175"/>
                  <a:gd name="connsiteX9" fmla="*/ 440531 w 476250"/>
                  <a:gd name="connsiteY9" fmla="*/ 107156 h 257175"/>
                  <a:gd name="connsiteX10" fmla="*/ 438150 w 476250"/>
                  <a:gd name="connsiteY10" fmla="*/ 114300 h 257175"/>
                  <a:gd name="connsiteX11" fmla="*/ 435768 w 476250"/>
                  <a:gd name="connsiteY11" fmla="*/ 123825 h 257175"/>
                  <a:gd name="connsiteX12" fmla="*/ 428625 w 476250"/>
                  <a:gd name="connsiteY12" fmla="*/ 145256 h 257175"/>
                  <a:gd name="connsiteX13" fmla="*/ 423862 w 476250"/>
                  <a:gd name="connsiteY13" fmla="*/ 159544 h 257175"/>
                  <a:gd name="connsiteX14" fmla="*/ 421481 w 476250"/>
                  <a:gd name="connsiteY14" fmla="*/ 166688 h 257175"/>
                  <a:gd name="connsiteX15" fmla="*/ 411956 w 476250"/>
                  <a:gd name="connsiteY15" fmla="*/ 183356 h 257175"/>
                  <a:gd name="connsiteX16" fmla="*/ 404812 w 476250"/>
                  <a:gd name="connsiteY16" fmla="*/ 197644 h 257175"/>
                  <a:gd name="connsiteX17" fmla="*/ 397668 w 476250"/>
                  <a:gd name="connsiteY17" fmla="*/ 200025 h 257175"/>
                  <a:gd name="connsiteX18" fmla="*/ 395287 w 476250"/>
                  <a:gd name="connsiteY18" fmla="*/ 207169 h 257175"/>
                  <a:gd name="connsiteX19" fmla="*/ 378618 w 476250"/>
                  <a:gd name="connsiteY19" fmla="*/ 228600 h 257175"/>
                  <a:gd name="connsiteX20" fmla="*/ 371475 w 476250"/>
                  <a:gd name="connsiteY20" fmla="*/ 233363 h 257175"/>
                  <a:gd name="connsiteX21" fmla="*/ 340518 w 476250"/>
                  <a:gd name="connsiteY21" fmla="*/ 235744 h 257175"/>
                  <a:gd name="connsiteX22" fmla="*/ 319087 w 476250"/>
                  <a:gd name="connsiteY22" fmla="*/ 252413 h 257175"/>
                  <a:gd name="connsiteX23" fmla="*/ 311943 w 476250"/>
                  <a:gd name="connsiteY23" fmla="*/ 257175 h 257175"/>
                  <a:gd name="connsiteX24" fmla="*/ 295275 w 476250"/>
                  <a:gd name="connsiteY24" fmla="*/ 254794 h 257175"/>
                  <a:gd name="connsiteX25" fmla="*/ 280987 w 476250"/>
                  <a:gd name="connsiteY25" fmla="*/ 245269 h 257175"/>
                  <a:gd name="connsiteX26" fmla="*/ 273843 w 476250"/>
                  <a:gd name="connsiteY26" fmla="*/ 242888 h 257175"/>
                  <a:gd name="connsiteX27" fmla="*/ 159543 w 476250"/>
                  <a:gd name="connsiteY27" fmla="*/ 242888 h 257175"/>
                  <a:gd name="connsiteX28" fmla="*/ 150018 w 476250"/>
                  <a:gd name="connsiteY28" fmla="*/ 228600 h 257175"/>
                  <a:gd name="connsiteX29" fmla="*/ 147637 w 476250"/>
                  <a:gd name="connsiteY29" fmla="*/ 221456 h 257175"/>
                  <a:gd name="connsiteX30" fmla="*/ 145256 w 476250"/>
                  <a:gd name="connsiteY30" fmla="*/ 211931 h 257175"/>
                  <a:gd name="connsiteX31" fmla="*/ 140493 w 476250"/>
                  <a:gd name="connsiteY31" fmla="*/ 197644 h 257175"/>
                  <a:gd name="connsiteX32" fmla="*/ 138112 w 476250"/>
                  <a:gd name="connsiteY32" fmla="*/ 164306 h 257175"/>
                  <a:gd name="connsiteX33" fmla="*/ 130968 w 476250"/>
                  <a:gd name="connsiteY33" fmla="*/ 161925 h 257175"/>
                  <a:gd name="connsiteX34" fmla="*/ 90487 w 476250"/>
                  <a:gd name="connsiteY34" fmla="*/ 159544 h 257175"/>
                  <a:gd name="connsiteX35" fmla="*/ 83343 w 476250"/>
                  <a:gd name="connsiteY35" fmla="*/ 154781 h 257175"/>
                  <a:gd name="connsiteX36" fmla="*/ 80962 w 476250"/>
                  <a:gd name="connsiteY36" fmla="*/ 147638 h 257175"/>
                  <a:gd name="connsiteX37" fmla="*/ 88106 w 476250"/>
                  <a:gd name="connsiteY37" fmla="*/ 121444 h 257175"/>
                  <a:gd name="connsiteX38" fmla="*/ 88106 w 476250"/>
                  <a:gd name="connsiteY38" fmla="*/ 102394 h 257175"/>
                  <a:gd name="connsiteX39" fmla="*/ 85725 w 476250"/>
                  <a:gd name="connsiteY39" fmla="*/ 109538 h 257175"/>
                  <a:gd name="connsiteX40" fmla="*/ 78581 w 476250"/>
                  <a:gd name="connsiteY40" fmla="*/ 116681 h 257175"/>
                  <a:gd name="connsiteX41" fmla="*/ 71437 w 476250"/>
                  <a:gd name="connsiteY41" fmla="*/ 121444 h 257175"/>
                  <a:gd name="connsiteX42" fmla="*/ 57150 w 476250"/>
                  <a:gd name="connsiteY42" fmla="*/ 126206 h 257175"/>
                  <a:gd name="connsiteX43" fmla="*/ 42862 w 476250"/>
                  <a:gd name="connsiteY43" fmla="*/ 123825 h 257175"/>
                  <a:gd name="connsiteX44" fmla="*/ 33337 w 476250"/>
                  <a:gd name="connsiteY44" fmla="*/ 109538 h 257175"/>
                  <a:gd name="connsiteX45" fmla="*/ 21431 w 476250"/>
                  <a:gd name="connsiteY45" fmla="*/ 92869 h 257175"/>
                  <a:gd name="connsiteX46" fmla="*/ 16668 w 476250"/>
                  <a:gd name="connsiteY46" fmla="*/ 85725 h 257175"/>
                  <a:gd name="connsiteX47" fmla="*/ 2381 w 476250"/>
                  <a:gd name="connsiteY47" fmla="*/ 78581 h 257175"/>
                  <a:gd name="connsiteX48" fmla="*/ 0 w 476250"/>
                  <a:gd name="connsiteY48" fmla="*/ 78581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76250" h="257175">
                    <a:moveTo>
                      <a:pt x="476250" y="0"/>
                    </a:moveTo>
                    <a:cubicBezTo>
                      <a:pt x="475456" y="4763"/>
                      <a:pt x="475395" y="9707"/>
                      <a:pt x="473868" y="14288"/>
                    </a:cubicBezTo>
                    <a:cubicBezTo>
                      <a:pt x="472963" y="17003"/>
                      <a:pt x="470386" y="18871"/>
                      <a:pt x="469106" y="21431"/>
                    </a:cubicBezTo>
                    <a:cubicBezTo>
                      <a:pt x="459250" y="41145"/>
                      <a:pt x="475609" y="15250"/>
                      <a:pt x="461962" y="35719"/>
                    </a:cubicBezTo>
                    <a:lnTo>
                      <a:pt x="454818" y="57150"/>
                    </a:lnTo>
                    <a:cubicBezTo>
                      <a:pt x="454024" y="59531"/>
                      <a:pt x="453046" y="61859"/>
                      <a:pt x="452437" y="64294"/>
                    </a:cubicBezTo>
                    <a:cubicBezTo>
                      <a:pt x="451643" y="67469"/>
                      <a:pt x="450766" y="70624"/>
                      <a:pt x="450056" y="73819"/>
                    </a:cubicBezTo>
                    <a:cubicBezTo>
                      <a:pt x="449178" y="77770"/>
                      <a:pt x="448740" y="81820"/>
                      <a:pt x="447675" y="85725"/>
                    </a:cubicBezTo>
                    <a:cubicBezTo>
                      <a:pt x="446354" y="90568"/>
                      <a:pt x="444500" y="95250"/>
                      <a:pt x="442912" y="100013"/>
                    </a:cubicBezTo>
                    <a:lnTo>
                      <a:pt x="440531" y="107156"/>
                    </a:lnTo>
                    <a:cubicBezTo>
                      <a:pt x="439737" y="109537"/>
                      <a:pt x="438759" y="111865"/>
                      <a:pt x="438150" y="114300"/>
                    </a:cubicBezTo>
                    <a:cubicBezTo>
                      <a:pt x="437356" y="117475"/>
                      <a:pt x="436708" y="120690"/>
                      <a:pt x="435768" y="123825"/>
                    </a:cubicBezTo>
                    <a:cubicBezTo>
                      <a:pt x="435764" y="123838"/>
                      <a:pt x="429818" y="141677"/>
                      <a:pt x="428625" y="145256"/>
                    </a:cubicBezTo>
                    <a:lnTo>
                      <a:pt x="423862" y="159544"/>
                    </a:lnTo>
                    <a:cubicBezTo>
                      <a:pt x="423068" y="161925"/>
                      <a:pt x="422604" y="164443"/>
                      <a:pt x="421481" y="166688"/>
                    </a:cubicBezTo>
                    <a:cubicBezTo>
                      <a:pt x="415438" y="178772"/>
                      <a:pt x="418687" y="173259"/>
                      <a:pt x="411956" y="183356"/>
                    </a:cubicBezTo>
                    <a:cubicBezTo>
                      <a:pt x="410387" y="188063"/>
                      <a:pt x="409009" y="194286"/>
                      <a:pt x="404812" y="197644"/>
                    </a:cubicBezTo>
                    <a:cubicBezTo>
                      <a:pt x="402852" y="199212"/>
                      <a:pt x="400049" y="199231"/>
                      <a:pt x="397668" y="200025"/>
                    </a:cubicBezTo>
                    <a:cubicBezTo>
                      <a:pt x="396874" y="202406"/>
                      <a:pt x="396506" y="204975"/>
                      <a:pt x="395287" y="207169"/>
                    </a:cubicBezTo>
                    <a:cubicBezTo>
                      <a:pt x="390709" y="215410"/>
                      <a:pt x="385800" y="222615"/>
                      <a:pt x="378618" y="228600"/>
                    </a:cubicBezTo>
                    <a:cubicBezTo>
                      <a:pt x="376420" y="230432"/>
                      <a:pt x="374288" y="232836"/>
                      <a:pt x="371475" y="233363"/>
                    </a:cubicBezTo>
                    <a:cubicBezTo>
                      <a:pt x="361303" y="235270"/>
                      <a:pt x="350837" y="234950"/>
                      <a:pt x="340518" y="235744"/>
                    </a:cubicBezTo>
                    <a:cubicBezTo>
                      <a:pt x="329329" y="246935"/>
                      <a:pt x="336176" y="241021"/>
                      <a:pt x="319087" y="252413"/>
                    </a:cubicBezTo>
                    <a:lnTo>
                      <a:pt x="311943" y="257175"/>
                    </a:lnTo>
                    <a:cubicBezTo>
                      <a:pt x="306387" y="256381"/>
                      <a:pt x="300513" y="256809"/>
                      <a:pt x="295275" y="254794"/>
                    </a:cubicBezTo>
                    <a:cubicBezTo>
                      <a:pt x="289933" y="252739"/>
                      <a:pt x="286417" y="247079"/>
                      <a:pt x="280987" y="245269"/>
                    </a:cubicBezTo>
                    <a:lnTo>
                      <a:pt x="273843" y="242888"/>
                    </a:lnTo>
                    <a:cubicBezTo>
                      <a:pt x="241179" y="244702"/>
                      <a:pt x="188692" y="248889"/>
                      <a:pt x="159543" y="242888"/>
                    </a:cubicBezTo>
                    <a:cubicBezTo>
                      <a:pt x="153937" y="241734"/>
                      <a:pt x="150018" y="228600"/>
                      <a:pt x="150018" y="228600"/>
                    </a:cubicBezTo>
                    <a:cubicBezTo>
                      <a:pt x="149224" y="226219"/>
                      <a:pt x="148327" y="223870"/>
                      <a:pt x="147637" y="221456"/>
                    </a:cubicBezTo>
                    <a:cubicBezTo>
                      <a:pt x="146738" y="218309"/>
                      <a:pt x="146196" y="215066"/>
                      <a:pt x="145256" y="211931"/>
                    </a:cubicBezTo>
                    <a:cubicBezTo>
                      <a:pt x="143813" y="207123"/>
                      <a:pt x="140493" y="197644"/>
                      <a:pt x="140493" y="197644"/>
                    </a:cubicBezTo>
                    <a:cubicBezTo>
                      <a:pt x="139699" y="186531"/>
                      <a:pt x="140983" y="175071"/>
                      <a:pt x="138112" y="164306"/>
                    </a:cubicBezTo>
                    <a:cubicBezTo>
                      <a:pt x="137465" y="161881"/>
                      <a:pt x="133466" y="162175"/>
                      <a:pt x="130968" y="161925"/>
                    </a:cubicBezTo>
                    <a:cubicBezTo>
                      <a:pt x="117518" y="160580"/>
                      <a:pt x="103981" y="160338"/>
                      <a:pt x="90487" y="159544"/>
                    </a:cubicBezTo>
                    <a:cubicBezTo>
                      <a:pt x="88106" y="157956"/>
                      <a:pt x="85131" y="157016"/>
                      <a:pt x="83343" y="154781"/>
                    </a:cubicBezTo>
                    <a:cubicBezTo>
                      <a:pt x="81775" y="152821"/>
                      <a:pt x="80962" y="150148"/>
                      <a:pt x="80962" y="147638"/>
                    </a:cubicBezTo>
                    <a:cubicBezTo>
                      <a:pt x="80962" y="129852"/>
                      <a:pt x="81017" y="132077"/>
                      <a:pt x="88106" y="121444"/>
                    </a:cubicBezTo>
                    <a:cubicBezTo>
                      <a:pt x="89985" y="115807"/>
                      <a:pt x="93852" y="108140"/>
                      <a:pt x="88106" y="102394"/>
                    </a:cubicBezTo>
                    <a:cubicBezTo>
                      <a:pt x="86331" y="100619"/>
                      <a:pt x="87117" y="107449"/>
                      <a:pt x="85725" y="109538"/>
                    </a:cubicBezTo>
                    <a:cubicBezTo>
                      <a:pt x="83857" y="112340"/>
                      <a:pt x="81168" y="114525"/>
                      <a:pt x="78581" y="116681"/>
                    </a:cubicBezTo>
                    <a:cubicBezTo>
                      <a:pt x="76382" y="118513"/>
                      <a:pt x="74052" y="120282"/>
                      <a:pt x="71437" y="121444"/>
                    </a:cubicBezTo>
                    <a:cubicBezTo>
                      <a:pt x="66850" y="123483"/>
                      <a:pt x="57150" y="126206"/>
                      <a:pt x="57150" y="126206"/>
                    </a:cubicBezTo>
                    <a:cubicBezTo>
                      <a:pt x="52387" y="125412"/>
                      <a:pt x="46818" y="126594"/>
                      <a:pt x="42862" y="123825"/>
                    </a:cubicBezTo>
                    <a:cubicBezTo>
                      <a:pt x="38173" y="120543"/>
                      <a:pt x="35896" y="114658"/>
                      <a:pt x="33337" y="109538"/>
                    </a:cubicBezTo>
                    <a:cubicBezTo>
                      <a:pt x="24526" y="91915"/>
                      <a:pt x="33497" y="107348"/>
                      <a:pt x="21431" y="92869"/>
                    </a:cubicBezTo>
                    <a:cubicBezTo>
                      <a:pt x="19599" y="90670"/>
                      <a:pt x="18692" y="87749"/>
                      <a:pt x="16668" y="85725"/>
                    </a:cubicBezTo>
                    <a:cubicBezTo>
                      <a:pt x="12789" y="81846"/>
                      <a:pt x="7544" y="79872"/>
                      <a:pt x="2381" y="78581"/>
                    </a:cubicBezTo>
                    <a:cubicBezTo>
                      <a:pt x="1611" y="78388"/>
                      <a:pt x="794" y="78581"/>
                      <a:pt x="0" y="78581"/>
                    </a:cubicBez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A92AA607-EC46-4DFA-8EC3-2EBCD1E1262E}"/>
                  </a:ext>
                </a:extLst>
              </p:cNvPr>
              <p:cNvSpPr/>
              <p:nvPr/>
            </p:nvSpPr>
            <p:spPr>
              <a:xfrm>
                <a:off x="7920038" y="4731544"/>
                <a:ext cx="476250" cy="295275"/>
              </a:xfrm>
              <a:custGeom>
                <a:avLst/>
                <a:gdLst>
                  <a:gd name="connsiteX0" fmla="*/ 476250 w 476250"/>
                  <a:gd name="connsiteY0" fmla="*/ 235744 h 295275"/>
                  <a:gd name="connsiteX1" fmla="*/ 464343 w 476250"/>
                  <a:gd name="connsiteY1" fmla="*/ 226219 h 295275"/>
                  <a:gd name="connsiteX2" fmla="*/ 445293 w 476250"/>
                  <a:gd name="connsiteY2" fmla="*/ 223837 h 295275"/>
                  <a:gd name="connsiteX3" fmla="*/ 438150 w 476250"/>
                  <a:gd name="connsiteY3" fmla="*/ 221456 h 295275"/>
                  <a:gd name="connsiteX4" fmla="*/ 371475 w 476250"/>
                  <a:gd name="connsiteY4" fmla="*/ 223837 h 295275"/>
                  <a:gd name="connsiteX5" fmla="*/ 357187 w 476250"/>
                  <a:gd name="connsiteY5" fmla="*/ 226219 h 295275"/>
                  <a:gd name="connsiteX6" fmla="*/ 328612 w 476250"/>
                  <a:gd name="connsiteY6" fmla="*/ 228600 h 295275"/>
                  <a:gd name="connsiteX7" fmla="*/ 302418 w 476250"/>
                  <a:gd name="connsiteY7" fmla="*/ 235744 h 295275"/>
                  <a:gd name="connsiteX8" fmla="*/ 295275 w 476250"/>
                  <a:gd name="connsiteY8" fmla="*/ 240506 h 295275"/>
                  <a:gd name="connsiteX9" fmla="*/ 278606 w 476250"/>
                  <a:gd name="connsiteY9" fmla="*/ 245269 h 295275"/>
                  <a:gd name="connsiteX10" fmla="*/ 271462 w 476250"/>
                  <a:gd name="connsiteY10" fmla="*/ 250031 h 295275"/>
                  <a:gd name="connsiteX11" fmla="*/ 261937 w 476250"/>
                  <a:gd name="connsiteY11" fmla="*/ 254794 h 295275"/>
                  <a:gd name="connsiteX12" fmla="*/ 257175 w 476250"/>
                  <a:gd name="connsiteY12" fmla="*/ 261937 h 295275"/>
                  <a:gd name="connsiteX13" fmla="*/ 250031 w 476250"/>
                  <a:gd name="connsiteY13" fmla="*/ 264319 h 295275"/>
                  <a:gd name="connsiteX14" fmla="*/ 235743 w 476250"/>
                  <a:gd name="connsiteY14" fmla="*/ 271462 h 295275"/>
                  <a:gd name="connsiteX15" fmla="*/ 138112 w 476250"/>
                  <a:gd name="connsiteY15" fmla="*/ 278606 h 295275"/>
                  <a:gd name="connsiteX16" fmla="*/ 123825 w 476250"/>
                  <a:gd name="connsiteY16" fmla="*/ 283369 h 295275"/>
                  <a:gd name="connsiteX17" fmla="*/ 116681 w 476250"/>
                  <a:gd name="connsiteY17" fmla="*/ 290512 h 295275"/>
                  <a:gd name="connsiteX18" fmla="*/ 109537 w 476250"/>
                  <a:gd name="connsiteY18" fmla="*/ 292894 h 295275"/>
                  <a:gd name="connsiteX19" fmla="*/ 83343 w 476250"/>
                  <a:gd name="connsiteY19" fmla="*/ 295275 h 295275"/>
                  <a:gd name="connsiteX20" fmla="*/ 54768 w 476250"/>
                  <a:gd name="connsiteY20" fmla="*/ 292894 h 295275"/>
                  <a:gd name="connsiteX21" fmla="*/ 50006 w 476250"/>
                  <a:gd name="connsiteY21" fmla="*/ 285750 h 295275"/>
                  <a:gd name="connsiteX22" fmla="*/ 42862 w 476250"/>
                  <a:gd name="connsiteY22" fmla="*/ 280987 h 295275"/>
                  <a:gd name="connsiteX23" fmla="*/ 45243 w 476250"/>
                  <a:gd name="connsiteY23" fmla="*/ 264319 h 295275"/>
                  <a:gd name="connsiteX24" fmla="*/ 50006 w 476250"/>
                  <a:gd name="connsiteY24" fmla="*/ 257175 h 295275"/>
                  <a:gd name="connsiteX25" fmla="*/ 52387 w 476250"/>
                  <a:gd name="connsiteY25" fmla="*/ 250031 h 295275"/>
                  <a:gd name="connsiteX26" fmla="*/ 50006 w 476250"/>
                  <a:gd name="connsiteY26" fmla="*/ 176212 h 295275"/>
                  <a:gd name="connsiteX27" fmla="*/ 47625 w 476250"/>
                  <a:gd name="connsiteY27" fmla="*/ 169069 h 295275"/>
                  <a:gd name="connsiteX28" fmla="*/ 42862 w 476250"/>
                  <a:gd name="connsiteY28" fmla="*/ 161925 h 295275"/>
                  <a:gd name="connsiteX29" fmla="*/ 35718 w 476250"/>
                  <a:gd name="connsiteY29" fmla="*/ 154781 h 295275"/>
                  <a:gd name="connsiteX30" fmla="*/ 33337 w 476250"/>
                  <a:gd name="connsiteY30" fmla="*/ 135731 h 295275"/>
                  <a:gd name="connsiteX31" fmla="*/ 30956 w 476250"/>
                  <a:gd name="connsiteY31" fmla="*/ 128587 h 295275"/>
                  <a:gd name="connsiteX32" fmla="*/ 28575 w 476250"/>
                  <a:gd name="connsiteY32" fmla="*/ 119062 h 295275"/>
                  <a:gd name="connsiteX33" fmla="*/ 26193 w 476250"/>
                  <a:gd name="connsiteY33" fmla="*/ 111919 h 295275"/>
                  <a:gd name="connsiteX34" fmla="*/ 23812 w 476250"/>
                  <a:gd name="connsiteY34" fmla="*/ 100012 h 295275"/>
                  <a:gd name="connsiteX35" fmla="*/ 19050 w 476250"/>
                  <a:gd name="connsiteY35" fmla="*/ 92869 h 295275"/>
                  <a:gd name="connsiteX36" fmla="*/ 16668 w 476250"/>
                  <a:gd name="connsiteY36" fmla="*/ 85725 h 295275"/>
                  <a:gd name="connsiteX37" fmla="*/ 11906 w 476250"/>
                  <a:gd name="connsiteY37" fmla="*/ 78581 h 295275"/>
                  <a:gd name="connsiteX38" fmla="*/ 7143 w 476250"/>
                  <a:gd name="connsiteY38" fmla="*/ 69056 h 295275"/>
                  <a:gd name="connsiteX39" fmla="*/ 0 w 476250"/>
                  <a:gd name="connsiteY39" fmla="*/ 54769 h 295275"/>
                  <a:gd name="connsiteX40" fmla="*/ 7143 w 476250"/>
                  <a:gd name="connsiteY40" fmla="*/ 52387 h 295275"/>
                  <a:gd name="connsiteX41" fmla="*/ 21431 w 476250"/>
                  <a:gd name="connsiteY41" fmla="*/ 50006 h 295275"/>
                  <a:gd name="connsiteX42" fmla="*/ 28575 w 476250"/>
                  <a:gd name="connsiteY42" fmla="*/ 45244 h 295275"/>
                  <a:gd name="connsiteX43" fmla="*/ 16668 w 476250"/>
                  <a:gd name="connsiteY43" fmla="*/ 23812 h 295275"/>
                  <a:gd name="connsiteX44" fmla="*/ 7143 w 476250"/>
                  <a:gd name="connsiteY44" fmla="*/ 9525 h 295275"/>
                  <a:gd name="connsiteX45" fmla="*/ 4762 w 476250"/>
                  <a:gd name="connsiteY45" fmla="*/ 0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76250" h="295275">
                    <a:moveTo>
                      <a:pt x="476250" y="235744"/>
                    </a:moveTo>
                    <a:cubicBezTo>
                      <a:pt x="472281" y="232569"/>
                      <a:pt x="469087" y="228044"/>
                      <a:pt x="464343" y="226219"/>
                    </a:cubicBezTo>
                    <a:cubicBezTo>
                      <a:pt x="458370" y="223922"/>
                      <a:pt x="451589" y="224982"/>
                      <a:pt x="445293" y="223837"/>
                    </a:cubicBezTo>
                    <a:cubicBezTo>
                      <a:pt x="442824" y="223388"/>
                      <a:pt x="440531" y="222250"/>
                      <a:pt x="438150" y="221456"/>
                    </a:cubicBezTo>
                    <a:cubicBezTo>
                      <a:pt x="415925" y="222250"/>
                      <a:pt x="393676" y="222531"/>
                      <a:pt x="371475" y="223837"/>
                    </a:cubicBezTo>
                    <a:cubicBezTo>
                      <a:pt x="366655" y="224121"/>
                      <a:pt x="361986" y="225686"/>
                      <a:pt x="357187" y="226219"/>
                    </a:cubicBezTo>
                    <a:cubicBezTo>
                      <a:pt x="347687" y="227275"/>
                      <a:pt x="338137" y="227806"/>
                      <a:pt x="328612" y="228600"/>
                    </a:cubicBezTo>
                    <a:cubicBezTo>
                      <a:pt x="322221" y="229878"/>
                      <a:pt x="307599" y="232290"/>
                      <a:pt x="302418" y="235744"/>
                    </a:cubicBezTo>
                    <a:cubicBezTo>
                      <a:pt x="300037" y="237331"/>
                      <a:pt x="297905" y="239379"/>
                      <a:pt x="295275" y="240506"/>
                    </a:cubicBezTo>
                    <a:cubicBezTo>
                      <a:pt x="284573" y="245092"/>
                      <a:pt x="287889" y="240627"/>
                      <a:pt x="278606" y="245269"/>
                    </a:cubicBezTo>
                    <a:cubicBezTo>
                      <a:pt x="276046" y="246549"/>
                      <a:pt x="273947" y="248611"/>
                      <a:pt x="271462" y="250031"/>
                    </a:cubicBezTo>
                    <a:cubicBezTo>
                      <a:pt x="268380" y="251792"/>
                      <a:pt x="265112" y="253206"/>
                      <a:pt x="261937" y="254794"/>
                    </a:cubicBezTo>
                    <a:cubicBezTo>
                      <a:pt x="260350" y="257175"/>
                      <a:pt x="259410" y="260149"/>
                      <a:pt x="257175" y="261937"/>
                    </a:cubicBezTo>
                    <a:cubicBezTo>
                      <a:pt x="255215" y="263505"/>
                      <a:pt x="252276" y="263196"/>
                      <a:pt x="250031" y="264319"/>
                    </a:cubicBezTo>
                    <a:cubicBezTo>
                      <a:pt x="231573" y="273548"/>
                      <a:pt x="253693" y="265479"/>
                      <a:pt x="235743" y="271462"/>
                    </a:cubicBezTo>
                    <a:cubicBezTo>
                      <a:pt x="202877" y="293377"/>
                      <a:pt x="237990" y="271796"/>
                      <a:pt x="138112" y="278606"/>
                    </a:cubicBezTo>
                    <a:cubicBezTo>
                      <a:pt x="133104" y="278947"/>
                      <a:pt x="123825" y="283369"/>
                      <a:pt x="123825" y="283369"/>
                    </a:cubicBezTo>
                    <a:cubicBezTo>
                      <a:pt x="121444" y="285750"/>
                      <a:pt x="119483" y="288644"/>
                      <a:pt x="116681" y="290512"/>
                    </a:cubicBezTo>
                    <a:cubicBezTo>
                      <a:pt x="114592" y="291904"/>
                      <a:pt x="112022" y="292539"/>
                      <a:pt x="109537" y="292894"/>
                    </a:cubicBezTo>
                    <a:cubicBezTo>
                      <a:pt x="100858" y="294134"/>
                      <a:pt x="92074" y="294481"/>
                      <a:pt x="83343" y="295275"/>
                    </a:cubicBezTo>
                    <a:cubicBezTo>
                      <a:pt x="73818" y="294481"/>
                      <a:pt x="63958" y="295520"/>
                      <a:pt x="54768" y="292894"/>
                    </a:cubicBezTo>
                    <a:cubicBezTo>
                      <a:pt x="52016" y="292108"/>
                      <a:pt x="52030" y="287774"/>
                      <a:pt x="50006" y="285750"/>
                    </a:cubicBezTo>
                    <a:cubicBezTo>
                      <a:pt x="47982" y="283726"/>
                      <a:pt x="45243" y="282575"/>
                      <a:pt x="42862" y="280987"/>
                    </a:cubicBezTo>
                    <a:cubicBezTo>
                      <a:pt x="43656" y="275431"/>
                      <a:pt x="43630" y="269695"/>
                      <a:pt x="45243" y="264319"/>
                    </a:cubicBezTo>
                    <a:cubicBezTo>
                      <a:pt x="46065" y="261578"/>
                      <a:pt x="48726" y="259735"/>
                      <a:pt x="50006" y="257175"/>
                    </a:cubicBezTo>
                    <a:cubicBezTo>
                      <a:pt x="51129" y="254930"/>
                      <a:pt x="51593" y="252412"/>
                      <a:pt x="52387" y="250031"/>
                    </a:cubicBezTo>
                    <a:cubicBezTo>
                      <a:pt x="51593" y="225425"/>
                      <a:pt x="51452" y="200789"/>
                      <a:pt x="50006" y="176212"/>
                    </a:cubicBezTo>
                    <a:cubicBezTo>
                      <a:pt x="49859" y="173707"/>
                      <a:pt x="48747" y="171314"/>
                      <a:pt x="47625" y="169069"/>
                    </a:cubicBezTo>
                    <a:cubicBezTo>
                      <a:pt x="46345" y="166509"/>
                      <a:pt x="44694" y="164124"/>
                      <a:pt x="42862" y="161925"/>
                    </a:cubicBezTo>
                    <a:cubicBezTo>
                      <a:pt x="40706" y="159338"/>
                      <a:pt x="38099" y="157162"/>
                      <a:pt x="35718" y="154781"/>
                    </a:cubicBezTo>
                    <a:cubicBezTo>
                      <a:pt x="34924" y="148431"/>
                      <a:pt x="34482" y="142027"/>
                      <a:pt x="33337" y="135731"/>
                    </a:cubicBezTo>
                    <a:cubicBezTo>
                      <a:pt x="32888" y="133261"/>
                      <a:pt x="31646" y="131001"/>
                      <a:pt x="30956" y="128587"/>
                    </a:cubicBezTo>
                    <a:cubicBezTo>
                      <a:pt x="30057" y="125440"/>
                      <a:pt x="29474" y="122209"/>
                      <a:pt x="28575" y="119062"/>
                    </a:cubicBezTo>
                    <a:cubicBezTo>
                      <a:pt x="27885" y="116649"/>
                      <a:pt x="26802" y="114354"/>
                      <a:pt x="26193" y="111919"/>
                    </a:cubicBezTo>
                    <a:cubicBezTo>
                      <a:pt x="25211" y="107992"/>
                      <a:pt x="25233" y="103802"/>
                      <a:pt x="23812" y="100012"/>
                    </a:cubicBezTo>
                    <a:cubicBezTo>
                      <a:pt x="22807" y="97333"/>
                      <a:pt x="20330" y="95428"/>
                      <a:pt x="19050" y="92869"/>
                    </a:cubicBezTo>
                    <a:cubicBezTo>
                      <a:pt x="17927" y="90624"/>
                      <a:pt x="17791" y="87970"/>
                      <a:pt x="16668" y="85725"/>
                    </a:cubicBezTo>
                    <a:cubicBezTo>
                      <a:pt x="15388" y="83165"/>
                      <a:pt x="13326" y="81066"/>
                      <a:pt x="11906" y="78581"/>
                    </a:cubicBezTo>
                    <a:cubicBezTo>
                      <a:pt x="10145" y="75499"/>
                      <a:pt x="8904" y="72138"/>
                      <a:pt x="7143" y="69056"/>
                    </a:cubicBezTo>
                    <a:cubicBezTo>
                      <a:pt x="-241" y="56134"/>
                      <a:pt x="4365" y="67863"/>
                      <a:pt x="0" y="54769"/>
                    </a:cubicBezTo>
                    <a:cubicBezTo>
                      <a:pt x="2381" y="53975"/>
                      <a:pt x="4693" y="52932"/>
                      <a:pt x="7143" y="52387"/>
                    </a:cubicBezTo>
                    <a:cubicBezTo>
                      <a:pt x="11856" y="51339"/>
                      <a:pt x="16850" y="51533"/>
                      <a:pt x="21431" y="50006"/>
                    </a:cubicBezTo>
                    <a:cubicBezTo>
                      <a:pt x="24146" y="49101"/>
                      <a:pt x="26194" y="46831"/>
                      <a:pt x="28575" y="45244"/>
                    </a:cubicBezTo>
                    <a:cubicBezTo>
                      <a:pt x="33751" y="29715"/>
                      <a:pt x="30946" y="45229"/>
                      <a:pt x="16668" y="23812"/>
                    </a:cubicBezTo>
                    <a:lnTo>
                      <a:pt x="7143" y="9525"/>
                    </a:lnTo>
                    <a:lnTo>
                      <a:pt x="4762" y="0"/>
                    </a:ln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E397A089-9123-42B6-9821-459E136E8A84}"/>
                  </a:ext>
                </a:extLst>
              </p:cNvPr>
              <p:cNvSpPr/>
              <p:nvPr/>
            </p:nvSpPr>
            <p:spPr>
              <a:xfrm>
                <a:off x="7927181" y="4395788"/>
                <a:ext cx="528638" cy="342900"/>
              </a:xfrm>
              <a:custGeom>
                <a:avLst/>
                <a:gdLst>
                  <a:gd name="connsiteX0" fmla="*/ 0 w 528638"/>
                  <a:gd name="connsiteY0" fmla="*/ 342900 h 342900"/>
                  <a:gd name="connsiteX1" fmla="*/ 7144 w 528638"/>
                  <a:gd name="connsiteY1" fmla="*/ 323850 h 342900"/>
                  <a:gd name="connsiteX2" fmla="*/ 9525 w 528638"/>
                  <a:gd name="connsiteY2" fmla="*/ 304800 h 342900"/>
                  <a:gd name="connsiteX3" fmla="*/ 26194 w 528638"/>
                  <a:gd name="connsiteY3" fmla="*/ 285750 h 342900"/>
                  <a:gd name="connsiteX4" fmla="*/ 38100 w 528638"/>
                  <a:gd name="connsiteY4" fmla="*/ 273843 h 342900"/>
                  <a:gd name="connsiteX5" fmla="*/ 59532 w 528638"/>
                  <a:gd name="connsiteY5" fmla="*/ 257175 h 342900"/>
                  <a:gd name="connsiteX6" fmla="*/ 78582 w 528638"/>
                  <a:gd name="connsiteY6" fmla="*/ 252412 h 342900"/>
                  <a:gd name="connsiteX7" fmla="*/ 88107 w 528638"/>
                  <a:gd name="connsiteY7" fmla="*/ 247650 h 342900"/>
                  <a:gd name="connsiteX8" fmla="*/ 100013 w 528638"/>
                  <a:gd name="connsiteY8" fmla="*/ 245268 h 342900"/>
                  <a:gd name="connsiteX9" fmla="*/ 116682 w 528638"/>
                  <a:gd name="connsiteY9" fmla="*/ 240506 h 342900"/>
                  <a:gd name="connsiteX10" fmla="*/ 130969 w 528638"/>
                  <a:gd name="connsiteY10" fmla="*/ 230981 h 342900"/>
                  <a:gd name="connsiteX11" fmla="*/ 138113 w 528638"/>
                  <a:gd name="connsiteY11" fmla="*/ 223837 h 342900"/>
                  <a:gd name="connsiteX12" fmla="*/ 152400 w 528638"/>
                  <a:gd name="connsiteY12" fmla="*/ 219075 h 342900"/>
                  <a:gd name="connsiteX13" fmla="*/ 159544 w 528638"/>
                  <a:gd name="connsiteY13" fmla="*/ 216693 h 342900"/>
                  <a:gd name="connsiteX14" fmla="*/ 166688 w 528638"/>
                  <a:gd name="connsiteY14" fmla="*/ 214312 h 342900"/>
                  <a:gd name="connsiteX15" fmla="*/ 180975 w 528638"/>
                  <a:gd name="connsiteY15" fmla="*/ 204787 h 342900"/>
                  <a:gd name="connsiteX16" fmla="*/ 185738 w 528638"/>
                  <a:gd name="connsiteY16" fmla="*/ 197643 h 342900"/>
                  <a:gd name="connsiteX17" fmla="*/ 192882 w 528638"/>
                  <a:gd name="connsiteY17" fmla="*/ 190500 h 342900"/>
                  <a:gd name="connsiteX18" fmla="*/ 197644 w 528638"/>
                  <a:gd name="connsiteY18" fmla="*/ 176212 h 342900"/>
                  <a:gd name="connsiteX19" fmla="*/ 200025 w 528638"/>
                  <a:gd name="connsiteY19" fmla="*/ 169068 h 342900"/>
                  <a:gd name="connsiteX20" fmla="*/ 211932 w 528638"/>
                  <a:gd name="connsiteY20" fmla="*/ 147637 h 342900"/>
                  <a:gd name="connsiteX21" fmla="*/ 219075 w 528638"/>
                  <a:gd name="connsiteY21" fmla="*/ 142875 h 342900"/>
                  <a:gd name="connsiteX22" fmla="*/ 233363 w 528638"/>
                  <a:gd name="connsiteY22" fmla="*/ 140493 h 342900"/>
                  <a:gd name="connsiteX23" fmla="*/ 247650 w 528638"/>
                  <a:gd name="connsiteY23" fmla="*/ 119062 h 342900"/>
                  <a:gd name="connsiteX24" fmla="*/ 252413 w 528638"/>
                  <a:gd name="connsiteY24" fmla="*/ 111918 h 342900"/>
                  <a:gd name="connsiteX25" fmla="*/ 259557 w 528638"/>
                  <a:gd name="connsiteY25" fmla="*/ 104775 h 342900"/>
                  <a:gd name="connsiteX26" fmla="*/ 271463 w 528638"/>
                  <a:gd name="connsiteY26" fmla="*/ 83343 h 342900"/>
                  <a:gd name="connsiteX27" fmla="*/ 285750 w 528638"/>
                  <a:gd name="connsiteY27" fmla="*/ 73818 h 342900"/>
                  <a:gd name="connsiteX28" fmla="*/ 300038 w 528638"/>
                  <a:gd name="connsiteY28" fmla="*/ 64293 h 342900"/>
                  <a:gd name="connsiteX29" fmla="*/ 330994 w 528638"/>
                  <a:gd name="connsiteY29" fmla="*/ 66675 h 342900"/>
                  <a:gd name="connsiteX30" fmla="*/ 333375 w 528638"/>
                  <a:gd name="connsiteY30" fmla="*/ 73818 h 342900"/>
                  <a:gd name="connsiteX31" fmla="*/ 347663 w 528638"/>
                  <a:gd name="connsiteY31" fmla="*/ 80962 h 342900"/>
                  <a:gd name="connsiteX32" fmla="*/ 366713 w 528638"/>
                  <a:gd name="connsiteY32" fmla="*/ 78581 h 342900"/>
                  <a:gd name="connsiteX33" fmla="*/ 369094 w 528638"/>
                  <a:gd name="connsiteY33" fmla="*/ 71437 h 342900"/>
                  <a:gd name="connsiteX34" fmla="*/ 373857 w 528638"/>
                  <a:gd name="connsiteY34" fmla="*/ 64293 h 342900"/>
                  <a:gd name="connsiteX35" fmla="*/ 385763 w 528638"/>
                  <a:gd name="connsiteY35" fmla="*/ 42862 h 342900"/>
                  <a:gd name="connsiteX36" fmla="*/ 397669 w 528638"/>
                  <a:gd name="connsiteY36" fmla="*/ 30956 h 342900"/>
                  <a:gd name="connsiteX37" fmla="*/ 409575 w 528638"/>
                  <a:gd name="connsiteY37" fmla="*/ 28575 h 342900"/>
                  <a:gd name="connsiteX38" fmla="*/ 431007 w 528638"/>
                  <a:gd name="connsiteY38" fmla="*/ 16668 h 342900"/>
                  <a:gd name="connsiteX39" fmla="*/ 447675 w 528638"/>
                  <a:gd name="connsiteY39" fmla="*/ 0 h 342900"/>
                  <a:gd name="connsiteX40" fmla="*/ 476250 w 528638"/>
                  <a:gd name="connsiteY40" fmla="*/ 2381 h 342900"/>
                  <a:gd name="connsiteX41" fmla="*/ 483394 w 528638"/>
                  <a:gd name="connsiteY41" fmla="*/ 7143 h 342900"/>
                  <a:gd name="connsiteX42" fmla="*/ 490538 w 528638"/>
                  <a:gd name="connsiteY42" fmla="*/ 9525 h 342900"/>
                  <a:gd name="connsiteX43" fmla="*/ 497682 w 528638"/>
                  <a:gd name="connsiteY43" fmla="*/ 14287 h 342900"/>
                  <a:gd name="connsiteX44" fmla="*/ 511969 w 528638"/>
                  <a:gd name="connsiteY44" fmla="*/ 19050 h 342900"/>
                  <a:gd name="connsiteX45" fmla="*/ 519113 w 528638"/>
                  <a:gd name="connsiteY45" fmla="*/ 21431 h 342900"/>
                  <a:gd name="connsiteX46" fmla="*/ 528638 w 528638"/>
                  <a:gd name="connsiteY46" fmla="*/ 21431 h 3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28638" h="342900">
                    <a:moveTo>
                      <a:pt x="0" y="342900"/>
                    </a:moveTo>
                    <a:cubicBezTo>
                      <a:pt x="397" y="341908"/>
                      <a:pt x="6522" y="327272"/>
                      <a:pt x="7144" y="323850"/>
                    </a:cubicBezTo>
                    <a:cubicBezTo>
                      <a:pt x="8289" y="317554"/>
                      <a:pt x="7373" y="310827"/>
                      <a:pt x="9525" y="304800"/>
                    </a:cubicBezTo>
                    <a:cubicBezTo>
                      <a:pt x="13866" y="292644"/>
                      <a:pt x="17673" y="291430"/>
                      <a:pt x="26194" y="285750"/>
                    </a:cubicBezTo>
                    <a:cubicBezTo>
                      <a:pt x="34924" y="272655"/>
                      <a:pt x="26196" y="283763"/>
                      <a:pt x="38100" y="273843"/>
                    </a:cubicBezTo>
                    <a:cubicBezTo>
                      <a:pt x="44827" y="268237"/>
                      <a:pt x="50031" y="259076"/>
                      <a:pt x="59532" y="257175"/>
                    </a:cubicBezTo>
                    <a:cubicBezTo>
                      <a:pt x="66517" y="255778"/>
                      <a:pt x="72177" y="255157"/>
                      <a:pt x="78582" y="252412"/>
                    </a:cubicBezTo>
                    <a:cubicBezTo>
                      <a:pt x="81845" y="251014"/>
                      <a:pt x="84739" y="248773"/>
                      <a:pt x="88107" y="247650"/>
                    </a:cubicBezTo>
                    <a:cubicBezTo>
                      <a:pt x="91947" y="246370"/>
                      <a:pt x="96062" y="246146"/>
                      <a:pt x="100013" y="245268"/>
                    </a:cubicBezTo>
                    <a:cubicBezTo>
                      <a:pt x="108987" y="243274"/>
                      <a:pt x="108724" y="243158"/>
                      <a:pt x="116682" y="240506"/>
                    </a:cubicBezTo>
                    <a:cubicBezTo>
                      <a:pt x="121444" y="237331"/>
                      <a:pt x="126922" y="235028"/>
                      <a:pt x="130969" y="230981"/>
                    </a:cubicBezTo>
                    <a:cubicBezTo>
                      <a:pt x="133350" y="228600"/>
                      <a:pt x="135169" y="225472"/>
                      <a:pt x="138113" y="223837"/>
                    </a:cubicBezTo>
                    <a:cubicBezTo>
                      <a:pt x="142501" y="221399"/>
                      <a:pt x="147638" y="220662"/>
                      <a:pt x="152400" y="219075"/>
                    </a:cubicBezTo>
                    <a:lnTo>
                      <a:pt x="159544" y="216693"/>
                    </a:lnTo>
                    <a:cubicBezTo>
                      <a:pt x="161925" y="215899"/>
                      <a:pt x="164599" y="215704"/>
                      <a:pt x="166688" y="214312"/>
                    </a:cubicBezTo>
                    <a:lnTo>
                      <a:pt x="180975" y="204787"/>
                    </a:lnTo>
                    <a:cubicBezTo>
                      <a:pt x="182563" y="202406"/>
                      <a:pt x="183906" y="199842"/>
                      <a:pt x="185738" y="197643"/>
                    </a:cubicBezTo>
                    <a:cubicBezTo>
                      <a:pt x="187894" y="195056"/>
                      <a:pt x="191247" y="193444"/>
                      <a:pt x="192882" y="190500"/>
                    </a:cubicBezTo>
                    <a:cubicBezTo>
                      <a:pt x="195320" y="186112"/>
                      <a:pt x="196057" y="180975"/>
                      <a:pt x="197644" y="176212"/>
                    </a:cubicBezTo>
                    <a:lnTo>
                      <a:pt x="200025" y="169068"/>
                    </a:lnTo>
                    <a:cubicBezTo>
                      <a:pt x="202506" y="161626"/>
                      <a:pt x="204918" y="152313"/>
                      <a:pt x="211932" y="147637"/>
                    </a:cubicBezTo>
                    <a:cubicBezTo>
                      <a:pt x="214313" y="146050"/>
                      <a:pt x="216360" y="143780"/>
                      <a:pt x="219075" y="142875"/>
                    </a:cubicBezTo>
                    <a:cubicBezTo>
                      <a:pt x="223656" y="141348"/>
                      <a:pt x="228600" y="141287"/>
                      <a:pt x="233363" y="140493"/>
                    </a:cubicBezTo>
                    <a:lnTo>
                      <a:pt x="247650" y="119062"/>
                    </a:lnTo>
                    <a:cubicBezTo>
                      <a:pt x="249238" y="116681"/>
                      <a:pt x="250389" y="113942"/>
                      <a:pt x="252413" y="111918"/>
                    </a:cubicBezTo>
                    <a:lnTo>
                      <a:pt x="259557" y="104775"/>
                    </a:lnTo>
                    <a:cubicBezTo>
                      <a:pt x="262038" y="97330"/>
                      <a:pt x="264444" y="88022"/>
                      <a:pt x="271463" y="83343"/>
                    </a:cubicBezTo>
                    <a:cubicBezTo>
                      <a:pt x="276225" y="80168"/>
                      <a:pt x="281702" y="77865"/>
                      <a:pt x="285750" y="73818"/>
                    </a:cubicBezTo>
                    <a:cubicBezTo>
                      <a:pt x="294669" y="64900"/>
                      <a:pt x="289699" y="67740"/>
                      <a:pt x="300038" y="64293"/>
                    </a:cubicBezTo>
                    <a:cubicBezTo>
                      <a:pt x="310357" y="65087"/>
                      <a:pt x="321043" y="63832"/>
                      <a:pt x="330994" y="66675"/>
                    </a:cubicBezTo>
                    <a:cubicBezTo>
                      <a:pt x="333407" y="67365"/>
                      <a:pt x="331807" y="71858"/>
                      <a:pt x="333375" y="73818"/>
                    </a:cubicBezTo>
                    <a:cubicBezTo>
                      <a:pt x="336733" y="78016"/>
                      <a:pt x="342956" y="79393"/>
                      <a:pt x="347663" y="80962"/>
                    </a:cubicBezTo>
                    <a:cubicBezTo>
                      <a:pt x="354013" y="80168"/>
                      <a:pt x="360865" y="81180"/>
                      <a:pt x="366713" y="78581"/>
                    </a:cubicBezTo>
                    <a:cubicBezTo>
                      <a:pt x="369007" y="77562"/>
                      <a:pt x="367971" y="73682"/>
                      <a:pt x="369094" y="71437"/>
                    </a:cubicBezTo>
                    <a:cubicBezTo>
                      <a:pt x="370374" y="68877"/>
                      <a:pt x="372269" y="66674"/>
                      <a:pt x="373857" y="64293"/>
                    </a:cubicBezTo>
                    <a:cubicBezTo>
                      <a:pt x="381455" y="41496"/>
                      <a:pt x="373881" y="57121"/>
                      <a:pt x="385763" y="42862"/>
                    </a:cubicBezTo>
                    <a:cubicBezTo>
                      <a:pt x="391055" y="36511"/>
                      <a:pt x="389201" y="34131"/>
                      <a:pt x="397669" y="30956"/>
                    </a:cubicBezTo>
                    <a:cubicBezTo>
                      <a:pt x="401459" y="29535"/>
                      <a:pt x="405606" y="29369"/>
                      <a:pt x="409575" y="28575"/>
                    </a:cubicBezTo>
                    <a:cubicBezTo>
                      <a:pt x="425952" y="17658"/>
                      <a:pt x="418433" y="20861"/>
                      <a:pt x="431007" y="16668"/>
                    </a:cubicBezTo>
                    <a:cubicBezTo>
                      <a:pt x="441924" y="293"/>
                      <a:pt x="435102" y="4191"/>
                      <a:pt x="447675" y="0"/>
                    </a:cubicBezTo>
                    <a:cubicBezTo>
                      <a:pt x="457200" y="794"/>
                      <a:pt x="466878" y="507"/>
                      <a:pt x="476250" y="2381"/>
                    </a:cubicBezTo>
                    <a:cubicBezTo>
                      <a:pt x="479056" y="2942"/>
                      <a:pt x="480834" y="5863"/>
                      <a:pt x="483394" y="7143"/>
                    </a:cubicBezTo>
                    <a:cubicBezTo>
                      <a:pt x="485639" y="8266"/>
                      <a:pt x="488293" y="8402"/>
                      <a:pt x="490538" y="9525"/>
                    </a:cubicBezTo>
                    <a:cubicBezTo>
                      <a:pt x="493098" y="10805"/>
                      <a:pt x="495067" y="13125"/>
                      <a:pt x="497682" y="14287"/>
                    </a:cubicBezTo>
                    <a:cubicBezTo>
                      <a:pt x="502269" y="16326"/>
                      <a:pt x="507207" y="17462"/>
                      <a:pt x="511969" y="19050"/>
                    </a:cubicBezTo>
                    <a:cubicBezTo>
                      <a:pt x="514350" y="19844"/>
                      <a:pt x="516603" y="21431"/>
                      <a:pt x="519113" y="21431"/>
                    </a:cubicBezTo>
                    <a:lnTo>
                      <a:pt x="528638" y="21431"/>
                    </a:lnTo>
                  </a:path>
                </a:pathLst>
              </a:cu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934CDE2A-AF9A-4B8B-BD70-0871C4438BB7}"/>
                </a:ext>
              </a:extLst>
            </p:cNvPr>
            <p:cNvSpPr/>
            <p:nvPr/>
          </p:nvSpPr>
          <p:spPr>
            <a:xfrm>
              <a:off x="8646263" y="5193506"/>
              <a:ext cx="102862" cy="78582"/>
            </a:xfrm>
            <a:custGeom>
              <a:avLst/>
              <a:gdLst>
                <a:gd name="connsiteX0" fmla="*/ 40537 w 102862"/>
                <a:gd name="connsiteY0" fmla="*/ 19050 h 78582"/>
                <a:gd name="connsiteX1" fmla="*/ 40537 w 102862"/>
                <a:gd name="connsiteY1" fmla="*/ 19050 h 78582"/>
                <a:gd name="connsiteX2" fmla="*/ 19106 w 102862"/>
                <a:gd name="connsiteY2" fmla="*/ 0 h 78582"/>
                <a:gd name="connsiteX3" fmla="*/ 4818 w 102862"/>
                <a:gd name="connsiteY3" fmla="*/ 2382 h 78582"/>
                <a:gd name="connsiteX4" fmla="*/ 56 w 102862"/>
                <a:gd name="connsiteY4" fmla="*/ 9525 h 78582"/>
                <a:gd name="connsiteX5" fmla="*/ 7200 w 102862"/>
                <a:gd name="connsiteY5" fmla="*/ 14288 h 78582"/>
                <a:gd name="connsiteX6" fmla="*/ 16725 w 102862"/>
                <a:gd name="connsiteY6" fmla="*/ 28575 h 78582"/>
                <a:gd name="connsiteX7" fmla="*/ 21487 w 102862"/>
                <a:gd name="connsiteY7" fmla="*/ 35719 h 78582"/>
                <a:gd name="connsiteX8" fmla="*/ 23868 w 102862"/>
                <a:gd name="connsiteY8" fmla="*/ 47625 h 78582"/>
                <a:gd name="connsiteX9" fmla="*/ 28631 w 102862"/>
                <a:gd name="connsiteY9" fmla="*/ 61913 h 78582"/>
                <a:gd name="connsiteX10" fmla="*/ 31012 w 102862"/>
                <a:gd name="connsiteY10" fmla="*/ 71438 h 78582"/>
                <a:gd name="connsiteX11" fmla="*/ 38156 w 102862"/>
                <a:gd name="connsiteY11" fmla="*/ 78582 h 78582"/>
                <a:gd name="connsiteX12" fmla="*/ 66731 w 102862"/>
                <a:gd name="connsiteY12" fmla="*/ 76200 h 78582"/>
                <a:gd name="connsiteX13" fmla="*/ 71493 w 102862"/>
                <a:gd name="connsiteY13" fmla="*/ 69057 h 78582"/>
                <a:gd name="connsiteX14" fmla="*/ 73875 w 102862"/>
                <a:gd name="connsiteY14" fmla="*/ 61913 h 78582"/>
                <a:gd name="connsiteX15" fmla="*/ 83400 w 102862"/>
                <a:gd name="connsiteY15" fmla="*/ 45244 h 78582"/>
                <a:gd name="connsiteX16" fmla="*/ 85781 w 102862"/>
                <a:gd name="connsiteY16" fmla="*/ 38100 h 78582"/>
                <a:gd name="connsiteX17" fmla="*/ 100068 w 102862"/>
                <a:gd name="connsiteY17" fmla="*/ 23813 h 78582"/>
                <a:gd name="connsiteX18" fmla="*/ 100068 w 102862"/>
                <a:gd name="connsiteY18" fmla="*/ 7144 h 78582"/>
                <a:gd name="connsiteX19" fmla="*/ 85781 w 102862"/>
                <a:gd name="connsiteY19" fmla="*/ 2382 h 78582"/>
                <a:gd name="connsiteX20" fmla="*/ 78637 w 102862"/>
                <a:gd name="connsiteY20" fmla="*/ 4763 h 78582"/>
                <a:gd name="connsiteX21" fmla="*/ 73875 w 102862"/>
                <a:gd name="connsiteY21" fmla="*/ 11907 h 78582"/>
                <a:gd name="connsiteX22" fmla="*/ 40537 w 102862"/>
                <a:gd name="connsiteY22" fmla="*/ 19050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862" h="78582">
                  <a:moveTo>
                    <a:pt x="40537" y="19050"/>
                  </a:moveTo>
                  <a:lnTo>
                    <a:pt x="40537" y="19050"/>
                  </a:lnTo>
                  <a:cubicBezTo>
                    <a:pt x="36352" y="14168"/>
                    <a:pt x="29166" y="0"/>
                    <a:pt x="19106" y="0"/>
                  </a:cubicBezTo>
                  <a:cubicBezTo>
                    <a:pt x="14278" y="0"/>
                    <a:pt x="9581" y="1588"/>
                    <a:pt x="4818" y="2382"/>
                  </a:cubicBezTo>
                  <a:cubicBezTo>
                    <a:pt x="3231" y="4763"/>
                    <a:pt x="-505" y="6719"/>
                    <a:pt x="56" y="9525"/>
                  </a:cubicBezTo>
                  <a:cubicBezTo>
                    <a:pt x="617" y="12331"/>
                    <a:pt x="5315" y="12134"/>
                    <a:pt x="7200" y="14288"/>
                  </a:cubicBezTo>
                  <a:cubicBezTo>
                    <a:pt x="10969" y="18595"/>
                    <a:pt x="13550" y="23813"/>
                    <a:pt x="16725" y="28575"/>
                  </a:cubicBezTo>
                  <a:lnTo>
                    <a:pt x="21487" y="35719"/>
                  </a:lnTo>
                  <a:cubicBezTo>
                    <a:pt x="22281" y="39688"/>
                    <a:pt x="22803" y="43720"/>
                    <a:pt x="23868" y="47625"/>
                  </a:cubicBezTo>
                  <a:cubicBezTo>
                    <a:pt x="25189" y="52468"/>
                    <a:pt x="27414" y="57043"/>
                    <a:pt x="28631" y="61913"/>
                  </a:cubicBezTo>
                  <a:cubicBezTo>
                    <a:pt x="29425" y="65088"/>
                    <a:pt x="29388" y="68596"/>
                    <a:pt x="31012" y="71438"/>
                  </a:cubicBezTo>
                  <a:cubicBezTo>
                    <a:pt x="32683" y="74362"/>
                    <a:pt x="35775" y="76201"/>
                    <a:pt x="38156" y="78582"/>
                  </a:cubicBezTo>
                  <a:cubicBezTo>
                    <a:pt x="47681" y="77788"/>
                    <a:pt x="57541" y="78826"/>
                    <a:pt x="66731" y="76200"/>
                  </a:cubicBezTo>
                  <a:cubicBezTo>
                    <a:pt x="69482" y="75414"/>
                    <a:pt x="70213" y="71616"/>
                    <a:pt x="71493" y="69057"/>
                  </a:cubicBezTo>
                  <a:cubicBezTo>
                    <a:pt x="72616" y="66812"/>
                    <a:pt x="72886" y="64220"/>
                    <a:pt x="73875" y="61913"/>
                  </a:cubicBezTo>
                  <a:cubicBezTo>
                    <a:pt x="77502" y="53450"/>
                    <a:pt x="78615" y="52421"/>
                    <a:pt x="83400" y="45244"/>
                  </a:cubicBezTo>
                  <a:cubicBezTo>
                    <a:pt x="84194" y="42863"/>
                    <a:pt x="84240" y="40081"/>
                    <a:pt x="85781" y="38100"/>
                  </a:cubicBezTo>
                  <a:cubicBezTo>
                    <a:pt x="89916" y="32784"/>
                    <a:pt x="100068" y="23813"/>
                    <a:pt x="100068" y="23813"/>
                  </a:cubicBezTo>
                  <a:cubicBezTo>
                    <a:pt x="101616" y="19170"/>
                    <a:pt x="105496" y="11796"/>
                    <a:pt x="100068" y="7144"/>
                  </a:cubicBezTo>
                  <a:cubicBezTo>
                    <a:pt x="96257" y="3877"/>
                    <a:pt x="85781" y="2382"/>
                    <a:pt x="85781" y="2382"/>
                  </a:cubicBezTo>
                  <a:cubicBezTo>
                    <a:pt x="83400" y="3176"/>
                    <a:pt x="80597" y="3195"/>
                    <a:pt x="78637" y="4763"/>
                  </a:cubicBezTo>
                  <a:cubicBezTo>
                    <a:pt x="76402" y="6551"/>
                    <a:pt x="75663" y="9672"/>
                    <a:pt x="73875" y="11907"/>
                  </a:cubicBezTo>
                  <a:cubicBezTo>
                    <a:pt x="72473" y="13660"/>
                    <a:pt x="46093" y="17860"/>
                    <a:pt x="40537" y="19050"/>
                  </a:cubicBezTo>
                  <a:close/>
                </a:path>
              </a:pathLst>
            </a:cu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05950" y="302927"/>
            <a:ext cx="6825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 giờ nước ta muộn hay sớm hơn so với giờ GMT?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1" y="178061"/>
            <a:ext cx="881713" cy="5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58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11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F1316385-0261-4617-868B-12B139C67E7F}"/>
              </a:ext>
            </a:extLst>
          </p:cNvPr>
          <p:cNvGrpSpPr/>
          <p:nvPr/>
        </p:nvGrpSpPr>
        <p:grpSpPr>
          <a:xfrm>
            <a:off x="1440480" y="942573"/>
            <a:ext cx="4303096" cy="450460"/>
            <a:chOff x="3024358" y="390419"/>
            <a:chExt cx="12859227" cy="600613"/>
          </a:xfrm>
        </p:grpSpPr>
        <p:sp>
          <p:nvSpPr>
            <p:cNvPr id="103" name="9Slide.vn 4">
              <a:extLst>
                <a:ext uri="{FF2B5EF4-FFF2-40B4-BE49-F238E27FC236}">
                  <a16:creationId xmlns:a16="http://schemas.microsoft.com/office/drawing/2014/main" id="{8EA906AF-AFE9-4033-8E50-706408382F90}"/>
                </a:ext>
              </a:extLst>
            </p:cNvPr>
            <p:cNvSpPr txBox="1"/>
            <p:nvPr/>
          </p:nvSpPr>
          <p:spPr>
            <a:xfrm>
              <a:off x="3024358" y="442325"/>
              <a:ext cx="12367751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4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4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nhanh</a:t>
              </a:r>
              <a:r>
                <a:rPr lang="en-US" sz="24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- </a:t>
              </a:r>
              <a:r>
                <a:rPr lang="en-US" sz="24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Đáp</a:t>
              </a:r>
              <a:r>
                <a:rPr lang="en-US" sz="24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gọn</a:t>
              </a:r>
              <a:endParaRPr lang="en-US" sz="2400" spc="45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9Slide.vn 21">
              <a:extLst>
                <a:ext uri="{FF2B5EF4-FFF2-40B4-BE49-F238E27FC236}">
                  <a16:creationId xmlns:a16="http://schemas.microsoft.com/office/drawing/2014/main" id="{2B0333A5-65B6-4923-BB93-1D5878C1A046}"/>
                </a:ext>
              </a:extLst>
            </p:cNvPr>
            <p:cNvSpPr/>
            <p:nvPr/>
          </p:nvSpPr>
          <p:spPr>
            <a:xfrm>
              <a:off x="3880601" y="390419"/>
              <a:ext cx="12002984" cy="600613"/>
            </a:xfrm>
            <a:prstGeom prst="snip2DiagRect">
              <a:avLst>
                <a:gd name="adj1" fmla="val 6697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7F0FA92E-8CD9-4124-B51A-4A3C99DB0006}"/>
              </a:ext>
            </a:extLst>
          </p:cNvPr>
          <p:cNvGrpSpPr/>
          <p:nvPr/>
        </p:nvGrpSpPr>
        <p:grpSpPr>
          <a:xfrm>
            <a:off x="6514144" y="2353618"/>
            <a:ext cx="2531933" cy="2604652"/>
            <a:chOff x="8685525" y="3138157"/>
            <a:chExt cx="3375910" cy="3472869"/>
          </a:xfrm>
        </p:grpSpPr>
        <p:sp>
          <p:nvSpPr>
            <p:cNvPr id="111" name="Rectangle 5">
              <a:extLst>
                <a:ext uri="{FF2B5EF4-FFF2-40B4-BE49-F238E27FC236}">
                  <a16:creationId xmlns:a16="http://schemas.microsoft.com/office/drawing/2014/main" id="{499D00F5-269A-4CB2-BC43-A0C44ECA0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344" y="3254517"/>
              <a:ext cx="136525" cy="371475"/>
            </a:xfrm>
            <a:prstGeom prst="rect">
              <a:avLst/>
            </a:prstGeom>
            <a:solidFill>
              <a:srgbClr val="9E9D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6">
              <a:extLst>
                <a:ext uri="{FF2B5EF4-FFF2-40B4-BE49-F238E27FC236}">
                  <a16:creationId xmlns:a16="http://schemas.microsoft.com/office/drawing/2014/main" id="{9C964B92-B945-40C2-A14F-70EBC37B1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344" y="3254517"/>
              <a:ext cx="1365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Rectangle 7">
              <a:extLst>
                <a:ext uri="{FF2B5EF4-FFF2-40B4-BE49-F238E27FC236}">
                  <a16:creationId xmlns:a16="http://schemas.microsoft.com/office/drawing/2014/main" id="{5E9D54D2-BBC5-417C-B64C-5078C224A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344" y="3254517"/>
              <a:ext cx="136525" cy="146050"/>
            </a:xfrm>
            <a:prstGeom prst="rect">
              <a:avLst/>
            </a:prstGeom>
            <a:solidFill>
              <a:srgbClr val="8685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Rectangle 8">
              <a:extLst>
                <a:ext uri="{FF2B5EF4-FFF2-40B4-BE49-F238E27FC236}">
                  <a16:creationId xmlns:a16="http://schemas.microsoft.com/office/drawing/2014/main" id="{A029669C-20E7-4F91-889B-CA8E1FC32B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344" y="3254517"/>
              <a:ext cx="136525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04E6BA3A-A76D-436C-B246-8EFE4237F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0181" y="3146567"/>
              <a:ext cx="460375" cy="195263"/>
            </a:xfrm>
            <a:custGeom>
              <a:avLst/>
              <a:gdLst>
                <a:gd name="T0" fmla="*/ 188 w 188"/>
                <a:gd name="T1" fmla="*/ 64 h 80"/>
                <a:gd name="T2" fmla="*/ 172 w 188"/>
                <a:gd name="T3" fmla="*/ 80 h 80"/>
                <a:gd name="T4" fmla="*/ 16 w 188"/>
                <a:gd name="T5" fmla="*/ 80 h 80"/>
                <a:gd name="T6" fmla="*/ 0 w 188"/>
                <a:gd name="T7" fmla="*/ 64 h 80"/>
                <a:gd name="T8" fmla="*/ 0 w 188"/>
                <a:gd name="T9" fmla="*/ 16 h 80"/>
                <a:gd name="T10" fmla="*/ 16 w 188"/>
                <a:gd name="T11" fmla="*/ 0 h 80"/>
                <a:gd name="T12" fmla="*/ 172 w 188"/>
                <a:gd name="T13" fmla="*/ 0 h 80"/>
                <a:gd name="T14" fmla="*/ 188 w 188"/>
                <a:gd name="T15" fmla="*/ 16 h 80"/>
                <a:gd name="T16" fmla="*/ 188 w 188"/>
                <a:gd name="T17" fmla="*/ 6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80">
                  <a:moveTo>
                    <a:pt x="188" y="64"/>
                  </a:moveTo>
                  <a:cubicBezTo>
                    <a:pt x="188" y="73"/>
                    <a:pt x="181" y="80"/>
                    <a:pt x="172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7" y="80"/>
                    <a:pt x="0" y="73"/>
                    <a:pt x="0" y="6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172" y="0"/>
                    <a:pt x="172" y="0"/>
                    <a:pt x="172" y="0"/>
                  </a:cubicBezTo>
                  <a:cubicBezTo>
                    <a:pt x="181" y="0"/>
                    <a:pt x="188" y="7"/>
                    <a:pt x="188" y="16"/>
                  </a:cubicBezTo>
                  <a:lnTo>
                    <a:pt x="188" y="64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Freeform 10">
              <a:extLst>
                <a:ext uri="{FF2B5EF4-FFF2-40B4-BE49-F238E27FC236}">
                  <a16:creationId xmlns:a16="http://schemas.microsoft.com/office/drawing/2014/main" id="{013BD4BF-FEC3-4234-AA15-5867CDCFD6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3118" y="3591425"/>
              <a:ext cx="402336" cy="448056"/>
            </a:xfrm>
            <a:custGeom>
              <a:avLst/>
              <a:gdLst>
                <a:gd name="T0" fmla="*/ 5 w 372"/>
                <a:gd name="T1" fmla="*/ 378 h 454"/>
                <a:gd name="T2" fmla="*/ 8 w 372"/>
                <a:gd name="T3" fmla="*/ 397 h 454"/>
                <a:gd name="T4" fmla="*/ 80 w 372"/>
                <a:gd name="T5" fmla="*/ 450 h 454"/>
                <a:gd name="T6" fmla="*/ 99 w 372"/>
                <a:gd name="T7" fmla="*/ 447 h 454"/>
                <a:gd name="T8" fmla="*/ 368 w 372"/>
                <a:gd name="T9" fmla="*/ 76 h 454"/>
                <a:gd name="T10" fmla="*/ 364 w 372"/>
                <a:gd name="T11" fmla="*/ 57 h 454"/>
                <a:gd name="T12" fmla="*/ 292 w 372"/>
                <a:gd name="T13" fmla="*/ 5 h 454"/>
                <a:gd name="T14" fmla="*/ 273 w 372"/>
                <a:gd name="T15" fmla="*/ 8 h 454"/>
                <a:gd name="T16" fmla="*/ 5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5" y="378"/>
                  </a:moveTo>
                  <a:cubicBezTo>
                    <a:pt x="0" y="384"/>
                    <a:pt x="2" y="393"/>
                    <a:pt x="8" y="397"/>
                  </a:cubicBezTo>
                  <a:cubicBezTo>
                    <a:pt x="80" y="450"/>
                    <a:pt x="80" y="450"/>
                    <a:pt x="80" y="450"/>
                  </a:cubicBezTo>
                  <a:cubicBezTo>
                    <a:pt x="86" y="454"/>
                    <a:pt x="95" y="453"/>
                    <a:pt x="99" y="44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72" y="70"/>
                    <a:pt x="371" y="62"/>
                    <a:pt x="364" y="57"/>
                  </a:cubicBezTo>
                  <a:cubicBezTo>
                    <a:pt x="292" y="5"/>
                    <a:pt x="292" y="5"/>
                    <a:pt x="292" y="5"/>
                  </a:cubicBezTo>
                  <a:cubicBezTo>
                    <a:pt x="286" y="0"/>
                    <a:pt x="277" y="2"/>
                    <a:pt x="273" y="8"/>
                  </a:cubicBezTo>
                  <a:cubicBezTo>
                    <a:pt x="5" y="378"/>
                    <a:pt x="5" y="378"/>
                    <a:pt x="5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Freeform 11">
              <a:extLst>
                <a:ext uri="{FF2B5EF4-FFF2-40B4-BE49-F238E27FC236}">
                  <a16:creationId xmlns:a16="http://schemas.microsoft.com/office/drawing/2014/main" id="{753ECEAC-0776-4479-86C9-19EDC3869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2194" y="3588583"/>
              <a:ext cx="404333" cy="444469"/>
            </a:xfrm>
            <a:custGeom>
              <a:avLst/>
              <a:gdLst>
                <a:gd name="T0" fmla="*/ 368 w 372"/>
                <a:gd name="T1" fmla="*/ 378 h 454"/>
                <a:gd name="T2" fmla="*/ 365 w 372"/>
                <a:gd name="T3" fmla="*/ 397 h 454"/>
                <a:gd name="T4" fmla="*/ 292 w 372"/>
                <a:gd name="T5" fmla="*/ 449 h 454"/>
                <a:gd name="T6" fmla="*/ 273 w 372"/>
                <a:gd name="T7" fmla="*/ 446 h 454"/>
                <a:gd name="T8" fmla="*/ 5 w 372"/>
                <a:gd name="T9" fmla="*/ 76 h 454"/>
                <a:gd name="T10" fmla="*/ 8 w 372"/>
                <a:gd name="T11" fmla="*/ 57 h 454"/>
                <a:gd name="T12" fmla="*/ 80 w 372"/>
                <a:gd name="T13" fmla="*/ 4 h 454"/>
                <a:gd name="T14" fmla="*/ 100 w 372"/>
                <a:gd name="T15" fmla="*/ 7 h 454"/>
                <a:gd name="T16" fmla="*/ 368 w 372"/>
                <a:gd name="T17" fmla="*/ 37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" h="454">
                  <a:moveTo>
                    <a:pt x="368" y="378"/>
                  </a:moveTo>
                  <a:cubicBezTo>
                    <a:pt x="372" y="384"/>
                    <a:pt x="371" y="392"/>
                    <a:pt x="365" y="397"/>
                  </a:cubicBezTo>
                  <a:cubicBezTo>
                    <a:pt x="292" y="449"/>
                    <a:pt x="292" y="449"/>
                    <a:pt x="292" y="449"/>
                  </a:cubicBezTo>
                  <a:cubicBezTo>
                    <a:pt x="286" y="454"/>
                    <a:pt x="277" y="452"/>
                    <a:pt x="273" y="446"/>
                  </a:cubicBezTo>
                  <a:cubicBezTo>
                    <a:pt x="5" y="76"/>
                    <a:pt x="5" y="76"/>
                    <a:pt x="5" y="76"/>
                  </a:cubicBezTo>
                  <a:cubicBezTo>
                    <a:pt x="0" y="70"/>
                    <a:pt x="2" y="61"/>
                    <a:pt x="8" y="57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6" y="0"/>
                    <a:pt x="95" y="1"/>
                    <a:pt x="100" y="7"/>
                  </a:cubicBezTo>
                  <a:cubicBezTo>
                    <a:pt x="368" y="378"/>
                    <a:pt x="368" y="378"/>
                    <a:pt x="368" y="378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8DCDA2A0-EA2C-4FFF-A42D-0C316F801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5525" y="3138157"/>
              <a:ext cx="832104" cy="685800"/>
            </a:xfrm>
            <a:custGeom>
              <a:avLst/>
              <a:gdLst>
                <a:gd name="T0" fmla="*/ 638 w 638"/>
                <a:gd name="T1" fmla="*/ 194 h 540"/>
                <a:gd name="T2" fmla="*/ 638 w 638"/>
                <a:gd name="T3" fmla="*/ 194 h 540"/>
                <a:gd name="T4" fmla="*/ 194 w 638"/>
                <a:gd name="T5" fmla="*/ 96 h 540"/>
                <a:gd name="T6" fmla="*/ 96 w 638"/>
                <a:gd name="T7" fmla="*/ 540 h 540"/>
                <a:gd name="T8" fmla="*/ 96 w 638"/>
                <a:gd name="T9" fmla="*/ 540 h 540"/>
                <a:gd name="T10" fmla="*/ 638 w 638"/>
                <a:gd name="T11" fmla="*/ 19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40">
                  <a:moveTo>
                    <a:pt x="638" y="194"/>
                  </a:moveTo>
                  <a:cubicBezTo>
                    <a:pt x="638" y="194"/>
                    <a:pt x="638" y="194"/>
                    <a:pt x="638" y="194"/>
                  </a:cubicBezTo>
                  <a:cubicBezTo>
                    <a:pt x="543" y="44"/>
                    <a:pt x="344" y="0"/>
                    <a:pt x="194" y="96"/>
                  </a:cubicBezTo>
                  <a:cubicBezTo>
                    <a:pt x="44" y="191"/>
                    <a:pt x="0" y="390"/>
                    <a:pt x="96" y="540"/>
                  </a:cubicBezTo>
                  <a:cubicBezTo>
                    <a:pt x="96" y="540"/>
                    <a:pt x="96" y="540"/>
                    <a:pt x="96" y="540"/>
                  </a:cubicBezTo>
                  <a:cubicBezTo>
                    <a:pt x="638" y="194"/>
                    <a:pt x="638" y="194"/>
                    <a:pt x="638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08A278B6-12FA-4A6B-9456-08A71F5B5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3012" y="6071530"/>
              <a:ext cx="649224" cy="539496"/>
            </a:xfrm>
            <a:custGeom>
              <a:avLst/>
              <a:gdLst>
                <a:gd name="T0" fmla="*/ 140 w 313"/>
                <a:gd name="T1" fmla="*/ 366 h 385"/>
                <a:gd name="T2" fmla="*/ 112 w 313"/>
                <a:gd name="T3" fmla="*/ 381 h 385"/>
                <a:gd name="T4" fmla="*/ 13 w 313"/>
                <a:gd name="T5" fmla="*/ 378 h 385"/>
                <a:gd name="T6" fmla="*/ 6 w 313"/>
                <a:gd name="T7" fmla="*/ 350 h 385"/>
                <a:gd name="T8" fmla="*/ 174 w 313"/>
                <a:gd name="T9" fmla="*/ 13 h 385"/>
                <a:gd name="T10" fmla="*/ 201 w 313"/>
                <a:gd name="T11" fmla="*/ 6 h 385"/>
                <a:gd name="T12" fmla="*/ 301 w 313"/>
                <a:gd name="T13" fmla="*/ 66 h 385"/>
                <a:gd name="T14" fmla="*/ 308 w 313"/>
                <a:gd name="T15" fmla="*/ 93 h 385"/>
                <a:gd name="T16" fmla="*/ 140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40" y="366"/>
                  </a:moveTo>
                  <a:cubicBezTo>
                    <a:pt x="134" y="376"/>
                    <a:pt x="129" y="381"/>
                    <a:pt x="112" y="381"/>
                  </a:cubicBezTo>
                  <a:cubicBezTo>
                    <a:pt x="112" y="381"/>
                    <a:pt x="36" y="385"/>
                    <a:pt x="13" y="378"/>
                  </a:cubicBezTo>
                  <a:cubicBezTo>
                    <a:pt x="2" y="375"/>
                    <a:pt x="0" y="360"/>
                    <a:pt x="6" y="350"/>
                  </a:cubicBezTo>
                  <a:cubicBezTo>
                    <a:pt x="174" y="13"/>
                    <a:pt x="174" y="13"/>
                    <a:pt x="174" y="13"/>
                  </a:cubicBezTo>
                  <a:cubicBezTo>
                    <a:pt x="179" y="4"/>
                    <a:pt x="192" y="0"/>
                    <a:pt x="201" y="6"/>
                  </a:cubicBezTo>
                  <a:cubicBezTo>
                    <a:pt x="301" y="66"/>
                    <a:pt x="301" y="66"/>
                    <a:pt x="301" y="66"/>
                  </a:cubicBezTo>
                  <a:cubicBezTo>
                    <a:pt x="310" y="71"/>
                    <a:pt x="313" y="84"/>
                    <a:pt x="308" y="93"/>
                  </a:cubicBezTo>
                  <a:cubicBezTo>
                    <a:pt x="140" y="366"/>
                    <a:pt x="140" y="366"/>
                    <a:pt x="140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Freeform 23">
              <a:extLst>
                <a:ext uri="{FF2B5EF4-FFF2-40B4-BE49-F238E27FC236}">
                  <a16:creationId xmlns:a16="http://schemas.microsoft.com/office/drawing/2014/main" id="{AC63D1E0-6454-4016-AF20-089C779D1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379706" y="6227044"/>
              <a:ext cx="228600" cy="228600"/>
            </a:xfrm>
            <a:custGeom>
              <a:avLst/>
              <a:gdLst>
                <a:gd name="T0" fmla="*/ 15 w 136"/>
                <a:gd name="T1" fmla="*/ 0 h 97"/>
                <a:gd name="T2" fmla="*/ 0 w 136"/>
                <a:gd name="T3" fmla="*/ 29 h 97"/>
                <a:gd name="T4" fmla="*/ 59 w 136"/>
                <a:gd name="T5" fmla="*/ 64 h 97"/>
                <a:gd name="T6" fmla="*/ 127 w 136"/>
                <a:gd name="T7" fmla="*/ 97 h 97"/>
                <a:gd name="T8" fmla="*/ 136 w 136"/>
                <a:gd name="T9" fmla="*/ 81 h 97"/>
                <a:gd name="T10" fmla="*/ 15 w 136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6" h="97">
                  <a:moveTo>
                    <a:pt x="15" y="0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20" y="40"/>
                    <a:pt x="40" y="52"/>
                    <a:pt x="59" y="64"/>
                  </a:cubicBezTo>
                  <a:cubicBezTo>
                    <a:pt x="82" y="74"/>
                    <a:pt x="105" y="85"/>
                    <a:pt x="127" y="97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94" y="57"/>
                    <a:pt x="53" y="30"/>
                    <a:pt x="15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Freeform 24">
              <a:extLst>
                <a:ext uri="{FF2B5EF4-FFF2-40B4-BE49-F238E27FC236}">
                  <a16:creationId xmlns:a16="http://schemas.microsoft.com/office/drawing/2014/main" id="{88CFB3CC-EF61-4390-95B5-CCC9F07A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2268" y="6031269"/>
              <a:ext cx="646682" cy="538863"/>
            </a:xfrm>
            <a:custGeom>
              <a:avLst/>
              <a:gdLst>
                <a:gd name="T0" fmla="*/ 173 w 313"/>
                <a:gd name="T1" fmla="*/ 366 h 385"/>
                <a:gd name="T2" fmla="*/ 201 w 313"/>
                <a:gd name="T3" fmla="*/ 381 h 385"/>
                <a:gd name="T4" fmla="*/ 300 w 313"/>
                <a:gd name="T5" fmla="*/ 378 h 385"/>
                <a:gd name="T6" fmla="*/ 307 w 313"/>
                <a:gd name="T7" fmla="*/ 350 h 385"/>
                <a:gd name="T8" fmla="*/ 139 w 313"/>
                <a:gd name="T9" fmla="*/ 13 h 385"/>
                <a:gd name="T10" fmla="*/ 112 w 313"/>
                <a:gd name="T11" fmla="*/ 6 h 385"/>
                <a:gd name="T12" fmla="*/ 12 w 313"/>
                <a:gd name="T13" fmla="*/ 66 h 385"/>
                <a:gd name="T14" fmla="*/ 5 w 313"/>
                <a:gd name="T15" fmla="*/ 93 h 385"/>
                <a:gd name="T16" fmla="*/ 173 w 313"/>
                <a:gd name="T17" fmla="*/ 36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3" h="385">
                  <a:moveTo>
                    <a:pt x="173" y="366"/>
                  </a:moveTo>
                  <a:cubicBezTo>
                    <a:pt x="179" y="376"/>
                    <a:pt x="184" y="381"/>
                    <a:pt x="201" y="381"/>
                  </a:cubicBezTo>
                  <a:cubicBezTo>
                    <a:pt x="201" y="381"/>
                    <a:pt x="277" y="385"/>
                    <a:pt x="300" y="378"/>
                  </a:cubicBezTo>
                  <a:cubicBezTo>
                    <a:pt x="311" y="375"/>
                    <a:pt x="313" y="360"/>
                    <a:pt x="307" y="350"/>
                  </a:cubicBezTo>
                  <a:cubicBezTo>
                    <a:pt x="139" y="13"/>
                    <a:pt x="139" y="13"/>
                    <a:pt x="139" y="13"/>
                  </a:cubicBezTo>
                  <a:cubicBezTo>
                    <a:pt x="134" y="4"/>
                    <a:pt x="121" y="0"/>
                    <a:pt x="112" y="6"/>
                  </a:cubicBezTo>
                  <a:cubicBezTo>
                    <a:pt x="12" y="66"/>
                    <a:pt x="12" y="66"/>
                    <a:pt x="12" y="66"/>
                  </a:cubicBezTo>
                  <a:cubicBezTo>
                    <a:pt x="3" y="71"/>
                    <a:pt x="0" y="84"/>
                    <a:pt x="5" y="93"/>
                  </a:cubicBezTo>
                  <a:cubicBezTo>
                    <a:pt x="173" y="366"/>
                    <a:pt x="173" y="366"/>
                    <a:pt x="173" y="366"/>
                  </a:cubicBezTo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2" name="Freeform 27">
              <a:extLst>
                <a:ext uri="{FF2B5EF4-FFF2-40B4-BE49-F238E27FC236}">
                  <a16:creationId xmlns:a16="http://schemas.microsoft.com/office/drawing/2014/main" id="{8298D94B-3D5C-4AD1-85E2-B8D91C4B3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0266" y="6180178"/>
              <a:ext cx="228600" cy="191295"/>
            </a:xfrm>
            <a:custGeom>
              <a:avLst/>
              <a:gdLst>
                <a:gd name="T0" fmla="*/ 122 w 137"/>
                <a:gd name="T1" fmla="*/ 0 h 98"/>
                <a:gd name="T2" fmla="*/ 0 w 137"/>
                <a:gd name="T3" fmla="*/ 81 h 98"/>
                <a:gd name="T4" fmla="*/ 10 w 137"/>
                <a:gd name="T5" fmla="*/ 98 h 98"/>
                <a:gd name="T6" fmla="*/ 78 w 137"/>
                <a:gd name="T7" fmla="*/ 65 h 98"/>
                <a:gd name="T8" fmla="*/ 137 w 137"/>
                <a:gd name="T9" fmla="*/ 30 h 98"/>
                <a:gd name="T10" fmla="*/ 122 w 137"/>
                <a:gd name="T1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98">
                  <a:moveTo>
                    <a:pt x="122" y="0"/>
                  </a:moveTo>
                  <a:cubicBezTo>
                    <a:pt x="83" y="30"/>
                    <a:pt x="43" y="58"/>
                    <a:pt x="0" y="81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32" y="86"/>
                    <a:pt x="55" y="75"/>
                    <a:pt x="78" y="65"/>
                  </a:cubicBezTo>
                  <a:cubicBezTo>
                    <a:pt x="97" y="53"/>
                    <a:pt x="117" y="41"/>
                    <a:pt x="137" y="3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F3E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3" name="Group 3">
              <a:extLst>
                <a:ext uri="{FF2B5EF4-FFF2-40B4-BE49-F238E27FC236}">
                  <a16:creationId xmlns:a16="http://schemas.microsoft.com/office/drawing/2014/main" id="{DF801947-0454-4686-855A-E8865F259A8A}"/>
                </a:ext>
              </a:extLst>
            </p:cNvPr>
            <p:cNvGrpSpPr/>
            <p:nvPr/>
          </p:nvGrpSpPr>
          <p:grpSpPr>
            <a:xfrm rot="1786145">
              <a:off x="9248197" y="3900973"/>
              <a:ext cx="2194560" cy="2190263"/>
              <a:chOff x="712722" y="2269719"/>
              <a:chExt cx="4057221" cy="3830638"/>
            </a:xfrm>
          </p:grpSpPr>
          <p:sp>
            <p:nvSpPr>
              <p:cNvPr id="124" name="Oval 28">
                <a:extLst>
                  <a:ext uri="{FF2B5EF4-FFF2-40B4-BE49-F238E27FC236}">
                    <a16:creationId xmlns:a16="http://schemas.microsoft.com/office/drawing/2014/main" id="{2E094CC1-C394-4257-84AC-2524D7F55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2722" y="2269719"/>
                <a:ext cx="4057221" cy="3830638"/>
              </a:xfrm>
              <a:prstGeom prst="ellipse">
                <a:avLst/>
              </a:prstGeom>
              <a:solidFill>
                <a:srgbClr val="FDFC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hour hand">
                <a:extLst>
                  <a:ext uri="{FF2B5EF4-FFF2-40B4-BE49-F238E27FC236}">
                    <a16:creationId xmlns:a16="http://schemas.microsoft.com/office/drawing/2014/main" id="{82AC1B11-79C1-46FE-AB6E-7CCDAE98DAC4}"/>
                  </a:ext>
                </a:extLst>
              </p:cNvPr>
              <p:cNvSpPr>
                <a:spLocks/>
              </p:cNvSpPr>
              <p:nvPr/>
            </p:nvSpPr>
            <p:spPr bwMode="auto">
              <a:xfrm rot="627686">
                <a:off x="2126760" y="3298969"/>
                <a:ext cx="601663" cy="594550"/>
              </a:xfrm>
              <a:custGeom>
                <a:avLst/>
                <a:gdLst>
                  <a:gd name="T0" fmla="*/ 0 w 379"/>
                  <a:gd name="T1" fmla="*/ 23 h 599"/>
                  <a:gd name="T2" fmla="*/ 39 w 379"/>
                  <a:gd name="T3" fmla="*/ 0 h 599"/>
                  <a:gd name="T4" fmla="*/ 379 w 379"/>
                  <a:gd name="T5" fmla="*/ 576 h 599"/>
                  <a:gd name="T6" fmla="*/ 341 w 379"/>
                  <a:gd name="T7" fmla="*/ 599 h 599"/>
                  <a:gd name="T8" fmla="*/ 0 w 379"/>
                  <a:gd name="T9" fmla="*/ 23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599">
                    <a:moveTo>
                      <a:pt x="0" y="23"/>
                    </a:moveTo>
                    <a:lnTo>
                      <a:pt x="39" y="0"/>
                    </a:lnTo>
                    <a:lnTo>
                      <a:pt x="379" y="576"/>
                    </a:lnTo>
                    <a:lnTo>
                      <a:pt x="341" y="599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5D5C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6" name="Freeform 29">
              <a:extLst>
                <a:ext uri="{FF2B5EF4-FFF2-40B4-BE49-F238E27FC236}">
                  <a16:creationId xmlns:a16="http://schemas.microsoft.com/office/drawing/2014/main" id="{3B7C2F5D-2D10-4A01-8B65-6A7E1E1B68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22565" y="3763732"/>
              <a:ext cx="2446385" cy="2464175"/>
            </a:xfrm>
            <a:custGeom>
              <a:avLst/>
              <a:gdLst>
                <a:gd name="T0" fmla="*/ 897 w 1794"/>
                <a:gd name="T1" fmla="*/ 1793 h 1793"/>
                <a:gd name="T2" fmla="*/ 263 w 1794"/>
                <a:gd name="T3" fmla="*/ 1531 h 1793"/>
                <a:gd name="T4" fmla="*/ 0 w 1794"/>
                <a:gd name="T5" fmla="*/ 897 h 1793"/>
                <a:gd name="T6" fmla="*/ 263 w 1794"/>
                <a:gd name="T7" fmla="*/ 262 h 1793"/>
                <a:gd name="T8" fmla="*/ 897 w 1794"/>
                <a:gd name="T9" fmla="*/ 0 h 1793"/>
                <a:gd name="T10" fmla="*/ 1531 w 1794"/>
                <a:gd name="T11" fmla="*/ 262 h 1793"/>
                <a:gd name="T12" fmla="*/ 1794 w 1794"/>
                <a:gd name="T13" fmla="*/ 897 h 1793"/>
                <a:gd name="T14" fmla="*/ 1531 w 1794"/>
                <a:gd name="T15" fmla="*/ 1531 h 1793"/>
                <a:gd name="T16" fmla="*/ 897 w 1794"/>
                <a:gd name="T17" fmla="*/ 1793 h 1793"/>
                <a:gd name="T18" fmla="*/ 897 w 1794"/>
                <a:gd name="T19" fmla="*/ 79 h 1793"/>
                <a:gd name="T20" fmla="*/ 79 w 1794"/>
                <a:gd name="T21" fmla="*/ 897 h 1793"/>
                <a:gd name="T22" fmla="*/ 897 w 1794"/>
                <a:gd name="T23" fmla="*/ 1714 h 1793"/>
                <a:gd name="T24" fmla="*/ 1715 w 1794"/>
                <a:gd name="T25" fmla="*/ 897 h 1793"/>
                <a:gd name="T26" fmla="*/ 897 w 1794"/>
                <a:gd name="T27" fmla="*/ 79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94" h="1793">
                  <a:moveTo>
                    <a:pt x="897" y="1793"/>
                  </a:moveTo>
                  <a:cubicBezTo>
                    <a:pt x="658" y="1793"/>
                    <a:pt x="432" y="1700"/>
                    <a:pt x="263" y="1531"/>
                  </a:cubicBezTo>
                  <a:cubicBezTo>
                    <a:pt x="94" y="1361"/>
                    <a:pt x="0" y="1136"/>
                    <a:pt x="0" y="897"/>
                  </a:cubicBezTo>
                  <a:cubicBezTo>
                    <a:pt x="0" y="657"/>
                    <a:pt x="94" y="432"/>
                    <a:pt x="263" y="262"/>
                  </a:cubicBezTo>
                  <a:cubicBezTo>
                    <a:pt x="432" y="93"/>
                    <a:pt x="658" y="0"/>
                    <a:pt x="897" y="0"/>
                  </a:cubicBezTo>
                  <a:cubicBezTo>
                    <a:pt x="1137" y="0"/>
                    <a:pt x="1362" y="93"/>
                    <a:pt x="1531" y="262"/>
                  </a:cubicBezTo>
                  <a:cubicBezTo>
                    <a:pt x="1701" y="432"/>
                    <a:pt x="1794" y="657"/>
                    <a:pt x="1794" y="897"/>
                  </a:cubicBezTo>
                  <a:cubicBezTo>
                    <a:pt x="1794" y="1136"/>
                    <a:pt x="1701" y="1361"/>
                    <a:pt x="1531" y="1531"/>
                  </a:cubicBezTo>
                  <a:cubicBezTo>
                    <a:pt x="1362" y="1700"/>
                    <a:pt x="1137" y="1793"/>
                    <a:pt x="897" y="1793"/>
                  </a:cubicBezTo>
                  <a:moveTo>
                    <a:pt x="897" y="79"/>
                  </a:moveTo>
                  <a:cubicBezTo>
                    <a:pt x="446" y="79"/>
                    <a:pt x="79" y="446"/>
                    <a:pt x="79" y="897"/>
                  </a:cubicBezTo>
                  <a:cubicBezTo>
                    <a:pt x="79" y="1348"/>
                    <a:pt x="446" y="1714"/>
                    <a:pt x="897" y="1714"/>
                  </a:cubicBezTo>
                  <a:cubicBezTo>
                    <a:pt x="1348" y="1714"/>
                    <a:pt x="1715" y="1348"/>
                    <a:pt x="1715" y="897"/>
                  </a:cubicBezTo>
                  <a:cubicBezTo>
                    <a:pt x="1715" y="446"/>
                    <a:pt x="1348" y="79"/>
                    <a:pt x="897" y="79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Freeform 30">
              <a:extLst>
                <a:ext uri="{FF2B5EF4-FFF2-40B4-BE49-F238E27FC236}">
                  <a16:creationId xmlns:a16="http://schemas.microsoft.com/office/drawing/2014/main" id="{E27A1A72-612D-4BAA-AB39-63EA85598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22195" y="3739502"/>
              <a:ext cx="2473259" cy="2507661"/>
            </a:xfrm>
            <a:custGeom>
              <a:avLst/>
              <a:gdLst>
                <a:gd name="T0" fmla="*/ 826 w 1653"/>
                <a:gd name="T1" fmla="*/ 1653 h 1653"/>
                <a:gd name="T2" fmla="*/ 0 w 1653"/>
                <a:gd name="T3" fmla="*/ 827 h 1653"/>
                <a:gd name="T4" fmla="*/ 826 w 1653"/>
                <a:gd name="T5" fmla="*/ 0 h 1653"/>
                <a:gd name="T6" fmla="*/ 1653 w 1653"/>
                <a:gd name="T7" fmla="*/ 827 h 1653"/>
                <a:gd name="T8" fmla="*/ 826 w 1653"/>
                <a:gd name="T9" fmla="*/ 1653 h 1653"/>
                <a:gd name="T10" fmla="*/ 826 w 1653"/>
                <a:gd name="T11" fmla="*/ 49 h 1653"/>
                <a:gd name="T12" fmla="*/ 48 w 1653"/>
                <a:gd name="T13" fmla="*/ 827 h 1653"/>
                <a:gd name="T14" fmla="*/ 826 w 1653"/>
                <a:gd name="T15" fmla="*/ 1605 h 1653"/>
                <a:gd name="T16" fmla="*/ 1604 w 1653"/>
                <a:gd name="T17" fmla="*/ 827 h 1653"/>
                <a:gd name="T18" fmla="*/ 826 w 1653"/>
                <a:gd name="T19" fmla="*/ 49 h 1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53" h="1653">
                  <a:moveTo>
                    <a:pt x="826" y="1653"/>
                  </a:moveTo>
                  <a:cubicBezTo>
                    <a:pt x="371" y="1653"/>
                    <a:pt x="0" y="1282"/>
                    <a:pt x="0" y="827"/>
                  </a:cubicBezTo>
                  <a:cubicBezTo>
                    <a:pt x="0" y="371"/>
                    <a:pt x="371" y="0"/>
                    <a:pt x="826" y="0"/>
                  </a:cubicBezTo>
                  <a:cubicBezTo>
                    <a:pt x="1282" y="0"/>
                    <a:pt x="1653" y="371"/>
                    <a:pt x="1653" y="827"/>
                  </a:cubicBezTo>
                  <a:cubicBezTo>
                    <a:pt x="1653" y="1282"/>
                    <a:pt x="1282" y="1653"/>
                    <a:pt x="826" y="1653"/>
                  </a:cubicBezTo>
                  <a:moveTo>
                    <a:pt x="826" y="49"/>
                  </a:moveTo>
                  <a:cubicBezTo>
                    <a:pt x="397" y="49"/>
                    <a:pt x="48" y="398"/>
                    <a:pt x="48" y="827"/>
                  </a:cubicBezTo>
                  <a:cubicBezTo>
                    <a:pt x="48" y="1256"/>
                    <a:pt x="397" y="1605"/>
                    <a:pt x="826" y="1605"/>
                  </a:cubicBezTo>
                  <a:cubicBezTo>
                    <a:pt x="1255" y="1605"/>
                    <a:pt x="1604" y="1256"/>
                    <a:pt x="1604" y="827"/>
                  </a:cubicBezTo>
                  <a:cubicBezTo>
                    <a:pt x="1604" y="398"/>
                    <a:pt x="1255" y="49"/>
                    <a:pt x="826" y="49"/>
                  </a:cubicBezTo>
                </a:path>
              </a:pathLst>
            </a:custGeom>
            <a:solidFill>
              <a:srgbClr val="DFDE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8" name="Freeform 31">
              <a:extLst>
                <a:ext uri="{FF2B5EF4-FFF2-40B4-BE49-F238E27FC236}">
                  <a16:creationId xmlns:a16="http://schemas.microsoft.com/office/drawing/2014/main" id="{EF032FCB-CD27-47FA-A8BC-A7E9AA2EB9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50861" y="3658548"/>
              <a:ext cx="2594754" cy="2662191"/>
            </a:xfrm>
            <a:custGeom>
              <a:avLst/>
              <a:gdLst>
                <a:gd name="T0" fmla="*/ 863 w 1726"/>
                <a:gd name="T1" fmla="*/ 1690 h 1727"/>
                <a:gd name="T2" fmla="*/ 37 w 1726"/>
                <a:gd name="T3" fmla="*/ 864 h 1727"/>
                <a:gd name="T4" fmla="*/ 863 w 1726"/>
                <a:gd name="T5" fmla="*/ 37 h 1727"/>
                <a:gd name="T6" fmla="*/ 1690 w 1726"/>
                <a:gd name="T7" fmla="*/ 864 h 1727"/>
                <a:gd name="T8" fmla="*/ 1690 w 1726"/>
                <a:gd name="T9" fmla="*/ 864 h 1727"/>
                <a:gd name="T10" fmla="*/ 1690 w 1726"/>
                <a:gd name="T11" fmla="*/ 864 h 1727"/>
                <a:gd name="T12" fmla="*/ 863 w 1726"/>
                <a:gd name="T13" fmla="*/ 1690 h 1727"/>
                <a:gd name="T14" fmla="*/ 863 w 1726"/>
                <a:gd name="T15" fmla="*/ 1690 h 1727"/>
                <a:gd name="T16" fmla="*/ 863 w 1726"/>
                <a:gd name="T17" fmla="*/ 0 h 1727"/>
                <a:gd name="T18" fmla="*/ 0 w 1726"/>
                <a:gd name="T19" fmla="*/ 864 h 1727"/>
                <a:gd name="T20" fmla="*/ 863 w 1726"/>
                <a:gd name="T21" fmla="*/ 1727 h 1727"/>
                <a:gd name="T22" fmla="*/ 1726 w 1726"/>
                <a:gd name="T23" fmla="*/ 864 h 1727"/>
                <a:gd name="T24" fmla="*/ 863 w 1726"/>
                <a:gd name="T25" fmla="*/ 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6" h="1727">
                  <a:moveTo>
                    <a:pt x="863" y="1690"/>
                  </a:moveTo>
                  <a:cubicBezTo>
                    <a:pt x="408" y="1690"/>
                    <a:pt x="37" y="1319"/>
                    <a:pt x="37" y="864"/>
                  </a:cubicBezTo>
                  <a:cubicBezTo>
                    <a:pt x="37" y="408"/>
                    <a:pt x="408" y="37"/>
                    <a:pt x="863" y="37"/>
                  </a:cubicBezTo>
                  <a:cubicBezTo>
                    <a:pt x="1319" y="37"/>
                    <a:pt x="1690" y="408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864"/>
                    <a:pt x="1690" y="864"/>
                    <a:pt x="1690" y="864"/>
                  </a:cubicBezTo>
                  <a:cubicBezTo>
                    <a:pt x="1690" y="1319"/>
                    <a:pt x="1319" y="1690"/>
                    <a:pt x="863" y="1690"/>
                  </a:cubicBezTo>
                  <a:cubicBezTo>
                    <a:pt x="863" y="1690"/>
                    <a:pt x="863" y="1690"/>
                    <a:pt x="863" y="1690"/>
                  </a:cubicBezTo>
                  <a:moveTo>
                    <a:pt x="863" y="0"/>
                  </a:moveTo>
                  <a:cubicBezTo>
                    <a:pt x="387" y="0"/>
                    <a:pt x="0" y="388"/>
                    <a:pt x="0" y="864"/>
                  </a:cubicBezTo>
                  <a:cubicBezTo>
                    <a:pt x="0" y="1340"/>
                    <a:pt x="387" y="1727"/>
                    <a:pt x="863" y="1727"/>
                  </a:cubicBezTo>
                  <a:cubicBezTo>
                    <a:pt x="1339" y="1727"/>
                    <a:pt x="1726" y="1340"/>
                    <a:pt x="1726" y="864"/>
                  </a:cubicBezTo>
                  <a:cubicBezTo>
                    <a:pt x="1726" y="388"/>
                    <a:pt x="1339" y="0"/>
                    <a:pt x="863" y="0"/>
                  </a:cubicBezTo>
                </a:path>
              </a:pathLst>
            </a:custGeom>
            <a:solidFill>
              <a:srgbClr val="CD4A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9" name="Group 4">
              <a:extLst>
                <a:ext uri="{FF2B5EF4-FFF2-40B4-BE49-F238E27FC236}">
                  <a16:creationId xmlns:a16="http://schemas.microsoft.com/office/drawing/2014/main" id="{859ACECE-2914-43C7-95A2-9705237F4279}"/>
                </a:ext>
              </a:extLst>
            </p:cNvPr>
            <p:cNvGrpSpPr/>
            <p:nvPr/>
          </p:nvGrpSpPr>
          <p:grpSpPr>
            <a:xfrm>
              <a:off x="10769723" y="4102849"/>
              <a:ext cx="314938" cy="404165"/>
              <a:chOff x="3951475" y="3437374"/>
              <a:chExt cx="585788" cy="700042"/>
            </a:xfrm>
          </p:grpSpPr>
          <p:sp>
            <p:nvSpPr>
              <p:cNvPr id="130" name="Freeform 44">
                <a:extLst>
                  <a:ext uri="{FF2B5EF4-FFF2-40B4-BE49-F238E27FC236}">
                    <a16:creationId xmlns:a16="http://schemas.microsoft.com/office/drawing/2014/main" id="{080B1410-B7EE-41AC-A849-6F08292916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45">
                <a:extLst>
                  <a:ext uri="{FF2B5EF4-FFF2-40B4-BE49-F238E27FC236}">
                    <a16:creationId xmlns:a16="http://schemas.microsoft.com/office/drawing/2014/main" id="{58BAACA7-A635-4198-80BE-0E6B0074F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 47">
                <a:extLst>
                  <a:ext uri="{FF2B5EF4-FFF2-40B4-BE49-F238E27FC236}">
                    <a16:creationId xmlns:a16="http://schemas.microsoft.com/office/drawing/2014/main" id="{C5DD49BB-3A14-471F-AE5F-DB74FE893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Rectangle 48">
                <a:extLst>
                  <a:ext uri="{FF2B5EF4-FFF2-40B4-BE49-F238E27FC236}">
                    <a16:creationId xmlns:a16="http://schemas.microsoft.com/office/drawing/2014/main" id="{BA085D92-BBC8-4A74-950A-323142EA18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Rectangle 49">
                <a:extLst>
                  <a:ext uri="{FF2B5EF4-FFF2-40B4-BE49-F238E27FC236}">
                    <a16:creationId xmlns:a16="http://schemas.microsoft.com/office/drawing/2014/main" id="{C65A7AF8-4BE5-425B-B395-40D69B7A0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 dirty="0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52">
                <a:extLst>
                  <a:ext uri="{FF2B5EF4-FFF2-40B4-BE49-F238E27FC236}">
                    <a16:creationId xmlns:a16="http://schemas.microsoft.com/office/drawing/2014/main" id="{E7FBD7FD-37B3-418F-B0C2-C2AC8BF6619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6" name="Oval 107">
              <a:extLst>
                <a:ext uri="{FF2B5EF4-FFF2-40B4-BE49-F238E27FC236}">
                  <a16:creationId xmlns:a16="http://schemas.microsoft.com/office/drawing/2014/main" id="{15EEC600-687E-4EDA-8BBB-EC7A489BE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5260" y="4876669"/>
              <a:ext cx="171450" cy="185738"/>
            </a:xfrm>
            <a:prstGeom prst="ellipse">
              <a:avLst/>
            </a:pr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7" name="Oval 108">
              <a:extLst>
                <a:ext uri="{FF2B5EF4-FFF2-40B4-BE49-F238E27FC236}">
                  <a16:creationId xmlns:a16="http://schemas.microsoft.com/office/drawing/2014/main" id="{568FEF17-4EAB-46D5-A8C0-CCBC1DEF5C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6790" y="4910974"/>
              <a:ext cx="97687" cy="103544"/>
            </a:xfrm>
            <a:prstGeom prst="ellipse">
              <a:avLst/>
            </a:prstGeom>
            <a:solidFill>
              <a:srgbClr val="FAFC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Freeform 115">
              <a:extLst>
                <a:ext uri="{FF2B5EF4-FFF2-40B4-BE49-F238E27FC236}">
                  <a16:creationId xmlns:a16="http://schemas.microsoft.com/office/drawing/2014/main" id="{14BC6155-5773-4D95-B527-27C2D3D96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6484" y="3166032"/>
              <a:ext cx="834951" cy="689040"/>
            </a:xfrm>
            <a:custGeom>
              <a:avLst/>
              <a:gdLst>
                <a:gd name="T0" fmla="*/ 0 w 638"/>
                <a:gd name="T1" fmla="*/ 194 h 539"/>
                <a:gd name="T2" fmla="*/ 0 w 638"/>
                <a:gd name="T3" fmla="*/ 193 h 539"/>
                <a:gd name="T4" fmla="*/ 444 w 638"/>
                <a:gd name="T5" fmla="*/ 95 h 539"/>
                <a:gd name="T6" fmla="*/ 543 w 638"/>
                <a:gd name="T7" fmla="*/ 539 h 539"/>
                <a:gd name="T8" fmla="*/ 543 w 638"/>
                <a:gd name="T9" fmla="*/ 539 h 539"/>
                <a:gd name="T10" fmla="*/ 0 w 638"/>
                <a:gd name="T11" fmla="*/ 194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539">
                  <a:moveTo>
                    <a:pt x="0" y="194"/>
                  </a:moveTo>
                  <a:cubicBezTo>
                    <a:pt x="0" y="193"/>
                    <a:pt x="0" y="193"/>
                    <a:pt x="0" y="193"/>
                  </a:cubicBezTo>
                  <a:cubicBezTo>
                    <a:pt x="96" y="44"/>
                    <a:pt x="295" y="0"/>
                    <a:pt x="444" y="95"/>
                  </a:cubicBezTo>
                  <a:cubicBezTo>
                    <a:pt x="594" y="191"/>
                    <a:pt x="638" y="390"/>
                    <a:pt x="543" y="539"/>
                  </a:cubicBezTo>
                  <a:cubicBezTo>
                    <a:pt x="543" y="539"/>
                    <a:pt x="543" y="539"/>
                    <a:pt x="543" y="539"/>
                  </a:cubicBezTo>
                  <a:cubicBezTo>
                    <a:pt x="0" y="194"/>
                    <a:pt x="0" y="194"/>
                    <a:pt x="0" y="194"/>
                  </a:cubicBezTo>
                </a:path>
              </a:pathLst>
            </a:custGeom>
            <a:solidFill>
              <a:srgbClr val="EA55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9" name="Group 4">
              <a:extLst>
                <a:ext uri="{FF2B5EF4-FFF2-40B4-BE49-F238E27FC236}">
                  <a16:creationId xmlns:a16="http://schemas.microsoft.com/office/drawing/2014/main" id="{00CE48A3-7081-44CF-AFFE-E8E1223FE2C5}"/>
                </a:ext>
              </a:extLst>
            </p:cNvPr>
            <p:cNvGrpSpPr/>
            <p:nvPr/>
          </p:nvGrpSpPr>
          <p:grpSpPr>
            <a:xfrm>
              <a:off x="10769723" y="5527311"/>
              <a:ext cx="314938" cy="404165"/>
              <a:chOff x="3951475" y="3437374"/>
              <a:chExt cx="585788" cy="700042"/>
            </a:xfrm>
          </p:grpSpPr>
          <p:sp>
            <p:nvSpPr>
              <p:cNvPr id="140" name="Freeform 44">
                <a:extLst>
                  <a:ext uri="{FF2B5EF4-FFF2-40B4-BE49-F238E27FC236}">
                    <a16:creationId xmlns:a16="http://schemas.microsoft.com/office/drawing/2014/main" id="{49D18730-0372-421A-AF40-D3B5A6FB0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45">
                <a:extLst>
                  <a:ext uri="{FF2B5EF4-FFF2-40B4-BE49-F238E27FC236}">
                    <a16:creationId xmlns:a16="http://schemas.microsoft.com/office/drawing/2014/main" id="{93D8B5D3-B22A-46AE-9327-778E5D269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47">
                <a:extLst>
                  <a:ext uri="{FF2B5EF4-FFF2-40B4-BE49-F238E27FC236}">
                    <a16:creationId xmlns:a16="http://schemas.microsoft.com/office/drawing/2014/main" id="{2142B4CE-D58E-4FB4-B9C2-1A23C4433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Rectangle 48">
                <a:extLst>
                  <a:ext uri="{FF2B5EF4-FFF2-40B4-BE49-F238E27FC236}">
                    <a16:creationId xmlns:a16="http://schemas.microsoft.com/office/drawing/2014/main" id="{2CEA3622-F11E-4ECE-8A78-375DC2B01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Rectangle 49">
                <a:extLst>
                  <a:ext uri="{FF2B5EF4-FFF2-40B4-BE49-F238E27FC236}">
                    <a16:creationId xmlns:a16="http://schemas.microsoft.com/office/drawing/2014/main" id="{99361D31-5C90-411D-BCFF-DE1CC176D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 dirty="0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52">
                <a:extLst>
                  <a:ext uri="{FF2B5EF4-FFF2-40B4-BE49-F238E27FC236}">
                    <a16:creationId xmlns:a16="http://schemas.microsoft.com/office/drawing/2014/main" id="{FE87DBC1-4592-4BBC-869E-A01907FAF0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6" name="Group 4">
              <a:extLst>
                <a:ext uri="{FF2B5EF4-FFF2-40B4-BE49-F238E27FC236}">
                  <a16:creationId xmlns:a16="http://schemas.microsoft.com/office/drawing/2014/main" id="{AF6CD156-41CB-4291-90F3-A68B952E586E}"/>
                </a:ext>
              </a:extLst>
            </p:cNvPr>
            <p:cNvGrpSpPr/>
            <p:nvPr/>
          </p:nvGrpSpPr>
          <p:grpSpPr>
            <a:xfrm>
              <a:off x="11054789" y="4569639"/>
              <a:ext cx="314938" cy="404165"/>
              <a:chOff x="3951475" y="3437374"/>
              <a:chExt cx="585788" cy="700042"/>
            </a:xfrm>
          </p:grpSpPr>
          <p:sp>
            <p:nvSpPr>
              <p:cNvPr id="147" name="Freeform 44">
                <a:extLst>
                  <a:ext uri="{FF2B5EF4-FFF2-40B4-BE49-F238E27FC236}">
                    <a16:creationId xmlns:a16="http://schemas.microsoft.com/office/drawing/2014/main" id="{2724E5C1-C167-4046-B8C9-0024A5871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45">
                <a:extLst>
                  <a:ext uri="{FF2B5EF4-FFF2-40B4-BE49-F238E27FC236}">
                    <a16:creationId xmlns:a16="http://schemas.microsoft.com/office/drawing/2014/main" id="{17870C96-FBF7-43AF-9A4F-3304BBAD1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47">
                <a:extLst>
                  <a:ext uri="{FF2B5EF4-FFF2-40B4-BE49-F238E27FC236}">
                    <a16:creationId xmlns:a16="http://schemas.microsoft.com/office/drawing/2014/main" id="{66E498A4-0D87-43F3-9AB7-6BAA302133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Rectangle 48">
                <a:extLst>
                  <a:ext uri="{FF2B5EF4-FFF2-40B4-BE49-F238E27FC236}">
                    <a16:creationId xmlns:a16="http://schemas.microsoft.com/office/drawing/2014/main" id="{D35B205C-66A9-4242-B778-336684DD1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Rectangle 49">
                <a:extLst>
                  <a:ext uri="{FF2B5EF4-FFF2-40B4-BE49-F238E27FC236}">
                    <a16:creationId xmlns:a16="http://schemas.microsoft.com/office/drawing/2014/main" id="{6DF526C9-8D41-41C8-94C3-1EC63F916A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 dirty="0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52">
                <a:extLst>
                  <a:ext uri="{FF2B5EF4-FFF2-40B4-BE49-F238E27FC236}">
                    <a16:creationId xmlns:a16="http://schemas.microsoft.com/office/drawing/2014/main" id="{EA121AFC-1B5C-4611-8E45-4751C39C8E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3" name="Group 4">
              <a:extLst>
                <a:ext uri="{FF2B5EF4-FFF2-40B4-BE49-F238E27FC236}">
                  <a16:creationId xmlns:a16="http://schemas.microsoft.com/office/drawing/2014/main" id="{C7D00B71-F155-4B70-9120-CE074A24FAA4}"/>
                </a:ext>
              </a:extLst>
            </p:cNvPr>
            <p:cNvGrpSpPr/>
            <p:nvPr/>
          </p:nvGrpSpPr>
          <p:grpSpPr>
            <a:xfrm>
              <a:off x="9651290" y="4134743"/>
              <a:ext cx="314938" cy="404165"/>
              <a:chOff x="3951475" y="3437374"/>
              <a:chExt cx="585788" cy="700042"/>
            </a:xfrm>
          </p:grpSpPr>
          <p:sp>
            <p:nvSpPr>
              <p:cNvPr id="154" name="Freeform 44">
                <a:extLst>
                  <a:ext uri="{FF2B5EF4-FFF2-40B4-BE49-F238E27FC236}">
                    <a16:creationId xmlns:a16="http://schemas.microsoft.com/office/drawing/2014/main" id="{05BACAA2-1A50-4D0F-AEB3-1D8044B28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45">
                <a:extLst>
                  <a:ext uri="{FF2B5EF4-FFF2-40B4-BE49-F238E27FC236}">
                    <a16:creationId xmlns:a16="http://schemas.microsoft.com/office/drawing/2014/main" id="{B25FC508-2F2F-429B-8384-C27E72E0F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47">
                <a:extLst>
                  <a:ext uri="{FF2B5EF4-FFF2-40B4-BE49-F238E27FC236}">
                    <a16:creationId xmlns:a16="http://schemas.microsoft.com/office/drawing/2014/main" id="{A69FFA90-C80A-48D6-8231-8B7FF3A38A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Rectangle 48">
                <a:extLst>
                  <a:ext uri="{FF2B5EF4-FFF2-40B4-BE49-F238E27FC236}">
                    <a16:creationId xmlns:a16="http://schemas.microsoft.com/office/drawing/2014/main" id="{879568DE-6454-491C-8A3B-65255C88B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Rectangle 49">
                <a:extLst>
                  <a:ext uri="{FF2B5EF4-FFF2-40B4-BE49-F238E27FC236}">
                    <a16:creationId xmlns:a16="http://schemas.microsoft.com/office/drawing/2014/main" id="{5F3C0B56-CCA3-4683-9B0A-B0A68D7F0D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52">
                <a:extLst>
                  <a:ext uri="{FF2B5EF4-FFF2-40B4-BE49-F238E27FC236}">
                    <a16:creationId xmlns:a16="http://schemas.microsoft.com/office/drawing/2014/main" id="{475C2FA1-6E75-402A-98F5-FFD55A05BD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0" name="Group 4">
              <a:extLst>
                <a:ext uri="{FF2B5EF4-FFF2-40B4-BE49-F238E27FC236}">
                  <a16:creationId xmlns:a16="http://schemas.microsoft.com/office/drawing/2014/main" id="{068691A3-09DA-46CA-A050-2C8F980A6521}"/>
                </a:ext>
              </a:extLst>
            </p:cNvPr>
            <p:cNvGrpSpPr/>
            <p:nvPr/>
          </p:nvGrpSpPr>
          <p:grpSpPr>
            <a:xfrm>
              <a:off x="11052931" y="5069496"/>
              <a:ext cx="314938" cy="404165"/>
              <a:chOff x="3951475" y="3437374"/>
              <a:chExt cx="585788" cy="700042"/>
            </a:xfrm>
          </p:grpSpPr>
          <p:sp>
            <p:nvSpPr>
              <p:cNvPr id="161" name="Freeform 44">
                <a:extLst>
                  <a:ext uri="{FF2B5EF4-FFF2-40B4-BE49-F238E27FC236}">
                    <a16:creationId xmlns:a16="http://schemas.microsoft.com/office/drawing/2014/main" id="{84036451-B655-499C-A548-51D545106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45">
                <a:extLst>
                  <a:ext uri="{FF2B5EF4-FFF2-40B4-BE49-F238E27FC236}">
                    <a16:creationId xmlns:a16="http://schemas.microsoft.com/office/drawing/2014/main" id="{778DD79A-DA43-4F66-8FA3-6F74633725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47">
                <a:extLst>
                  <a:ext uri="{FF2B5EF4-FFF2-40B4-BE49-F238E27FC236}">
                    <a16:creationId xmlns:a16="http://schemas.microsoft.com/office/drawing/2014/main" id="{65395BB1-B324-495A-9C61-95F1B4F5AD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Rectangle 48">
                <a:extLst>
                  <a:ext uri="{FF2B5EF4-FFF2-40B4-BE49-F238E27FC236}">
                    <a16:creationId xmlns:a16="http://schemas.microsoft.com/office/drawing/2014/main" id="{C24B969F-41E1-4C06-AA04-179E818A9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Rectangle 49">
                <a:extLst>
                  <a:ext uri="{FF2B5EF4-FFF2-40B4-BE49-F238E27FC236}">
                    <a16:creationId xmlns:a16="http://schemas.microsoft.com/office/drawing/2014/main" id="{4792DDF3-B12D-4065-AC2D-58D95E51F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 dirty="0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52">
                <a:extLst>
                  <a:ext uri="{FF2B5EF4-FFF2-40B4-BE49-F238E27FC236}">
                    <a16:creationId xmlns:a16="http://schemas.microsoft.com/office/drawing/2014/main" id="{05EB4B84-C42D-49D2-87FC-83AFAEC9927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7" name="Group 4">
              <a:extLst>
                <a:ext uri="{FF2B5EF4-FFF2-40B4-BE49-F238E27FC236}">
                  <a16:creationId xmlns:a16="http://schemas.microsoft.com/office/drawing/2014/main" id="{70C42B12-2FE7-4859-AD4E-8E44FC321EA9}"/>
                </a:ext>
              </a:extLst>
            </p:cNvPr>
            <p:cNvGrpSpPr/>
            <p:nvPr/>
          </p:nvGrpSpPr>
          <p:grpSpPr>
            <a:xfrm>
              <a:off x="10219452" y="5729394"/>
              <a:ext cx="314938" cy="404165"/>
              <a:chOff x="3951475" y="3437374"/>
              <a:chExt cx="585788" cy="700042"/>
            </a:xfrm>
          </p:grpSpPr>
          <p:sp>
            <p:nvSpPr>
              <p:cNvPr id="168" name="Freeform 44">
                <a:extLst>
                  <a:ext uri="{FF2B5EF4-FFF2-40B4-BE49-F238E27FC236}">
                    <a16:creationId xmlns:a16="http://schemas.microsoft.com/office/drawing/2014/main" id="{C8487004-040E-48CD-B014-49AB94D3E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45">
                <a:extLst>
                  <a:ext uri="{FF2B5EF4-FFF2-40B4-BE49-F238E27FC236}">
                    <a16:creationId xmlns:a16="http://schemas.microsoft.com/office/drawing/2014/main" id="{FE5A4224-EC3B-4D43-B004-1F2DB8576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47">
                <a:extLst>
                  <a:ext uri="{FF2B5EF4-FFF2-40B4-BE49-F238E27FC236}">
                    <a16:creationId xmlns:a16="http://schemas.microsoft.com/office/drawing/2014/main" id="{7394C21D-BAC6-4B59-A682-45EA9F5E0F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Rectangle 48">
                <a:extLst>
                  <a:ext uri="{FF2B5EF4-FFF2-40B4-BE49-F238E27FC236}">
                    <a16:creationId xmlns:a16="http://schemas.microsoft.com/office/drawing/2014/main" id="{22A135C8-A485-4783-85CD-69A4F07CE8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Rectangle 49">
                <a:extLst>
                  <a:ext uri="{FF2B5EF4-FFF2-40B4-BE49-F238E27FC236}">
                    <a16:creationId xmlns:a16="http://schemas.microsoft.com/office/drawing/2014/main" id="{D2DFDBE7-32A6-4A2A-A148-056B84CAAE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 dirty="0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52">
                <a:extLst>
                  <a:ext uri="{FF2B5EF4-FFF2-40B4-BE49-F238E27FC236}">
                    <a16:creationId xmlns:a16="http://schemas.microsoft.com/office/drawing/2014/main" id="{25AC3E76-66A9-4477-B4CB-814CFC58DE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74" name="Group 4">
              <a:extLst>
                <a:ext uri="{FF2B5EF4-FFF2-40B4-BE49-F238E27FC236}">
                  <a16:creationId xmlns:a16="http://schemas.microsoft.com/office/drawing/2014/main" id="{9BD29918-C025-4BF4-AA66-5D686492E697}"/>
                </a:ext>
              </a:extLst>
            </p:cNvPr>
            <p:cNvGrpSpPr/>
            <p:nvPr/>
          </p:nvGrpSpPr>
          <p:grpSpPr>
            <a:xfrm>
              <a:off x="10213102" y="3930076"/>
              <a:ext cx="314938" cy="404165"/>
              <a:chOff x="3951475" y="3437374"/>
              <a:chExt cx="585788" cy="700042"/>
            </a:xfrm>
          </p:grpSpPr>
          <p:sp>
            <p:nvSpPr>
              <p:cNvPr id="175" name="Freeform 44">
                <a:extLst>
                  <a:ext uri="{FF2B5EF4-FFF2-40B4-BE49-F238E27FC236}">
                    <a16:creationId xmlns:a16="http://schemas.microsoft.com/office/drawing/2014/main" id="{4945D744-C588-4AED-AC23-06781E3DEE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45">
                <a:extLst>
                  <a:ext uri="{FF2B5EF4-FFF2-40B4-BE49-F238E27FC236}">
                    <a16:creationId xmlns:a16="http://schemas.microsoft.com/office/drawing/2014/main" id="{B5BD2113-75BE-419E-8FF8-8982D50B0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47">
                <a:extLst>
                  <a:ext uri="{FF2B5EF4-FFF2-40B4-BE49-F238E27FC236}">
                    <a16:creationId xmlns:a16="http://schemas.microsoft.com/office/drawing/2014/main" id="{C40741F5-DCFD-496F-87F6-0F4A33F31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Rectangle 48">
                <a:extLst>
                  <a:ext uri="{FF2B5EF4-FFF2-40B4-BE49-F238E27FC236}">
                    <a16:creationId xmlns:a16="http://schemas.microsoft.com/office/drawing/2014/main" id="{62A0E6AD-5536-4F5B-B99A-0A57B522F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Rectangle 49">
                <a:extLst>
                  <a:ext uri="{FF2B5EF4-FFF2-40B4-BE49-F238E27FC236}">
                    <a16:creationId xmlns:a16="http://schemas.microsoft.com/office/drawing/2014/main" id="{F5A8CD08-E2E7-4E9F-B10B-CE0A534D11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0880" y="3524733"/>
                <a:ext cx="381644" cy="426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200" b="1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en-US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52">
                <a:extLst>
                  <a:ext uri="{FF2B5EF4-FFF2-40B4-BE49-F238E27FC236}">
                    <a16:creationId xmlns:a16="http://schemas.microsoft.com/office/drawing/2014/main" id="{B488EE41-F0C5-4806-BDB7-4F01D65342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1" name="Group 4">
              <a:extLst>
                <a:ext uri="{FF2B5EF4-FFF2-40B4-BE49-F238E27FC236}">
                  <a16:creationId xmlns:a16="http://schemas.microsoft.com/office/drawing/2014/main" id="{249AF292-4758-4177-BD95-768181451346}"/>
                </a:ext>
              </a:extLst>
            </p:cNvPr>
            <p:cNvGrpSpPr/>
            <p:nvPr/>
          </p:nvGrpSpPr>
          <p:grpSpPr>
            <a:xfrm>
              <a:off x="9312000" y="4594203"/>
              <a:ext cx="314938" cy="404165"/>
              <a:chOff x="3951475" y="3437374"/>
              <a:chExt cx="585788" cy="700042"/>
            </a:xfrm>
          </p:grpSpPr>
          <p:sp>
            <p:nvSpPr>
              <p:cNvPr id="182" name="Freeform 44">
                <a:extLst>
                  <a:ext uri="{FF2B5EF4-FFF2-40B4-BE49-F238E27FC236}">
                    <a16:creationId xmlns:a16="http://schemas.microsoft.com/office/drawing/2014/main" id="{4DE191B8-522C-4FC2-A243-0D6814286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45">
                <a:extLst>
                  <a:ext uri="{FF2B5EF4-FFF2-40B4-BE49-F238E27FC236}">
                    <a16:creationId xmlns:a16="http://schemas.microsoft.com/office/drawing/2014/main" id="{E19006A3-0071-4424-A762-2CCE18C140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47">
                <a:extLst>
                  <a:ext uri="{FF2B5EF4-FFF2-40B4-BE49-F238E27FC236}">
                    <a16:creationId xmlns:a16="http://schemas.microsoft.com/office/drawing/2014/main" id="{7F4FEA57-7AE5-48B4-8DCB-4B80D004FA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Rectangle 48">
                <a:extLst>
                  <a:ext uri="{FF2B5EF4-FFF2-40B4-BE49-F238E27FC236}">
                    <a16:creationId xmlns:a16="http://schemas.microsoft.com/office/drawing/2014/main" id="{22949C1B-7BC8-4ED3-BB18-BB63F3793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Rectangle 49">
                <a:extLst>
                  <a:ext uri="{FF2B5EF4-FFF2-40B4-BE49-F238E27FC236}">
                    <a16:creationId xmlns:a16="http://schemas.microsoft.com/office/drawing/2014/main" id="{DB63C25E-9395-4D62-8073-635FF3FE3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Freeform 52">
                <a:extLst>
                  <a:ext uri="{FF2B5EF4-FFF2-40B4-BE49-F238E27FC236}">
                    <a16:creationId xmlns:a16="http://schemas.microsoft.com/office/drawing/2014/main" id="{90728DC8-E964-48DC-A1AE-56C66E5E8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88" name="Group 4">
              <a:extLst>
                <a:ext uri="{FF2B5EF4-FFF2-40B4-BE49-F238E27FC236}">
                  <a16:creationId xmlns:a16="http://schemas.microsoft.com/office/drawing/2014/main" id="{7F056129-C527-4BAF-9C7B-00C65CB6F2CB}"/>
                </a:ext>
              </a:extLst>
            </p:cNvPr>
            <p:cNvGrpSpPr/>
            <p:nvPr/>
          </p:nvGrpSpPr>
          <p:grpSpPr>
            <a:xfrm>
              <a:off x="9314130" y="5158851"/>
              <a:ext cx="314938" cy="404165"/>
              <a:chOff x="3951475" y="3437374"/>
              <a:chExt cx="585788" cy="700042"/>
            </a:xfrm>
          </p:grpSpPr>
          <p:sp>
            <p:nvSpPr>
              <p:cNvPr id="189" name="Freeform 44">
                <a:extLst>
                  <a:ext uri="{FF2B5EF4-FFF2-40B4-BE49-F238E27FC236}">
                    <a16:creationId xmlns:a16="http://schemas.microsoft.com/office/drawing/2014/main" id="{5E11F480-2DDE-44D4-A9C1-3442A3EA9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45">
                <a:extLst>
                  <a:ext uri="{FF2B5EF4-FFF2-40B4-BE49-F238E27FC236}">
                    <a16:creationId xmlns:a16="http://schemas.microsoft.com/office/drawing/2014/main" id="{4AE900F2-D8BA-4A49-9E0D-98CF31492F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47">
                <a:extLst>
                  <a:ext uri="{FF2B5EF4-FFF2-40B4-BE49-F238E27FC236}">
                    <a16:creationId xmlns:a16="http://schemas.microsoft.com/office/drawing/2014/main" id="{2DD29C03-AA40-4EA0-A745-C19ECF652A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 48">
                <a:extLst>
                  <a:ext uri="{FF2B5EF4-FFF2-40B4-BE49-F238E27FC236}">
                    <a16:creationId xmlns:a16="http://schemas.microsoft.com/office/drawing/2014/main" id="{25E53C46-B531-4DA1-A06E-DDFF876AF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Rectangle 49">
                <a:extLst>
                  <a:ext uri="{FF2B5EF4-FFF2-40B4-BE49-F238E27FC236}">
                    <a16:creationId xmlns:a16="http://schemas.microsoft.com/office/drawing/2014/main" id="{C99021DF-230F-43E2-B4AE-82611F42C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52">
                <a:extLst>
                  <a:ext uri="{FF2B5EF4-FFF2-40B4-BE49-F238E27FC236}">
                    <a16:creationId xmlns:a16="http://schemas.microsoft.com/office/drawing/2014/main" id="{134FB089-4117-471A-970F-60DFD39C0D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95" name="Group 4">
              <a:extLst>
                <a:ext uri="{FF2B5EF4-FFF2-40B4-BE49-F238E27FC236}">
                  <a16:creationId xmlns:a16="http://schemas.microsoft.com/office/drawing/2014/main" id="{C92672B3-8847-485E-BE5D-06A2B3E78C6F}"/>
                </a:ext>
              </a:extLst>
            </p:cNvPr>
            <p:cNvGrpSpPr/>
            <p:nvPr/>
          </p:nvGrpSpPr>
          <p:grpSpPr>
            <a:xfrm>
              <a:off x="9641231" y="5577977"/>
              <a:ext cx="314938" cy="404165"/>
              <a:chOff x="3951475" y="3437374"/>
              <a:chExt cx="585788" cy="700042"/>
            </a:xfrm>
          </p:grpSpPr>
          <p:sp>
            <p:nvSpPr>
              <p:cNvPr id="196" name="Freeform 44">
                <a:extLst>
                  <a:ext uri="{FF2B5EF4-FFF2-40B4-BE49-F238E27FC236}">
                    <a16:creationId xmlns:a16="http://schemas.microsoft.com/office/drawing/2014/main" id="{827E4BBA-1255-47CB-8F30-5F3753DE7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1475" y="3437374"/>
                <a:ext cx="585788" cy="587375"/>
              </a:xfrm>
              <a:custGeom>
                <a:avLst/>
                <a:gdLst>
                  <a:gd name="T0" fmla="*/ 127 w 240"/>
                  <a:gd name="T1" fmla="*/ 236 h 240"/>
                  <a:gd name="T2" fmla="*/ 236 w 240"/>
                  <a:gd name="T3" fmla="*/ 113 h 240"/>
                  <a:gd name="T4" fmla="*/ 113 w 240"/>
                  <a:gd name="T5" fmla="*/ 4 h 240"/>
                  <a:gd name="T6" fmla="*/ 4 w 240"/>
                  <a:gd name="T7" fmla="*/ 127 h 240"/>
                  <a:gd name="T8" fmla="*/ 127 w 240"/>
                  <a:gd name="T9" fmla="*/ 236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0">
                    <a:moveTo>
                      <a:pt x="127" y="236"/>
                    </a:moveTo>
                    <a:cubicBezTo>
                      <a:pt x="191" y="232"/>
                      <a:pt x="240" y="177"/>
                      <a:pt x="236" y="113"/>
                    </a:cubicBezTo>
                    <a:cubicBezTo>
                      <a:pt x="232" y="49"/>
                      <a:pt x="177" y="0"/>
                      <a:pt x="113" y="4"/>
                    </a:cubicBezTo>
                    <a:cubicBezTo>
                      <a:pt x="49" y="8"/>
                      <a:pt x="0" y="63"/>
                      <a:pt x="4" y="127"/>
                    </a:cubicBezTo>
                    <a:cubicBezTo>
                      <a:pt x="8" y="191"/>
                      <a:pt x="63" y="240"/>
                      <a:pt x="127" y="236"/>
                    </a:cubicBezTo>
                  </a:path>
                </a:pathLst>
              </a:custGeom>
              <a:solidFill>
                <a:srgbClr val="F2A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45">
                <a:extLst>
                  <a:ext uri="{FF2B5EF4-FFF2-40B4-BE49-F238E27FC236}">
                    <a16:creationId xmlns:a16="http://schemas.microsoft.com/office/drawing/2014/main" id="{C380FED1-60C5-47A0-956B-7F73902B79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12" y="3492937"/>
                <a:ext cx="471488" cy="473075"/>
              </a:xfrm>
              <a:custGeom>
                <a:avLst/>
                <a:gdLst>
                  <a:gd name="T0" fmla="*/ 102 w 193"/>
                  <a:gd name="T1" fmla="*/ 190 h 193"/>
                  <a:gd name="T2" fmla="*/ 189 w 193"/>
                  <a:gd name="T3" fmla="*/ 91 h 193"/>
                  <a:gd name="T4" fmla="*/ 90 w 193"/>
                  <a:gd name="T5" fmla="*/ 4 h 193"/>
                  <a:gd name="T6" fmla="*/ 3 w 193"/>
                  <a:gd name="T7" fmla="*/ 103 h 193"/>
                  <a:gd name="T8" fmla="*/ 102 w 193"/>
                  <a:gd name="T9" fmla="*/ 19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02" y="190"/>
                    </a:moveTo>
                    <a:cubicBezTo>
                      <a:pt x="153" y="187"/>
                      <a:pt x="193" y="143"/>
                      <a:pt x="189" y="91"/>
                    </a:cubicBezTo>
                    <a:cubicBezTo>
                      <a:pt x="186" y="40"/>
                      <a:pt x="142" y="0"/>
                      <a:pt x="90" y="4"/>
                    </a:cubicBezTo>
                    <a:cubicBezTo>
                      <a:pt x="39" y="7"/>
                      <a:pt x="0" y="51"/>
                      <a:pt x="3" y="103"/>
                    </a:cubicBezTo>
                    <a:cubicBezTo>
                      <a:pt x="6" y="154"/>
                      <a:pt x="50" y="193"/>
                      <a:pt x="102" y="190"/>
                    </a:cubicBezTo>
                  </a:path>
                </a:pathLst>
              </a:cu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47">
                <a:extLst>
                  <a:ext uri="{FF2B5EF4-FFF2-40B4-BE49-F238E27FC236}">
                    <a16:creationId xmlns:a16="http://schemas.microsoft.com/office/drawing/2014/main" id="{659F161F-FB23-4980-8F90-A5C9B6E1F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4975" y="3537387"/>
                <a:ext cx="207963" cy="420688"/>
              </a:xfrm>
              <a:custGeom>
                <a:avLst/>
                <a:gdLst>
                  <a:gd name="T0" fmla="*/ 19 w 85"/>
                  <a:gd name="T1" fmla="*/ 24 h 172"/>
                  <a:gd name="T2" fmla="*/ 19 w 85"/>
                  <a:gd name="T3" fmla="*/ 24 h 172"/>
                  <a:gd name="T4" fmla="*/ 18 w 85"/>
                  <a:gd name="T5" fmla="*/ 24 h 172"/>
                  <a:gd name="T6" fmla="*/ 18 w 85"/>
                  <a:gd name="T7" fmla="*/ 25 h 172"/>
                  <a:gd name="T8" fmla="*/ 1 w 85"/>
                  <a:gd name="T9" fmla="*/ 84 h 172"/>
                  <a:gd name="T10" fmla="*/ 1 w 85"/>
                  <a:gd name="T11" fmla="*/ 84 h 172"/>
                  <a:gd name="T12" fmla="*/ 1 w 85"/>
                  <a:gd name="T13" fmla="*/ 85 h 172"/>
                  <a:gd name="T14" fmla="*/ 1 w 85"/>
                  <a:gd name="T15" fmla="*/ 85 h 172"/>
                  <a:gd name="T16" fmla="*/ 1 w 85"/>
                  <a:gd name="T17" fmla="*/ 85 h 172"/>
                  <a:gd name="T18" fmla="*/ 1 w 85"/>
                  <a:gd name="T19" fmla="*/ 86 h 172"/>
                  <a:gd name="T20" fmla="*/ 1 w 85"/>
                  <a:gd name="T21" fmla="*/ 86 h 172"/>
                  <a:gd name="T22" fmla="*/ 1 w 85"/>
                  <a:gd name="T23" fmla="*/ 87 h 172"/>
                  <a:gd name="T24" fmla="*/ 1 w 85"/>
                  <a:gd name="T25" fmla="*/ 87 h 172"/>
                  <a:gd name="T26" fmla="*/ 1 w 85"/>
                  <a:gd name="T27" fmla="*/ 88 h 172"/>
                  <a:gd name="T28" fmla="*/ 1 w 85"/>
                  <a:gd name="T29" fmla="*/ 88 h 172"/>
                  <a:gd name="T30" fmla="*/ 1 w 85"/>
                  <a:gd name="T31" fmla="*/ 88 h 172"/>
                  <a:gd name="T32" fmla="*/ 1 w 85"/>
                  <a:gd name="T33" fmla="*/ 89 h 172"/>
                  <a:gd name="T34" fmla="*/ 1 w 85"/>
                  <a:gd name="T35" fmla="*/ 89 h 172"/>
                  <a:gd name="T36" fmla="*/ 1 w 85"/>
                  <a:gd name="T37" fmla="*/ 90 h 172"/>
                  <a:gd name="T38" fmla="*/ 1 w 85"/>
                  <a:gd name="T39" fmla="*/ 90 h 172"/>
                  <a:gd name="T40" fmla="*/ 1 w 85"/>
                  <a:gd name="T41" fmla="*/ 91 h 172"/>
                  <a:gd name="T42" fmla="*/ 1 w 85"/>
                  <a:gd name="T43" fmla="*/ 91 h 172"/>
                  <a:gd name="T44" fmla="*/ 1 w 85"/>
                  <a:gd name="T45" fmla="*/ 91 h 172"/>
                  <a:gd name="T46" fmla="*/ 2 w 85"/>
                  <a:gd name="T47" fmla="*/ 92 h 172"/>
                  <a:gd name="T48" fmla="*/ 2 w 85"/>
                  <a:gd name="T49" fmla="*/ 92 h 172"/>
                  <a:gd name="T50" fmla="*/ 2 w 85"/>
                  <a:gd name="T51" fmla="*/ 93 h 172"/>
                  <a:gd name="T52" fmla="*/ 2 w 85"/>
                  <a:gd name="T53" fmla="*/ 93 h 172"/>
                  <a:gd name="T54" fmla="*/ 2 w 85"/>
                  <a:gd name="T55" fmla="*/ 94 h 172"/>
                  <a:gd name="T56" fmla="*/ 2 w 85"/>
                  <a:gd name="T57" fmla="*/ 94 h 172"/>
                  <a:gd name="T58" fmla="*/ 2 w 85"/>
                  <a:gd name="T59" fmla="*/ 94 h 172"/>
                  <a:gd name="T60" fmla="*/ 2 w 85"/>
                  <a:gd name="T61" fmla="*/ 95 h 172"/>
                  <a:gd name="T62" fmla="*/ 2 w 85"/>
                  <a:gd name="T63" fmla="*/ 95 h 172"/>
                  <a:gd name="T64" fmla="*/ 2 w 85"/>
                  <a:gd name="T65" fmla="*/ 96 h 172"/>
                  <a:gd name="T66" fmla="*/ 2 w 85"/>
                  <a:gd name="T67" fmla="*/ 96 h 172"/>
                  <a:gd name="T68" fmla="*/ 2 w 85"/>
                  <a:gd name="T69" fmla="*/ 96 h 172"/>
                  <a:gd name="T70" fmla="*/ 2 w 85"/>
                  <a:gd name="T71" fmla="*/ 97 h 172"/>
                  <a:gd name="T72" fmla="*/ 3 w 85"/>
                  <a:gd name="T73" fmla="*/ 98 h 172"/>
                  <a:gd name="T74" fmla="*/ 3 w 85"/>
                  <a:gd name="T75" fmla="*/ 98 h 172"/>
                  <a:gd name="T76" fmla="*/ 3 w 85"/>
                  <a:gd name="T77" fmla="*/ 98 h 172"/>
                  <a:gd name="T78" fmla="*/ 3 w 85"/>
                  <a:gd name="T79" fmla="*/ 99 h 172"/>
                  <a:gd name="T80" fmla="*/ 3 w 85"/>
                  <a:gd name="T81" fmla="*/ 99 h 172"/>
                  <a:gd name="T82" fmla="*/ 3 w 85"/>
                  <a:gd name="T83" fmla="*/ 100 h 172"/>
                  <a:gd name="T84" fmla="*/ 3 w 85"/>
                  <a:gd name="T85" fmla="*/ 100 h 172"/>
                  <a:gd name="T86" fmla="*/ 3 w 85"/>
                  <a:gd name="T87" fmla="*/ 100 h 172"/>
                  <a:gd name="T88" fmla="*/ 85 w 85"/>
                  <a:gd name="T89" fmla="*/ 172 h 172"/>
                  <a:gd name="T90" fmla="*/ 16 w 85"/>
                  <a:gd name="T91" fmla="*/ 80 h 172"/>
                  <a:gd name="T92" fmla="*/ 42 w 85"/>
                  <a:gd name="T93" fmla="*/ 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5" h="172">
                    <a:moveTo>
                      <a:pt x="45" y="0"/>
                    </a:moveTo>
                    <a:cubicBezTo>
                      <a:pt x="35" y="6"/>
                      <a:pt x="26" y="1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6" y="41"/>
                      <a:pt x="0" y="62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5"/>
                      <a:pt x="1" y="85"/>
                    </a:cubicBezTo>
                    <a:cubicBezTo>
                      <a:pt x="1" y="85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" y="86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1" y="87"/>
                      <a:pt x="1" y="87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8"/>
                      <a:pt x="1" y="88"/>
                      <a:pt x="1" y="88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89"/>
                      <a:pt x="1" y="89"/>
                    </a:cubicBezTo>
                    <a:cubicBezTo>
                      <a:pt x="1" y="89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0"/>
                      <a:pt x="1" y="90"/>
                    </a:cubicBezTo>
                    <a:cubicBezTo>
                      <a:pt x="1" y="90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1"/>
                    </a:cubicBezTo>
                    <a:cubicBezTo>
                      <a:pt x="1" y="91"/>
                      <a:pt x="1" y="91"/>
                      <a:pt x="1" y="92"/>
                    </a:cubicBezTo>
                    <a:cubicBezTo>
                      <a:pt x="1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2"/>
                      <a:pt x="2" y="92"/>
                      <a:pt x="2" y="92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2" y="93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4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6"/>
                    </a:cubicBezTo>
                    <a:cubicBezTo>
                      <a:pt x="2" y="96"/>
                      <a:pt x="2" y="96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99"/>
                    </a:cubicBezTo>
                    <a:cubicBezTo>
                      <a:pt x="3" y="99"/>
                      <a:pt x="3" y="99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3" y="100"/>
                      <a:pt x="3" y="100"/>
                      <a:pt x="3" y="101"/>
                    </a:cubicBezTo>
                    <a:cubicBezTo>
                      <a:pt x="3" y="101"/>
                      <a:pt x="3" y="101"/>
                      <a:pt x="3" y="101"/>
                    </a:cubicBezTo>
                    <a:cubicBezTo>
                      <a:pt x="12" y="139"/>
                      <a:pt x="45" y="168"/>
                      <a:pt x="85" y="172"/>
                    </a:cubicBezTo>
                    <a:cubicBezTo>
                      <a:pt x="73" y="168"/>
                      <a:pt x="61" y="161"/>
                      <a:pt x="52" y="152"/>
                    </a:cubicBezTo>
                    <a:cubicBezTo>
                      <a:pt x="38" y="140"/>
                      <a:pt x="28" y="125"/>
                      <a:pt x="22" y="107"/>
                    </a:cubicBezTo>
                    <a:cubicBezTo>
                      <a:pt x="20" y="98"/>
                      <a:pt x="18" y="89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5" y="60"/>
                      <a:pt x="19" y="42"/>
                      <a:pt x="27" y="24"/>
                    </a:cubicBezTo>
                    <a:cubicBezTo>
                      <a:pt x="32" y="17"/>
                      <a:pt x="37" y="10"/>
                      <a:pt x="42" y="2"/>
                    </a:cubicBezTo>
                    <a:cubicBezTo>
                      <a:pt x="43" y="1"/>
                      <a:pt x="44" y="1"/>
                      <a:pt x="45" y="0"/>
                    </a:cubicBezTo>
                  </a:path>
                </a:pathLst>
              </a:custGeom>
              <a:solidFill>
                <a:srgbClr val="FFB54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Rectangle 48">
                <a:extLst>
                  <a:ext uri="{FF2B5EF4-FFF2-40B4-BE49-F238E27FC236}">
                    <a16:creationId xmlns:a16="http://schemas.microsoft.com/office/drawing/2014/main" id="{96CB2EBC-FA44-4BDA-977A-79E62FBAE4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550" y="3623112"/>
                <a:ext cx="142875" cy="161925"/>
              </a:xfrm>
              <a:prstGeom prst="rect">
                <a:avLst/>
              </a:prstGeom>
              <a:solidFill>
                <a:srgbClr val="FFD5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Rectangle 49">
                <a:extLst>
                  <a:ext uri="{FF2B5EF4-FFF2-40B4-BE49-F238E27FC236}">
                    <a16:creationId xmlns:a16="http://schemas.microsoft.com/office/drawing/2014/main" id="{621905BD-F910-4774-92FE-F62252AA03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4815" y="3448748"/>
                <a:ext cx="250456" cy="559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575" b="1">
                    <a:solidFill>
                      <a:srgbClr val="FF99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endParaRPr lang="en-US" altLang="en-US" sz="1013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52">
                <a:extLst>
                  <a:ext uri="{FF2B5EF4-FFF2-40B4-BE49-F238E27FC236}">
                    <a16:creationId xmlns:a16="http://schemas.microsoft.com/office/drawing/2014/main" id="{C0EAE846-4338-42A1-A488-A08ADE8828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94150" y="3978666"/>
                <a:ext cx="60325" cy="158750"/>
              </a:xfrm>
              <a:custGeom>
                <a:avLst/>
                <a:gdLst>
                  <a:gd name="T0" fmla="*/ 0 w 25"/>
                  <a:gd name="T1" fmla="*/ 65 h 65"/>
                  <a:gd name="T2" fmla="*/ 0 w 25"/>
                  <a:gd name="T3" fmla="*/ 65 h 65"/>
                  <a:gd name="T4" fmla="*/ 0 w 25"/>
                  <a:gd name="T5" fmla="*/ 65 h 65"/>
                  <a:gd name="T6" fmla="*/ 0 w 25"/>
                  <a:gd name="T7" fmla="*/ 65 h 65"/>
                  <a:gd name="T8" fmla="*/ 0 w 25"/>
                  <a:gd name="T9" fmla="*/ 65 h 65"/>
                  <a:gd name="T10" fmla="*/ 0 w 25"/>
                  <a:gd name="T11" fmla="*/ 65 h 65"/>
                  <a:gd name="T12" fmla="*/ 0 w 25"/>
                  <a:gd name="T13" fmla="*/ 64 h 65"/>
                  <a:gd name="T14" fmla="*/ 0 w 25"/>
                  <a:gd name="T15" fmla="*/ 64 h 65"/>
                  <a:gd name="T16" fmla="*/ 0 w 25"/>
                  <a:gd name="T17" fmla="*/ 64 h 65"/>
                  <a:gd name="T18" fmla="*/ 0 w 25"/>
                  <a:gd name="T19" fmla="*/ 64 h 65"/>
                  <a:gd name="T20" fmla="*/ 0 w 25"/>
                  <a:gd name="T21" fmla="*/ 64 h 65"/>
                  <a:gd name="T22" fmla="*/ 0 w 25"/>
                  <a:gd name="T23" fmla="*/ 64 h 65"/>
                  <a:gd name="T24" fmla="*/ 0 w 25"/>
                  <a:gd name="T25" fmla="*/ 64 h 65"/>
                  <a:gd name="T26" fmla="*/ 0 w 25"/>
                  <a:gd name="T27" fmla="*/ 64 h 65"/>
                  <a:gd name="T28" fmla="*/ 0 w 25"/>
                  <a:gd name="T29" fmla="*/ 64 h 65"/>
                  <a:gd name="T30" fmla="*/ 0 w 25"/>
                  <a:gd name="T31" fmla="*/ 63 h 65"/>
                  <a:gd name="T32" fmla="*/ 0 w 25"/>
                  <a:gd name="T33" fmla="*/ 64 h 65"/>
                  <a:gd name="T34" fmla="*/ 0 w 25"/>
                  <a:gd name="T35" fmla="*/ 64 h 65"/>
                  <a:gd name="T36" fmla="*/ 0 w 25"/>
                  <a:gd name="T37" fmla="*/ 63 h 65"/>
                  <a:gd name="T38" fmla="*/ 25 w 25"/>
                  <a:gd name="T39" fmla="*/ 0 h 65"/>
                  <a:gd name="T40" fmla="*/ 0 w 25"/>
                  <a:gd name="T41" fmla="*/ 63 h 65"/>
                  <a:gd name="T42" fmla="*/ 25 w 25"/>
                  <a:gd name="T43" fmla="*/ 0 h 65"/>
                  <a:gd name="T44" fmla="*/ 25 w 25"/>
                  <a:gd name="T45" fmla="*/ 0 h 65"/>
                  <a:gd name="T46" fmla="*/ 25 w 25"/>
                  <a:gd name="T47" fmla="*/ 0 h 65"/>
                  <a:gd name="T48" fmla="*/ 25 w 25"/>
                  <a:gd name="T4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5" h="65"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5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0" y="65"/>
                      <a:pt x="0" y="65"/>
                      <a:pt x="0" y="65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4"/>
                    </a:move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moveTo>
                      <a:pt x="0" y="63"/>
                    </a:moveTo>
                    <a:cubicBezTo>
                      <a:pt x="0" y="63"/>
                      <a:pt x="0" y="64"/>
                      <a:pt x="0" y="64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4"/>
                      <a:pt x="0" y="63"/>
                      <a:pt x="0" y="63"/>
                    </a:cubicBezTo>
                    <a:moveTo>
                      <a:pt x="25" y="0"/>
                    </a:moveTo>
                    <a:cubicBezTo>
                      <a:pt x="10" y="17"/>
                      <a:pt x="0" y="39"/>
                      <a:pt x="0" y="63"/>
                    </a:cubicBezTo>
                    <a:cubicBezTo>
                      <a:pt x="0" y="39"/>
                      <a:pt x="10" y="17"/>
                      <a:pt x="25" y="0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E56A0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2" name="9Slide.vn 4">
            <a:extLst>
              <a:ext uri="{FF2B5EF4-FFF2-40B4-BE49-F238E27FC236}">
                <a16:creationId xmlns:a16="http://schemas.microsoft.com/office/drawing/2014/main" id="{ACD84A8B-CD39-4D09-A09A-93A05121EB62}"/>
              </a:ext>
            </a:extLst>
          </p:cNvPr>
          <p:cNvSpPr txBox="1"/>
          <p:nvPr/>
        </p:nvSpPr>
        <p:spPr>
          <a:xfrm>
            <a:off x="1318596" y="1839209"/>
            <a:ext cx="5318351" cy="2879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just" defTabSz="514350">
              <a:lnSpc>
                <a:spcPct val="150000"/>
              </a:lnSpc>
              <a:defRPr/>
            </a:pP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: 3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hỏi</a:t>
            </a:r>
            <a:endParaRPr lang="en-US" sz="2400" spc="45" dirty="0">
              <a:solidFill>
                <a:srgbClr val="00877F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  <a:p>
            <a:pPr algn="just" defTabSz="514350">
              <a:lnSpc>
                <a:spcPct val="150000"/>
              </a:lnSpc>
              <a:defRPr/>
            </a:pP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: 10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giây</a:t>
            </a:r>
            <a:endParaRPr lang="en-US" sz="2400" spc="45" dirty="0">
              <a:solidFill>
                <a:srgbClr val="00877F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532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357990" y="491806"/>
            <a:ext cx="4934900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587656" y="324244"/>
            <a:ext cx="707231" cy="707231"/>
            <a:chOff x="2014537" y="1795463"/>
            <a:chExt cx="942975" cy="942975"/>
          </a:xfrm>
        </p:grpSpPr>
        <p:grpSp>
          <p:nvGrpSpPr>
            <p:cNvPr id="4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6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7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8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9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5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4844" l="10000" r="91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1806" y="1017118"/>
            <a:ext cx="848996" cy="848996"/>
          </a:xfrm>
          <a:prstGeom prst="rect">
            <a:avLst/>
          </a:prstGeom>
        </p:spPr>
      </p:pic>
      <p:grpSp>
        <p:nvGrpSpPr>
          <p:cNvPr id="11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312044" y="1728110"/>
            <a:ext cx="551226" cy="551226"/>
            <a:chOff x="857214" y="1809740"/>
            <a:chExt cx="735160" cy="735160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pic>
        <p:nvPicPr>
          <p:cNvPr id="14" name="Picture 2" descr="Circle, edit, green, pen, pencil, write icon - Download on Iconfind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17" y="1681819"/>
            <a:ext cx="902183" cy="9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26">
            <a:extLst>
              <a:ext uri="{FF2B5EF4-FFF2-40B4-BE49-F238E27FC236}">
                <a16:creationId xmlns:a16="http://schemas.microsoft.com/office/drawing/2014/main" id="{A19313A5-608D-4561-90F7-4FC8FEF27CD4}"/>
              </a:ext>
            </a:extLst>
          </p:cNvPr>
          <p:cNvSpPr/>
          <p:nvPr/>
        </p:nvSpPr>
        <p:spPr>
          <a:xfrm>
            <a:off x="1062900" y="1851756"/>
            <a:ext cx="6762675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ta chia bề mặt Trái Đất ra 24 khu vực giờ.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khu vực có 1 giờ riêng, đó là giờ khu vực. Giờ gốc (GMT + 0), Việt Nam: GMT + 7</a:t>
            </a:r>
          </a:p>
          <a:p>
            <a:pPr algn="just"/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endParaRPr lang="vi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39" b="93301" l="5719" r="94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2705" y="843303"/>
            <a:ext cx="1624836" cy="162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520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xcellence in Teamwork « Old Towne">
            <a:extLst>
              <a:ext uri="{FF2B5EF4-FFF2-40B4-BE49-F238E27FC236}">
                <a16:creationId xmlns:a16="http://schemas.microsoft.com/office/drawing/2014/main" id="{E23D434F-80B4-4F88-81A4-17ADC544D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3" t="7096" r="1734" b="7096"/>
          <a:stretch/>
        </p:blipFill>
        <p:spPr bwMode="auto">
          <a:xfrm>
            <a:off x="162721" y="2895314"/>
            <a:ext cx="2569250" cy="1873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 Minute Countdown (High Quality)">
            <a:hlinkClick r:id="" action="ppaction://media"/>
            <a:extLst>
              <a:ext uri="{FF2B5EF4-FFF2-40B4-BE49-F238E27FC236}">
                <a16:creationId xmlns:a16="http://schemas.microsoft.com/office/drawing/2014/main" id="{DA0C212D-8443-41A7-8872-F32BC8540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58230" y="2934521"/>
            <a:ext cx="1643467" cy="924449"/>
          </a:xfrm>
          <a:prstGeom prst="rect">
            <a:avLst/>
          </a:prstGeom>
        </p:spPr>
      </p:pic>
      <p:grpSp>
        <p:nvGrpSpPr>
          <p:cNvPr id="4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2526569" y="8489"/>
            <a:ext cx="1419606" cy="480060"/>
            <a:chOff x="3880601" y="390419"/>
            <a:chExt cx="8501888" cy="640080"/>
          </a:xfrm>
        </p:grpSpPr>
        <p:sp>
          <p:nvSpPr>
            <p:cNvPr id="5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TÍNH GIỜ</a:t>
              </a:r>
            </a:p>
          </p:txBody>
        </p:sp>
        <p:sp>
          <p:nvSpPr>
            <p:cNvPr id="6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683112" y="-12926"/>
            <a:ext cx="1418662" cy="480060"/>
            <a:chOff x="3880601" y="390419"/>
            <a:chExt cx="8501888" cy="640080"/>
          </a:xfrm>
        </p:grpSpPr>
        <p:sp>
          <p:nvSpPr>
            <p:cNvPr id="8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tập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9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oogle Shape;884;p43">
            <a:extLst>
              <a:ext uri="{FF2B5EF4-FFF2-40B4-BE49-F238E27FC236}">
                <a16:creationId xmlns:a16="http://schemas.microsoft.com/office/drawing/2014/main" id="{B783C010-06BA-44D8-8921-314BCA15B63F}"/>
              </a:ext>
            </a:extLst>
          </p:cNvPr>
          <p:cNvGrpSpPr/>
          <p:nvPr/>
        </p:nvGrpSpPr>
        <p:grpSpPr>
          <a:xfrm>
            <a:off x="164370" y="537394"/>
            <a:ext cx="137160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1" name="Google Shape;885;p43">
              <a:extLst>
                <a:ext uri="{FF2B5EF4-FFF2-40B4-BE49-F238E27FC236}">
                  <a16:creationId xmlns:a16="http://schemas.microsoft.com/office/drawing/2014/main" id="{D58392E9-4EA1-44F8-95AE-D72C55940FFE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886;p43">
              <a:extLst>
                <a:ext uri="{FF2B5EF4-FFF2-40B4-BE49-F238E27FC236}">
                  <a16:creationId xmlns:a16="http://schemas.microsoft.com/office/drawing/2014/main" id="{F9C52F08-D152-4359-92B9-E4A5C844C58C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MÚI GIỜ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13" name="Google Shape;884;p43">
            <a:extLst>
              <a:ext uri="{FF2B5EF4-FFF2-40B4-BE49-F238E27FC236}">
                <a16:creationId xmlns:a16="http://schemas.microsoft.com/office/drawing/2014/main" id="{BFA1DF98-EA6D-4D5F-BC05-A27F5CF4EA39}"/>
              </a:ext>
            </a:extLst>
          </p:cNvPr>
          <p:cNvGrpSpPr/>
          <p:nvPr/>
        </p:nvGrpSpPr>
        <p:grpSpPr>
          <a:xfrm>
            <a:off x="134458" y="1100255"/>
            <a:ext cx="1401209" cy="548640"/>
            <a:chOff x="2055419" y="3521476"/>
            <a:chExt cx="808484" cy="754200"/>
          </a:xfrm>
          <a:solidFill>
            <a:srgbClr val="3E565C"/>
          </a:solidFill>
        </p:grpSpPr>
        <p:sp>
          <p:nvSpPr>
            <p:cNvPr id="14" name="Google Shape;885;p43">
              <a:extLst>
                <a:ext uri="{FF2B5EF4-FFF2-40B4-BE49-F238E27FC236}">
                  <a16:creationId xmlns:a16="http://schemas.microsoft.com/office/drawing/2014/main" id="{E3AAAB4C-9624-4C88-B847-BECF6D69B29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Google Shape;886;p43">
              <a:extLst>
                <a:ext uri="{FF2B5EF4-FFF2-40B4-BE49-F238E27FC236}">
                  <a16:creationId xmlns:a16="http://schemas.microsoft.com/office/drawing/2014/main" id="{81E554A4-B3FA-4284-830A-8CD6A1D0E05C}"/>
                </a:ext>
              </a:extLst>
            </p:cNvPr>
            <p:cNvSpPr txBox="1"/>
            <p:nvPr/>
          </p:nvSpPr>
          <p:spPr>
            <a:xfrm>
              <a:off x="2055419" y="3667791"/>
              <a:ext cx="791400" cy="440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GIỜ</a:t>
              </a:r>
              <a:endParaRPr sz="2100" dirty="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16" name="Google Shape;884;p43">
            <a:extLst>
              <a:ext uri="{FF2B5EF4-FFF2-40B4-BE49-F238E27FC236}">
                <a16:creationId xmlns:a16="http://schemas.microsoft.com/office/drawing/2014/main" id="{4D293032-0D1D-4754-8277-5A8511130CC8}"/>
              </a:ext>
            </a:extLst>
          </p:cNvPr>
          <p:cNvGrpSpPr/>
          <p:nvPr/>
        </p:nvGrpSpPr>
        <p:grpSpPr>
          <a:xfrm>
            <a:off x="162721" y="1590080"/>
            <a:ext cx="1371600" cy="548640"/>
            <a:chOff x="2072503" y="3432210"/>
            <a:chExt cx="791400" cy="754200"/>
          </a:xfrm>
          <a:solidFill>
            <a:srgbClr val="486859"/>
          </a:solidFill>
        </p:grpSpPr>
        <p:sp>
          <p:nvSpPr>
            <p:cNvPr id="17" name="Google Shape;885;p43">
              <a:extLst>
                <a:ext uri="{FF2B5EF4-FFF2-40B4-BE49-F238E27FC236}">
                  <a16:creationId xmlns:a16="http://schemas.microsoft.com/office/drawing/2014/main" id="{A2AA114A-59C0-47C9-BD43-71C2C50499A6}"/>
                </a:ext>
              </a:extLst>
            </p:cNvPr>
            <p:cNvSpPr/>
            <p:nvPr/>
          </p:nvSpPr>
          <p:spPr>
            <a:xfrm>
              <a:off x="2072503" y="3432210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886;p43">
              <a:extLst>
                <a:ext uri="{FF2B5EF4-FFF2-40B4-BE49-F238E27FC236}">
                  <a16:creationId xmlns:a16="http://schemas.microsoft.com/office/drawing/2014/main" id="{CA916129-821B-4311-8524-27342FD35AB0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 dirty="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NGÀY</a:t>
              </a:r>
            </a:p>
          </p:txBody>
        </p:sp>
      </p:grpSp>
      <p:grpSp>
        <p:nvGrpSpPr>
          <p:cNvPr id="19" name="Google Shape;884;p43">
            <a:extLst>
              <a:ext uri="{FF2B5EF4-FFF2-40B4-BE49-F238E27FC236}">
                <a16:creationId xmlns:a16="http://schemas.microsoft.com/office/drawing/2014/main" id="{5BDC08AD-EF41-4DFD-8F94-1227E680DF13}"/>
              </a:ext>
            </a:extLst>
          </p:cNvPr>
          <p:cNvGrpSpPr/>
          <p:nvPr/>
        </p:nvGrpSpPr>
        <p:grpSpPr>
          <a:xfrm>
            <a:off x="1532087" y="547346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20" name="Google Shape;885;p43">
              <a:extLst>
                <a:ext uri="{FF2B5EF4-FFF2-40B4-BE49-F238E27FC236}">
                  <a16:creationId xmlns:a16="http://schemas.microsoft.com/office/drawing/2014/main" id="{124AEB85-888A-4A68-B386-E27A9F611932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886;p43">
              <a:extLst>
                <a:ext uri="{FF2B5EF4-FFF2-40B4-BE49-F238E27FC236}">
                  <a16:creationId xmlns:a16="http://schemas.microsoft.com/office/drawing/2014/main" id="{29889B86-A707-4625-8E1C-CA73B595530A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13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22" name="Google Shape;885;p43">
            <a:extLst>
              <a:ext uri="{FF2B5EF4-FFF2-40B4-BE49-F238E27FC236}">
                <a16:creationId xmlns:a16="http://schemas.microsoft.com/office/drawing/2014/main" id="{61847139-4F13-46BA-AF1B-108708B2AFD6}"/>
              </a:ext>
            </a:extLst>
          </p:cNvPr>
          <p:cNvSpPr/>
          <p:nvPr/>
        </p:nvSpPr>
        <p:spPr>
          <a:xfrm>
            <a:off x="1532888" y="1070848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885;p43">
            <a:extLst>
              <a:ext uri="{FF2B5EF4-FFF2-40B4-BE49-F238E27FC236}">
                <a16:creationId xmlns:a16="http://schemas.microsoft.com/office/drawing/2014/main" id="{AB82BA8E-DA45-4343-973A-F96940374DB5}"/>
              </a:ext>
            </a:extLst>
          </p:cNvPr>
          <p:cNvSpPr/>
          <p:nvPr/>
        </p:nvSpPr>
        <p:spPr>
          <a:xfrm>
            <a:off x="1546736" y="1619037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4" name="Google Shape;884;p43">
            <a:extLst>
              <a:ext uri="{FF2B5EF4-FFF2-40B4-BE49-F238E27FC236}">
                <a16:creationId xmlns:a16="http://schemas.microsoft.com/office/drawing/2014/main" id="{E338C1C7-ED7C-48C0-8FAE-136B68D9A066}"/>
              </a:ext>
            </a:extLst>
          </p:cNvPr>
          <p:cNvGrpSpPr/>
          <p:nvPr/>
        </p:nvGrpSpPr>
        <p:grpSpPr>
          <a:xfrm>
            <a:off x="2810353" y="550443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25" name="Google Shape;885;p43">
              <a:extLst>
                <a:ext uri="{FF2B5EF4-FFF2-40B4-BE49-F238E27FC236}">
                  <a16:creationId xmlns:a16="http://schemas.microsoft.com/office/drawing/2014/main" id="{383B2664-9959-473F-930E-B727FF338DF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886;p43">
              <a:extLst>
                <a:ext uri="{FF2B5EF4-FFF2-40B4-BE49-F238E27FC236}">
                  <a16:creationId xmlns:a16="http://schemas.microsoft.com/office/drawing/2014/main" id="{50FE859C-F10B-4DD9-B105-CD538BC8564F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19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27" name="Google Shape;885;p43">
            <a:extLst>
              <a:ext uri="{FF2B5EF4-FFF2-40B4-BE49-F238E27FC236}">
                <a16:creationId xmlns:a16="http://schemas.microsoft.com/office/drawing/2014/main" id="{91820842-2418-4967-806B-B86C6A04C1FA}"/>
              </a:ext>
            </a:extLst>
          </p:cNvPr>
          <p:cNvSpPr/>
          <p:nvPr/>
        </p:nvSpPr>
        <p:spPr>
          <a:xfrm>
            <a:off x="2812171" y="111636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Google Shape;885;p43">
            <a:extLst>
              <a:ext uri="{FF2B5EF4-FFF2-40B4-BE49-F238E27FC236}">
                <a16:creationId xmlns:a16="http://schemas.microsoft.com/office/drawing/2014/main" id="{09D5EA14-F99F-4FB3-9370-B3A8F593112A}"/>
              </a:ext>
            </a:extLst>
          </p:cNvPr>
          <p:cNvSpPr/>
          <p:nvPr/>
        </p:nvSpPr>
        <p:spPr>
          <a:xfrm>
            <a:off x="2811933" y="1619037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9" name="Google Shape;884;p43">
            <a:extLst>
              <a:ext uri="{FF2B5EF4-FFF2-40B4-BE49-F238E27FC236}">
                <a16:creationId xmlns:a16="http://schemas.microsoft.com/office/drawing/2014/main" id="{8E0C018C-3252-4840-928C-612840C0BFD6}"/>
              </a:ext>
            </a:extLst>
          </p:cNvPr>
          <p:cNvGrpSpPr/>
          <p:nvPr/>
        </p:nvGrpSpPr>
        <p:grpSpPr>
          <a:xfrm>
            <a:off x="4085758" y="550443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30" name="Google Shape;885;p43">
              <a:extLst>
                <a:ext uri="{FF2B5EF4-FFF2-40B4-BE49-F238E27FC236}">
                  <a16:creationId xmlns:a16="http://schemas.microsoft.com/office/drawing/2014/main" id="{25E6D810-2ED0-4485-9356-C8C6A9895469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886;p43">
              <a:extLst>
                <a:ext uri="{FF2B5EF4-FFF2-40B4-BE49-F238E27FC236}">
                  <a16:creationId xmlns:a16="http://schemas.microsoft.com/office/drawing/2014/main" id="{90065F15-3408-4957-A923-A9DF61B26C3D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0</a:t>
              </a: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32" name="Google Shape;884;p43">
            <a:extLst>
              <a:ext uri="{FF2B5EF4-FFF2-40B4-BE49-F238E27FC236}">
                <a16:creationId xmlns:a16="http://schemas.microsoft.com/office/drawing/2014/main" id="{7730F31A-0665-4045-B7C0-BC7DF134D8D5}"/>
              </a:ext>
            </a:extLst>
          </p:cNvPr>
          <p:cNvGrpSpPr/>
          <p:nvPr/>
        </p:nvGrpSpPr>
        <p:grpSpPr>
          <a:xfrm>
            <a:off x="4092433" y="1090319"/>
            <a:ext cx="1268730" cy="548640"/>
            <a:chOff x="2072503" y="3521476"/>
            <a:chExt cx="791400" cy="754200"/>
          </a:xfrm>
          <a:solidFill>
            <a:srgbClr val="3E565C"/>
          </a:solidFill>
        </p:grpSpPr>
        <p:sp>
          <p:nvSpPr>
            <p:cNvPr id="33" name="Google Shape;885;p43">
              <a:extLst>
                <a:ext uri="{FF2B5EF4-FFF2-40B4-BE49-F238E27FC236}">
                  <a16:creationId xmlns:a16="http://schemas.microsoft.com/office/drawing/2014/main" id="{4F9388B9-AFCA-400E-99F0-C10DFF795B7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886;p43">
              <a:extLst>
                <a:ext uri="{FF2B5EF4-FFF2-40B4-BE49-F238E27FC236}">
                  <a16:creationId xmlns:a16="http://schemas.microsoft.com/office/drawing/2014/main" id="{5C5E97B4-968B-4E07-AE22-E88931CBA9B2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4</a:t>
              </a:r>
              <a:endParaRPr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35" name="Google Shape;884;p43">
            <a:extLst>
              <a:ext uri="{FF2B5EF4-FFF2-40B4-BE49-F238E27FC236}">
                <a16:creationId xmlns:a16="http://schemas.microsoft.com/office/drawing/2014/main" id="{1D29A09D-3DB3-49C6-99A1-FE80BA7D8AE1}"/>
              </a:ext>
            </a:extLst>
          </p:cNvPr>
          <p:cNvGrpSpPr/>
          <p:nvPr/>
        </p:nvGrpSpPr>
        <p:grpSpPr>
          <a:xfrm>
            <a:off x="4048790" y="1606992"/>
            <a:ext cx="1416788" cy="548640"/>
            <a:chOff x="2029639" y="3612307"/>
            <a:chExt cx="883754" cy="754200"/>
          </a:xfrm>
          <a:solidFill>
            <a:srgbClr val="486859"/>
          </a:solidFill>
        </p:grpSpPr>
        <p:sp>
          <p:nvSpPr>
            <p:cNvPr id="36" name="Google Shape;885;p43">
              <a:extLst>
                <a:ext uri="{FF2B5EF4-FFF2-40B4-BE49-F238E27FC236}">
                  <a16:creationId xmlns:a16="http://schemas.microsoft.com/office/drawing/2014/main" id="{EA175BE9-EE74-4738-ACC1-2BC5A2184454}"/>
                </a:ext>
              </a:extLst>
            </p:cNvPr>
            <p:cNvSpPr/>
            <p:nvPr/>
          </p:nvSpPr>
          <p:spPr>
            <a:xfrm>
              <a:off x="2065142" y="3612307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886;p43">
              <a:extLst>
                <a:ext uri="{FF2B5EF4-FFF2-40B4-BE49-F238E27FC236}">
                  <a16:creationId xmlns:a16="http://schemas.microsoft.com/office/drawing/2014/main" id="{FCFCF3B0-48C4-4E70-95E8-5CAB95F970C7}"/>
                </a:ext>
              </a:extLst>
            </p:cNvPr>
            <p:cNvSpPr txBox="1"/>
            <p:nvPr/>
          </p:nvSpPr>
          <p:spPr>
            <a:xfrm>
              <a:off x="2029639" y="3741001"/>
              <a:ext cx="883754" cy="440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30/4/2020</a:t>
              </a:r>
            </a:p>
          </p:txBody>
        </p:sp>
      </p:grpSp>
      <p:grpSp>
        <p:nvGrpSpPr>
          <p:cNvPr id="38" name="Google Shape;884;p43">
            <a:extLst>
              <a:ext uri="{FF2B5EF4-FFF2-40B4-BE49-F238E27FC236}">
                <a16:creationId xmlns:a16="http://schemas.microsoft.com/office/drawing/2014/main" id="{41D47CC8-F48E-4710-86AE-4FBA674F4AF1}"/>
              </a:ext>
            </a:extLst>
          </p:cNvPr>
          <p:cNvGrpSpPr/>
          <p:nvPr/>
        </p:nvGrpSpPr>
        <p:grpSpPr>
          <a:xfrm>
            <a:off x="5353097" y="556211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39" name="Google Shape;885;p43">
              <a:extLst>
                <a:ext uri="{FF2B5EF4-FFF2-40B4-BE49-F238E27FC236}">
                  <a16:creationId xmlns:a16="http://schemas.microsoft.com/office/drawing/2014/main" id="{C0E31399-F0FD-42CE-B634-5649EC92189C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886;p43">
              <a:extLst>
                <a:ext uri="{FF2B5EF4-FFF2-40B4-BE49-F238E27FC236}">
                  <a16:creationId xmlns:a16="http://schemas.microsoft.com/office/drawing/2014/main" id="{0BE93502-E682-4A49-9782-931F7D4BF2F3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7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41" name="Google Shape;885;p43">
            <a:extLst>
              <a:ext uri="{FF2B5EF4-FFF2-40B4-BE49-F238E27FC236}">
                <a16:creationId xmlns:a16="http://schemas.microsoft.com/office/drawing/2014/main" id="{3AAFC901-71F1-4186-B18D-136416B57460}"/>
              </a:ext>
            </a:extLst>
          </p:cNvPr>
          <p:cNvSpPr/>
          <p:nvPr/>
        </p:nvSpPr>
        <p:spPr>
          <a:xfrm>
            <a:off x="5350195" y="1121849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885;p43">
            <a:extLst>
              <a:ext uri="{FF2B5EF4-FFF2-40B4-BE49-F238E27FC236}">
                <a16:creationId xmlns:a16="http://schemas.microsoft.com/office/drawing/2014/main" id="{CF783495-1CC0-4FE9-ADCC-CFDE8BE1D6E3}"/>
              </a:ext>
            </a:extLst>
          </p:cNvPr>
          <p:cNvSpPr/>
          <p:nvPr/>
        </p:nvSpPr>
        <p:spPr>
          <a:xfrm>
            <a:off x="5348887" y="1602440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3" name="Google Shape;884;p43">
            <a:extLst>
              <a:ext uri="{FF2B5EF4-FFF2-40B4-BE49-F238E27FC236}">
                <a16:creationId xmlns:a16="http://schemas.microsoft.com/office/drawing/2014/main" id="{6A8F824A-6E43-4183-B81B-DE910B137493}"/>
              </a:ext>
            </a:extLst>
          </p:cNvPr>
          <p:cNvGrpSpPr/>
          <p:nvPr/>
        </p:nvGrpSpPr>
        <p:grpSpPr>
          <a:xfrm>
            <a:off x="6620671" y="537394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44" name="Google Shape;885;p43">
              <a:extLst>
                <a:ext uri="{FF2B5EF4-FFF2-40B4-BE49-F238E27FC236}">
                  <a16:creationId xmlns:a16="http://schemas.microsoft.com/office/drawing/2014/main" id="{6FF1DA2D-9850-4FF9-A2AB-9BE23D197A80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886;p43">
              <a:extLst>
                <a:ext uri="{FF2B5EF4-FFF2-40B4-BE49-F238E27FC236}">
                  <a16:creationId xmlns:a16="http://schemas.microsoft.com/office/drawing/2014/main" id="{E9A1FB59-A316-4BD3-8F49-9B89C6428FF2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10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46" name="Google Shape;885;p43">
            <a:extLst>
              <a:ext uri="{FF2B5EF4-FFF2-40B4-BE49-F238E27FC236}">
                <a16:creationId xmlns:a16="http://schemas.microsoft.com/office/drawing/2014/main" id="{30AE0CBC-CA85-4219-9E6B-88F6AD899D2F}"/>
              </a:ext>
            </a:extLst>
          </p:cNvPr>
          <p:cNvSpPr/>
          <p:nvPr/>
        </p:nvSpPr>
        <p:spPr>
          <a:xfrm>
            <a:off x="6615938" y="1102676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Google Shape;885;p43">
            <a:extLst>
              <a:ext uri="{FF2B5EF4-FFF2-40B4-BE49-F238E27FC236}">
                <a16:creationId xmlns:a16="http://schemas.microsoft.com/office/drawing/2014/main" id="{53EC01C6-2C17-48C1-A604-942C2F69A702}"/>
              </a:ext>
            </a:extLst>
          </p:cNvPr>
          <p:cNvSpPr/>
          <p:nvPr/>
        </p:nvSpPr>
        <p:spPr>
          <a:xfrm>
            <a:off x="6594487" y="1598007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48" name="Google Shape;884;p43">
            <a:extLst>
              <a:ext uri="{FF2B5EF4-FFF2-40B4-BE49-F238E27FC236}">
                <a16:creationId xmlns:a16="http://schemas.microsoft.com/office/drawing/2014/main" id="{2D69AC3A-9AAB-41A2-BFDB-E318918FCD53}"/>
              </a:ext>
            </a:extLst>
          </p:cNvPr>
          <p:cNvGrpSpPr/>
          <p:nvPr/>
        </p:nvGrpSpPr>
        <p:grpSpPr>
          <a:xfrm>
            <a:off x="7886042" y="544121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49" name="Google Shape;885;p43">
              <a:extLst>
                <a:ext uri="{FF2B5EF4-FFF2-40B4-BE49-F238E27FC236}">
                  <a16:creationId xmlns:a16="http://schemas.microsoft.com/office/drawing/2014/main" id="{FAE75A4F-10B6-4E1A-B77B-DF0E7901E709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886;p43">
              <a:extLst>
                <a:ext uri="{FF2B5EF4-FFF2-40B4-BE49-F238E27FC236}">
                  <a16:creationId xmlns:a16="http://schemas.microsoft.com/office/drawing/2014/main" id="{30B92D4D-505A-4D7F-9069-D9B6C20B63B8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12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51" name="Google Shape;885;p43">
            <a:extLst>
              <a:ext uri="{FF2B5EF4-FFF2-40B4-BE49-F238E27FC236}">
                <a16:creationId xmlns:a16="http://schemas.microsoft.com/office/drawing/2014/main" id="{79D9DCB2-594F-435E-A48F-81ECEC5F6A06}"/>
              </a:ext>
            </a:extLst>
          </p:cNvPr>
          <p:cNvSpPr/>
          <p:nvPr/>
        </p:nvSpPr>
        <p:spPr>
          <a:xfrm>
            <a:off x="7886783" y="1090570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885;p43">
            <a:extLst>
              <a:ext uri="{FF2B5EF4-FFF2-40B4-BE49-F238E27FC236}">
                <a16:creationId xmlns:a16="http://schemas.microsoft.com/office/drawing/2014/main" id="{8F9A3616-E136-49AD-8063-9F1587845529}"/>
              </a:ext>
            </a:extLst>
          </p:cNvPr>
          <p:cNvSpPr/>
          <p:nvPr/>
        </p:nvSpPr>
        <p:spPr>
          <a:xfrm>
            <a:off x="7886042" y="1613809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3" name="Nhóm 4">
            <a:extLst>
              <a:ext uri="{FF2B5EF4-FFF2-40B4-BE49-F238E27FC236}">
                <a16:creationId xmlns:a16="http://schemas.microsoft.com/office/drawing/2014/main" id="{385BB1E1-E79B-4FB6-BD88-E0C2920F74BA}"/>
              </a:ext>
            </a:extLst>
          </p:cNvPr>
          <p:cNvGrpSpPr/>
          <p:nvPr/>
        </p:nvGrpSpPr>
        <p:grpSpPr>
          <a:xfrm>
            <a:off x="162721" y="2147475"/>
            <a:ext cx="9050787" cy="549506"/>
            <a:chOff x="126098" y="4937882"/>
            <a:chExt cx="12067716" cy="732675"/>
          </a:xfrm>
        </p:grpSpPr>
        <p:sp>
          <p:nvSpPr>
            <p:cNvPr id="54" name="Google Shape;885;p43">
              <a:extLst>
                <a:ext uri="{FF2B5EF4-FFF2-40B4-BE49-F238E27FC236}">
                  <a16:creationId xmlns:a16="http://schemas.microsoft.com/office/drawing/2014/main" id="{220BA6D3-B3F2-4ABA-B50E-8FDBA3A43DF3}"/>
                </a:ext>
              </a:extLst>
            </p:cNvPr>
            <p:cNvSpPr/>
            <p:nvPr/>
          </p:nvSpPr>
          <p:spPr>
            <a:xfrm>
              <a:off x="126098" y="4937882"/>
              <a:ext cx="182880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886;p43">
              <a:extLst>
                <a:ext uri="{FF2B5EF4-FFF2-40B4-BE49-F238E27FC236}">
                  <a16:creationId xmlns:a16="http://schemas.microsoft.com/office/drawing/2014/main" id="{48B30370-6864-490C-AA2E-0E87DECB701B}"/>
                </a:ext>
              </a:extLst>
            </p:cNvPr>
            <p:cNvSpPr txBox="1"/>
            <p:nvPr/>
          </p:nvSpPr>
          <p:spPr>
            <a:xfrm>
              <a:off x="126098" y="5090198"/>
              <a:ext cx="182880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pPr>
                <a:lnSpc>
                  <a:spcPct val="80000"/>
                </a:lnSpc>
              </a:pPr>
              <a:r>
                <a:rPr lang="en-US" sz="2100"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So với </a:t>
              </a:r>
            </a:p>
            <a:p>
              <a:pPr>
                <a:lnSpc>
                  <a:spcPct val="80000"/>
                </a:lnSpc>
              </a:pPr>
              <a:r>
                <a:rPr lang="en-US" sz="2100"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giờ GMT </a:t>
              </a:r>
            </a:p>
          </p:txBody>
        </p:sp>
        <p:sp>
          <p:nvSpPr>
            <p:cNvPr id="56" name="Google Shape;885;p43">
              <a:extLst>
                <a:ext uri="{FF2B5EF4-FFF2-40B4-BE49-F238E27FC236}">
                  <a16:creationId xmlns:a16="http://schemas.microsoft.com/office/drawing/2014/main" id="{69C2F093-C555-4424-BFD5-46D662552BAC}"/>
                </a:ext>
              </a:extLst>
            </p:cNvPr>
            <p:cNvSpPr/>
            <p:nvPr/>
          </p:nvSpPr>
          <p:spPr>
            <a:xfrm>
              <a:off x="1959952" y="4937882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885;p43">
              <a:extLst>
                <a:ext uri="{FF2B5EF4-FFF2-40B4-BE49-F238E27FC236}">
                  <a16:creationId xmlns:a16="http://schemas.microsoft.com/office/drawing/2014/main" id="{30CDA920-C274-4785-AF89-1907AAB521F7}"/>
                </a:ext>
              </a:extLst>
            </p:cNvPr>
            <p:cNvSpPr/>
            <p:nvPr/>
          </p:nvSpPr>
          <p:spPr>
            <a:xfrm>
              <a:off x="3663957" y="4937882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885;p43">
              <a:extLst>
                <a:ext uri="{FF2B5EF4-FFF2-40B4-BE49-F238E27FC236}">
                  <a16:creationId xmlns:a16="http://schemas.microsoft.com/office/drawing/2014/main" id="{B8A6170D-0A3F-4AE0-B55E-E65885ACBAA8}"/>
                </a:ext>
              </a:extLst>
            </p:cNvPr>
            <p:cNvSpPr/>
            <p:nvPr/>
          </p:nvSpPr>
          <p:spPr>
            <a:xfrm>
              <a:off x="5362649" y="4937882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886;p43">
              <a:extLst>
                <a:ext uri="{FF2B5EF4-FFF2-40B4-BE49-F238E27FC236}">
                  <a16:creationId xmlns:a16="http://schemas.microsoft.com/office/drawing/2014/main" id="{C4036AC5-34EB-4E51-A8A8-952C0C8FE6AC}"/>
                </a:ext>
              </a:extLst>
            </p:cNvPr>
            <p:cNvSpPr txBox="1"/>
            <p:nvPr/>
          </p:nvSpPr>
          <p:spPr>
            <a:xfrm>
              <a:off x="5362649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0</a:t>
              </a:r>
            </a:p>
          </p:txBody>
        </p:sp>
        <p:sp>
          <p:nvSpPr>
            <p:cNvPr id="60" name="Google Shape;886;p43">
              <a:extLst>
                <a:ext uri="{FF2B5EF4-FFF2-40B4-BE49-F238E27FC236}">
                  <a16:creationId xmlns:a16="http://schemas.microsoft.com/office/drawing/2014/main" id="{73731AC5-EE7A-4846-918E-BB606124D526}"/>
                </a:ext>
              </a:extLst>
            </p:cNvPr>
            <p:cNvSpPr txBox="1"/>
            <p:nvPr/>
          </p:nvSpPr>
          <p:spPr>
            <a:xfrm>
              <a:off x="1949822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-11</a:t>
              </a:r>
            </a:p>
          </p:txBody>
        </p:sp>
        <p:sp>
          <p:nvSpPr>
            <p:cNvPr id="61" name="Google Shape;886;p43">
              <a:extLst>
                <a:ext uri="{FF2B5EF4-FFF2-40B4-BE49-F238E27FC236}">
                  <a16:creationId xmlns:a16="http://schemas.microsoft.com/office/drawing/2014/main" id="{E1E2EC19-2B76-4B54-BC36-4A9B839771A5}"/>
                </a:ext>
              </a:extLst>
            </p:cNvPr>
            <p:cNvSpPr txBox="1"/>
            <p:nvPr/>
          </p:nvSpPr>
          <p:spPr>
            <a:xfrm>
              <a:off x="3649054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-5</a:t>
              </a:r>
            </a:p>
          </p:txBody>
        </p:sp>
        <p:sp>
          <p:nvSpPr>
            <p:cNvPr id="62" name="Google Shape;885;p43">
              <a:extLst>
                <a:ext uri="{FF2B5EF4-FFF2-40B4-BE49-F238E27FC236}">
                  <a16:creationId xmlns:a16="http://schemas.microsoft.com/office/drawing/2014/main" id="{80C0C585-89AE-43E6-9A67-280C33E8E8C9}"/>
                </a:ext>
              </a:extLst>
            </p:cNvPr>
            <p:cNvSpPr/>
            <p:nvPr/>
          </p:nvSpPr>
          <p:spPr>
            <a:xfrm>
              <a:off x="7054004" y="4939037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885;p43">
              <a:extLst>
                <a:ext uri="{FF2B5EF4-FFF2-40B4-BE49-F238E27FC236}">
                  <a16:creationId xmlns:a16="http://schemas.microsoft.com/office/drawing/2014/main" id="{26BD7328-8E35-4D92-8D5E-1EA163E6F893}"/>
                </a:ext>
              </a:extLst>
            </p:cNvPr>
            <p:cNvSpPr/>
            <p:nvPr/>
          </p:nvSpPr>
          <p:spPr>
            <a:xfrm>
              <a:off x="8740853" y="4937882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885;p43">
              <a:extLst>
                <a:ext uri="{FF2B5EF4-FFF2-40B4-BE49-F238E27FC236}">
                  <a16:creationId xmlns:a16="http://schemas.microsoft.com/office/drawing/2014/main" id="{D6CF2906-E4B2-4601-AE28-0CE9D89871CD}"/>
                </a:ext>
              </a:extLst>
            </p:cNvPr>
            <p:cNvSpPr/>
            <p:nvPr/>
          </p:nvSpPr>
          <p:spPr>
            <a:xfrm>
              <a:off x="10430343" y="4937882"/>
              <a:ext cx="1691640" cy="731520"/>
            </a:xfrm>
            <a:prstGeom prst="rect">
              <a:avLst/>
            </a:prstGeom>
            <a:solidFill>
              <a:srgbClr val="48685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886;p43">
              <a:extLst>
                <a:ext uri="{FF2B5EF4-FFF2-40B4-BE49-F238E27FC236}">
                  <a16:creationId xmlns:a16="http://schemas.microsoft.com/office/drawing/2014/main" id="{93D01EED-62B4-43F1-8191-C6E845891AE5}"/>
                </a:ext>
              </a:extLst>
            </p:cNvPr>
            <p:cNvSpPr txBox="1"/>
            <p:nvPr/>
          </p:nvSpPr>
          <p:spPr>
            <a:xfrm>
              <a:off x="10502174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+12</a:t>
              </a:r>
            </a:p>
          </p:txBody>
        </p:sp>
        <p:sp>
          <p:nvSpPr>
            <p:cNvPr id="66" name="Google Shape;886;p43">
              <a:extLst>
                <a:ext uri="{FF2B5EF4-FFF2-40B4-BE49-F238E27FC236}">
                  <a16:creationId xmlns:a16="http://schemas.microsoft.com/office/drawing/2014/main" id="{38F656A3-8DA3-4717-A0CD-2E71A3519D7D}"/>
                </a:ext>
              </a:extLst>
            </p:cNvPr>
            <p:cNvSpPr txBox="1"/>
            <p:nvPr/>
          </p:nvSpPr>
          <p:spPr>
            <a:xfrm>
              <a:off x="7089347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+7</a:t>
              </a:r>
            </a:p>
          </p:txBody>
        </p:sp>
        <p:sp>
          <p:nvSpPr>
            <p:cNvPr id="67" name="Google Shape;886;p43">
              <a:extLst>
                <a:ext uri="{FF2B5EF4-FFF2-40B4-BE49-F238E27FC236}">
                  <a16:creationId xmlns:a16="http://schemas.microsoft.com/office/drawing/2014/main" id="{537B01ED-A8AD-426C-88CD-B9CCEABE13B3}"/>
                </a:ext>
              </a:extLst>
            </p:cNvPr>
            <p:cNvSpPr txBox="1"/>
            <p:nvPr/>
          </p:nvSpPr>
          <p:spPr>
            <a:xfrm>
              <a:off x="8788579" y="5090198"/>
              <a:ext cx="1691640" cy="4268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+10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2731971" y="2895314"/>
            <a:ext cx="4981262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Chia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134541" indent="-134541" defTabSz="89297" fontAlgn="base">
              <a:spcBef>
                <a:spcPts val="450"/>
              </a:spcBef>
              <a:spcAft>
                <a:spcPct val="0"/>
              </a:spcAft>
              <a:buFontTx/>
              <a:buChar char="-"/>
            </a:pP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3: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múi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: 0; 13, 19</a:t>
            </a:r>
          </a:p>
          <a:p>
            <a:pPr marL="134541" indent="-134541" defTabSz="89297" fontAlgn="base">
              <a:spcBef>
                <a:spcPts val="450"/>
              </a:spcBef>
              <a:spcAft>
                <a:spcPct val="0"/>
              </a:spcAft>
              <a:buFontTx/>
              <a:buChar char="-"/>
            </a:pP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2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4: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múi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7; 10; 12</a:t>
            </a:r>
          </a:p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Ghép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kiến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ô t</a:t>
            </a:r>
            <a:r>
              <a:rPr lang="vi-VN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ươ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257175" indent="-257175" fontAlgn="base">
              <a:spcBef>
                <a:spcPts val="45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5 </a:t>
            </a:r>
            <a:r>
              <a:rPr lang="en-US" sz="1800" dirty="0" err="1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1800" dirty="0">
                <a:solidFill>
                  <a:srgbClr val="00877F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10898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6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2;p43">
            <a:extLst>
              <a:ext uri="{FF2B5EF4-FFF2-40B4-BE49-F238E27FC236}">
                <a16:creationId xmlns:a16="http://schemas.microsoft.com/office/drawing/2014/main" id="{588C9BF5-237E-4A1E-A847-48A001AA89EE}"/>
              </a:ext>
            </a:extLst>
          </p:cNvPr>
          <p:cNvSpPr txBox="1"/>
          <p:nvPr/>
        </p:nvSpPr>
        <p:spPr>
          <a:xfrm>
            <a:off x="153763" y="509835"/>
            <a:ext cx="6360382" cy="317235"/>
          </a:xfrm>
          <a:prstGeom prst="snip2Diag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3000" dirty="0">
              <a:solidFill>
                <a:srgbClr val="1B0B14"/>
              </a:solidFill>
              <a:latin typeface="Times New Roman" panose="02020603050405020304" pitchFamily="18" charset="0"/>
              <a:ea typeface="#9Slide02 Tieu de dai" panose="02000000000000000000" pitchFamily="2" charset="0"/>
              <a:cs typeface="Times New Roman" panose="02020603050405020304" pitchFamily="18" charset="0"/>
              <a:sym typeface="Proxima Nova Semibold"/>
            </a:endParaRPr>
          </a:p>
        </p:txBody>
      </p:sp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3391995" y="718883"/>
            <a:ext cx="1419606" cy="480060"/>
            <a:chOff x="3880601" y="390419"/>
            <a:chExt cx="8501888" cy="640080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TÍNH GIỜ</a:t>
              </a: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1529396" y="683650"/>
            <a:ext cx="1418662" cy="480060"/>
            <a:chOff x="3880601" y="390419"/>
            <a:chExt cx="8501888" cy="640080"/>
          </a:xfrm>
        </p:grpSpPr>
        <p:sp>
          <p:nvSpPr>
            <p:cNvPr id="204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tập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5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9" name="Google Shape;884;p43">
            <a:extLst>
              <a:ext uri="{FF2B5EF4-FFF2-40B4-BE49-F238E27FC236}">
                <a16:creationId xmlns:a16="http://schemas.microsoft.com/office/drawing/2014/main" id="{B783C010-06BA-44D8-8921-314BCA15B63F}"/>
              </a:ext>
            </a:extLst>
          </p:cNvPr>
          <p:cNvGrpSpPr/>
          <p:nvPr/>
        </p:nvGrpSpPr>
        <p:grpSpPr>
          <a:xfrm>
            <a:off x="94574" y="2073512"/>
            <a:ext cx="137160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80" name="Google Shape;885;p43">
              <a:extLst>
                <a:ext uri="{FF2B5EF4-FFF2-40B4-BE49-F238E27FC236}">
                  <a16:creationId xmlns:a16="http://schemas.microsoft.com/office/drawing/2014/main" id="{D58392E9-4EA1-44F8-95AE-D72C55940FFE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Google Shape;886;p43">
              <a:extLst>
                <a:ext uri="{FF2B5EF4-FFF2-40B4-BE49-F238E27FC236}">
                  <a16:creationId xmlns:a16="http://schemas.microsoft.com/office/drawing/2014/main" id="{F9C52F08-D152-4359-92B9-E4A5C844C58C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MÚI GIỜ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91" name="Google Shape;884;p43">
            <a:extLst>
              <a:ext uri="{FF2B5EF4-FFF2-40B4-BE49-F238E27FC236}">
                <a16:creationId xmlns:a16="http://schemas.microsoft.com/office/drawing/2014/main" id="{BFA1DF98-EA6D-4D5F-BC05-A27F5CF4EA39}"/>
              </a:ext>
            </a:extLst>
          </p:cNvPr>
          <p:cNvGrpSpPr/>
          <p:nvPr/>
        </p:nvGrpSpPr>
        <p:grpSpPr>
          <a:xfrm>
            <a:off x="94574" y="2616442"/>
            <a:ext cx="1371600" cy="548640"/>
            <a:chOff x="2072503" y="3521476"/>
            <a:chExt cx="791400" cy="754200"/>
          </a:xfrm>
          <a:solidFill>
            <a:srgbClr val="3E565C"/>
          </a:solidFill>
        </p:grpSpPr>
        <p:sp>
          <p:nvSpPr>
            <p:cNvPr id="92" name="Google Shape;885;p43">
              <a:extLst>
                <a:ext uri="{FF2B5EF4-FFF2-40B4-BE49-F238E27FC236}">
                  <a16:creationId xmlns:a16="http://schemas.microsoft.com/office/drawing/2014/main" id="{E3AAAB4C-9624-4C88-B847-BECF6D69B29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Google Shape;886;p43">
              <a:extLst>
                <a:ext uri="{FF2B5EF4-FFF2-40B4-BE49-F238E27FC236}">
                  <a16:creationId xmlns:a16="http://schemas.microsoft.com/office/drawing/2014/main" id="{81E554A4-B3FA-4284-830A-8CD6A1D0E05C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GIỜ</a:t>
              </a:r>
              <a:endParaRPr sz="2100"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103" name="Google Shape;884;p43">
            <a:extLst>
              <a:ext uri="{FF2B5EF4-FFF2-40B4-BE49-F238E27FC236}">
                <a16:creationId xmlns:a16="http://schemas.microsoft.com/office/drawing/2014/main" id="{4D293032-0D1D-4754-8277-5A8511130CC8}"/>
              </a:ext>
            </a:extLst>
          </p:cNvPr>
          <p:cNvGrpSpPr/>
          <p:nvPr/>
        </p:nvGrpSpPr>
        <p:grpSpPr>
          <a:xfrm>
            <a:off x="94574" y="3162782"/>
            <a:ext cx="1371600" cy="548640"/>
            <a:chOff x="2072503" y="3521476"/>
            <a:chExt cx="791400" cy="754200"/>
          </a:xfrm>
          <a:solidFill>
            <a:srgbClr val="486859"/>
          </a:solidFill>
        </p:grpSpPr>
        <p:sp>
          <p:nvSpPr>
            <p:cNvPr id="104" name="Google Shape;885;p43">
              <a:extLst>
                <a:ext uri="{FF2B5EF4-FFF2-40B4-BE49-F238E27FC236}">
                  <a16:creationId xmlns:a16="http://schemas.microsoft.com/office/drawing/2014/main" id="{A2AA114A-59C0-47C9-BD43-71C2C50499A6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Google Shape;886;p43">
              <a:extLst>
                <a:ext uri="{FF2B5EF4-FFF2-40B4-BE49-F238E27FC236}">
                  <a16:creationId xmlns:a16="http://schemas.microsoft.com/office/drawing/2014/main" id="{CA916129-821B-4311-8524-27342FD35AB0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NGÀY</a:t>
              </a:r>
            </a:p>
          </p:txBody>
        </p:sp>
      </p:grpSp>
      <p:grpSp>
        <p:nvGrpSpPr>
          <p:cNvPr id="115" name="Google Shape;884;p43">
            <a:extLst>
              <a:ext uri="{FF2B5EF4-FFF2-40B4-BE49-F238E27FC236}">
                <a16:creationId xmlns:a16="http://schemas.microsoft.com/office/drawing/2014/main" id="{5BDC08AD-EF41-4DFD-8F94-1227E680DF13}"/>
              </a:ext>
            </a:extLst>
          </p:cNvPr>
          <p:cNvGrpSpPr/>
          <p:nvPr/>
        </p:nvGrpSpPr>
        <p:grpSpPr>
          <a:xfrm>
            <a:off x="1469964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16" name="Google Shape;885;p43">
              <a:extLst>
                <a:ext uri="{FF2B5EF4-FFF2-40B4-BE49-F238E27FC236}">
                  <a16:creationId xmlns:a16="http://schemas.microsoft.com/office/drawing/2014/main" id="{124AEB85-888A-4A68-B386-E27A9F611932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Google Shape;886;p43">
              <a:extLst>
                <a:ext uri="{FF2B5EF4-FFF2-40B4-BE49-F238E27FC236}">
                  <a16:creationId xmlns:a16="http://schemas.microsoft.com/office/drawing/2014/main" id="{29889B86-A707-4625-8E1C-CA73B595530A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13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119" name="Google Shape;885;p43">
            <a:extLst>
              <a:ext uri="{FF2B5EF4-FFF2-40B4-BE49-F238E27FC236}">
                <a16:creationId xmlns:a16="http://schemas.microsoft.com/office/drawing/2014/main" id="{61847139-4F13-46BA-AF1B-108708B2AFD6}"/>
              </a:ext>
            </a:extLst>
          </p:cNvPr>
          <p:cNvSpPr/>
          <p:nvPr/>
        </p:nvSpPr>
        <p:spPr>
          <a:xfrm>
            <a:off x="1469964" y="261644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2" name="Google Shape;885;p43">
            <a:extLst>
              <a:ext uri="{FF2B5EF4-FFF2-40B4-BE49-F238E27FC236}">
                <a16:creationId xmlns:a16="http://schemas.microsoft.com/office/drawing/2014/main" id="{AB82BA8E-DA45-4343-973A-F96940374DB5}"/>
              </a:ext>
            </a:extLst>
          </p:cNvPr>
          <p:cNvSpPr/>
          <p:nvPr/>
        </p:nvSpPr>
        <p:spPr>
          <a:xfrm>
            <a:off x="1469964" y="3162782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4" name="Google Shape;884;p43">
            <a:extLst>
              <a:ext uri="{FF2B5EF4-FFF2-40B4-BE49-F238E27FC236}">
                <a16:creationId xmlns:a16="http://schemas.microsoft.com/office/drawing/2014/main" id="{E338C1C7-ED7C-48C0-8FAE-136B68D9A066}"/>
              </a:ext>
            </a:extLst>
          </p:cNvPr>
          <p:cNvGrpSpPr/>
          <p:nvPr/>
        </p:nvGrpSpPr>
        <p:grpSpPr>
          <a:xfrm>
            <a:off x="2747968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25" name="Google Shape;885;p43">
              <a:extLst>
                <a:ext uri="{FF2B5EF4-FFF2-40B4-BE49-F238E27FC236}">
                  <a16:creationId xmlns:a16="http://schemas.microsoft.com/office/drawing/2014/main" id="{383B2664-9959-473F-930E-B727FF338DF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6" name="Google Shape;886;p43">
              <a:extLst>
                <a:ext uri="{FF2B5EF4-FFF2-40B4-BE49-F238E27FC236}">
                  <a16:creationId xmlns:a16="http://schemas.microsoft.com/office/drawing/2014/main" id="{50FE859C-F10B-4DD9-B105-CD538BC8564F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19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128" name="Google Shape;885;p43">
            <a:extLst>
              <a:ext uri="{FF2B5EF4-FFF2-40B4-BE49-F238E27FC236}">
                <a16:creationId xmlns:a16="http://schemas.microsoft.com/office/drawing/2014/main" id="{91820842-2418-4967-806B-B86C6A04C1FA}"/>
              </a:ext>
            </a:extLst>
          </p:cNvPr>
          <p:cNvSpPr/>
          <p:nvPr/>
        </p:nvSpPr>
        <p:spPr>
          <a:xfrm>
            <a:off x="2747968" y="261644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1" name="Google Shape;885;p43">
            <a:extLst>
              <a:ext uri="{FF2B5EF4-FFF2-40B4-BE49-F238E27FC236}">
                <a16:creationId xmlns:a16="http://schemas.microsoft.com/office/drawing/2014/main" id="{09D5EA14-F99F-4FB3-9370-B3A8F593112A}"/>
              </a:ext>
            </a:extLst>
          </p:cNvPr>
          <p:cNvSpPr/>
          <p:nvPr/>
        </p:nvSpPr>
        <p:spPr>
          <a:xfrm>
            <a:off x="2747968" y="3162782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33" name="Google Shape;884;p43">
            <a:extLst>
              <a:ext uri="{FF2B5EF4-FFF2-40B4-BE49-F238E27FC236}">
                <a16:creationId xmlns:a16="http://schemas.microsoft.com/office/drawing/2014/main" id="{8E0C018C-3252-4840-928C-612840C0BFD6}"/>
              </a:ext>
            </a:extLst>
          </p:cNvPr>
          <p:cNvGrpSpPr/>
          <p:nvPr/>
        </p:nvGrpSpPr>
        <p:grpSpPr>
          <a:xfrm>
            <a:off x="4021987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34" name="Google Shape;885;p43">
              <a:extLst>
                <a:ext uri="{FF2B5EF4-FFF2-40B4-BE49-F238E27FC236}">
                  <a16:creationId xmlns:a16="http://schemas.microsoft.com/office/drawing/2014/main" id="{25E6D810-2ED0-4485-9356-C8C6A9895469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Google Shape;886;p43">
              <a:extLst>
                <a:ext uri="{FF2B5EF4-FFF2-40B4-BE49-F238E27FC236}">
                  <a16:creationId xmlns:a16="http://schemas.microsoft.com/office/drawing/2014/main" id="{90065F15-3408-4957-A923-A9DF61B26C3D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0</a:t>
              </a: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136" name="Google Shape;884;p43">
            <a:extLst>
              <a:ext uri="{FF2B5EF4-FFF2-40B4-BE49-F238E27FC236}">
                <a16:creationId xmlns:a16="http://schemas.microsoft.com/office/drawing/2014/main" id="{7730F31A-0665-4045-B7C0-BC7DF134D8D5}"/>
              </a:ext>
            </a:extLst>
          </p:cNvPr>
          <p:cNvGrpSpPr/>
          <p:nvPr/>
        </p:nvGrpSpPr>
        <p:grpSpPr>
          <a:xfrm>
            <a:off x="4021987" y="2616442"/>
            <a:ext cx="1268730" cy="548640"/>
            <a:chOff x="2072503" y="3521476"/>
            <a:chExt cx="791400" cy="754200"/>
          </a:xfrm>
          <a:solidFill>
            <a:srgbClr val="3E565C"/>
          </a:solidFill>
        </p:grpSpPr>
        <p:sp>
          <p:nvSpPr>
            <p:cNvPr id="137" name="Google Shape;885;p43">
              <a:extLst>
                <a:ext uri="{FF2B5EF4-FFF2-40B4-BE49-F238E27FC236}">
                  <a16:creationId xmlns:a16="http://schemas.microsoft.com/office/drawing/2014/main" id="{4F9388B9-AFCA-400E-99F0-C10DFF795B7A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Google Shape;886;p43">
              <a:extLst>
                <a:ext uri="{FF2B5EF4-FFF2-40B4-BE49-F238E27FC236}">
                  <a16:creationId xmlns:a16="http://schemas.microsoft.com/office/drawing/2014/main" id="{5C5E97B4-968B-4E07-AE22-E88931CBA9B2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4</a:t>
              </a:r>
              <a:endParaRPr sz="21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grpSp>
        <p:nvGrpSpPr>
          <p:cNvPr id="139" name="Google Shape;884;p43">
            <a:extLst>
              <a:ext uri="{FF2B5EF4-FFF2-40B4-BE49-F238E27FC236}">
                <a16:creationId xmlns:a16="http://schemas.microsoft.com/office/drawing/2014/main" id="{1D29A09D-3DB3-49C6-99A1-FE80BA7D8AE1}"/>
              </a:ext>
            </a:extLst>
          </p:cNvPr>
          <p:cNvGrpSpPr/>
          <p:nvPr/>
        </p:nvGrpSpPr>
        <p:grpSpPr>
          <a:xfrm>
            <a:off x="3945782" y="3162782"/>
            <a:ext cx="1464413" cy="548640"/>
            <a:chOff x="2024968" y="3521476"/>
            <a:chExt cx="913462" cy="754200"/>
          </a:xfrm>
          <a:solidFill>
            <a:srgbClr val="486859"/>
          </a:solidFill>
        </p:grpSpPr>
        <p:sp>
          <p:nvSpPr>
            <p:cNvPr id="140" name="Google Shape;885;p43">
              <a:extLst>
                <a:ext uri="{FF2B5EF4-FFF2-40B4-BE49-F238E27FC236}">
                  <a16:creationId xmlns:a16="http://schemas.microsoft.com/office/drawing/2014/main" id="{EA175BE9-EE74-4738-ACC1-2BC5A2184454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lnSpc>
                  <a:spcPct val="130000"/>
                </a:lnSpc>
              </a:pPr>
              <a:endParaRPr sz="2100">
                <a:solidFill>
                  <a:srgbClr val="FFFF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Google Shape;886;p43">
              <a:extLst>
                <a:ext uri="{FF2B5EF4-FFF2-40B4-BE49-F238E27FC236}">
                  <a16:creationId xmlns:a16="http://schemas.microsoft.com/office/drawing/2014/main" id="{FCFCF3B0-48C4-4E70-95E8-5CAB95F970C7}"/>
                </a:ext>
              </a:extLst>
            </p:cNvPr>
            <p:cNvSpPr txBox="1"/>
            <p:nvPr/>
          </p:nvSpPr>
          <p:spPr>
            <a:xfrm>
              <a:off x="2024968" y="3678514"/>
              <a:ext cx="913462" cy="440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>
                <a:defRPr lang="en-US"/>
              </a:defPPr>
              <a:lvl1pPr lvl="0" algn="ctr">
                <a:lnSpc>
                  <a:spcPct val="130000"/>
                </a:lnSpc>
                <a:defRPr sz="2000">
                  <a:solidFill>
                    <a:schemeClr val="lt1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  <a:cs typeface="Proxima Nova Semibold"/>
                </a:defRPr>
              </a:lvl1pPr>
            </a:lstStyle>
            <a:p>
              <a:r>
                <a:rPr lang="en-US" sz="21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Proxima Nova Semibold"/>
                </a:rPr>
                <a:t>30/4/2020</a:t>
              </a:r>
            </a:p>
          </p:txBody>
        </p:sp>
      </p:grpSp>
      <p:grpSp>
        <p:nvGrpSpPr>
          <p:cNvPr id="142" name="Google Shape;884;p43">
            <a:extLst>
              <a:ext uri="{FF2B5EF4-FFF2-40B4-BE49-F238E27FC236}">
                <a16:creationId xmlns:a16="http://schemas.microsoft.com/office/drawing/2014/main" id="{41D47CC8-F48E-4710-86AE-4FBA674F4AF1}"/>
              </a:ext>
            </a:extLst>
          </p:cNvPr>
          <p:cNvGrpSpPr/>
          <p:nvPr/>
        </p:nvGrpSpPr>
        <p:grpSpPr>
          <a:xfrm>
            <a:off x="5289104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43" name="Google Shape;885;p43">
              <a:extLst>
                <a:ext uri="{FF2B5EF4-FFF2-40B4-BE49-F238E27FC236}">
                  <a16:creationId xmlns:a16="http://schemas.microsoft.com/office/drawing/2014/main" id="{C0E31399-F0FD-42CE-B634-5649EC92189C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Google Shape;886;p43">
              <a:extLst>
                <a:ext uri="{FF2B5EF4-FFF2-40B4-BE49-F238E27FC236}">
                  <a16:creationId xmlns:a16="http://schemas.microsoft.com/office/drawing/2014/main" id="{0BE93502-E682-4A49-9782-931F7D4BF2F3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7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146" name="Google Shape;885;p43">
            <a:extLst>
              <a:ext uri="{FF2B5EF4-FFF2-40B4-BE49-F238E27FC236}">
                <a16:creationId xmlns:a16="http://schemas.microsoft.com/office/drawing/2014/main" id="{3AAFC901-71F1-4186-B18D-136416B57460}"/>
              </a:ext>
            </a:extLst>
          </p:cNvPr>
          <p:cNvSpPr/>
          <p:nvPr/>
        </p:nvSpPr>
        <p:spPr>
          <a:xfrm>
            <a:off x="5289104" y="261644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9" name="Google Shape;885;p43">
            <a:extLst>
              <a:ext uri="{FF2B5EF4-FFF2-40B4-BE49-F238E27FC236}">
                <a16:creationId xmlns:a16="http://schemas.microsoft.com/office/drawing/2014/main" id="{CF783495-1CC0-4FE9-ADCC-CFDE8BE1D6E3}"/>
              </a:ext>
            </a:extLst>
          </p:cNvPr>
          <p:cNvSpPr/>
          <p:nvPr/>
        </p:nvSpPr>
        <p:spPr>
          <a:xfrm>
            <a:off x="5289104" y="3162782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51" name="Google Shape;884;p43">
            <a:extLst>
              <a:ext uri="{FF2B5EF4-FFF2-40B4-BE49-F238E27FC236}">
                <a16:creationId xmlns:a16="http://schemas.microsoft.com/office/drawing/2014/main" id="{6A8F824A-6E43-4183-B81B-DE910B137493}"/>
              </a:ext>
            </a:extLst>
          </p:cNvPr>
          <p:cNvGrpSpPr/>
          <p:nvPr/>
        </p:nvGrpSpPr>
        <p:grpSpPr>
          <a:xfrm>
            <a:off x="6555640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152" name="Google Shape;885;p43">
              <a:extLst>
                <a:ext uri="{FF2B5EF4-FFF2-40B4-BE49-F238E27FC236}">
                  <a16:creationId xmlns:a16="http://schemas.microsoft.com/office/drawing/2014/main" id="{6FF1DA2D-9850-4FF9-A2AB-9BE23D197A80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Google Shape;886;p43">
              <a:extLst>
                <a:ext uri="{FF2B5EF4-FFF2-40B4-BE49-F238E27FC236}">
                  <a16:creationId xmlns:a16="http://schemas.microsoft.com/office/drawing/2014/main" id="{E9A1FB59-A316-4BD3-8F49-9B89C6428FF2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10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155" name="Google Shape;885;p43">
            <a:extLst>
              <a:ext uri="{FF2B5EF4-FFF2-40B4-BE49-F238E27FC236}">
                <a16:creationId xmlns:a16="http://schemas.microsoft.com/office/drawing/2014/main" id="{30AE0CBC-CA85-4219-9E6B-88F6AD899D2F}"/>
              </a:ext>
            </a:extLst>
          </p:cNvPr>
          <p:cNvSpPr/>
          <p:nvPr/>
        </p:nvSpPr>
        <p:spPr>
          <a:xfrm>
            <a:off x="6555640" y="261644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8" name="Google Shape;885;p43">
            <a:extLst>
              <a:ext uri="{FF2B5EF4-FFF2-40B4-BE49-F238E27FC236}">
                <a16:creationId xmlns:a16="http://schemas.microsoft.com/office/drawing/2014/main" id="{53EC01C6-2C17-48C1-A604-942C2F69A702}"/>
              </a:ext>
            </a:extLst>
          </p:cNvPr>
          <p:cNvSpPr/>
          <p:nvPr/>
        </p:nvSpPr>
        <p:spPr>
          <a:xfrm>
            <a:off x="6555640" y="3162782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1" name="Google Shape;884;p43">
            <a:extLst>
              <a:ext uri="{FF2B5EF4-FFF2-40B4-BE49-F238E27FC236}">
                <a16:creationId xmlns:a16="http://schemas.microsoft.com/office/drawing/2014/main" id="{2D69AC3A-9AAB-41A2-BFDB-E318918FCD53}"/>
              </a:ext>
            </a:extLst>
          </p:cNvPr>
          <p:cNvGrpSpPr/>
          <p:nvPr/>
        </p:nvGrpSpPr>
        <p:grpSpPr>
          <a:xfrm>
            <a:off x="7822757" y="2073512"/>
            <a:ext cx="1268730" cy="548640"/>
            <a:chOff x="2072503" y="3521476"/>
            <a:chExt cx="791400" cy="754200"/>
          </a:xfrm>
          <a:solidFill>
            <a:srgbClr val="004758"/>
          </a:solidFill>
        </p:grpSpPr>
        <p:sp>
          <p:nvSpPr>
            <p:cNvPr id="52" name="Google Shape;885;p43">
              <a:extLst>
                <a:ext uri="{FF2B5EF4-FFF2-40B4-BE49-F238E27FC236}">
                  <a16:creationId xmlns:a16="http://schemas.microsoft.com/office/drawing/2014/main" id="{FAE75A4F-10B6-4E1A-B77B-DF0E7901E709}"/>
                </a:ext>
              </a:extLst>
            </p:cNvPr>
            <p:cNvSpPr/>
            <p:nvPr/>
          </p:nvSpPr>
          <p:spPr>
            <a:xfrm>
              <a:off x="2072503" y="3521476"/>
              <a:ext cx="791400" cy="754200"/>
            </a:xfrm>
            <a:prstGeom prst="rect">
              <a:avLst/>
            </a:prstGeom>
            <a:grp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21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886;p43">
              <a:extLst>
                <a:ext uri="{FF2B5EF4-FFF2-40B4-BE49-F238E27FC236}">
                  <a16:creationId xmlns:a16="http://schemas.microsoft.com/office/drawing/2014/main" id="{30B92D4D-505A-4D7F-9069-D9B6C20B63B8}"/>
                </a:ext>
              </a:extLst>
            </p:cNvPr>
            <p:cNvSpPr txBox="1"/>
            <p:nvPr/>
          </p:nvSpPr>
          <p:spPr>
            <a:xfrm>
              <a:off x="2072503" y="3678514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r>
                <a:rPr lang="en-US" sz="2100">
                  <a:solidFill>
                    <a:schemeClr val="lt1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  <a:sym typeface="Proxima Nova Semibold"/>
                </a:rPr>
                <a:t>12</a:t>
              </a:r>
              <a:endParaRPr sz="2100">
                <a:solidFill>
                  <a:srgbClr val="FFFFF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endParaRPr>
            </a:p>
          </p:txBody>
        </p:sp>
      </p:grpSp>
      <p:sp>
        <p:nvSpPr>
          <p:cNvPr id="54" name="Google Shape;885;p43">
            <a:extLst>
              <a:ext uri="{FF2B5EF4-FFF2-40B4-BE49-F238E27FC236}">
                <a16:creationId xmlns:a16="http://schemas.microsoft.com/office/drawing/2014/main" id="{79D9DCB2-594F-435E-A48F-81ECEC5F6A06}"/>
              </a:ext>
            </a:extLst>
          </p:cNvPr>
          <p:cNvSpPr/>
          <p:nvPr/>
        </p:nvSpPr>
        <p:spPr>
          <a:xfrm>
            <a:off x="7822757" y="2616442"/>
            <a:ext cx="1268730" cy="548640"/>
          </a:xfrm>
          <a:prstGeom prst="rect">
            <a:avLst/>
          </a:prstGeom>
          <a:solidFill>
            <a:srgbClr val="3E565C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5" name="Google Shape;885;p43">
            <a:extLst>
              <a:ext uri="{FF2B5EF4-FFF2-40B4-BE49-F238E27FC236}">
                <a16:creationId xmlns:a16="http://schemas.microsoft.com/office/drawing/2014/main" id="{8F9A3616-E136-49AD-8063-9F1587845529}"/>
              </a:ext>
            </a:extLst>
          </p:cNvPr>
          <p:cNvSpPr/>
          <p:nvPr/>
        </p:nvSpPr>
        <p:spPr>
          <a:xfrm>
            <a:off x="7822757" y="3162782"/>
            <a:ext cx="1268730" cy="548640"/>
          </a:xfrm>
          <a:prstGeom prst="rect">
            <a:avLst/>
          </a:prstGeom>
          <a:solidFill>
            <a:srgbClr val="48685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lnSpc>
                <a:spcPct val="130000"/>
              </a:lnSpc>
            </a:pPr>
            <a:endParaRPr sz="2100"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86;p43">
            <a:extLst>
              <a:ext uri="{FF2B5EF4-FFF2-40B4-BE49-F238E27FC236}">
                <a16:creationId xmlns:a16="http://schemas.microsoft.com/office/drawing/2014/main" id="{97012E84-CA39-4737-A938-01446732C86D}"/>
              </a:ext>
            </a:extLst>
          </p:cNvPr>
          <p:cNvSpPr txBox="1"/>
          <p:nvPr/>
        </p:nvSpPr>
        <p:spPr>
          <a:xfrm>
            <a:off x="1426421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17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84" name="Google Shape;886;p43">
            <a:extLst>
              <a:ext uri="{FF2B5EF4-FFF2-40B4-BE49-F238E27FC236}">
                <a16:creationId xmlns:a16="http://schemas.microsoft.com/office/drawing/2014/main" id="{3B5921C5-3605-47A1-B5D3-312DCD6B51D7}"/>
              </a:ext>
            </a:extLst>
          </p:cNvPr>
          <p:cNvSpPr txBox="1"/>
          <p:nvPr/>
        </p:nvSpPr>
        <p:spPr>
          <a:xfrm>
            <a:off x="1426421" y="3287904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29/4/2020</a:t>
            </a:r>
          </a:p>
        </p:txBody>
      </p:sp>
      <p:sp>
        <p:nvSpPr>
          <p:cNvPr id="85" name="Google Shape;886;p43">
            <a:extLst>
              <a:ext uri="{FF2B5EF4-FFF2-40B4-BE49-F238E27FC236}">
                <a16:creationId xmlns:a16="http://schemas.microsoft.com/office/drawing/2014/main" id="{F4BFFA72-FD0F-4E1B-8348-E8CAAE91C081}"/>
              </a:ext>
            </a:extLst>
          </p:cNvPr>
          <p:cNvSpPr txBox="1"/>
          <p:nvPr/>
        </p:nvSpPr>
        <p:spPr>
          <a:xfrm>
            <a:off x="2715310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23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86" name="Google Shape;886;p43">
            <a:extLst>
              <a:ext uri="{FF2B5EF4-FFF2-40B4-BE49-F238E27FC236}">
                <a16:creationId xmlns:a16="http://schemas.microsoft.com/office/drawing/2014/main" id="{28E19915-49DD-4BFE-A409-DFA6D9435855}"/>
              </a:ext>
            </a:extLst>
          </p:cNvPr>
          <p:cNvSpPr txBox="1"/>
          <p:nvPr/>
        </p:nvSpPr>
        <p:spPr>
          <a:xfrm>
            <a:off x="2715310" y="3287904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29/4/2020</a:t>
            </a:r>
          </a:p>
        </p:txBody>
      </p:sp>
      <p:sp>
        <p:nvSpPr>
          <p:cNvPr id="87" name="Google Shape;886;p43">
            <a:extLst>
              <a:ext uri="{FF2B5EF4-FFF2-40B4-BE49-F238E27FC236}">
                <a16:creationId xmlns:a16="http://schemas.microsoft.com/office/drawing/2014/main" id="{93F3DB27-9C36-4AA7-B4FD-F054B4477529}"/>
              </a:ext>
            </a:extLst>
          </p:cNvPr>
          <p:cNvSpPr txBox="1"/>
          <p:nvPr/>
        </p:nvSpPr>
        <p:spPr>
          <a:xfrm>
            <a:off x="5234671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11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88" name="Google Shape;886;p43">
            <a:extLst>
              <a:ext uri="{FF2B5EF4-FFF2-40B4-BE49-F238E27FC236}">
                <a16:creationId xmlns:a16="http://schemas.microsoft.com/office/drawing/2014/main" id="{7556AD80-A799-49EB-B1CE-CF6CB2A4F43B}"/>
              </a:ext>
            </a:extLst>
          </p:cNvPr>
          <p:cNvSpPr txBox="1"/>
          <p:nvPr/>
        </p:nvSpPr>
        <p:spPr>
          <a:xfrm>
            <a:off x="6512092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14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89" name="Google Shape;886;p43">
            <a:extLst>
              <a:ext uri="{FF2B5EF4-FFF2-40B4-BE49-F238E27FC236}">
                <a16:creationId xmlns:a16="http://schemas.microsoft.com/office/drawing/2014/main" id="{00B1714B-15E4-4837-AF0F-324CE1095C74}"/>
              </a:ext>
            </a:extLst>
          </p:cNvPr>
          <p:cNvSpPr txBox="1"/>
          <p:nvPr/>
        </p:nvSpPr>
        <p:spPr>
          <a:xfrm>
            <a:off x="5234671" y="3287904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30/4/2020</a:t>
            </a:r>
          </a:p>
        </p:txBody>
      </p:sp>
      <p:sp>
        <p:nvSpPr>
          <p:cNvPr id="90" name="Google Shape;886;p43">
            <a:extLst>
              <a:ext uri="{FF2B5EF4-FFF2-40B4-BE49-F238E27FC236}">
                <a16:creationId xmlns:a16="http://schemas.microsoft.com/office/drawing/2014/main" id="{031C9E57-BBCE-4C9C-BEA2-121E1AF2D514}"/>
              </a:ext>
            </a:extLst>
          </p:cNvPr>
          <p:cNvSpPr txBox="1"/>
          <p:nvPr/>
        </p:nvSpPr>
        <p:spPr>
          <a:xfrm>
            <a:off x="6494111" y="3287904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30/4/2020</a:t>
            </a:r>
          </a:p>
        </p:txBody>
      </p:sp>
      <p:sp>
        <p:nvSpPr>
          <p:cNvPr id="94" name="Google Shape;886;p43">
            <a:extLst>
              <a:ext uri="{FF2B5EF4-FFF2-40B4-BE49-F238E27FC236}">
                <a16:creationId xmlns:a16="http://schemas.microsoft.com/office/drawing/2014/main" id="{FA5F4497-5D89-41EF-9628-242068E1F56C}"/>
              </a:ext>
            </a:extLst>
          </p:cNvPr>
          <p:cNvSpPr txBox="1"/>
          <p:nvPr/>
        </p:nvSpPr>
        <p:spPr>
          <a:xfrm>
            <a:off x="6514144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14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96" name="Google Shape;886;p43">
            <a:extLst>
              <a:ext uri="{FF2B5EF4-FFF2-40B4-BE49-F238E27FC236}">
                <a16:creationId xmlns:a16="http://schemas.microsoft.com/office/drawing/2014/main" id="{349D9A6A-00A6-49A2-86A4-9B1CA34B2F60}"/>
              </a:ext>
            </a:extLst>
          </p:cNvPr>
          <p:cNvSpPr txBox="1"/>
          <p:nvPr/>
        </p:nvSpPr>
        <p:spPr>
          <a:xfrm>
            <a:off x="7776862" y="2741565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16</a:t>
            </a:r>
            <a:endParaRPr sz="2100">
              <a:latin typeface="Times New Roman" panose="02020603050405020304" pitchFamily="18" charset="0"/>
              <a:cs typeface="Times New Roman" panose="02020603050405020304" pitchFamily="18" charset="0"/>
              <a:sym typeface="Proxima Nova Semibold"/>
            </a:endParaRPr>
          </a:p>
        </p:txBody>
      </p:sp>
      <p:sp>
        <p:nvSpPr>
          <p:cNvPr id="97" name="Google Shape;886;p43">
            <a:extLst>
              <a:ext uri="{FF2B5EF4-FFF2-40B4-BE49-F238E27FC236}">
                <a16:creationId xmlns:a16="http://schemas.microsoft.com/office/drawing/2014/main" id="{49F73614-4207-4D6B-BE9D-7E814C3C9FFC}"/>
              </a:ext>
            </a:extLst>
          </p:cNvPr>
          <p:cNvSpPr txBox="1"/>
          <p:nvPr/>
        </p:nvSpPr>
        <p:spPr>
          <a:xfrm>
            <a:off x="7747996" y="3287904"/>
            <a:ext cx="1371600" cy="320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>
              <a:defRPr lang="en-US"/>
            </a:defPPr>
            <a:lvl1pPr lvl="0" algn="ctr">
              <a:lnSpc>
                <a:spcPct val="130000"/>
              </a:lnSpc>
              <a:defRPr sz="2000">
                <a:solidFill>
                  <a:schemeClr val="lt1"/>
                </a:solidFill>
                <a:latin typeface="#9Slide02 Noi dung rat dai" panose="02000000000000000000" pitchFamily="2" charset="0"/>
                <a:ea typeface="#9Slide02 Noi dung rat dai" panose="02000000000000000000" pitchFamily="2" charset="0"/>
                <a:cs typeface="Proxima Nova Semibold"/>
              </a:defRPr>
            </a:lvl1pPr>
          </a:lstStyle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Proxima Nova Semibold"/>
              </a:rPr>
              <a:t>30/4/2020</a:t>
            </a:r>
          </a:p>
        </p:txBody>
      </p:sp>
      <p:grpSp>
        <p:nvGrpSpPr>
          <p:cNvPr id="65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668402" y="488910"/>
            <a:ext cx="707231" cy="707231"/>
            <a:chOff x="2014537" y="1795463"/>
            <a:chExt cx="942975" cy="942975"/>
          </a:xfrm>
        </p:grpSpPr>
        <p:grpSp>
          <p:nvGrpSpPr>
            <p:cNvPr id="66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68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9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70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1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67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Picture 7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4844" l="10000" r="910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1395" y="1154611"/>
            <a:ext cx="848996" cy="84899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529" y="72914"/>
            <a:ext cx="2539777" cy="187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16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2450462" y="282422"/>
            <a:ext cx="1799967" cy="480060"/>
            <a:chOff x="3880601" y="390419"/>
            <a:chExt cx="8501888" cy="640080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ĐÚNG / SAI</a:t>
              </a: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9" name="Nhóm 238">
            <a:extLst>
              <a:ext uri="{FF2B5EF4-FFF2-40B4-BE49-F238E27FC236}">
                <a16:creationId xmlns:a16="http://schemas.microsoft.com/office/drawing/2014/main" id="{A7069EC1-7E92-47D0-9F66-E0EF59F0C8C4}"/>
              </a:ext>
            </a:extLst>
          </p:cNvPr>
          <p:cNvGrpSpPr/>
          <p:nvPr/>
        </p:nvGrpSpPr>
        <p:grpSpPr>
          <a:xfrm>
            <a:off x="667289" y="1510656"/>
            <a:ext cx="8228418" cy="978503"/>
            <a:chOff x="1127126" y="2004233"/>
            <a:chExt cx="10971224" cy="1304671"/>
          </a:xfrm>
        </p:grpSpPr>
        <p:grpSp>
          <p:nvGrpSpPr>
            <p:cNvPr id="240" name="Nhóm 239">
              <a:extLst>
                <a:ext uri="{FF2B5EF4-FFF2-40B4-BE49-F238E27FC236}">
                  <a16:creationId xmlns:a16="http://schemas.microsoft.com/office/drawing/2014/main" id="{572A4F26-15EC-4DF2-AEF5-866BE892D1A3}"/>
                </a:ext>
              </a:extLst>
            </p:cNvPr>
            <p:cNvGrpSpPr/>
            <p:nvPr/>
          </p:nvGrpSpPr>
          <p:grpSpPr>
            <a:xfrm>
              <a:off x="1127126" y="2004233"/>
              <a:ext cx="10702016" cy="1304671"/>
              <a:chOff x="3770631" y="2772936"/>
              <a:chExt cx="10702016" cy="1304671"/>
            </a:xfrm>
          </p:grpSpPr>
          <p:sp>
            <p:nvSpPr>
              <p:cNvPr id="247" name="Hình tự do: Hình 246">
                <a:extLst>
                  <a:ext uri="{FF2B5EF4-FFF2-40B4-BE49-F238E27FC236}">
                    <a16:creationId xmlns:a16="http://schemas.microsoft.com/office/drawing/2014/main" id="{67D79DC2-1455-4182-B4A6-76441AFF64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824" y="3060126"/>
                <a:ext cx="10439823" cy="694944"/>
              </a:xfrm>
              <a:custGeom>
                <a:avLst/>
                <a:gdLst>
                  <a:gd name="connsiteX0" fmla="*/ 0 w 5371138"/>
                  <a:gd name="connsiteY0" fmla="*/ 0 h 699156"/>
                  <a:gd name="connsiteX1" fmla="*/ 5254610 w 5371138"/>
                  <a:gd name="connsiteY1" fmla="*/ 0 h 699156"/>
                  <a:gd name="connsiteX2" fmla="*/ 5371138 w 5371138"/>
                  <a:gd name="connsiteY2" fmla="*/ 116528 h 699156"/>
                  <a:gd name="connsiteX3" fmla="*/ 5371138 w 5371138"/>
                  <a:gd name="connsiteY3" fmla="*/ 582628 h 699156"/>
                  <a:gd name="connsiteX4" fmla="*/ 5254610 w 5371138"/>
                  <a:gd name="connsiteY4" fmla="*/ 699156 h 699156"/>
                  <a:gd name="connsiteX5" fmla="*/ 0 w 5371138"/>
                  <a:gd name="connsiteY5" fmla="*/ 699156 h 69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1138" h="699156">
                    <a:moveTo>
                      <a:pt x="0" y="0"/>
                    </a:moveTo>
                    <a:lnTo>
                      <a:pt x="5254610" y="0"/>
                    </a:lnTo>
                    <a:cubicBezTo>
                      <a:pt x="5318967" y="0"/>
                      <a:pt x="5371138" y="52171"/>
                      <a:pt x="5371138" y="116528"/>
                    </a:cubicBezTo>
                    <a:lnTo>
                      <a:pt x="5371138" y="582628"/>
                    </a:lnTo>
                    <a:cubicBezTo>
                      <a:pt x="5371138" y="646985"/>
                      <a:pt x="5318967" y="699156"/>
                      <a:pt x="5254610" y="699156"/>
                    </a:cubicBezTo>
                    <a:lnTo>
                      <a:pt x="0" y="699156"/>
                    </a:lnTo>
                    <a:close/>
                  </a:path>
                </a:pathLst>
              </a:custGeom>
              <a:noFill/>
              <a:ln>
                <a:solidFill>
                  <a:srgbClr val="807D8D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Hình chữ nhật 247">
                <a:extLst>
                  <a:ext uri="{FF2B5EF4-FFF2-40B4-BE49-F238E27FC236}">
                    <a16:creationId xmlns:a16="http://schemas.microsoft.com/office/drawing/2014/main" id="{21241D9C-DAA6-412A-9330-5FF485AEBAFF}"/>
                  </a:ext>
                </a:extLst>
              </p:cNvPr>
              <p:cNvSpPr/>
              <p:nvPr/>
            </p:nvSpPr>
            <p:spPr>
              <a:xfrm>
                <a:off x="3770631" y="2772936"/>
                <a:ext cx="558800" cy="1304671"/>
              </a:xfrm>
              <a:prstGeom prst="rect">
                <a:avLst/>
              </a:prstGeom>
              <a:solidFill>
                <a:srgbClr val="1910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Nhóm 240">
              <a:extLst>
                <a:ext uri="{FF2B5EF4-FFF2-40B4-BE49-F238E27FC236}">
                  <a16:creationId xmlns:a16="http://schemas.microsoft.com/office/drawing/2014/main" id="{3CB6EC71-0153-4371-9100-3140BEE87520}"/>
                </a:ext>
              </a:extLst>
            </p:cNvPr>
            <p:cNvGrpSpPr/>
            <p:nvPr/>
          </p:nvGrpSpPr>
          <p:grpSpPr>
            <a:xfrm>
              <a:off x="1256645" y="2288195"/>
              <a:ext cx="699156" cy="699156"/>
              <a:chOff x="2962275" y="2519363"/>
              <a:chExt cx="942975" cy="942975"/>
            </a:xfrm>
          </p:grpSpPr>
          <p:sp>
            <p:nvSpPr>
              <p:cNvPr id="243" name="Oval 9">
                <a:extLst>
                  <a:ext uri="{FF2B5EF4-FFF2-40B4-BE49-F238E27FC236}">
                    <a16:creationId xmlns:a16="http://schemas.microsoft.com/office/drawing/2014/main" id="{6EA3CE5C-BC78-408F-A4E1-F8E6B442EBE8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44" name="Group 10">
                <a:extLst>
                  <a:ext uri="{FF2B5EF4-FFF2-40B4-BE49-F238E27FC236}">
                    <a16:creationId xmlns:a16="http://schemas.microsoft.com/office/drawing/2014/main" id="{55B0562D-56A0-41BD-A978-30D181F427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45" name="Oval 6">
                  <a:extLst>
                    <a:ext uri="{FF2B5EF4-FFF2-40B4-BE49-F238E27FC236}">
                      <a16:creationId xmlns:a16="http://schemas.microsoft.com/office/drawing/2014/main" id="{165A0951-50BC-4C08-8FF7-A44B23E17E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6" name="Oval 6">
                  <a:extLst>
                    <a:ext uri="{FF2B5EF4-FFF2-40B4-BE49-F238E27FC236}">
                      <a16:creationId xmlns:a16="http://schemas.microsoft.com/office/drawing/2014/main" id="{9B28C5ED-436A-403A-A46A-0D31646072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42" name="Rectangle 25">
              <a:extLst>
                <a:ext uri="{FF2B5EF4-FFF2-40B4-BE49-F238E27FC236}">
                  <a16:creationId xmlns:a16="http://schemas.microsoft.com/office/drawing/2014/main" id="{C71D4D6F-A34A-4146-99B6-B1BFD79BB43C}"/>
                </a:ext>
              </a:extLst>
            </p:cNvPr>
            <p:cNvSpPr/>
            <p:nvPr/>
          </p:nvSpPr>
          <p:spPr>
            <a:xfrm>
              <a:off x="1912930" y="2425734"/>
              <a:ext cx="1018542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địa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</a:t>
              </a:r>
              <a:r>
                <a:rPr lang="vi-VN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ơng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được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xác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định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dựa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vị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trí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Mặt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Trời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bầu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trời</a:t>
              </a:r>
              <a:r>
                <a:rPr lang="en-US" sz="1800" dirty="0">
                  <a:solidFill>
                    <a:srgbClr val="00B05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269" name="Nhóm 268">
            <a:extLst>
              <a:ext uri="{FF2B5EF4-FFF2-40B4-BE49-F238E27FC236}">
                <a16:creationId xmlns:a16="http://schemas.microsoft.com/office/drawing/2014/main" id="{58DFE231-DB15-4617-8CB6-1763AB43F128}"/>
              </a:ext>
            </a:extLst>
          </p:cNvPr>
          <p:cNvGrpSpPr/>
          <p:nvPr/>
        </p:nvGrpSpPr>
        <p:grpSpPr>
          <a:xfrm>
            <a:off x="701940" y="3087479"/>
            <a:ext cx="8199843" cy="649399"/>
            <a:chOff x="1127126" y="2195027"/>
            <a:chExt cx="10933124" cy="865865"/>
          </a:xfrm>
        </p:grpSpPr>
        <p:grpSp>
          <p:nvGrpSpPr>
            <p:cNvPr id="270" name="Nhóm 269">
              <a:extLst>
                <a:ext uri="{FF2B5EF4-FFF2-40B4-BE49-F238E27FC236}">
                  <a16:creationId xmlns:a16="http://schemas.microsoft.com/office/drawing/2014/main" id="{6C2CAEA8-4A55-42F1-A29B-A3746C4BEA46}"/>
                </a:ext>
              </a:extLst>
            </p:cNvPr>
            <p:cNvGrpSpPr/>
            <p:nvPr/>
          </p:nvGrpSpPr>
          <p:grpSpPr>
            <a:xfrm>
              <a:off x="1127126" y="2195027"/>
              <a:ext cx="10702016" cy="865865"/>
              <a:chOff x="3770631" y="2963730"/>
              <a:chExt cx="10702016" cy="865865"/>
            </a:xfrm>
          </p:grpSpPr>
          <p:sp>
            <p:nvSpPr>
              <p:cNvPr id="277" name="Hình tự do: Hình 276">
                <a:extLst>
                  <a:ext uri="{FF2B5EF4-FFF2-40B4-BE49-F238E27FC236}">
                    <a16:creationId xmlns:a16="http://schemas.microsoft.com/office/drawing/2014/main" id="{2C57D56D-22F2-4922-835A-EE01E8C668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824" y="3060126"/>
                <a:ext cx="10439823" cy="694944"/>
              </a:xfrm>
              <a:custGeom>
                <a:avLst/>
                <a:gdLst>
                  <a:gd name="connsiteX0" fmla="*/ 0 w 5371138"/>
                  <a:gd name="connsiteY0" fmla="*/ 0 h 699156"/>
                  <a:gd name="connsiteX1" fmla="*/ 5254610 w 5371138"/>
                  <a:gd name="connsiteY1" fmla="*/ 0 h 699156"/>
                  <a:gd name="connsiteX2" fmla="*/ 5371138 w 5371138"/>
                  <a:gd name="connsiteY2" fmla="*/ 116528 h 699156"/>
                  <a:gd name="connsiteX3" fmla="*/ 5371138 w 5371138"/>
                  <a:gd name="connsiteY3" fmla="*/ 582628 h 699156"/>
                  <a:gd name="connsiteX4" fmla="*/ 5254610 w 5371138"/>
                  <a:gd name="connsiteY4" fmla="*/ 699156 h 699156"/>
                  <a:gd name="connsiteX5" fmla="*/ 0 w 5371138"/>
                  <a:gd name="connsiteY5" fmla="*/ 699156 h 69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1138" h="699156">
                    <a:moveTo>
                      <a:pt x="0" y="0"/>
                    </a:moveTo>
                    <a:lnTo>
                      <a:pt x="5254610" y="0"/>
                    </a:lnTo>
                    <a:cubicBezTo>
                      <a:pt x="5318967" y="0"/>
                      <a:pt x="5371138" y="52171"/>
                      <a:pt x="5371138" y="116528"/>
                    </a:cubicBezTo>
                    <a:lnTo>
                      <a:pt x="5371138" y="582628"/>
                    </a:lnTo>
                    <a:cubicBezTo>
                      <a:pt x="5371138" y="646985"/>
                      <a:pt x="5318967" y="699156"/>
                      <a:pt x="5254610" y="699156"/>
                    </a:cubicBezTo>
                    <a:lnTo>
                      <a:pt x="0" y="699156"/>
                    </a:lnTo>
                    <a:close/>
                  </a:path>
                </a:pathLst>
              </a:custGeom>
              <a:noFill/>
              <a:ln>
                <a:solidFill>
                  <a:srgbClr val="807D8D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500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Hình chữ nhật 277">
                <a:extLst>
                  <a:ext uri="{FF2B5EF4-FFF2-40B4-BE49-F238E27FC236}">
                    <a16:creationId xmlns:a16="http://schemas.microsoft.com/office/drawing/2014/main" id="{3074E2C3-C964-4707-B836-77A35C3843AC}"/>
                  </a:ext>
                </a:extLst>
              </p:cNvPr>
              <p:cNvSpPr/>
              <p:nvPr/>
            </p:nvSpPr>
            <p:spPr>
              <a:xfrm>
                <a:off x="3770631" y="2963730"/>
                <a:ext cx="558800" cy="865865"/>
              </a:xfrm>
              <a:prstGeom prst="rect">
                <a:avLst/>
              </a:prstGeom>
              <a:solidFill>
                <a:srgbClr val="1910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71" name="Nhóm 270">
              <a:extLst>
                <a:ext uri="{FF2B5EF4-FFF2-40B4-BE49-F238E27FC236}">
                  <a16:creationId xmlns:a16="http://schemas.microsoft.com/office/drawing/2014/main" id="{969F5FF9-38F4-474A-8304-2889F7536EC9}"/>
                </a:ext>
              </a:extLst>
            </p:cNvPr>
            <p:cNvGrpSpPr/>
            <p:nvPr/>
          </p:nvGrpSpPr>
          <p:grpSpPr>
            <a:xfrm>
              <a:off x="1256645" y="2288195"/>
              <a:ext cx="699156" cy="699156"/>
              <a:chOff x="2962275" y="2519363"/>
              <a:chExt cx="942975" cy="942975"/>
            </a:xfrm>
          </p:grpSpPr>
          <p:sp>
            <p:nvSpPr>
              <p:cNvPr id="273" name="Oval 9">
                <a:extLst>
                  <a:ext uri="{FF2B5EF4-FFF2-40B4-BE49-F238E27FC236}">
                    <a16:creationId xmlns:a16="http://schemas.microsoft.com/office/drawing/2014/main" id="{6649431A-822A-4871-BBC5-966984C9BE6F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4" name="Group 10">
                <a:extLst>
                  <a:ext uri="{FF2B5EF4-FFF2-40B4-BE49-F238E27FC236}">
                    <a16:creationId xmlns:a16="http://schemas.microsoft.com/office/drawing/2014/main" id="{FA5FA6B6-7320-404D-9F1B-1B0F02E6D5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75" name="Oval 6">
                  <a:extLst>
                    <a:ext uri="{FF2B5EF4-FFF2-40B4-BE49-F238E27FC236}">
                      <a16:creationId xmlns:a16="http://schemas.microsoft.com/office/drawing/2014/main" id="{2E11402A-1EF8-4896-87F0-7B853E3BF3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spc="-1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6" name="Oval 6">
                  <a:extLst>
                    <a:ext uri="{FF2B5EF4-FFF2-40B4-BE49-F238E27FC236}">
                      <a16:creationId xmlns:a16="http://schemas.microsoft.com/office/drawing/2014/main" id="{AE6A53A2-16FF-4D08-BA3A-F828179D99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spc="-15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72" name="Rectangle 25">
              <a:extLst>
                <a:ext uri="{FF2B5EF4-FFF2-40B4-BE49-F238E27FC236}">
                  <a16:creationId xmlns:a16="http://schemas.microsoft.com/office/drawing/2014/main" id="{5EB1B1B4-200A-4977-8410-E194A0C7C418}"/>
                </a:ext>
              </a:extLst>
            </p:cNvPr>
            <p:cNvSpPr/>
            <p:nvPr/>
          </p:nvSpPr>
          <p:spPr>
            <a:xfrm>
              <a:off x="1874830" y="2425735"/>
              <a:ext cx="10185420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ở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múi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0 đ</a:t>
              </a:r>
              <a:r>
                <a:rPr lang="vi-VN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ợc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lấy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làm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quốc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tế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Việt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Nam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thuộc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múi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số</a:t>
              </a:r>
              <a:r>
                <a:rPr lang="en-US" sz="1800" spc="-15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7.</a:t>
              </a:r>
            </a:p>
          </p:txBody>
        </p:sp>
      </p:grpSp>
      <p:grpSp>
        <p:nvGrpSpPr>
          <p:cNvPr id="259" name="Nhóm 258">
            <a:extLst>
              <a:ext uri="{FF2B5EF4-FFF2-40B4-BE49-F238E27FC236}">
                <a16:creationId xmlns:a16="http://schemas.microsoft.com/office/drawing/2014/main" id="{36CA1ADD-96BF-475B-99BB-4B9FE03FDEB9}"/>
              </a:ext>
            </a:extLst>
          </p:cNvPr>
          <p:cNvGrpSpPr/>
          <p:nvPr/>
        </p:nvGrpSpPr>
        <p:grpSpPr>
          <a:xfrm>
            <a:off x="695864" y="3800967"/>
            <a:ext cx="8199843" cy="819362"/>
            <a:chOff x="1127126" y="2195027"/>
            <a:chExt cx="10933124" cy="1092482"/>
          </a:xfrm>
        </p:grpSpPr>
        <p:grpSp>
          <p:nvGrpSpPr>
            <p:cNvPr id="260" name="Nhóm 259">
              <a:extLst>
                <a:ext uri="{FF2B5EF4-FFF2-40B4-BE49-F238E27FC236}">
                  <a16:creationId xmlns:a16="http://schemas.microsoft.com/office/drawing/2014/main" id="{EBD788C5-EEDE-4877-99FD-AFF4A0A97F3C}"/>
                </a:ext>
              </a:extLst>
            </p:cNvPr>
            <p:cNvGrpSpPr/>
            <p:nvPr/>
          </p:nvGrpSpPr>
          <p:grpSpPr>
            <a:xfrm>
              <a:off x="1127126" y="2195027"/>
              <a:ext cx="10721065" cy="1044484"/>
              <a:chOff x="3770631" y="2963730"/>
              <a:chExt cx="10721065" cy="1044484"/>
            </a:xfrm>
          </p:grpSpPr>
          <p:sp>
            <p:nvSpPr>
              <p:cNvPr id="267" name="Hình tự do: Hình 266">
                <a:extLst>
                  <a:ext uri="{FF2B5EF4-FFF2-40B4-BE49-F238E27FC236}">
                    <a16:creationId xmlns:a16="http://schemas.microsoft.com/office/drawing/2014/main" id="{437D8286-AD10-4597-B6CD-EAE8AB2C6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824" y="3060125"/>
                <a:ext cx="10458872" cy="948089"/>
              </a:xfrm>
              <a:custGeom>
                <a:avLst/>
                <a:gdLst>
                  <a:gd name="connsiteX0" fmla="*/ 0 w 5371138"/>
                  <a:gd name="connsiteY0" fmla="*/ 0 h 699156"/>
                  <a:gd name="connsiteX1" fmla="*/ 5254610 w 5371138"/>
                  <a:gd name="connsiteY1" fmla="*/ 0 h 699156"/>
                  <a:gd name="connsiteX2" fmla="*/ 5371138 w 5371138"/>
                  <a:gd name="connsiteY2" fmla="*/ 116528 h 699156"/>
                  <a:gd name="connsiteX3" fmla="*/ 5371138 w 5371138"/>
                  <a:gd name="connsiteY3" fmla="*/ 582628 h 699156"/>
                  <a:gd name="connsiteX4" fmla="*/ 5254610 w 5371138"/>
                  <a:gd name="connsiteY4" fmla="*/ 699156 h 699156"/>
                  <a:gd name="connsiteX5" fmla="*/ 0 w 5371138"/>
                  <a:gd name="connsiteY5" fmla="*/ 699156 h 69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1138" h="699156">
                    <a:moveTo>
                      <a:pt x="0" y="0"/>
                    </a:moveTo>
                    <a:lnTo>
                      <a:pt x="5254610" y="0"/>
                    </a:lnTo>
                    <a:cubicBezTo>
                      <a:pt x="5318967" y="0"/>
                      <a:pt x="5371138" y="52171"/>
                      <a:pt x="5371138" y="116528"/>
                    </a:cubicBezTo>
                    <a:lnTo>
                      <a:pt x="5371138" y="582628"/>
                    </a:lnTo>
                    <a:cubicBezTo>
                      <a:pt x="5371138" y="646985"/>
                      <a:pt x="5318967" y="699156"/>
                      <a:pt x="5254610" y="699156"/>
                    </a:cubicBezTo>
                    <a:lnTo>
                      <a:pt x="0" y="699156"/>
                    </a:lnTo>
                    <a:close/>
                  </a:path>
                </a:pathLst>
              </a:custGeom>
              <a:noFill/>
              <a:ln>
                <a:solidFill>
                  <a:srgbClr val="807D8D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500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Hình chữ nhật 267">
                <a:extLst>
                  <a:ext uri="{FF2B5EF4-FFF2-40B4-BE49-F238E27FC236}">
                    <a16:creationId xmlns:a16="http://schemas.microsoft.com/office/drawing/2014/main" id="{45074640-265C-49AB-A382-B5447C00532B}"/>
                  </a:ext>
                </a:extLst>
              </p:cNvPr>
              <p:cNvSpPr/>
              <p:nvPr/>
            </p:nvSpPr>
            <p:spPr>
              <a:xfrm>
                <a:off x="3770631" y="2963730"/>
                <a:ext cx="558800" cy="865865"/>
              </a:xfrm>
              <a:prstGeom prst="rect">
                <a:avLst/>
              </a:prstGeom>
              <a:solidFill>
                <a:srgbClr val="1910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61" name="Nhóm 260">
              <a:extLst>
                <a:ext uri="{FF2B5EF4-FFF2-40B4-BE49-F238E27FC236}">
                  <a16:creationId xmlns:a16="http://schemas.microsoft.com/office/drawing/2014/main" id="{A3FAA325-5BB2-4DCC-9AA4-DEA9314410CA}"/>
                </a:ext>
              </a:extLst>
            </p:cNvPr>
            <p:cNvGrpSpPr/>
            <p:nvPr/>
          </p:nvGrpSpPr>
          <p:grpSpPr>
            <a:xfrm>
              <a:off x="1256645" y="2288195"/>
              <a:ext cx="699156" cy="699156"/>
              <a:chOff x="2962275" y="2519363"/>
              <a:chExt cx="942975" cy="942975"/>
            </a:xfrm>
          </p:grpSpPr>
          <p:sp>
            <p:nvSpPr>
              <p:cNvPr id="263" name="Oval 9">
                <a:extLst>
                  <a:ext uri="{FF2B5EF4-FFF2-40B4-BE49-F238E27FC236}">
                    <a16:creationId xmlns:a16="http://schemas.microsoft.com/office/drawing/2014/main" id="{53D52072-3F4A-421B-A7ED-6D87085104BC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 spc="-15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64" name="Group 10">
                <a:extLst>
                  <a:ext uri="{FF2B5EF4-FFF2-40B4-BE49-F238E27FC236}">
                    <a16:creationId xmlns:a16="http://schemas.microsoft.com/office/drawing/2014/main" id="{ED40C25F-79B4-4FD9-8BFB-8E7C3359F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65" name="Oval 6">
                  <a:extLst>
                    <a:ext uri="{FF2B5EF4-FFF2-40B4-BE49-F238E27FC236}">
                      <a16:creationId xmlns:a16="http://schemas.microsoft.com/office/drawing/2014/main" id="{96D59727-C1EE-40F7-845D-2655AEAB61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spc="-15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6" name="Oval 6">
                  <a:extLst>
                    <a:ext uri="{FF2B5EF4-FFF2-40B4-BE49-F238E27FC236}">
                      <a16:creationId xmlns:a16="http://schemas.microsoft.com/office/drawing/2014/main" id="{4DE1A525-33E3-4159-8EDF-E2369698DA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spc="-15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62" name="Rectangle 25">
              <a:extLst>
                <a:ext uri="{FF2B5EF4-FFF2-40B4-BE49-F238E27FC236}">
                  <a16:creationId xmlns:a16="http://schemas.microsoft.com/office/drawing/2014/main" id="{BE3A7DDD-D6DB-45D2-88AC-CB5C5B6DF9FE}"/>
                </a:ext>
              </a:extLst>
            </p:cNvPr>
            <p:cNvSpPr/>
            <p:nvPr/>
          </p:nvSpPr>
          <p:spPr>
            <a:xfrm>
              <a:off x="1874830" y="2425735"/>
              <a:ext cx="101854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địa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</a:t>
              </a:r>
              <a:r>
                <a:rPr lang="vi-VN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ơng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nằm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trong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cùng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một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múi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có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khác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nhau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phụ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thuộc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vào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vĩ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spc="-1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độ</a:t>
              </a:r>
              <a:r>
                <a:rPr lang="en-US" sz="1800" spc="-1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79" name="Hộp Văn bản 278">
            <a:extLst>
              <a:ext uri="{FF2B5EF4-FFF2-40B4-BE49-F238E27FC236}">
                <a16:creationId xmlns:a16="http://schemas.microsoft.com/office/drawing/2014/main" id="{FF2C2C91-BDB7-42E4-BDE6-47CB33C63904}"/>
              </a:ext>
            </a:extLst>
          </p:cNvPr>
          <p:cNvSpPr txBox="1"/>
          <p:nvPr/>
        </p:nvSpPr>
        <p:spPr>
          <a:xfrm>
            <a:off x="880463" y="1802307"/>
            <a:ext cx="32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80" name="Hộp Văn bản 279">
            <a:extLst>
              <a:ext uri="{FF2B5EF4-FFF2-40B4-BE49-F238E27FC236}">
                <a16:creationId xmlns:a16="http://schemas.microsoft.com/office/drawing/2014/main" id="{DAEC51CC-47E5-4214-9224-BBE6D09C5256}"/>
              </a:ext>
            </a:extLst>
          </p:cNvPr>
          <p:cNvSpPr txBox="1"/>
          <p:nvPr/>
        </p:nvSpPr>
        <p:spPr>
          <a:xfrm>
            <a:off x="908707" y="3276671"/>
            <a:ext cx="32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283" name="Hộp Văn bản 282">
            <a:extLst>
              <a:ext uri="{FF2B5EF4-FFF2-40B4-BE49-F238E27FC236}">
                <a16:creationId xmlns:a16="http://schemas.microsoft.com/office/drawing/2014/main" id="{B85E611F-70AF-4892-AE50-2981B9BF0FC2}"/>
              </a:ext>
            </a:extLst>
          </p:cNvPr>
          <p:cNvSpPr txBox="1"/>
          <p:nvPr/>
        </p:nvSpPr>
        <p:spPr>
          <a:xfrm>
            <a:off x="908662" y="3971192"/>
            <a:ext cx="32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B05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249" name="Nhóm 248">
            <a:extLst>
              <a:ext uri="{FF2B5EF4-FFF2-40B4-BE49-F238E27FC236}">
                <a16:creationId xmlns:a16="http://schemas.microsoft.com/office/drawing/2014/main" id="{39AADAC6-201E-4EFD-8EF8-158AA7B3189A}"/>
              </a:ext>
            </a:extLst>
          </p:cNvPr>
          <p:cNvGrpSpPr/>
          <p:nvPr/>
        </p:nvGrpSpPr>
        <p:grpSpPr>
          <a:xfrm>
            <a:off x="710151" y="2374940"/>
            <a:ext cx="8228418" cy="649399"/>
            <a:chOff x="1127126" y="2195027"/>
            <a:chExt cx="10971224" cy="865865"/>
          </a:xfrm>
        </p:grpSpPr>
        <p:grpSp>
          <p:nvGrpSpPr>
            <p:cNvPr id="250" name="Nhóm 249">
              <a:extLst>
                <a:ext uri="{FF2B5EF4-FFF2-40B4-BE49-F238E27FC236}">
                  <a16:creationId xmlns:a16="http://schemas.microsoft.com/office/drawing/2014/main" id="{790BF61C-EE4B-4537-BB9C-B7C25AD6BA0F}"/>
                </a:ext>
              </a:extLst>
            </p:cNvPr>
            <p:cNvGrpSpPr/>
            <p:nvPr/>
          </p:nvGrpSpPr>
          <p:grpSpPr>
            <a:xfrm>
              <a:off x="1127126" y="2195027"/>
              <a:ext cx="10702016" cy="865865"/>
              <a:chOff x="3770631" y="2963730"/>
              <a:chExt cx="10702016" cy="865865"/>
            </a:xfrm>
          </p:grpSpPr>
          <p:sp>
            <p:nvSpPr>
              <p:cNvPr id="257" name="Hình tự do: Hình 256">
                <a:extLst>
                  <a:ext uri="{FF2B5EF4-FFF2-40B4-BE49-F238E27FC236}">
                    <a16:creationId xmlns:a16="http://schemas.microsoft.com/office/drawing/2014/main" id="{C845777E-9C6D-4601-AA7B-B0F77A0B5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824" y="3060126"/>
                <a:ext cx="10439823" cy="694944"/>
              </a:xfrm>
              <a:custGeom>
                <a:avLst/>
                <a:gdLst>
                  <a:gd name="connsiteX0" fmla="*/ 0 w 5371138"/>
                  <a:gd name="connsiteY0" fmla="*/ 0 h 699156"/>
                  <a:gd name="connsiteX1" fmla="*/ 5254610 w 5371138"/>
                  <a:gd name="connsiteY1" fmla="*/ 0 h 699156"/>
                  <a:gd name="connsiteX2" fmla="*/ 5371138 w 5371138"/>
                  <a:gd name="connsiteY2" fmla="*/ 116528 h 699156"/>
                  <a:gd name="connsiteX3" fmla="*/ 5371138 w 5371138"/>
                  <a:gd name="connsiteY3" fmla="*/ 582628 h 699156"/>
                  <a:gd name="connsiteX4" fmla="*/ 5254610 w 5371138"/>
                  <a:gd name="connsiteY4" fmla="*/ 699156 h 699156"/>
                  <a:gd name="connsiteX5" fmla="*/ 0 w 5371138"/>
                  <a:gd name="connsiteY5" fmla="*/ 699156 h 69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1138" h="699156">
                    <a:moveTo>
                      <a:pt x="0" y="0"/>
                    </a:moveTo>
                    <a:lnTo>
                      <a:pt x="5254610" y="0"/>
                    </a:lnTo>
                    <a:cubicBezTo>
                      <a:pt x="5318967" y="0"/>
                      <a:pt x="5371138" y="52171"/>
                      <a:pt x="5371138" y="116528"/>
                    </a:cubicBezTo>
                    <a:lnTo>
                      <a:pt x="5371138" y="582628"/>
                    </a:lnTo>
                    <a:cubicBezTo>
                      <a:pt x="5371138" y="646985"/>
                      <a:pt x="5318967" y="699156"/>
                      <a:pt x="5254610" y="699156"/>
                    </a:cubicBezTo>
                    <a:lnTo>
                      <a:pt x="0" y="699156"/>
                    </a:lnTo>
                    <a:close/>
                  </a:path>
                </a:pathLst>
              </a:custGeom>
              <a:noFill/>
              <a:ln>
                <a:solidFill>
                  <a:srgbClr val="807D8D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Hình chữ nhật 257">
                <a:extLst>
                  <a:ext uri="{FF2B5EF4-FFF2-40B4-BE49-F238E27FC236}">
                    <a16:creationId xmlns:a16="http://schemas.microsoft.com/office/drawing/2014/main" id="{0D9B10B9-421D-4574-8998-A8E39BB65AD3}"/>
                  </a:ext>
                </a:extLst>
              </p:cNvPr>
              <p:cNvSpPr/>
              <p:nvPr/>
            </p:nvSpPr>
            <p:spPr>
              <a:xfrm>
                <a:off x="3770631" y="2963730"/>
                <a:ext cx="558800" cy="865865"/>
              </a:xfrm>
              <a:prstGeom prst="rect">
                <a:avLst/>
              </a:prstGeom>
              <a:solidFill>
                <a:srgbClr val="1910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1" name="Nhóm 250">
              <a:extLst>
                <a:ext uri="{FF2B5EF4-FFF2-40B4-BE49-F238E27FC236}">
                  <a16:creationId xmlns:a16="http://schemas.microsoft.com/office/drawing/2014/main" id="{FE52725F-8DCA-4766-B358-2219B2542980}"/>
                </a:ext>
              </a:extLst>
            </p:cNvPr>
            <p:cNvGrpSpPr/>
            <p:nvPr/>
          </p:nvGrpSpPr>
          <p:grpSpPr>
            <a:xfrm>
              <a:off x="1256645" y="2288195"/>
              <a:ext cx="699156" cy="699156"/>
              <a:chOff x="2962275" y="2519363"/>
              <a:chExt cx="942975" cy="942975"/>
            </a:xfrm>
          </p:grpSpPr>
          <p:sp>
            <p:nvSpPr>
              <p:cNvPr id="253" name="Oval 9">
                <a:extLst>
                  <a:ext uri="{FF2B5EF4-FFF2-40B4-BE49-F238E27FC236}">
                    <a16:creationId xmlns:a16="http://schemas.microsoft.com/office/drawing/2014/main" id="{133116A6-30AF-4F5C-9FC3-5BB25C1DB867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54" name="Group 10">
                <a:extLst>
                  <a:ext uri="{FF2B5EF4-FFF2-40B4-BE49-F238E27FC236}">
                    <a16:creationId xmlns:a16="http://schemas.microsoft.com/office/drawing/2014/main" id="{BCC212E1-2648-4DD4-BE92-F31AC41B5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55" name="Oval 6">
                  <a:extLst>
                    <a:ext uri="{FF2B5EF4-FFF2-40B4-BE49-F238E27FC236}">
                      <a16:creationId xmlns:a16="http://schemas.microsoft.com/office/drawing/2014/main" id="{EBEA6152-D5F7-4DE9-A51F-3470693946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6" name="Oval 6">
                  <a:extLst>
                    <a:ext uri="{FF2B5EF4-FFF2-40B4-BE49-F238E27FC236}">
                      <a16:creationId xmlns:a16="http://schemas.microsoft.com/office/drawing/2014/main" id="{DD41EDC4-6F64-40DE-BBDB-3543853198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52" name="Rectangle 25">
              <a:extLst>
                <a:ext uri="{FF2B5EF4-FFF2-40B4-BE49-F238E27FC236}">
                  <a16:creationId xmlns:a16="http://schemas.microsoft.com/office/drawing/2014/main" id="{3655E5E6-1536-4E5F-8399-E730454BFBA8}"/>
                </a:ext>
              </a:extLst>
            </p:cNvPr>
            <p:cNvSpPr/>
            <p:nvPr/>
          </p:nvSpPr>
          <p:spPr>
            <a:xfrm>
              <a:off x="1912930" y="2425735"/>
              <a:ext cx="10185420" cy="4924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Bề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mặt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Đất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đ</a:t>
              </a:r>
              <a:r>
                <a:rPr lang="vi-VN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ợc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chia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thành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12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múi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mỗi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múi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rộng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30</a:t>
              </a:r>
              <a:r>
                <a:rPr lang="en-US" sz="1800" baseline="300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0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kinh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tuyến</a:t>
              </a:r>
              <a:r>
                <a:rPr lang="en-US" sz="1800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82" name="Hộp Văn bản 281">
            <a:extLst>
              <a:ext uri="{FF2B5EF4-FFF2-40B4-BE49-F238E27FC236}">
                <a16:creationId xmlns:a16="http://schemas.microsoft.com/office/drawing/2014/main" id="{108FF082-67BE-4735-BE4B-4BE6D0227A65}"/>
              </a:ext>
            </a:extLst>
          </p:cNvPr>
          <p:cNvSpPr txBox="1"/>
          <p:nvPr/>
        </p:nvSpPr>
        <p:spPr>
          <a:xfrm>
            <a:off x="922634" y="2551093"/>
            <a:ext cx="32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B05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S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D188D8D0-7120-4B59-8B33-7F319E99F5CD}"/>
              </a:ext>
            </a:extLst>
          </p:cNvPr>
          <p:cNvGrpSpPr/>
          <p:nvPr/>
        </p:nvGrpSpPr>
        <p:grpSpPr>
          <a:xfrm>
            <a:off x="685524" y="764273"/>
            <a:ext cx="8228418" cy="962458"/>
            <a:chOff x="1127126" y="2004233"/>
            <a:chExt cx="10971224" cy="1283276"/>
          </a:xfrm>
        </p:grpSpPr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FD70B837-CEAE-4F53-B024-CE1848C2BCD8}"/>
                </a:ext>
              </a:extLst>
            </p:cNvPr>
            <p:cNvGrpSpPr/>
            <p:nvPr/>
          </p:nvGrpSpPr>
          <p:grpSpPr>
            <a:xfrm>
              <a:off x="1127126" y="2004233"/>
              <a:ext cx="10702015" cy="1127673"/>
              <a:chOff x="3770631" y="2772936"/>
              <a:chExt cx="10702015" cy="1127673"/>
            </a:xfrm>
          </p:grpSpPr>
          <p:sp>
            <p:nvSpPr>
              <p:cNvPr id="228" name="Hình tự do: Hình 227">
                <a:extLst>
                  <a:ext uri="{FF2B5EF4-FFF2-40B4-BE49-F238E27FC236}">
                    <a16:creationId xmlns:a16="http://schemas.microsoft.com/office/drawing/2014/main" id="{669EC350-4E87-4267-BCA0-3A1900703A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824" y="3060127"/>
                <a:ext cx="10439822" cy="694944"/>
              </a:xfrm>
              <a:custGeom>
                <a:avLst/>
                <a:gdLst>
                  <a:gd name="connsiteX0" fmla="*/ 0 w 5371138"/>
                  <a:gd name="connsiteY0" fmla="*/ 0 h 699156"/>
                  <a:gd name="connsiteX1" fmla="*/ 5254610 w 5371138"/>
                  <a:gd name="connsiteY1" fmla="*/ 0 h 699156"/>
                  <a:gd name="connsiteX2" fmla="*/ 5371138 w 5371138"/>
                  <a:gd name="connsiteY2" fmla="*/ 116528 h 699156"/>
                  <a:gd name="connsiteX3" fmla="*/ 5371138 w 5371138"/>
                  <a:gd name="connsiteY3" fmla="*/ 582628 h 699156"/>
                  <a:gd name="connsiteX4" fmla="*/ 5254610 w 5371138"/>
                  <a:gd name="connsiteY4" fmla="*/ 699156 h 699156"/>
                  <a:gd name="connsiteX5" fmla="*/ 0 w 5371138"/>
                  <a:gd name="connsiteY5" fmla="*/ 699156 h 699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71138" h="699156">
                    <a:moveTo>
                      <a:pt x="0" y="0"/>
                    </a:moveTo>
                    <a:lnTo>
                      <a:pt x="5254610" y="0"/>
                    </a:lnTo>
                    <a:cubicBezTo>
                      <a:pt x="5318967" y="0"/>
                      <a:pt x="5371138" y="52171"/>
                      <a:pt x="5371138" y="116528"/>
                    </a:cubicBezTo>
                    <a:lnTo>
                      <a:pt x="5371138" y="582628"/>
                    </a:lnTo>
                    <a:cubicBezTo>
                      <a:pt x="5371138" y="646985"/>
                      <a:pt x="5318967" y="699156"/>
                      <a:pt x="5254610" y="699156"/>
                    </a:cubicBezTo>
                    <a:lnTo>
                      <a:pt x="0" y="699156"/>
                    </a:lnTo>
                    <a:close/>
                  </a:path>
                </a:pathLst>
              </a:custGeom>
              <a:noFill/>
              <a:ln>
                <a:solidFill>
                  <a:srgbClr val="807D8D"/>
                </a:solidFill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5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ình chữ nhật 9">
                <a:extLst>
                  <a:ext uri="{FF2B5EF4-FFF2-40B4-BE49-F238E27FC236}">
                    <a16:creationId xmlns:a16="http://schemas.microsoft.com/office/drawing/2014/main" id="{8BC522C3-F3A8-4C9F-A074-46DA34FB389C}"/>
                  </a:ext>
                </a:extLst>
              </p:cNvPr>
              <p:cNvSpPr/>
              <p:nvPr/>
            </p:nvSpPr>
            <p:spPr>
              <a:xfrm>
                <a:off x="3770631" y="2772936"/>
                <a:ext cx="558800" cy="1127673"/>
              </a:xfrm>
              <a:prstGeom prst="rect">
                <a:avLst/>
              </a:prstGeom>
              <a:solidFill>
                <a:srgbClr val="1910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0" name="Nhóm 209">
              <a:extLst>
                <a:ext uri="{FF2B5EF4-FFF2-40B4-BE49-F238E27FC236}">
                  <a16:creationId xmlns:a16="http://schemas.microsoft.com/office/drawing/2014/main" id="{EE4AA5D4-AF9F-4806-B247-287DA1385170}"/>
                </a:ext>
              </a:extLst>
            </p:cNvPr>
            <p:cNvGrpSpPr/>
            <p:nvPr/>
          </p:nvGrpSpPr>
          <p:grpSpPr>
            <a:xfrm>
              <a:off x="1256645" y="2288195"/>
              <a:ext cx="699156" cy="699156"/>
              <a:chOff x="2962275" y="2519363"/>
              <a:chExt cx="942975" cy="942975"/>
            </a:xfrm>
          </p:grpSpPr>
          <p:sp>
            <p:nvSpPr>
              <p:cNvPr id="212" name="Oval 9">
                <a:extLst>
                  <a:ext uri="{FF2B5EF4-FFF2-40B4-BE49-F238E27FC236}">
                    <a16:creationId xmlns:a16="http://schemas.microsoft.com/office/drawing/2014/main" id="{E46092C9-A20A-4C5A-A09D-5B9A2EB6CA4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13" name="Group 10">
                <a:extLst>
                  <a:ext uri="{FF2B5EF4-FFF2-40B4-BE49-F238E27FC236}">
                    <a16:creationId xmlns:a16="http://schemas.microsoft.com/office/drawing/2014/main" id="{C1AAF7B3-4D16-4013-AE58-506FD41501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214" name="Oval 6">
                  <a:extLst>
                    <a:ext uri="{FF2B5EF4-FFF2-40B4-BE49-F238E27FC236}">
                      <a16:creationId xmlns:a16="http://schemas.microsoft.com/office/drawing/2014/main" id="{10FC35B9-B4E7-472E-A02C-032DC46BF7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5" name="Oval 6">
                  <a:extLst>
                    <a:ext uri="{FF2B5EF4-FFF2-40B4-BE49-F238E27FC236}">
                      <a16:creationId xmlns:a16="http://schemas.microsoft.com/office/drawing/2014/main" id="{E19928DB-1AB4-43E5-9A94-F270377D6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27" name="Rectangle 25">
              <a:extLst>
                <a:ext uri="{FF2B5EF4-FFF2-40B4-BE49-F238E27FC236}">
                  <a16:creationId xmlns:a16="http://schemas.microsoft.com/office/drawing/2014/main" id="{C794D609-C881-4A22-8646-C03FC0730B32}"/>
                </a:ext>
              </a:extLst>
            </p:cNvPr>
            <p:cNvSpPr/>
            <p:nvPr/>
          </p:nvSpPr>
          <p:spPr>
            <a:xfrm>
              <a:off x="1912930" y="2425735"/>
              <a:ext cx="10185420" cy="8617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Đất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hình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cầu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và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tự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quay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quanh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trục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gây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hiện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t</a:t>
              </a:r>
              <a:r>
                <a:rPr lang="vi-VN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ợng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luân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phiên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 </a:t>
              </a:r>
              <a:r>
                <a:rPr lang="en-US" sz="1800" dirty="0" err="1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đêm</a:t>
              </a:r>
              <a:r>
                <a:rPr lang="en-US" sz="1800" dirty="0">
                  <a:solidFill>
                    <a:srgbClr val="00877F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AB27E25-7FB3-4814-9805-EF9CE2E2CDAF}"/>
              </a:ext>
            </a:extLst>
          </p:cNvPr>
          <p:cNvSpPr txBox="1"/>
          <p:nvPr/>
        </p:nvSpPr>
        <p:spPr>
          <a:xfrm>
            <a:off x="884189" y="1070617"/>
            <a:ext cx="327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C000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</a:t>
            </a:r>
          </a:p>
        </p:txBody>
      </p: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710151" y="249984"/>
            <a:ext cx="1418662" cy="480060"/>
            <a:chOff x="3880601" y="390419"/>
            <a:chExt cx="8501888" cy="640080"/>
          </a:xfrm>
        </p:grpSpPr>
        <p:sp>
          <p:nvSpPr>
            <p:cNvPr id="204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Bài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tập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05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7813" l="3594" r="95938">
                        <a14:foregroundMark x1="43281" y1="33906" x2="43281" y2="33906"/>
                        <a14:foregroundMark x1="56250" y1="92813" x2="56250" y2="92813"/>
                        <a14:foregroundMark x1="43906" y1="94531" x2="43906" y2="94531"/>
                        <a14:foregroundMark x1="60625" y1="94219" x2="60625" y2="94219"/>
                        <a14:foregroundMark x1="70313" y1="93125" x2="70313" y2="93125"/>
                        <a14:foregroundMark x1="69375" y1="22188" x2="69375" y2="22188"/>
                        <a14:foregroundMark x1="68281" y1="26250" x2="68281" y2="26250"/>
                        <a14:foregroundMark x1="70938" y1="31094" x2="70938" y2="31094"/>
                        <a14:foregroundMark x1="75625" y1="27813" x2="75625" y2="27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8335" y="0"/>
            <a:ext cx="935863" cy="9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34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/>
      <p:bldP spid="280" grpId="0"/>
      <p:bldP spid="283" grpId="0"/>
      <p:bldP spid="282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3311543" y="940091"/>
            <a:ext cx="5370168" cy="817938"/>
            <a:chOff x="3789650" y="219984"/>
            <a:chExt cx="8501888" cy="757821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3881548" y="219984"/>
              <a:ext cx="8409990" cy="703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Xác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định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lệch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h</a:t>
              </a:r>
              <a:r>
                <a:rPr lang="vi-VN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ư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ớng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chuyển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vật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bề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mặt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400" spc="45" dirty="0" err="1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Đất</a:t>
              </a:r>
              <a:r>
                <a:rPr lang="en-US" sz="2400" spc="45" dirty="0">
                  <a:solidFill>
                    <a:srgbClr val="006583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789650" y="219984"/>
              <a:ext cx="8501888" cy="757821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900">
                <a:solidFill>
                  <a:schemeClr val="bg1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4B7F4C0-3951-4359-A4F2-687EB8B34371}"/>
              </a:ext>
            </a:extLst>
          </p:cNvPr>
          <p:cNvSpPr/>
          <p:nvPr/>
        </p:nvSpPr>
        <p:spPr>
          <a:xfrm>
            <a:off x="1923399" y="1851612"/>
            <a:ext cx="2776289" cy="2776289"/>
          </a:xfrm>
          <a:prstGeom prst="ellipse">
            <a:avLst/>
          </a:prstGeom>
          <a:solidFill>
            <a:srgbClr val="2352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38B4AAFD-1618-4F2D-9A11-75253BBA8B3E}"/>
              </a:ext>
            </a:extLst>
          </p:cNvPr>
          <p:cNvCxnSpPr>
            <a:cxnSpLocks/>
          </p:cNvCxnSpPr>
          <p:nvPr/>
        </p:nvCxnSpPr>
        <p:spPr>
          <a:xfrm>
            <a:off x="1922798" y="3239756"/>
            <a:ext cx="277749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65EAA23-182E-4F96-B192-C3F1A0D7770E}"/>
              </a:ext>
            </a:extLst>
          </p:cNvPr>
          <p:cNvSpPr txBox="1"/>
          <p:nvPr/>
        </p:nvSpPr>
        <p:spPr>
          <a:xfrm>
            <a:off x="4699688" y="3043548"/>
            <a:ext cx="5291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0</a:t>
            </a:r>
            <a:r>
              <a:rPr lang="en-US" sz="21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0</a:t>
            </a:r>
          </a:p>
        </p:txBody>
      </p: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AB846620-5D86-4A5D-B8B4-E9550D8445AC}"/>
              </a:ext>
            </a:extLst>
          </p:cNvPr>
          <p:cNvCxnSpPr/>
          <p:nvPr/>
        </p:nvCxnSpPr>
        <p:spPr>
          <a:xfrm>
            <a:off x="2847975" y="2399709"/>
            <a:ext cx="0" cy="620437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1F5B50A4-B85B-4757-8D65-80EAF87A9CE6}"/>
              </a:ext>
            </a:extLst>
          </p:cNvPr>
          <p:cNvCxnSpPr>
            <a:cxnSpLocks/>
          </p:cNvCxnSpPr>
          <p:nvPr/>
        </p:nvCxnSpPr>
        <p:spPr>
          <a:xfrm flipV="1">
            <a:off x="3613785" y="2229211"/>
            <a:ext cx="0" cy="620437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CE1FB46A-EA50-4F09-997F-84536922CD23}"/>
              </a:ext>
            </a:extLst>
          </p:cNvPr>
          <p:cNvCxnSpPr/>
          <p:nvPr/>
        </p:nvCxnSpPr>
        <p:spPr>
          <a:xfrm>
            <a:off x="3613785" y="3701504"/>
            <a:ext cx="0" cy="620437"/>
          </a:xfrm>
          <a:prstGeom prst="straightConnector1">
            <a:avLst/>
          </a:prstGeom>
          <a:ln w="28575">
            <a:solidFill>
              <a:srgbClr val="FF9393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5FAEA269-14B6-4196-95B8-CC87A4E499BE}"/>
              </a:ext>
            </a:extLst>
          </p:cNvPr>
          <p:cNvCxnSpPr>
            <a:cxnSpLocks/>
          </p:cNvCxnSpPr>
          <p:nvPr/>
        </p:nvCxnSpPr>
        <p:spPr>
          <a:xfrm flipV="1">
            <a:off x="2853146" y="3568309"/>
            <a:ext cx="0" cy="620437"/>
          </a:xfrm>
          <a:prstGeom prst="straightConnector1">
            <a:avLst/>
          </a:prstGeom>
          <a:ln w="28575">
            <a:solidFill>
              <a:srgbClr val="FF9393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kết nối Mũi tên Thẳng 25">
            <a:extLst>
              <a:ext uri="{FF2B5EF4-FFF2-40B4-BE49-F238E27FC236}">
                <a16:creationId xmlns:a16="http://schemas.microsoft.com/office/drawing/2014/main" id="{03C09642-9B07-4F25-A7DF-182787167567}"/>
              </a:ext>
            </a:extLst>
          </p:cNvPr>
          <p:cNvCxnSpPr>
            <a:cxnSpLocks/>
          </p:cNvCxnSpPr>
          <p:nvPr/>
        </p:nvCxnSpPr>
        <p:spPr>
          <a:xfrm rot="1800000" flipV="1">
            <a:off x="3772553" y="2278438"/>
            <a:ext cx="0" cy="620437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352C5518-5A0B-4416-85D0-19EDA80E460E}"/>
              </a:ext>
            </a:extLst>
          </p:cNvPr>
          <p:cNvCxnSpPr>
            <a:cxnSpLocks/>
          </p:cNvCxnSpPr>
          <p:nvPr/>
        </p:nvCxnSpPr>
        <p:spPr>
          <a:xfrm rot="1800000">
            <a:off x="2690708" y="2358449"/>
            <a:ext cx="0" cy="620437"/>
          </a:xfrm>
          <a:prstGeom prst="straightConnector1">
            <a:avLst/>
          </a:prstGeom>
          <a:ln w="28575">
            <a:solidFill>
              <a:srgbClr val="FFC000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kết nối Mũi tên Thẳng 27">
            <a:extLst>
              <a:ext uri="{FF2B5EF4-FFF2-40B4-BE49-F238E27FC236}">
                <a16:creationId xmlns:a16="http://schemas.microsoft.com/office/drawing/2014/main" id="{37BB3468-A3A9-4574-94CB-C685D76A0CAB}"/>
              </a:ext>
            </a:extLst>
          </p:cNvPr>
          <p:cNvCxnSpPr>
            <a:cxnSpLocks/>
          </p:cNvCxnSpPr>
          <p:nvPr/>
        </p:nvCxnSpPr>
        <p:spPr>
          <a:xfrm rot="19800000">
            <a:off x="3772553" y="3659943"/>
            <a:ext cx="0" cy="620437"/>
          </a:xfrm>
          <a:prstGeom prst="straightConnector1">
            <a:avLst/>
          </a:prstGeom>
          <a:ln w="28575">
            <a:solidFill>
              <a:srgbClr val="FF9393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id="{CEAAEE6A-D003-4A53-B21A-0BC8B464341A}"/>
              </a:ext>
            </a:extLst>
          </p:cNvPr>
          <p:cNvCxnSpPr>
            <a:cxnSpLocks/>
          </p:cNvCxnSpPr>
          <p:nvPr/>
        </p:nvCxnSpPr>
        <p:spPr>
          <a:xfrm rot="9000000">
            <a:off x="2698606" y="3612690"/>
            <a:ext cx="0" cy="620437"/>
          </a:xfrm>
          <a:prstGeom prst="straightConnector1">
            <a:avLst/>
          </a:prstGeom>
          <a:ln w="28575">
            <a:solidFill>
              <a:srgbClr val="FF9393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4595E037-70E3-4AF6-A326-697ADCF0BE54}"/>
              </a:ext>
            </a:extLst>
          </p:cNvPr>
          <p:cNvCxnSpPr/>
          <p:nvPr/>
        </p:nvCxnSpPr>
        <p:spPr>
          <a:xfrm>
            <a:off x="5481172" y="3000102"/>
            <a:ext cx="624078" cy="0"/>
          </a:xfrm>
          <a:prstGeom prst="straightConnector1">
            <a:avLst/>
          </a:prstGeom>
          <a:ln w="28575">
            <a:solidFill>
              <a:srgbClr val="FFC00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kết nối Mũi tên Thẳng 33">
            <a:extLst>
              <a:ext uri="{FF2B5EF4-FFF2-40B4-BE49-F238E27FC236}">
                <a16:creationId xmlns:a16="http://schemas.microsoft.com/office/drawing/2014/main" id="{9C2EEA20-BE1D-430D-9FD9-A400D10753D7}"/>
              </a:ext>
            </a:extLst>
          </p:cNvPr>
          <p:cNvCxnSpPr/>
          <p:nvPr/>
        </p:nvCxnSpPr>
        <p:spPr>
          <a:xfrm>
            <a:off x="5481172" y="3420017"/>
            <a:ext cx="624078" cy="0"/>
          </a:xfrm>
          <a:prstGeom prst="straightConnector1">
            <a:avLst/>
          </a:prstGeom>
          <a:ln w="28575">
            <a:solidFill>
              <a:srgbClr val="E2532A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2E33400B-2989-45EA-A1DB-01B0D187BE73}"/>
              </a:ext>
            </a:extLst>
          </p:cNvPr>
          <p:cNvSpPr txBox="1"/>
          <p:nvPr/>
        </p:nvSpPr>
        <p:spPr>
          <a:xfrm>
            <a:off x="6184633" y="2805110"/>
            <a:ext cx="2432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</a:t>
            </a:r>
            <a:r>
              <a:rPr lang="vi-VN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ớng</a:t>
            </a:r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ban 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đầu</a:t>
            </a:r>
            <a:endParaRPr lang="en-US" sz="2400" spc="45" dirty="0">
              <a:solidFill>
                <a:srgbClr val="006583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3CBC3A38-A227-499B-95BC-262AD6011CE1}"/>
              </a:ext>
            </a:extLst>
          </p:cNvPr>
          <p:cNvSpPr txBox="1"/>
          <p:nvPr/>
        </p:nvSpPr>
        <p:spPr>
          <a:xfrm>
            <a:off x="6184634" y="3228213"/>
            <a:ext cx="2959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</a:t>
            </a:r>
            <a:r>
              <a:rPr lang="vi-VN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ớng</a:t>
            </a:r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spc="4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lệch</a:t>
            </a:r>
            <a:endParaRPr lang="en-US" sz="2400" spc="45" dirty="0">
              <a:solidFill>
                <a:srgbClr val="006583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77E22CD-70C9-4D83-ACF3-EF4C694C6C21}"/>
              </a:ext>
            </a:extLst>
          </p:cNvPr>
          <p:cNvSpPr txBox="1"/>
          <p:nvPr/>
        </p:nvSpPr>
        <p:spPr>
          <a:xfrm>
            <a:off x="2690708" y="2042090"/>
            <a:ext cx="3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5">
                <a:solidFill>
                  <a:srgbClr val="FFC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6D540F2C-D03E-4D58-824B-7F6BDE08783E}"/>
              </a:ext>
            </a:extLst>
          </p:cNvPr>
          <p:cNvSpPr txBox="1"/>
          <p:nvPr/>
        </p:nvSpPr>
        <p:spPr>
          <a:xfrm>
            <a:off x="3463612" y="2836856"/>
            <a:ext cx="3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5">
                <a:solidFill>
                  <a:srgbClr val="FFC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3F771FCE-D6D6-4D41-B7C4-8934A21D1ECD}"/>
              </a:ext>
            </a:extLst>
          </p:cNvPr>
          <p:cNvSpPr txBox="1"/>
          <p:nvPr/>
        </p:nvSpPr>
        <p:spPr>
          <a:xfrm>
            <a:off x="2693803" y="4174791"/>
            <a:ext cx="3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5">
                <a:solidFill>
                  <a:srgbClr val="FF939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775F951-7F91-49B9-9687-E15CA1DBD090}"/>
              </a:ext>
            </a:extLst>
          </p:cNvPr>
          <p:cNvSpPr txBox="1"/>
          <p:nvPr/>
        </p:nvSpPr>
        <p:spPr>
          <a:xfrm>
            <a:off x="3468783" y="3365922"/>
            <a:ext cx="3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45">
                <a:solidFill>
                  <a:srgbClr val="FF939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</a:t>
            </a:r>
          </a:p>
        </p:txBody>
      </p:sp>
      <p:grpSp>
        <p:nvGrpSpPr>
          <p:cNvPr id="42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236528" y="93453"/>
            <a:ext cx="7282985" cy="2247470"/>
            <a:chOff x="7379537" y="-3921"/>
            <a:chExt cx="6154327" cy="2997409"/>
          </a:xfrm>
        </p:grpSpPr>
        <p:sp>
          <p:nvSpPr>
            <p:cNvPr id="43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379537" y="-3921"/>
              <a:ext cx="6154327" cy="110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lệch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412459" y="111292"/>
            <a:ext cx="707231" cy="707231"/>
            <a:chOff x="2014537" y="1795463"/>
            <a:chExt cx="942975" cy="942975"/>
          </a:xfrm>
        </p:grpSpPr>
        <p:grpSp>
          <p:nvGrpSpPr>
            <p:cNvPr id="46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48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9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50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pic>
          <p:nvPicPr>
            <p:cNvPr id="47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0856" y="978212"/>
            <a:ext cx="1740959" cy="153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7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9" grpId="0"/>
      <p:bldP spid="36" grpId="0"/>
      <p:bldP spid="37" grpId="0"/>
      <p:bldP spid="38" grpId="0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88672-FE14-4D11-AD76-4B5543EFB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5" t="16744" r="23692" b="15814"/>
          <a:stretch/>
        </p:blipFill>
        <p:spPr>
          <a:xfrm>
            <a:off x="3734403" y="743263"/>
            <a:ext cx="5105142" cy="33383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7633E-C491-4852-91B1-F70402865C76}"/>
              </a:ext>
            </a:extLst>
          </p:cNvPr>
          <p:cNvSpPr txBox="1"/>
          <p:nvPr/>
        </p:nvSpPr>
        <p:spPr>
          <a:xfrm>
            <a:off x="4716966" y="4098368"/>
            <a:ext cx="3300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srgbClr val="0065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879FF9-38B1-4DE6-B85A-E034669A28D9}"/>
              </a:ext>
            </a:extLst>
          </p:cNvPr>
          <p:cNvSpPr/>
          <p:nvPr/>
        </p:nvSpPr>
        <p:spPr>
          <a:xfrm>
            <a:off x="3734403" y="734358"/>
            <a:ext cx="5105142" cy="33472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5BC57-9B43-4752-B60B-FEF3E31A8318}"/>
              </a:ext>
            </a:extLst>
          </p:cNvPr>
          <p:cNvSpPr txBox="1"/>
          <p:nvPr/>
        </p:nvSpPr>
        <p:spPr>
          <a:xfrm>
            <a:off x="592761" y="1363109"/>
            <a:ext cx="29792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300" dirty="0" err="1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30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6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752658" y="29620"/>
            <a:ext cx="7822652" cy="2382808"/>
            <a:chOff x="7074214" y="-184419"/>
            <a:chExt cx="6610360" cy="3177907"/>
          </a:xfrm>
        </p:grpSpPr>
        <p:sp>
          <p:nvSpPr>
            <p:cNvPr id="7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074214" y="-184419"/>
              <a:ext cx="6610360" cy="110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lệch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bề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0" y="215299"/>
            <a:ext cx="707231" cy="707231"/>
            <a:chOff x="2014537" y="1795463"/>
            <a:chExt cx="942975" cy="942975"/>
          </a:xfrm>
        </p:grpSpPr>
        <p:grpSp>
          <p:nvGrpSpPr>
            <p:cNvPr id="11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13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14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15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6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12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463" y="2754937"/>
            <a:ext cx="2351891" cy="20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493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88672-FE14-4D11-AD76-4B5543EFB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15" t="16744" r="23692" b="15814"/>
          <a:stretch/>
        </p:blipFill>
        <p:spPr>
          <a:xfrm>
            <a:off x="4526983" y="1081668"/>
            <a:ext cx="4271481" cy="30554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87633E-C491-4852-91B1-F70402865C76}"/>
              </a:ext>
            </a:extLst>
          </p:cNvPr>
          <p:cNvSpPr txBox="1"/>
          <p:nvPr/>
        </p:nvSpPr>
        <p:spPr>
          <a:xfrm>
            <a:off x="5018049" y="4137102"/>
            <a:ext cx="360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879FF9-38B1-4DE6-B85A-E034669A28D9}"/>
              </a:ext>
            </a:extLst>
          </p:cNvPr>
          <p:cNvSpPr/>
          <p:nvPr/>
        </p:nvSpPr>
        <p:spPr>
          <a:xfrm>
            <a:off x="4526983" y="1081668"/>
            <a:ext cx="4271482" cy="30554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10580-3E1C-497F-94FE-841BBAD925E6}"/>
              </a:ext>
            </a:extLst>
          </p:cNvPr>
          <p:cNvSpPr txBox="1"/>
          <p:nvPr/>
        </p:nvSpPr>
        <p:spPr>
          <a:xfrm>
            <a:off x="954020" y="1081668"/>
            <a:ext cx="29792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A19313A5-608D-4561-90F7-4FC8FEF27CD4}"/>
              </a:ext>
            </a:extLst>
          </p:cNvPr>
          <p:cNvSpPr/>
          <p:nvPr/>
        </p:nvSpPr>
        <p:spPr>
          <a:xfrm>
            <a:off x="696862" y="93453"/>
            <a:ext cx="7822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" y="93454"/>
            <a:ext cx="707231" cy="707231"/>
            <a:chOff x="2014537" y="1795463"/>
            <a:chExt cx="942975" cy="942975"/>
          </a:xfrm>
        </p:grpSpPr>
        <p:grpSp>
          <p:nvGrpSpPr>
            <p:cNvPr id="9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13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4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04" y="3100310"/>
            <a:ext cx="2351891" cy="207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63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6">
            <a:extLst>
              <a:ext uri="{FF2B5EF4-FFF2-40B4-BE49-F238E27FC236}">
                <a16:creationId xmlns:a16="http://schemas.microsoft.com/office/drawing/2014/main" id="{A19313A5-608D-4561-90F7-4FC8FEF27CD4}"/>
              </a:ext>
            </a:extLst>
          </p:cNvPr>
          <p:cNvSpPr/>
          <p:nvPr/>
        </p:nvSpPr>
        <p:spPr>
          <a:xfrm>
            <a:off x="696862" y="93453"/>
            <a:ext cx="7822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1" y="93454"/>
            <a:ext cx="707231" cy="707231"/>
            <a:chOff x="2014537" y="1795463"/>
            <a:chExt cx="942975" cy="942975"/>
          </a:xfrm>
        </p:grpSpPr>
        <p:grpSp>
          <p:nvGrpSpPr>
            <p:cNvPr id="9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11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12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13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4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27">
            <a:extLst>
              <a:ext uri="{FF2B5EF4-FFF2-40B4-BE49-F238E27FC236}">
                <a16:creationId xmlns:a16="http://schemas.microsoft.com/office/drawing/2014/main" id="{4F1B0684-F30F-483C-94E1-4FBB3A06D260}"/>
              </a:ext>
            </a:extLst>
          </p:cNvPr>
          <p:cNvSpPr/>
          <p:nvPr/>
        </p:nvSpPr>
        <p:spPr>
          <a:xfrm>
            <a:off x="2892921" y="2038533"/>
            <a:ext cx="2472704" cy="30239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30000"/>
              </a:lnSpc>
            </a:pPr>
            <a:endParaRPr lang="zh-CN" altLang="en-US" sz="105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B0A30FD5-806C-41F0-BE70-67A0624CDCB6}"/>
              </a:ext>
            </a:extLst>
          </p:cNvPr>
          <p:cNvGrpSpPr/>
          <p:nvPr/>
        </p:nvGrpSpPr>
        <p:grpSpPr>
          <a:xfrm>
            <a:off x="292235" y="1201441"/>
            <a:ext cx="551226" cy="551226"/>
            <a:chOff x="857214" y="1809740"/>
            <a:chExt cx="735160" cy="735160"/>
          </a:xfrm>
        </p:grpSpPr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34F0BA59-2D05-4DE8-8E8C-FCC83F2151B2}"/>
                </a:ext>
              </a:extLst>
            </p:cNvPr>
            <p:cNvSpPr/>
            <p:nvPr/>
          </p:nvSpPr>
          <p:spPr>
            <a:xfrm>
              <a:off x="857214" y="1809740"/>
              <a:ext cx="735160" cy="735160"/>
            </a:xfrm>
            <a:prstGeom prst="octagon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52400" dist="63500" dir="81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38100" h="63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45D60F72-1082-47BB-8F88-D713B1E9BA6B}"/>
                </a:ext>
              </a:extLst>
            </p:cNvPr>
            <p:cNvSpPr/>
            <p:nvPr/>
          </p:nvSpPr>
          <p:spPr>
            <a:xfrm>
              <a:off x="1022119" y="1974645"/>
              <a:ext cx="405350" cy="405350"/>
            </a:xfrm>
            <a:prstGeom prst="octagon">
              <a:avLst/>
            </a:prstGeom>
            <a:solidFill>
              <a:srgbClr val="00B0F0"/>
            </a:solidFill>
            <a:ln w="120650">
              <a:gradFill flip="none" rotWithShape="1">
                <a:gsLst>
                  <a:gs pos="0">
                    <a:schemeClr val="bg1">
                      <a:lumMod val="78000"/>
                    </a:schemeClr>
                  </a:gs>
                  <a:gs pos="100000">
                    <a:schemeClr val="bg1">
                      <a:lumMod val="98000"/>
                    </a:schemeClr>
                  </a:gs>
                </a:gsLst>
                <a:lin ang="5400000" scaled="1"/>
                <a:tileRect/>
              </a:gradFill>
            </a:ln>
            <a:effectLst>
              <a:innerShdw blurRad="330200" dist="165100" dir="16200000">
                <a:prstClr val="black">
                  <a:alpha val="5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0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478169" y="964207"/>
            <a:ext cx="5819407" cy="4524315"/>
            <a:chOff x="7461229" y="-502074"/>
            <a:chExt cx="4917562" cy="6033996"/>
          </a:xfrm>
        </p:grpSpPr>
        <p:sp>
          <p:nvSpPr>
            <p:cNvPr id="21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7461229" y="-502074"/>
              <a:ext cx="4917562" cy="6033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vật chuyển động trên bề mặt Trái Đất bị lệch hướng.</a:t>
              </a:r>
            </a:p>
            <a:p>
              <a:pPr marL="571500" indent="-571500">
                <a:buFontTx/>
                <a:buChar char="-"/>
              </a:pPr>
              <a:r>
                <a:rPr 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bắc bán cầu vật thể đang chuyển động sẽ bị lệch về phía bên phải. </a:t>
              </a:r>
            </a:p>
            <a:p>
              <a:pPr marL="571500" indent="-571500">
                <a:buFontTx/>
                <a:buChar char="-"/>
              </a:pPr>
              <a:r>
                <a:rPr lang="vi-VN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nam bán cầu vật thể chuyển động bị lệch về bên trái.</a:t>
              </a:r>
            </a:p>
          </p:txBody>
        </p:sp>
        <p:sp>
          <p:nvSpPr>
            <p:cNvPr id="22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3" name="Picture 2" descr="Circle, edit, green, pen, pencil, write icon - Download on Iconfin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70" y="986362"/>
            <a:ext cx="902183" cy="90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9" b="93301" l="5719" r="949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7773" y="508951"/>
            <a:ext cx="1232766" cy="123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31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8">
            <a:extLst>
              <a:ext uri="{FF2B5EF4-FFF2-40B4-BE49-F238E27FC236}">
                <a16:creationId xmlns:a16="http://schemas.microsoft.com/office/drawing/2014/main" id="{445AF938-3975-4A52-BF2A-A958D0FFAACB}"/>
              </a:ext>
            </a:extLst>
          </p:cNvPr>
          <p:cNvSpPr txBox="1"/>
          <p:nvPr/>
        </p:nvSpPr>
        <p:spPr>
          <a:xfrm>
            <a:off x="-562967" y="92567"/>
            <a:ext cx="905317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50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CHUYỂN ĐỘNG TỰ QUAY QUANH TRỤC CỦA TRÁI ĐẤT</a:t>
            </a:r>
          </a:p>
          <a:p>
            <a:pPr algn="ctr"/>
            <a:r>
              <a:rPr lang="en-US" sz="2250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 VÀ HỆ QUẢ</a:t>
            </a:r>
          </a:p>
          <a:p>
            <a:pPr algn="ctr"/>
            <a:endParaRPr lang="en-US" sz="2250" dirty="0">
              <a:solidFill>
                <a:srgbClr val="00877F"/>
              </a:solidFill>
              <a:latin typeface="#9Slide02 Tieu de rat dai 01" panose="02000000000000000000" pitchFamily="2" charset="0"/>
              <a:ea typeface="#9Slide02 Tieu de rat dai 01" panose="02000000000000000000" pitchFamily="2" charset="0"/>
            </a:endParaRPr>
          </a:p>
        </p:txBody>
      </p:sp>
      <p:grpSp>
        <p:nvGrpSpPr>
          <p:cNvPr id="3" name="Nhóm 42">
            <a:extLst>
              <a:ext uri="{FF2B5EF4-FFF2-40B4-BE49-F238E27FC236}">
                <a16:creationId xmlns:a16="http://schemas.microsoft.com/office/drawing/2014/main" id="{2CAB6837-3F3B-4710-BFE9-1C962F5C01BA}"/>
              </a:ext>
            </a:extLst>
          </p:cNvPr>
          <p:cNvGrpSpPr/>
          <p:nvPr/>
        </p:nvGrpSpPr>
        <p:grpSpPr>
          <a:xfrm>
            <a:off x="1934579" y="3517228"/>
            <a:ext cx="2827322" cy="514500"/>
            <a:chOff x="3080173" y="2415615"/>
            <a:chExt cx="3769762" cy="686000"/>
          </a:xfrm>
        </p:grpSpPr>
        <p:sp>
          <p:nvSpPr>
            <p:cNvPr id="4" name="9Slide.vn 2">
              <a:extLst>
                <a:ext uri="{FF2B5EF4-FFF2-40B4-BE49-F238E27FC236}">
                  <a16:creationId xmlns:a16="http://schemas.microsoft.com/office/drawing/2014/main" id="{AA90F829-E4A4-4A27-8A9D-067DE68C00CA}"/>
                </a:ext>
              </a:extLst>
            </p:cNvPr>
            <p:cNvSpPr txBox="1"/>
            <p:nvPr/>
          </p:nvSpPr>
          <p:spPr>
            <a:xfrm>
              <a:off x="3655084" y="2415615"/>
              <a:ext cx="3194851" cy="458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 defTabSz="514350">
                <a:defRPr/>
              </a:pP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II.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Hệ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quả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chuyển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tự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quay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xung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quanh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2100" spc="-3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-3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Đất</a:t>
              </a:r>
              <a:endParaRPr lang="en-US" sz="21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" name="Nhóm 41">
              <a:extLst>
                <a:ext uri="{FF2B5EF4-FFF2-40B4-BE49-F238E27FC236}">
                  <a16:creationId xmlns:a16="http://schemas.microsoft.com/office/drawing/2014/main" id="{910929F7-A363-4FD9-8BCF-4DA140CF79B7}"/>
                </a:ext>
              </a:extLst>
            </p:cNvPr>
            <p:cNvGrpSpPr/>
            <p:nvPr/>
          </p:nvGrpSpPr>
          <p:grpSpPr>
            <a:xfrm>
              <a:off x="3080173" y="2664641"/>
              <a:ext cx="488188" cy="436974"/>
              <a:chOff x="3080173" y="2664642"/>
              <a:chExt cx="488188" cy="436974"/>
            </a:xfrm>
          </p:grpSpPr>
          <p:sp>
            <p:nvSpPr>
              <p:cNvPr id="6" name="9Slide.vn 32">
                <a:extLst>
                  <a:ext uri="{FF2B5EF4-FFF2-40B4-BE49-F238E27FC236}">
                    <a16:creationId xmlns:a16="http://schemas.microsoft.com/office/drawing/2014/main" id="{3F01C45F-3AF1-48E4-8F35-E5B0FE165C2B}"/>
                  </a:ext>
                </a:extLst>
              </p:cNvPr>
              <p:cNvSpPr/>
              <p:nvPr/>
            </p:nvSpPr>
            <p:spPr>
              <a:xfrm>
                <a:off x="3080173" y="2664642"/>
                <a:ext cx="436974" cy="436974"/>
              </a:xfrm>
              <a:prstGeom prst="diamond">
                <a:avLst/>
              </a:prstGeom>
              <a:solidFill>
                <a:srgbClr val="FF81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13">
                  <a:solidFill>
                    <a:schemeClr val="bg1"/>
                  </a:solidFill>
                  <a:latin typeface="#9Slide02 Noi dung dai"/>
                </a:endParaRPr>
              </a:p>
            </p:txBody>
          </p:sp>
          <p:sp>
            <p:nvSpPr>
              <p:cNvPr id="7" name="9Slide.vn 33">
                <a:extLst>
                  <a:ext uri="{FF2B5EF4-FFF2-40B4-BE49-F238E27FC236}">
                    <a16:creationId xmlns:a16="http://schemas.microsoft.com/office/drawing/2014/main" id="{3B72FC06-7DD4-4132-8DE5-B22BEE4E67B5}"/>
                  </a:ext>
                </a:extLst>
              </p:cNvPr>
              <p:cNvSpPr/>
              <p:nvPr/>
            </p:nvSpPr>
            <p:spPr>
              <a:xfrm>
                <a:off x="3309969" y="2753933"/>
                <a:ext cx="258392" cy="258392"/>
              </a:xfrm>
              <a:prstGeom prst="diamond">
                <a:avLst/>
              </a:prstGeom>
              <a:solidFill>
                <a:srgbClr val="B3FF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13">
                  <a:solidFill>
                    <a:schemeClr val="bg1"/>
                  </a:solidFill>
                  <a:latin typeface="#9Slide02 Noi dung dai"/>
                </a:endParaRPr>
              </a:p>
            </p:txBody>
          </p:sp>
        </p:grpSp>
      </p:grpSp>
      <p:grpSp>
        <p:nvGrpSpPr>
          <p:cNvPr id="8" name="Nhóm 46">
            <a:extLst>
              <a:ext uri="{FF2B5EF4-FFF2-40B4-BE49-F238E27FC236}">
                <a16:creationId xmlns:a16="http://schemas.microsoft.com/office/drawing/2014/main" id="{42ADEC25-BF06-4F4A-B57A-3AC323402F6B}"/>
              </a:ext>
            </a:extLst>
          </p:cNvPr>
          <p:cNvGrpSpPr/>
          <p:nvPr/>
        </p:nvGrpSpPr>
        <p:grpSpPr>
          <a:xfrm>
            <a:off x="4761901" y="653976"/>
            <a:ext cx="3821660" cy="625488"/>
            <a:chOff x="5991823" y="424651"/>
            <a:chExt cx="5095546" cy="833984"/>
          </a:xfrm>
        </p:grpSpPr>
        <p:sp>
          <p:nvSpPr>
            <p:cNvPr id="9" name="9Slide.vn 9">
              <a:extLst>
                <a:ext uri="{FF2B5EF4-FFF2-40B4-BE49-F238E27FC236}">
                  <a16:creationId xmlns:a16="http://schemas.microsoft.com/office/drawing/2014/main" id="{F0344026-F92E-4986-9F59-59DFFF223F4C}"/>
                </a:ext>
              </a:extLst>
            </p:cNvPr>
            <p:cNvSpPr txBox="1"/>
            <p:nvPr/>
          </p:nvSpPr>
          <p:spPr>
            <a:xfrm>
              <a:off x="6216285" y="424651"/>
              <a:ext cx="4871084" cy="46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vi-VN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Đất tự quay quanh trục tưởng tượng nối hai cực và nghiêng 66</a:t>
              </a:r>
              <a:r>
                <a:rPr lang="nl-NL" sz="2000" baseline="30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  <a:r>
                <a:rPr lang="vi-VN" sz="20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33’ trên mặt phẳng quỹ đạo.</a:t>
              </a:r>
              <a:endPara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9Slide.vn 41">
              <a:extLst>
                <a:ext uri="{FF2B5EF4-FFF2-40B4-BE49-F238E27FC236}">
                  <a16:creationId xmlns:a16="http://schemas.microsoft.com/office/drawing/2014/main" id="{1BE6DC88-A09B-4463-BDB4-BF8D010F5E38}"/>
                </a:ext>
              </a:extLst>
            </p:cNvPr>
            <p:cNvGrpSpPr/>
            <p:nvPr/>
          </p:nvGrpSpPr>
          <p:grpSpPr>
            <a:xfrm>
              <a:off x="5991823" y="932598"/>
              <a:ext cx="293858" cy="326037"/>
              <a:chOff x="1506053" y="7453346"/>
              <a:chExt cx="391810" cy="434716"/>
            </a:xfrm>
          </p:grpSpPr>
          <p:sp>
            <p:nvSpPr>
              <p:cNvPr id="11" name="9Slide.vn 42">
                <a:extLst>
                  <a:ext uri="{FF2B5EF4-FFF2-40B4-BE49-F238E27FC236}">
                    <a16:creationId xmlns:a16="http://schemas.microsoft.com/office/drawing/2014/main" id="{3E8AECF0-B7C8-4FB0-BF1C-C65F14806ACF}"/>
                  </a:ext>
                </a:extLst>
              </p:cNvPr>
              <p:cNvSpPr/>
              <p:nvPr/>
            </p:nvSpPr>
            <p:spPr>
              <a:xfrm flipH="1">
                <a:off x="1506053" y="7453346"/>
                <a:ext cx="258615" cy="258614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12" name="9Slide.vn 43">
                <a:extLst>
                  <a:ext uri="{FF2B5EF4-FFF2-40B4-BE49-F238E27FC236}">
                    <a16:creationId xmlns:a16="http://schemas.microsoft.com/office/drawing/2014/main" id="{A016525E-15FE-442D-94C4-CD69D62B5378}"/>
                  </a:ext>
                </a:extLst>
              </p:cNvPr>
              <p:cNvSpPr/>
              <p:nvPr/>
            </p:nvSpPr>
            <p:spPr>
              <a:xfrm flipH="1">
                <a:off x="1582300" y="7756406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13" name="9Slide.vn 44">
                <a:extLst>
                  <a:ext uri="{FF2B5EF4-FFF2-40B4-BE49-F238E27FC236}">
                    <a16:creationId xmlns:a16="http://schemas.microsoft.com/office/drawing/2014/main" id="{3D691395-1B9B-4165-8CB6-AE440A011726}"/>
                  </a:ext>
                </a:extLst>
              </p:cNvPr>
              <p:cNvSpPr/>
              <p:nvPr/>
            </p:nvSpPr>
            <p:spPr>
              <a:xfrm flipH="1">
                <a:off x="1639248" y="7566325"/>
                <a:ext cx="258615" cy="258614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grpSp>
        <p:nvGrpSpPr>
          <p:cNvPr id="14" name="Nhóm 44">
            <a:extLst>
              <a:ext uri="{FF2B5EF4-FFF2-40B4-BE49-F238E27FC236}">
                <a16:creationId xmlns:a16="http://schemas.microsoft.com/office/drawing/2014/main" id="{BC606C7C-EEC6-4547-B68C-B22C44D88011}"/>
              </a:ext>
            </a:extLst>
          </p:cNvPr>
          <p:cNvGrpSpPr/>
          <p:nvPr/>
        </p:nvGrpSpPr>
        <p:grpSpPr>
          <a:xfrm>
            <a:off x="1934579" y="1183626"/>
            <a:ext cx="1905585" cy="923314"/>
            <a:chOff x="2446089" y="1253701"/>
            <a:chExt cx="2540780" cy="1231085"/>
          </a:xfrm>
        </p:grpSpPr>
        <p:sp>
          <p:nvSpPr>
            <p:cNvPr id="15" name="9Slide.vn 2">
              <a:extLst>
                <a:ext uri="{FF2B5EF4-FFF2-40B4-BE49-F238E27FC236}">
                  <a16:creationId xmlns:a16="http://schemas.microsoft.com/office/drawing/2014/main" id="{20ED4396-72CA-4363-987D-2229900E0EF5}"/>
                </a:ext>
              </a:extLst>
            </p:cNvPr>
            <p:cNvSpPr txBox="1"/>
            <p:nvPr/>
          </p:nvSpPr>
          <p:spPr>
            <a:xfrm>
              <a:off x="2830360" y="1253701"/>
              <a:ext cx="2156509" cy="4583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 defTabSz="514350">
                <a:defRPr/>
              </a:pP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I.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Chuyển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tự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quay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quanh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trục</a:t>
              </a:r>
              <a:r>
                <a:rPr lang="en-US" sz="27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16" name="Nhóm 40">
              <a:extLst>
                <a:ext uri="{FF2B5EF4-FFF2-40B4-BE49-F238E27FC236}">
                  <a16:creationId xmlns:a16="http://schemas.microsoft.com/office/drawing/2014/main" id="{AFD4970D-60A6-47A0-838E-2368EA5CB8B5}"/>
                </a:ext>
              </a:extLst>
            </p:cNvPr>
            <p:cNvGrpSpPr/>
            <p:nvPr/>
          </p:nvGrpSpPr>
          <p:grpSpPr>
            <a:xfrm>
              <a:off x="2446089" y="2047812"/>
              <a:ext cx="488188" cy="436974"/>
              <a:chOff x="3080173" y="1709955"/>
              <a:chExt cx="488188" cy="436974"/>
            </a:xfrm>
          </p:grpSpPr>
          <p:sp>
            <p:nvSpPr>
              <p:cNvPr id="17" name="9Slide.vn 32">
                <a:extLst>
                  <a:ext uri="{FF2B5EF4-FFF2-40B4-BE49-F238E27FC236}">
                    <a16:creationId xmlns:a16="http://schemas.microsoft.com/office/drawing/2014/main" id="{76E6BF07-515D-4AAD-9860-B4F0488449E0}"/>
                  </a:ext>
                </a:extLst>
              </p:cNvPr>
              <p:cNvSpPr/>
              <p:nvPr/>
            </p:nvSpPr>
            <p:spPr>
              <a:xfrm>
                <a:off x="3080173" y="1709955"/>
                <a:ext cx="436974" cy="436974"/>
              </a:xfrm>
              <a:prstGeom prst="diamond">
                <a:avLst/>
              </a:prstGeom>
              <a:solidFill>
                <a:srgbClr val="FF81B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13">
                  <a:solidFill>
                    <a:schemeClr val="bg1"/>
                  </a:solidFill>
                  <a:latin typeface="#9Slide02 Noi dung dai"/>
                </a:endParaRPr>
              </a:p>
            </p:txBody>
          </p:sp>
          <p:sp>
            <p:nvSpPr>
              <p:cNvPr id="18" name="9Slide.vn 33">
                <a:extLst>
                  <a:ext uri="{FF2B5EF4-FFF2-40B4-BE49-F238E27FC236}">
                    <a16:creationId xmlns:a16="http://schemas.microsoft.com/office/drawing/2014/main" id="{A23468EB-A9B0-4A55-B762-28DFBBC1FF1D}"/>
                  </a:ext>
                </a:extLst>
              </p:cNvPr>
              <p:cNvSpPr/>
              <p:nvPr/>
            </p:nvSpPr>
            <p:spPr>
              <a:xfrm>
                <a:off x="3309969" y="1799246"/>
                <a:ext cx="258392" cy="258392"/>
              </a:xfrm>
              <a:prstGeom prst="diamond">
                <a:avLst/>
              </a:prstGeom>
              <a:solidFill>
                <a:srgbClr val="B3FF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13">
                  <a:solidFill>
                    <a:schemeClr val="bg1"/>
                  </a:solidFill>
                  <a:latin typeface="#9Slide02 Noi dung dai"/>
                </a:endParaRPr>
              </a:p>
            </p:txBody>
          </p:sp>
        </p:grpSp>
      </p:grpSp>
      <p:grpSp>
        <p:nvGrpSpPr>
          <p:cNvPr id="19" name="Nhóm 45">
            <a:extLst>
              <a:ext uri="{FF2B5EF4-FFF2-40B4-BE49-F238E27FC236}">
                <a16:creationId xmlns:a16="http://schemas.microsoft.com/office/drawing/2014/main" id="{ABF9D91C-50D6-4E4C-8814-E11BF9233972}"/>
              </a:ext>
            </a:extLst>
          </p:cNvPr>
          <p:cNvGrpSpPr/>
          <p:nvPr/>
        </p:nvGrpSpPr>
        <p:grpSpPr>
          <a:xfrm>
            <a:off x="4721065" y="1663317"/>
            <a:ext cx="4088336" cy="345005"/>
            <a:chOff x="5261472" y="1890727"/>
            <a:chExt cx="4735643" cy="460007"/>
          </a:xfrm>
        </p:grpSpPr>
        <p:sp>
          <p:nvSpPr>
            <p:cNvPr id="20" name="9Slide.vn 9">
              <a:extLst>
                <a:ext uri="{FF2B5EF4-FFF2-40B4-BE49-F238E27FC236}">
                  <a16:creationId xmlns:a16="http://schemas.microsoft.com/office/drawing/2014/main" id="{A44321C4-A13E-4321-BF4B-B508EA880F17}"/>
                </a:ext>
              </a:extLst>
            </p:cNvPr>
            <p:cNvSpPr txBox="1"/>
            <p:nvPr/>
          </p:nvSpPr>
          <p:spPr>
            <a:xfrm>
              <a:off x="5590236" y="1890727"/>
              <a:ext cx="4406879" cy="46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vi-VN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 Đất tự quay quanh trục theo hướng từ Tây sang Đông.</a:t>
              </a:r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9Slide.vn 41">
              <a:extLst>
                <a:ext uri="{FF2B5EF4-FFF2-40B4-BE49-F238E27FC236}">
                  <a16:creationId xmlns:a16="http://schemas.microsoft.com/office/drawing/2014/main" id="{E28D2822-5A81-4F3B-99B7-E17C85FB1E50}"/>
                </a:ext>
              </a:extLst>
            </p:cNvPr>
            <p:cNvGrpSpPr/>
            <p:nvPr/>
          </p:nvGrpSpPr>
          <p:grpSpPr>
            <a:xfrm>
              <a:off x="5261472" y="1990486"/>
              <a:ext cx="243950" cy="317816"/>
              <a:chOff x="532254" y="7362751"/>
              <a:chExt cx="325266" cy="423755"/>
            </a:xfrm>
          </p:grpSpPr>
          <p:sp>
            <p:nvSpPr>
              <p:cNvPr id="22" name="9Slide.vn 42">
                <a:extLst>
                  <a:ext uri="{FF2B5EF4-FFF2-40B4-BE49-F238E27FC236}">
                    <a16:creationId xmlns:a16="http://schemas.microsoft.com/office/drawing/2014/main" id="{8ECE7B04-AB12-43E2-8C27-8DDFD52BBD0C}"/>
                  </a:ext>
                </a:extLst>
              </p:cNvPr>
              <p:cNvSpPr/>
              <p:nvPr/>
            </p:nvSpPr>
            <p:spPr>
              <a:xfrm flipH="1">
                <a:off x="585521" y="7362751"/>
                <a:ext cx="258615" cy="258615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23" name="9Slide.vn 43">
                <a:extLst>
                  <a:ext uri="{FF2B5EF4-FFF2-40B4-BE49-F238E27FC236}">
                    <a16:creationId xmlns:a16="http://schemas.microsoft.com/office/drawing/2014/main" id="{1199B88C-7BE5-4686-A5D7-34013F5EF130}"/>
                  </a:ext>
                </a:extLst>
              </p:cNvPr>
              <p:cNvSpPr/>
              <p:nvPr/>
            </p:nvSpPr>
            <p:spPr>
              <a:xfrm flipH="1">
                <a:off x="725863" y="7638107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24" name="9Slide.vn 44">
                <a:extLst>
                  <a:ext uri="{FF2B5EF4-FFF2-40B4-BE49-F238E27FC236}">
                    <a16:creationId xmlns:a16="http://schemas.microsoft.com/office/drawing/2014/main" id="{F38FE5B1-DDCE-4253-AB12-DBF3A46E87FA}"/>
                  </a:ext>
                </a:extLst>
              </p:cNvPr>
              <p:cNvSpPr/>
              <p:nvPr/>
            </p:nvSpPr>
            <p:spPr>
              <a:xfrm flipH="1">
                <a:off x="532254" y="7527891"/>
                <a:ext cx="258615" cy="258615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grpSp>
        <p:nvGrpSpPr>
          <p:cNvPr id="25" name="Nhóm 47">
            <a:extLst>
              <a:ext uri="{FF2B5EF4-FFF2-40B4-BE49-F238E27FC236}">
                <a16:creationId xmlns:a16="http://schemas.microsoft.com/office/drawing/2014/main" id="{57766849-5BEA-4D99-9F38-B46A3B1BD057}"/>
              </a:ext>
            </a:extLst>
          </p:cNvPr>
          <p:cNvGrpSpPr/>
          <p:nvPr/>
        </p:nvGrpSpPr>
        <p:grpSpPr>
          <a:xfrm>
            <a:off x="5105882" y="3303401"/>
            <a:ext cx="3302043" cy="345005"/>
            <a:chOff x="8962687" y="896555"/>
            <a:chExt cx="3899131" cy="460007"/>
          </a:xfrm>
        </p:grpSpPr>
        <p:sp>
          <p:nvSpPr>
            <p:cNvPr id="26" name="9Slide.vn 9">
              <a:extLst>
                <a:ext uri="{FF2B5EF4-FFF2-40B4-BE49-F238E27FC236}">
                  <a16:creationId xmlns:a16="http://schemas.microsoft.com/office/drawing/2014/main" id="{023D6549-A80A-4E41-BBB1-75B60D28629E}"/>
                </a:ext>
              </a:extLst>
            </p:cNvPr>
            <p:cNvSpPr txBox="1"/>
            <p:nvPr/>
          </p:nvSpPr>
          <p:spPr>
            <a:xfrm>
              <a:off x="9408355" y="896555"/>
              <a:ext cx="3453463" cy="46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en-US" sz="2000" spc="-75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1. </a:t>
              </a:r>
              <a:r>
                <a:rPr lang="en-US" sz="2000" spc="-75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000" spc="-75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75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luân</a:t>
              </a:r>
              <a:r>
                <a:rPr lang="en-US" sz="2000" spc="-75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75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phiên</a:t>
              </a:r>
              <a:r>
                <a:rPr lang="en-US" sz="2000" spc="-75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75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lang="en-US" sz="2000" spc="-75" dirty="0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75" dirty="0" err="1">
                  <a:solidFill>
                    <a:srgbClr val="00B0F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đêm</a:t>
              </a:r>
              <a:endParaRPr lang="en-US" sz="2000" spc="-75" dirty="0">
                <a:solidFill>
                  <a:srgbClr val="00B0F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7" name="9Slide.vn 41">
              <a:extLst>
                <a:ext uri="{FF2B5EF4-FFF2-40B4-BE49-F238E27FC236}">
                  <a16:creationId xmlns:a16="http://schemas.microsoft.com/office/drawing/2014/main" id="{85CD48FC-344C-4D9D-9448-0305437C3473}"/>
                </a:ext>
              </a:extLst>
            </p:cNvPr>
            <p:cNvGrpSpPr/>
            <p:nvPr/>
          </p:nvGrpSpPr>
          <p:grpSpPr>
            <a:xfrm>
              <a:off x="8962687" y="932598"/>
              <a:ext cx="293858" cy="326037"/>
              <a:chOff x="1506053" y="7453346"/>
              <a:chExt cx="391810" cy="434716"/>
            </a:xfrm>
          </p:grpSpPr>
          <p:sp>
            <p:nvSpPr>
              <p:cNvPr id="28" name="9Slide.vn 42">
                <a:extLst>
                  <a:ext uri="{FF2B5EF4-FFF2-40B4-BE49-F238E27FC236}">
                    <a16:creationId xmlns:a16="http://schemas.microsoft.com/office/drawing/2014/main" id="{F1126008-85E0-44CE-B844-BE2CDD0FB27A}"/>
                  </a:ext>
                </a:extLst>
              </p:cNvPr>
              <p:cNvSpPr/>
              <p:nvPr/>
            </p:nvSpPr>
            <p:spPr>
              <a:xfrm flipH="1">
                <a:off x="1506053" y="7453346"/>
                <a:ext cx="258615" cy="258614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29" name="9Slide.vn 43">
                <a:extLst>
                  <a:ext uri="{FF2B5EF4-FFF2-40B4-BE49-F238E27FC236}">
                    <a16:creationId xmlns:a16="http://schemas.microsoft.com/office/drawing/2014/main" id="{6B417B05-465B-4ADD-A4CF-EC4C3797CF7E}"/>
                  </a:ext>
                </a:extLst>
              </p:cNvPr>
              <p:cNvSpPr/>
              <p:nvPr/>
            </p:nvSpPr>
            <p:spPr>
              <a:xfrm flipH="1">
                <a:off x="1582300" y="7756406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30" name="9Slide.vn 44">
                <a:extLst>
                  <a:ext uri="{FF2B5EF4-FFF2-40B4-BE49-F238E27FC236}">
                    <a16:creationId xmlns:a16="http://schemas.microsoft.com/office/drawing/2014/main" id="{BA0A8B1A-036F-4D57-B304-4E506F4BE3BE}"/>
                  </a:ext>
                </a:extLst>
              </p:cNvPr>
              <p:cNvSpPr/>
              <p:nvPr/>
            </p:nvSpPr>
            <p:spPr>
              <a:xfrm flipH="1">
                <a:off x="1639248" y="7566325"/>
                <a:ext cx="258615" cy="258614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grpSp>
        <p:nvGrpSpPr>
          <p:cNvPr id="31" name="Nhóm 48">
            <a:extLst>
              <a:ext uri="{FF2B5EF4-FFF2-40B4-BE49-F238E27FC236}">
                <a16:creationId xmlns:a16="http://schemas.microsoft.com/office/drawing/2014/main" id="{91F99DF7-F0EE-4915-916D-2F88BA637C1F}"/>
              </a:ext>
            </a:extLst>
          </p:cNvPr>
          <p:cNvGrpSpPr/>
          <p:nvPr/>
        </p:nvGrpSpPr>
        <p:grpSpPr>
          <a:xfrm>
            <a:off x="5318899" y="3859629"/>
            <a:ext cx="3281393" cy="412997"/>
            <a:chOff x="8962687" y="2565061"/>
            <a:chExt cx="4375191" cy="550663"/>
          </a:xfrm>
        </p:grpSpPr>
        <p:sp>
          <p:nvSpPr>
            <p:cNvPr id="32" name="9Slide.vn 9">
              <a:extLst>
                <a:ext uri="{FF2B5EF4-FFF2-40B4-BE49-F238E27FC236}">
                  <a16:creationId xmlns:a16="http://schemas.microsoft.com/office/drawing/2014/main" id="{46899410-0BB4-435B-A957-56DB695A41AD}"/>
                </a:ext>
              </a:extLst>
            </p:cNvPr>
            <p:cNvSpPr txBox="1"/>
            <p:nvPr/>
          </p:nvSpPr>
          <p:spPr>
            <a:xfrm>
              <a:off x="9379676" y="2565061"/>
              <a:ext cx="3958202" cy="550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2.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đất</a:t>
              </a:r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9Slide.vn 41">
              <a:extLst>
                <a:ext uri="{FF2B5EF4-FFF2-40B4-BE49-F238E27FC236}">
                  <a16:creationId xmlns:a16="http://schemas.microsoft.com/office/drawing/2014/main" id="{81D1E262-A67F-4F1C-9B15-DE247FC306AB}"/>
                </a:ext>
              </a:extLst>
            </p:cNvPr>
            <p:cNvGrpSpPr/>
            <p:nvPr/>
          </p:nvGrpSpPr>
          <p:grpSpPr>
            <a:xfrm>
              <a:off x="8962687" y="2613098"/>
              <a:ext cx="293858" cy="326037"/>
              <a:chOff x="1506053" y="7453346"/>
              <a:chExt cx="391810" cy="434716"/>
            </a:xfrm>
          </p:grpSpPr>
          <p:sp>
            <p:nvSpPr>
              <p:cNvPr id="34" name="9Slide.vn 42">
                <a:extLst>
                  <a:ext uri="{FF2B5EF4-FFF2-40B4-BE49-F238E27FC236}">
                    <a16:creationId xmlns:a16="http://schemas.microsoft.com/office/drawing/2014/main" id="{FFC9347B-C88F-4C67-9DB6-BC6E4648982F}"/>
                  </a:ext>
                </a:extLst>
              </p:cNvPr>
              <p:cNvSpPr/>
              <p:nvPr/>
            </p:nvSpPr>
            <p:spPr>
              <a:xfrm flipH="1">
                <a:off x="1506053" y="7453346"/>
                <a:ext cx="258615" cy="258614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35" name="9Slide.vn 43">
                <a:extLst>
                  <a:ext uri="{FF2B5EF4-FFF2-40B4-BE49-F238E27FC236}">
                    <a16:creationId xmlns:a16="http://schemas.microsoft.com/office/drawing/2014/main" id="{2A4999BE-E7E3-4EF9-B7C0-2E482127B003}"/>
                  </a:ext>
                </a:extLst>
              </p:cNvPr>
              <p:cNvSpPr/>
              <p:nvPr/>
            </p:nvSpPr>
            <p:spPr>
              <a:xfrm flipH="1">
                <a:off x="1582300" y="7756406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36" name="9Slide.vn 44">
                <a:extLst>
                  <a:ext uri="{FF2B5EF4-FFF2-40B4-BE49-F238E27FC236}">
                    <a16:creationId xmlns:a16="http://schemas.microsoft.com/office/drawing/2014/main" id="{9DFE0879-DBF4-4689-85FC-335EE3303286}"/>
                  </a:ext>
                </a:extLst>
              </p:cNvPr>
              <p:cNvSpPr/>
              <p:nvPr/>
            </p:nvSpPr>
            <p:spPr>
              <a:xfrm flipH="1">
                <a:off x="1639248" y="7566325"/>
                <a:ext cx="258615" cy="258614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sp>
        <p:nvSpPr>
          <p:cNvPr id="37" name="Hình chữ nhật 14">
            <a:extLst>
              <a:ext uri="{FF2B5EF4-FFF2-40B4-BE49-F238E27FC236}">
                <a16:creationId xmlns:a16="http://schemas.microsoft.com/office/drawing/2014/main" id="{D6DD1B9B-29BD-49B8-8244-592AFB180B93}"/>
              </a:ext>
            </a:extLst>
          </p:cNvPr>
          <p:cNvSpPr/>
          <p:nvPr/>
        </p:nvSpPr>
        <p:spPr>
          <a:xfrm>
            <a:off x="143797" y="2318812"/>
            <a:ext cx="14043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>
                <a:solidFill>
                  <a:srgbClr val="00B05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rPr>
              <a:t>NỘI DUNG</a:t>
            </a:r>
            <a:endParaRPr lang="en-US" sz="27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Đồ họa 1">
            <a:extLst>
              <a:ext uri="{FF2B5EF4-FFF2-40B4-BE49-F238E27FC236}">
                <a16:creationId xmlns:a16="http://schemas.microsoft.com/office/drawing/2014/main" id="{15550059-B55E-4702-9574-A1767FD2FA68}"/>
              </a:ext>
            </a:extLst>
          </p:cNvPr>
          <p:cNvGrpSpPr/>
          <p:nvPr/>
        </p:nvGrpSpPr>
        <p:grpSpPr>
          <a:xfrm rot="16200000">
            <a:off x="678166" y="2661845"/>
            <a:ext cx="1977110" cy="492920"/>
            <a:chOff x="4438840" y="2022747"/>
            <a:chExt cx="2636147" cy="657226"/>
          </a:xfrm>
          <a:solidFill>
            <a:srgbClr val="6F90B9"/>
          </a:solidFill>
        </p:grpSpPr>
        <p:sp>
          <p:nvSpPr>
            <p:cNvPr id="39" name="Hình tự do: Hình 51">
              <a:extLst>
                <a:ext uri="{FF2B5EF4-FFF2-40B4-BE49-F238E27FC236}">
                  <a16:creationId xmlns:a16="http://schemas.microsoft.com/office/drawing/2014/main" id="{4DF4F365-1592-4E3F-A1A5-4CC1B412CB99}"/>
                </a:ext>
              </a:extLst>
            </p:cNvPr>
            <p:cNvSpPr/>
            <p:nvPr/>
          </p:nvSpPr>
          <p:spPr>
            <a:xfrm>
              <a:off x="4438840" y="2024511"/>
              <a:ext cx="1499145" cy="655462"/>
            </a:xfrm>
            <a:custGeom>
              <a:avLst/>
              <a:gdLst>
                <a:gd name="connsiteX0" fmla="*/ 1418273 w 1427797"/>
                <a:gd name="connsiteY0" fmla="*/ 0 h 657225"/>
                <a:gd name="connsiteX1" fmla="*/ 1408748 w 1427797"/>
                <a:gd name="connsiteY1" fmla="*/ 9525 h 657225"/>
                <a:gd name="connsiteX2" fmla="*/ 1408748 w 1427797"/>
                <a:gd name="connsiteY2" fmla="*/ 55245 h 657225"/>
                <a:gd name="connsiteX3" fmla="*/ 1248727 w 1427797"/>
                <a:gd name="connsiteY3" fmla="*/ 238125 h 657225"/>
                <a:gd name="connsiteX4" fmla="*/ 208597 w 1427797"/>
                <a:gd name="connsiteY4" fmla="*/ 372428 h 657225"/>
                <a:gd name="connsiteX5" fmla="*/ 31433 w 1427797"/>
                <a:gd name="connsiteY5" fmla="*/ 573405 h 657225"/>
                <a:gd name="connsiteX6" fmla="*/ 31433 w 1427797"/>
                <a:gd name="connsiteY6" fmla="*/ 576263 h 657225"/>
                <a:gd name="connsiteX7" fmla="*/ 0 w 1427797"/>
                <a:gd name="connsiteY7" fmla="*/ 616268 h 657225"/>
                <a:gd name="connsiteX8" fmla="*/ 40958 w 1427797"/>
                <a:gd name="connsiteY8" fmla="*/ 657225 h 657225"/>
                <a:gd name="connsiteX9" fmla="*/ 81915 w 1427797"/>
                <a:gd name="connsiteY9" fmla="*/ 616268 h 657225"/>
                <a:gd name="connsiteX10" fmla="*/ 50483 w 1427797"/>
                <a:gd name="connsiteY10" fmla="*/ 576263 h 657225"/>
                <a:gd name="connsiteX11" fmla="*/ 50483 w 1427797"/>
                <a:gd name="connsiteY11" fmla="*/ 573405 h 657225"/>
                <a:gd name="connsiteX12" fmla="*/ 210502 w 1427797"/>
                <a:gd name="connsiteY12" fmla="*/ 390525 h 657225"/>
                <a:gd name="connsiteX13" fmla="*/ 1250633 w 1427797"/>
                <a:gd name="connsiteY13" fmla="*/ 256223 h 657225"/>
                <a:gd name="connsiteX14" fmla="*/ 1427798 w 1427797"/>
                <a:gd name="connsiteY14" fmla="*/ 55245 h 657225"/>
                <a:gd name="connsiteX15" fmla="*/ 1427798 w 1427797"/>
                <a:gd name="connsiteY15" fmla="*/ 9525 h 657225"/>
                <a:gd name="connsiteX16" fmla="*/ 1418273 w 1427797"/>
                <a:gd name="connsiteY16" fmla="*/ 0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7797" h="657225">
                  <a:moveTo>
                    <a:pt x="1418273" y="0"/>
                  </a:moveTo>
                  <a:cubicBezTo>
                    <a:pt x="1412558" y="0"/>
                    <a:pt x="1408748" y="3810"/>
                    <a:pt x="1408748" y="9525"/>
                  </a:cubicBezTo>
                  <a:lnTo>
                    <a:pt x="1408748" y="55245"/>
                  </a:lnTo>
                  <a:cubicBezTo>
                    <a:pt x="1408748" y="147638"/>
                    <a:pt x="1340168" y="225742"/>
                    <a:pt x="1248727" y="238125"/>
                  </a:cubicBezTo>
                  <a:lnTo>
                    <a:pt x="208597" y="372428"/>
                  </a:lnTo>
                  <a:cubicBezTo>
                    <a:pt x="107633" y="385763"/>
                    <a:pt x="31433" y="472440"/>
                    <a:pt x="31433" y="573405"/>
                  </a:cubicBezTo>
                  <a:lnTo>
                    <a:pt x="31433" y="576263"/>
                  </a:lnTo>
                  <a:cubicBezTo>
                    <a:pt x="13335" y="581025"/>
                    <a:pt x="0" y="597218"/>
                    <a:pt x="0" y="616268"/>
                  </a:cubicBezTo>
                  <a:cubicBezTo>
                    <a:pt x="0" y="639128"/>
                    <a:pt x="18097" y="657225"/>
                    <a:pt x="40958" y="657225"/>
                  </a:cubicBezTo>
                  <a:cubicBezTo>
                    <a:pt x="63817" y="657225"/>
                    <a:pt x="81915" y="639128"/>
                    <a:pt x="81915" y="616268"/>
                  </a:cubicBezTo>
                  <a:cubicBezTo>
                    <a:pt x="81915" y="597218"/>
                    <a:pt x="68580" y="580073"/>
                    <a:pt x="50483" y="576263"/>
                  </a:cubicBezTo>
                  <a:lnTo>
                    <a:pt x="50483" y="573405"/>
                  </a:lnTo>
                  <a:cubicBezTo>
                    <a:pt x="50483" y="481013"/>
                    <a:pt x="119063" y="402908"/>
                    <a:pt x="210502" y="390525"/>
                  </a:cubicBezTo>
                  <a:lnTo>
                    <a:pt x="1250633" y="256223"/>
                  </a:lnTo>
                  <a:cubicBezTo>
                    <a:pt x="1351598" y="242888"/>
                    <a:pt x="1427798" y="156210"/>
                    <a:pt x="1427798" y="55245"/>
                  </a:cubicBezTo>
                  <a:lnTo>
                    <a:pt x="1427798" y="9525"/>
                  </a:lnTo>
                  <a:cubicBezTo>
                    <a:pt x="1427798" y="3810"/>
                    <a:pt x="1423035" y="0"/>
                    <a:pt x="14182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  <p:sp>
          <p:nvSpPr>
            <p:cNvPr id="40" name="Hình tự do: Hình 52">
              <a:extLst>
                <a:ext uri="{FF2B5EF4-FFF2-40B4-BE49-F238E27FC236}">
                  <a16:creationId xmlns:a16="http://schemas.microsoft.com/office/drawing/2014/main" id="{D284C7AC-E113-41AB-A035-9394BE1931EF}"/>
                </a:ext>
              </a:extLst>
            </p:cNvPr>
            <p:cNvSpPr/>
            <p:nvPr/>
          </p:nvSpPr>
          <p:spPr>
            <a:xfrm>
              <a:off x="5937985" y="2022747"/>
              <a:ext cx="1137002" cy="655463"/>
            </a:xfrm>
            <a:custGeom>
              <a:avLst/>
              <a:gdLst>
                <a:gd name="connsiteX0" fmla="*/ 1396365 w 1427845"/>
                <a:gd name="connsiteY0" fmla="*/ 576263 h 657225"/>
                <a:gd name="connsiteX1" fmla="*/ 1396365 w 1427845"/>
                <a:gd name="connsiteY1" fmla="*/ 573405 h 657225"/>
                <a:gd name="connsiteX2" fmla="*/ 1219200 w 1427845"/>
                <a:gd name="connsiteY2" fmla="*/ 372428 h 657225"/>
                <a:gd name="connsiteX3" fmla="*/ 179070 w 1427845"/>
                <a:gd name="connsiteY3" fmla="*/ 238125 h 657225"/>
                <a:gd name="connsiteX4" fmla="*/ 19050 w 1427845"/>
                <a:gd name="connsiteY4" fmla="*/ 55245 h 657225"/>
                <a:gd name="connsiteX5" fmla="*/ 19050 w 1427845"/>
                <a:gd name="connsiteY5" fmla="*/ 9525 h 657225"/>
                <a:gd name="connsiteX6" fmla="*/ 9525 w 1427845"/>
                <a:gd name="connsiteY6" fmla="*/ 0 h 657225"/>
                <a:gd name="connsiteX7" fmla="*/ 0 w 1427845"/>
                <a:gd name="connsiteY7" fmla="*/ 9525 h 657225"/>
                <a:gd name="connsiteX8" fmla="*/ 0 w 1427845"/>
                <a:gd name="connsiteY8" fmla="*/ 55245 h 657225"/>
                <a:gd name="connsiteX9" fmla="*/ 177165 w 1427845"/>
                <a:gd name="connsiteY9" fmla="*/ 256223 h 657225"/>
                <a:gd name="connsiteX10" fmla="*/ 1217295 w 1427845"/>
                <a:gd name="connsiteY10" fmla="*/ 390525 h 657225"/>
                <a:gd name="connsiteX11" fmla="*/ 1377315 w 1427845"/>
                <a:gd name="connsiteY11" fmla="*/ 573405 h 657225"/>
                <a:gd name="connsiteX12" fmla="*/ 1377315 w 1427845"/>
                <a:gd name="connsiteY12" fmla="*/ 576263 h 657225"/>
                <a:gd name="connsiteX13" fmla="*/ 1345882 w 1427845"/>
                <a:gd name="connsiteY13" fmla="*/ 616268 h 657225"/>
                <a:gd name="connsiteX14" fmla="*/ 1386840 w 1427845"/>
                <a:gd name="connsiteY14" fmla="*/ 657225 h 657225"/>
                <a:gd name="connsiteX15" fmla="*/ 1427797 w 1427845"/>
                <a:gd name="connsiteY15" fmla="*/ 616268 h 657225"/>
                <a:gd name="connsiteX16" fmla="*/ 1396365 w 1427845"/>
                <a:gd name="connsiteY16" fmla="*/ 576263 h 657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427845" h="657225">
                  <a:moveTo>
                    <a:pt x="1396365" y="576263"/>
                  </a:moveTo>
                  <a:lnTo>
                    <a:pt x="1396365" y="573405"/>
                  </a:lnTo>
                  <a:cubicBezTo>
                    <a:pt x="1396365" y="471488"/>
                    <a:pt x="1320165" y="384810"/>
                    <a:pt x="1219200" y="372428"/>
                  </a:cubicBezTo>
                  <a:lnTo>
                    <a:pt x="179070" y="238125"/>
                  </a:lnTo>
                  <a:cubicBezTo>
                    <a:pt x="87630" y="226695"/>
                    <a:pt x="19050" y="147638"/>
                    <a:pt x="19050" y="55245"/>
                  </a:cubicBezTo>
                  <a:lnTo>
                    <a:pt x="19050" y="9525"/>
                  </a:lnTo>
                  <a:cubicBezTo>
                    <a:pt x="19050" y="3810"/>
                    <a:pt x="15240" y="0"/>
                    <a:pt x="9525" y="0"/>
                  </a:cubicBezTo>
                  <a:cubicBezTo>
                    <a:pt x="3810" y="0"/>
                    <a:pt x="0" y="3810"/>
                    <a:pt x="0" y="9525"/>
                  </a:cubicBezTo>
                  <a:lnTo>
                    <a:pt x="0" y="55245"/>
                  </a:lnTo>
                  <a:cubicBezTo>
                    <a:pt x="0" y="157163"/>
                    <a:pt x="76200" y="243840"/>
                    <a:pt x="177165" y="256223"/>
                  </a:cubicBezTo>
                  <a:lnTo>
                    <a:pt x="1217295" y="390525"/>
                  </a:lnTo>
                  <a:cubicBezTo>
                    <a:pt x="1308735" y="401955"/>
                    <a:pt x="1377315" y="481013"/>
                    <a:pt x="1377315" y="573405"/>
                  </a:cubicBezTo>
                  <a:lnTo>
                    <a:pt x="1377315" y="576263"/>
                  </a:lnTo>
                  <a:cubicBezTo>
                    <a:pt x="1359218" y="581025"/>
                    <a:pt x="1345882" y="597218"/>
                    <a:pt x="1345882" y="616268"/>
                  </a:cubicBezTo>
                  <a:cubicBezTo>
                    <a:pt x="1345882" y="639128"/>
                    <a:pt x="1363980" y="657225"/>
                    <a:pt x="1386840" y="657225"/>
                  </a:cubicBezTo>
                  <a:cubicBezTo>
                    <a:pt x="1409700" y="657225"/>
                    <a:pt x="1427797" y="639128"/>
                    <a:pt x="1427797" y="616268"/>
                  </a:cubicBezTo>
                  <a:cubicBezTo>
                    <a:pt x="1428750" y="597218"/>
                    <a:pt x="1415415" y="581025"/>
                    <a:pt x="1396365" y="576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</p:grpSp>
      <p:grpSp>
        <p:nvGrpSpPr>
          <p:cNvPr id="41" name="Đồ họa 1">
            <a:extLst>
              <a:ext uri="{FF2B5EF4-FFF2-40B4-BE49-F238E27FC236}">
                <a16:creationId xmlns:a16="http://schemas.microsoft.com/office/drawing/2014/main" id="{9362A6B9-068E-401B-A319-2A70E68A49A8}"/>
              </a:ext>
            </a:extLst>
          </p:cNvPr>
          <p:cNvGrpSpPr/>
          <p:nvPr/>
        </p:nvGrpSpPr>
        <p:grpSpPr>
          <a:xfrm rot="16200000">
            <a:off x="4500588" y="3826686"/>
            <a:ext cx="920723" cy="410084"/>
            <a:chOff x="2866255" y="3622357"/>
            <a:chExt cx="1391773" cy="503055"/>
          </a:xfrm>
          <a:solidFill>
            <a:srgbClr val="6F90B9"/>
          </a:solidFill>
        </p:grpSpPr>
        <p:sp>
          <p:nvSpPr>
            <p:cNvPr id="42" name="Hình tự do: Hình 61">
              <a:extLst>
                <a:ext uri="{FF2B5EF4-FFF2-40B4-BE49-F238E27FC236}">
                  <a16:creationId xmlns:a16="http://schemas.microsoft.com/office/drawing/2014/main" id="{B44409DF-B098-41F5-AF73-2C2D9F9DF2D8}"/>
                </a:ext>
              </a:extLst>
            </p:cNvPr>
            <p:cNvSpPr/>
            <p:nvPr/>
          </p:nvSpPr>
          <p:spPr>
            <a:xfrm>
              <a:off x="2866255" y="3624398"/>
              <a:ext cx="749617" cy="501014"/>
            </a:xfrm>
            <a:custGeom>
              <a:avLst/>
              <a:gdLst>
                <a:gd name="connsiteX0" fmla="*/ 9525 w 749617"/>
                <a:gd name="connsiteY0" fmla="*/ 501015 h 501014"/>
                <a:gd name="connsiteX1" fmla="*/ 0 w 749617"/>
                <a:gd name="connsiteY1" fmla="*/ 491490 h 501014"/>
                <a:gd name="connsiteX2" fmla="*/ 0 w 749617"/>
                <a:gd name="connsiteY2" fmla="*/ 427673 h 501014"/>
                <a:gd name="connsiteX3" fmla="*/ 97155 w 749617"/>
                <a:gd name="connsiteY3" fmla="*/ 276225 h 501014"/>
                <a:gd name="connsiteX4" fmla="*/ 648653 w 749617"/>
                <a:gd name="connsiteY4" fmla="*/ 177165 h 501014"/>
                <a:gd name="connsiteX5" fmla="*/ 730568 w 749617"/>
                <a:gd name="connsiteY5" fmla="*/ 43815 h 501014"/>
                <a:gd name="connsiteX6" fmla="*/ 730568 w 749617"/>
                <a:gd name="connsiteY6" fmla="*/ 9525 h 501014"/>
                <a:gd name="connsiteX7" fmla="*/ 740093 w 749617"/>
                <a:gd name="connsiteY7" fmla="*/ 0 h 501014"/>
                <a:gd name="connsiteX8" fmla="*/ 749618 w 749617"/>
                <a:gd name="connsiteY8" fmla="*/ 9525 h 501014"/>
                <a:gd name="connsiteX9" fmla="*/ 749618 w 749617"/>
                <a:gd name="connsiteY9" fmla="*/ 43815 h 501014"/>
                <a:gd name="connsiteX10" fmla="*/ 652463 w 749617"/>
                <a:gd name="connsiteY10" fmla="*/ 195263 h 501014"/>
                <a:gd name="connsiteX11" fmla="*/ 100965 w 749617"/>
                <a:gd name="connsiteY11" fmla="*/ 294323 h 501014"/>
                <a:gd name="connsiteX12" fmla="*/ 19050 w 749617"/>
                <a:gd name="connsiteY12" fmla="*/ 427673 h 501014"/>
                <a:gd name="connsiteX13" fmla="*/ 19050 w 749617"/>
                <a:gd name="connsiteY13" fmla="*/ 491490 h 501014"/>
                <a:gd name="connsiteX14" fmla="*/ 9525 w 749617"/>
                <a:gd name="connsiteY14" fmla="*/ 501015 h 50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9617" h="501014">
                  <a:moveTo>
                    <a:pt x="9525" y="501015"/>
                  </a:moveTo>
                  <a:cubicBezTo>
                    <a:pt x="3810" y="501015"/>
                    <a:pt x="0" y="497205"/>
                    <a:pt x="0" y="491490"/>
                  </a:cubicBezTo>
                  <a:lnTo>
                    <a:pt x="0" y="427673"/>
                  </a:lnTo>
                  <a:cubicBezTo>
                    <a:pt x="0" y="351473"/>
                    <a:pt x="41910" y="285750"/>
                    <a:pt x="97155" y="276225"/>
                  </a:cubicBezTo>
                  <a:lnTo>
                    <a:pt x="648653" y="177165"/>
                  </a:lnTo>
                  <a:cubicBezTo>
                    <a:pt x="695325" y="168592"/>
                    <a:pt x="730568" y="111442"/>
                    <a:pt x="730568" y="43815"/>
                  </a:cubicBezTo>
                  <a:lnTo>
                    <a:pt x="730568" y="9525"/>
                  </a:lnTo>
                  <a:cubicBezTo>
                    <a:pt x="730568" y="3810"/>
                    <a:pt x="734378" y="0"/>
                    <a:pt x="740093" y="0"/>
                  </a:cubicBezTo>
                  <a:cubicBezTo>
                    <a:pt x="745808" y="0"/>
                    <a:pt x="749618" y="3810"/>
                    <a:pt x="749618" y="9525"/>
                  </a:cubicBezTo>
                  <a:lnTo>
                    <a:pt x="749618" y="43815"/>
                  </a:lnTo>
                  <a:cubicBezTo>
                    <a:pt x="749618" y="120015"/>
                    <a:pt x="707708" y="185738"/>
                    <a:pt x="652463" y="195263"/>
                  </a:cubicBezTo>
                  <a:lnTo>
                    <a:pt x="100965" y="294323"/>
                  </a:lnTo>
                  <a:cubicBezTo>
                    <a:pt x="54293" y="302895"/>
                    <a:pt x="19050" y="360045"/>
                    <a:pt x="19050" y="427673"/>
                  </a:cubicBezTo>
                  <a:lnTo>
                    <a:pt x="19050" y="491490"/>
                  </a:lnTo>
                  <a:cubicBezTo>
                    <a:pt x="19050" y="496252"/>
                    <a:pt x="14288" y="501015"/>
                    <a:pt x="9525" y="50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  <p:sp>
          <p:nvSpPr>
            <p:cNvPr id="43" name="Hình tự do: Hình 62">
              <a:extLst>
                <a:ext uri="{FF2B5EF4-FFF2-40B4-BE49-F238E27FC236}">
                  <a16:creationId xmlns:a16="http://schemas.microsoft.com/office/drawing/2014/main" id="{8C00E0D1-A26E-4AFC-8DF8-0FF484E1AF17}"/>
                </a:ext>
              </a:extLst>
            </p:cNvPr>
            <p:cNvSpPr/>
            <p:nvPr/>
          </p:nvSpPr>
          <p:spPr>
            <a:xfrm>
              <a:off x="3594733" y="3622357"/>
              <a:ext cx="663295" cy="492847"/>
            </a:xfrm>
            <a:custGeom>
              <a:avLst/>
              <a:gdLst>
                <a:gd name="connsiteX0" fmla="*/ 740093 w 749617"/>
                <a:gd name="connsiteY0" fmla="*/ 501015 h 501014"/>
                <a:gd name="connsiteX1" fmla="*/ 730568 w 749617"/>
                <a:gd name="connsiteY1" fmla="*/ 491490 h 501014"/>
                <a:gd name="connsiteX2" fmla="*/ 730568 w 749617"/>
                <a:gd name="connsiteY2" fmla="*/ 425767 h 501014"/>
                <a:gd name="connsiteX3" fmla="*/ 648653 w 749617"/>
                <a:gd name="connsiteY3" fmla="*/ 292417 h 501014"/>
                <a:gd name="connsiteX4" fmla="*/ 97155 w 749617"/>
                <a:gd name="connsiteY4" fmla="*/ 193358 h 501014"/>
                <a:gd name="connsiteX5" fmla="*/ 0 w 749617"/>
                <a:gd name="connsiteY5" fmla="*/ 41910 h 501014"/>
                <a:gd name="connsiteX6" fmla="*/ 0 w 749617"/>
                <a:gd name="connsiteY6" fmla="*/ 9525 h 501014"/>
                <a:gd name="connsiteX7" fmla="*/ 9525 w 749617"/>
                <a:gd name="connsiteY7" fmla="*/ 0 h 501014"/>
                <a:gd name="connsiteX8" fmla="*/ 19050 w 749617"/>
                <a:gd name="connsiteY8" fmla="*/ 9525 h 501014"/>
                <a:gd name="connsiteX9" fmla="*/ 19050 w 749617"/>
                <a:gd name="connsiteY9" fmla="*/ 41910 h 501014"/>
                <a:gd name="connsiteX10" fmla="*/ 100965 w 749617"/>
                <a:gd name="connsiteY10" fmla="*/ 175260 h 501014"/>
                <a:gd name="connsiteX11" fmla="*/ 652463 w 749617"/>
                <a:gd name="connsiteY11" fmla="*/ 274320 h 501014"/>
                <a:gd name="connsiteX12" fmla="*/ 749618 w 749617"/>
                <a:gd name="connsiteY12" fmla="*/ 425767 h 501014"/>
                <a:gd name="connsiteX13" fmla="*/ 749618 w 749617"/>
                <a:gd name="connsiteY13" fmla="*/ 491490 h 501014"/>
                <a:gd name="connsiteX14" fmla="*/ 740093 w 749617"/>
                <a:gd name="connsiteY14" fmla="*/ 501015 h 50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9617" h="501014">
                  <a:moveTo>
                    <a:pt x="740093" y="501015"/>
                  </a:moveTo>
                  <a:cubicBezTo>
                    <a:pt x="734378" y="501015"/>
                    <a:pt x="730568" y="497205"/>
                    <a:pt x="730568" y="491490"/>
                  </a:cubicBezTo>
                  <a:lnTo>
                    <a:pt x="730568" y="425767"/>
                  </a:lnTo>
                  <a:cubicBezTo>
                    <a:pt x="730568" y="358140"/>
                    <a:pt x="695325" y="300990"/>
                    <a:pt x="648653" y="292417"/>
                  </a:cubicBezTo>
                  <a:lnTo>
                    <a:pt x="97155" y="193358"/>
                  </a:lnTo>
                  <a:cubicBezTo>
                    <a:pt x="41910" y="182880"/>
                    <a:pt x="0" y="118110"/>
                    <a:pt x="0" y="41910"/>
                  </a:cubicBezTo>
                  <a:lnTo>
                    <a:pt x="0" y="9525"/>
                  </a:lnTo>
                  <a:cubicBezTo>
                    <a:pt x="0" y="3810"/>
                    <a:pt x="3810" y="0"/>
                    <a:pt x="9525" y="0"/>
                  </a:cubicBezTo>
                  <a:cubicBezTo>
                    <a:pt x="15240" y="0"/>
                    <a:pt x="19050" y="3810"/>
                    <a:pt x="19050" y="9525"/>
                  </a:cubicBezTo>
                  <a:lnTo>
                    <a:pt x="19050" y="41910"/>
                  </a:lnTo>
                  <a:cubicBezTo>
                    <a:pt x="19050" y="109538"/>
                    <a:pt x="54293" y="166688"/>
                    <a:pt x="100965" y="175260"/>
                  </a:cubicBezTo>
                  <a:lnTo>
                    <a:pt x="652463" y="274320"/>
                  </a:lnTo>
                  <a:cubicBezTo>
                    <a:pt x="707708" y="284797"/>
                    <a:pt x="749618" y="349567"/>
                    <a:pt x="749618" y="425767"/>
                  </a:cubicBezTo>
                  <a:lnTo>
                    <a:pt x="749618" y="491490"/>
                  </a:lnTo>
                  <a:cubicBezTo>
                    <a:pt x="749618" y="496252"/>
                    <a:pt x="744855" y="501015"/>
                    <a:pt x="740093" y="50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</p:grpSp>
      <p:grpSp>
        <p:nvGrpSpPr>
          <p:cNvPr id="44" name="Đồ họa 1">
            <a:extLst>
              <a:ext uri="{FF2B5EF4-FFF2-40B4-BE49-F238E27FC236}">
                <a16:creationId xmlns:a16="http://schemas.microsoft.com/office/drawing/2014/main" id="{A4A30E0F-079E-4938-AC14-208AE9CC7D94}"/>
              </a:ext>
            </a:extLst>
          </p:cNvPr>
          <p:cNvGrpSpPr/>
          <p:nvPr/>
        </p:nvGrpSpPr>
        <p:grpSpPr>
          <a:xfrm rot="16200000">
            <a:off x="3660311" y="1374044"/>
            <a:ext cx="1364801" cy="810330"/>
            <a:chOff x="2745623" y="2632262"/>
            <a:chExt cx="1615482" cy="1562142"/>
          </a:xfrm>
          <a:solidFill>
            <a:srgbClr val="6F90B9"/>
          </a:solidFill>
        </p:grpSpPr>
        <p:sp>
          <p:nvSpPr>
            <p:cNvPr id="45" name="Hình tự do: Hình 75">
              <a:extLst>
                <a:ext uri="{FF2B5EF4-FFF2-40B4-BE49-F238E27FC236}">
                  <a16:creationId xmlns:a16="http://schemas.microsoft.com/office/drawing/2014/main" id="{2BD86ECA-0978-4582-9D1A-CC7991E75C6E}"/>
                </a:ext>
              </a:extLst>
            </p:cNvPr>
            <p:cNvSpPr/>
            <p:nvPr/>
          </p:nvSpPr>
          <p:spPr>
            <a:xfrm>
              <a:off x="2745623" y="3693390"/>
              <a:ext cx="749617" cy="501014"/>
            </a:xfrm>
            <a:custGeom>
              <a:avLst/>
              <a:gdLst>
                <a:gd name="connsiteX0" fmla="*/ 9525 w 749617"/>
                <a:gd name="connsiteY0" fmla="*/ 501015 h 501014"/>
                <a:gd name="connsiteX1" fmla="*/ 0 w 749617"/>
                <a:gd name="connsiteY1" fmla="*/ 491490 h 501014"/>
                <a:gd name="connsiteX2" fmla="*/ 0 w 749617"/>
                <a:gd name="connsiteY2" fmla="*/ 427673 h 501014"/>
                <a:gd name="connsiteX3" fmla="*/ 97155 w 749617"/>
                <a:gd name="connsiteY3" fmla="*/ 276225 h 501014"/>
                <a:gd name="connsiteX4" fmla="*/ 648653 w 749617"/>
                <a:gd name="connsiteY4" fmla="*/ 177165 h 501014"/>
                <a:gd name="connsiteX5" fmla="*/ 730568 w 749617"/>
                <a:gd name="connsiteY5" fmla="*/ 43815 h 501014"/>
                <a:gd name="connsiteX6" fmla="*/ 730568 w 749617"/>
                <a:gd name="connsiteY6" fmla="*/ 9525 h 501014"/>
                <a:gd name="connsiteX7" fmla="*/ 740093 w 749617"/>
                <a:gd name="connsiteY7" fmla="*/ 0 h 501014"/>
                <a:gd name="connsiteX8" fmla="*/ 749618 w 749617"/>
                <a:gd name="connsiteY8" fmla="*/ 9525 h 501014"/>
                <a:gd name="connsiteX9" fmla="*/ 749618 w 749617"/>
                <a:gd name="connsiteY9" fmla="*/ 43815 h 501014"/>
                <a:gd name="connsiteX10" fmla="*/ 652463 w 749617"/>
                <a:gd name="connsiteY10" fmla="*/ 195263 h 501014"/>
                <a:gd name="connsiteX11" fmla="*/ 100965 w 749617"/>
                <a:gd name="connsiteY11" fmla="*/ 294323 h 501014"/>
                <a:gd name="connsiteX12" fmla="*/ 19050 w 749617"/>
                <a:gd name="connsiteY12" fmla="*/ 427673 h 501014"/>
                <a:gd name="connsiteX13" fmla="*/ 19050 w 749617"/>
                <a:gd name="connsiteY13" fmla="*/ 491490 h 501014"/>
                <a:gd name="connsiteX14" fmla="*/ 9525 w 749617"/>
                <a:gd name="connsiteY14" fmla="*/ 501015 h 50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9617" h="501014">
                  <a:moveTo>
                    <a:pt x="9525" y="501015"/>
                  </a:moveTo>
                  <a:cubicBezTo>
                    <a:pt x="3810" y="501015"/>
                    <a:pt x="0" y="497205"/>
                    <a:pt x="0" y="491490"/>
                  </a:cubicBezTo>
                  <a:lnTo>
                    <a:pt x="0" y="427673"/>
                  </a:lnTo>
                  <a:cubicBezTo>
                    <a:pt x="0" y="351473"/>
                    <a:pt x="41910" y="285750"/>
                    <a:pt x="97155" y="276225"/>
                  </a:cubicBezTo>
                  <a:lnTo>
                    <a:pt x="648653" y="177165"/>
                  </a:lnTo>
                  <a:cubicBezTo>
                    <a:pt x="695325" y="168592"/>
                    <a:pt x="730568" y="111442"/>
                    <a:pt x="730568" y="43815"/>
                  </a:cubicBezTo>
                  <a:lnTo>
                    <a:pt x="730568" y="9525"/>
                  </a:lnTo>
                  <a:cubicBezTo>
                    <a:pt x="730568" y="3810"/>
                    <a:pt x="734378" y="0"/>
                    <a:pt x="740093" y="0"/>
                  </a:cubicBezTo>
                  <a:cubicBezTo>
                    <a:pt x="745808" y="0"/>
                    <a:pt x="749618" y="3810"/>
                    <a:pt x="749618" y="9525"/>
                  </a:cubicBezTo>
                  <a:lnTo>
                    <a:pt x="749618" y="43815"/>
                  </a:lnTo>
                  <a:cubicBezTo>
                    <a:pt x="749618" y="120015"/>
                    <a:pt x="707708" y="185738"/>
                    <a:pt x="652463" y="195263"/>
                  </a:cubicBezTo>
                  <a:lnTo>
                    <a:pt x="100965" y="294323"/>
                  </a:lnTo>
                  <a:cubicBezTo>
                    <a:pt x="54293" y="302895"/>
                    <a:pt x="19050" y="360045"/>
                    <a:pt x="19050" y="427673"/>
                  </a:cubicBezTo>
                  <a:lnTo>
                    <a:pt x="19050" y="491490"/>
                  </a:lnTo>
                  <a:cubicBezTo>
                    <a:pt x="19050" y="496252"/>
                    <a:pt x="14288" y="501015"/>
                    <a:pt x="9525" y="50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  <p:sp>
          <p:nvSpPr>
            <p:cNvPr id="46" name="Hình tự do: Hình 76">
              <a:extLst>
                <a:ext uri="{FF2B5EF4-FFF2-40B4-BE49-F238E27FC236}">
                  <a16:creationId xmlns:a16="http://schemas.microsoft.com/office/drawing/2014/main" id="{5EFB7894-B394-474B-9F2C-D6947C14EF81}"/>
                </a:ext>
              </a:extLst>
            </p:cNvPr>
            <p:cNvSpPr/>
            <p:nvPr/>
          </p:nvSpPr>
          <p:spPr>
            <a:xfrm>
              <a:off x="3475240" y="3687255"/>
              <a:ext cx="885865" cy="501014"/>
            </a:xfrm>
            <a:custGeom>
              <a:avLst/>
              <a:gdLst>
                <a:gd name="connsiteX0" fmla="*/ 740093 w 749617"/>
                <a:gd name="connsiteY0" fmla="*/ 501015 h 501014"/>
                <a:gd name="connsiteX1" fmla="*/ 730568 w 749617"/>
                <a:gd name="connsiteY1" fmla="*/ 491490 h 501014"/>
                <a:gd name="connsiteX2" fmla="*/ 730568 w 749617"/>
                <a:gd name="connsiteY2" fmla="*/ 425767 h 501014"/>
                <a:gd name="connsiteX3" fmla="*/ 648653 w 749617"/>
                <a:gd name="connsiteY3" fmla="*/ 292417 h 501014"/>
                <a:gd name="connsiteX4" fmla="*/ 97155 w 749617"/>
                <a:gd name="connsiteY4" fmla="*/ 193358 h 501014"/>
                <a:gd name="connsiteX5" fmla="*/ 0 w 749617"/>
                <a:gd name="connsiteY5" fmla="*/ 41910 h 501014"/>
                <a:gd name="connsiteX6" fmla="*/ 0 w 749617"/>
                <a:gd name="connsiteY6" fmla="*/ 9525 h 501014"/>
                <a:gd name="connsiteX7" fmla="*/ 9525 w 749617"/>
                <a:gd name="connsiteY7" fmla="*/ 0 h 501014"/>
                <a:gd name="connsiteX8" fmla="*/ 19050 w 749617"/>
                <a:gd name="connsiteY8" fmla="*/ 9525 h 501014"/>
                <a:gd name="connsiteX9" fmla="*/ 19050 w 749617"/>
                <a:gd name="connsiteY9" fmla="*/ 41910 h 501014"/>
                <a:gd name="connsiteX10" fmla="*/ 100965 w 749617"/>
                <a:gd name="connsiteY10" fmla="*/ 175260 h 501014"/>
                <a:gd name="connsiteX11" fmla="*/ 652463 w 749617"/>
                <a:gd name="connsiteY11" fmla="*/ 274320 h 501014"/>
                <a:gd name="connsiteX12" fmla="*/ 749618 w 749617"/>
                <a:gd name="connsiteY12" fmla="*/ 425767 h 501014"/>
                <a:gd name="connsiteX13" fmla="*/ 749618 w 749617"/>
                <a:gd name="connsiteY13" fmla="*/ 491490 h 501014"/>
                <a:gd name="connsiteX14" fmla="*/ 740093 w 749617"/>
                <a:gd name="connsiteY14" fmla="*/ 501015 h 50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49617" h="501014">
                  <a:moveTo>
                    <a:pt x="740093" y="501015"/>
                  </a:moveTo>
                  <a:cubicBezTo>
                    <a:pt x="734378" y="501015"/>
                    <a:pt x="730568" y="497205"/>
                    <a:pt x="730568" y="491490"/>
                  </a:cubicBezTo>
                  <a:lnTo>
                    <a:pt x="730568" y="425767"/>
                  </a:lnTo>
                  <a:cubicBezTo>
                    <a:pt x="730568" y="358140"/>
                    <a:pt x="695325" y="300990"/>
                    <a:pt x="648653" y="292417"/>
                  </a:cubicBezTo>
                  <a:lnTo>
                    <a:pt x="97155" y="193358"/>
                  </a:lnTo>
                  <a:cubicBezTo>
                    <a:pt x="41910" y="182880"/>
                    <a:pt x="0" y="118110"/>
                    <a:pt x="0" y="41910"/>
                  </a:cubicBezTo>
                  <a:lnTo>
                    <a:pt x="0" y="9525"/>
                  </a:lnTo>
                  <a:cubicBezTo>
                    <a:pt x="0" y="3810"/>
                    <a:pt x="3810" y="0"/>
                    <a:pt x="9525" y="0"/>
                  </a:cubicBezTo>
                  <a:cubicBezTo>
                    <a:pt x="15240" y="0"/>
                    <a:pt x="19050" y="3810"/>
                    <a:pt x="19050" y="9525"/>
                  </a:cubicBezTo>
                  <a:lnTo>
                    <a:pt x="19050" y="41910"/>
                  </a:lnTo>
                  <a:cubicBezTo>
                    <a:pt x="19050" y="109538"/>
                    <a:pt x="54293" y="166688"/>
                    <a:pt x="100965" y="175260"/>
                  </a:cubicBezTo>
                  <a:lnTo>
                    <a:pt x="652463" y="274320"/>
                  </a:lnTo>
                  <a:cubicBezTo>
                    <a:pt x="707708" y="284797"/>
                    <a:pt x="749618" y="349567"/>
                    <a:pt x="749618" y="425767"/>
                  </a:cubicBezTo>
                  <a:lnTo>
                    <a:pt x="749618" y="491490"/>
                  </a:lnTo>
                  <a:cubicBezTo>
                    <a:pt x="749618" y="496252"/>
                    <a:pt x="744855" y="501015"/>
                    <a:pt x="740093" y="5010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  <p:sp>
          <p:nvSpPr>
            <p:cNvPr id="47" name="Hình tự do: Hình 77">
              <a:extLst>
                <a:ext uri="{FF2B5EF4-FFF2-40B4-BE49-F238E27FC236}">
                  <a16:creationId xmlns:a16="http://schemas.microsoft.com/office/drawing/2014/main" id="{F0F149FA-4304-4787-926C-8E9700DA400C}"/>
                </a:ext>
              </a:extLst>
            </p:cNvPr>
            <p:cNvSpPr/>
            <p:nvPr/>
          </p:nvSpPr>
          <p:spPr>
            <a:xfrm>
              <a:off x="3476166" y="2632262"/>
              <a:ext cx="19050" cy="1514307"/>
            </a:xfrm>
            <a:custGeom>
              <a:avLst/>
              <a:gdLst>
                <a:gd name="connsiteX0" fmla="*/ 9525 w 19050"/>
                <a:gd name="connsiteY0" fmla="*/ 966787 h 966787"/>
                <a:gd name="connsiteX1" fmla="*/ 0 w 19050"/>
                <a:gd name="connsiteY1" fmla="*/ 957262 h 966787"/>
                <a:gd name="connsiteX2" fmla="*/ 0 w 19050"/>
                <a:gd name="connsiteY2" fmla="*/ 9525 h 966787"/>
                <a:gd name="connsiteX3" fmla="*/ 9525 w 19050"/>
                <a:gd name="connsiteY3" fmla="*/ 0 h 966787"/>
                <a:gd name="connsiteX4" fmla="*/ 19050 w 19050"/>
                <a:gd name="connsiteY4" fmla="*/ 9525 h 966787"/>
                <a:gd name="connsiteX5" fmla="*/ 19050 w 19050"/>
                <a:gd name="connsiteY5" fmla="*/ 957262 h 966787"/>
                <a:gd name="connsiteX6" fmla="*/ 9525 w 19050"/>
                <a:gd name="connsiteY6" fmla="*/ 966787 h 96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050" h="966787">
                  <a:moveTo>
                    <a:pt x="9525" y="966787"/>
                  </a:moveTo>
                  <a:cubicBezTo>
                    <a:pt x="3810" y="966787"/>
                    <a:pt x="0" y="962977"/>
                    <a:pt x="0" y="957262"/>
                  </a:cubicBezTo>
                  <a:lnTo>
                    <a:pt x="0" y="9525"/>
                  </a:lnTo>
                  <a:cubicBezTo>
                    <a:pt x="0" y="3810"/>
                    <a:pt x="3810" y="0"/>
                    <a:pt x="9525" y="0"/>
                  </a:cubicBezTo>
                  <a:cubicBezTo>
                    <a:pt x="15240" y="0"/>
                    <a:pt x="19050" y="3810"/>
                    <a:pt x="19050" y="9525"/>
                  </a:cubicBezTo>
                  <a:lnTo>
                    <a:pt x="19050" y="957262"/>
                  </a:lnTo>
                  <a:cubicBezTo>
                    <a:pt x="19050" y="962025"/>
                    <a:pt x="15240" y="966787"/>
                    <a:pt x="9525" y="966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13"/>
            </a:p>
          </p:txBody>
        </p:sp>
      </p:grpSp>
      <p:grpSp>
        <p:nvGrpSpPr>
          <p:cNvPr id="48" name="Nhóm 78">
            <a:extLst>
              <a:ext uri="{FF2B5EF4-FFF2-40B4-BE49-F238E27FC236}">
                <a16:creationId xmlns:a16="http://schemas.microsoft.com/office/drawing/2014/main" id="{E32A56F8-268C-4A5B-AD7C-21CD53B0CAA1}"/>
              </a:ext>
            </a:extLst>
          </p:cNvPr>
          <p:cNvGrpSpPr/>
          <p:nvPr/>
        </p:nvGrpSpPr>
        <p:grpSpPr>
          <a:xfrm>
            <a:off x="4843769" y="2346701"/>
            <a:ext cx="3448340" cy="345005"/>
            <a:chOff x="5991823" y="1947344"/>
            <a:chExt cx="4597787" cy="460007"/>
          </a:xfrm>
        </p:grpSpPr>
        <p:sp>
          <p:nvSpPr>
            <p:cNvPr id="49" name="9Slide.vn 9">
              <a:extLst>
                <a:ext uri="{FF2B5EF4-FFF2-40B4-BE49-F238E27FC236}">
                  <a16:creationId xmlns:a16="http://schemas.microsoft.com/office/drawing/2014/main" id="{7AA0D149-1904-4B29-9310-2E7332FAF373}"/>
                </a:ext>
              </a:extLst>
            </p:cNvPr>
            <p:cNvSpPr txBox="1"/>
            <p:nvPr/>
          </p:nvSpPr>
          <p:spPr>
            <a:xfrm>
              <a:off x="5991823" y="1947344"/>
              <a:ext cx="4597787" cy="46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marL="342900" indent="-342900" algn="just">
                <a:buFontTx/>
                <a:buChar char="-"/>
              </a:pP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quay 1vòng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24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(1ngày </a:t>
              </a:r>
              <a:r>
                <a:rPr lang="en-US" sz="2000" dirty="0" err="1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đêm</a:t>
              </a:r>
              <a:r>
                <a:rPr lang="en-US" sz="2000" dirty="0">
                  <a:solidFill>
                    <a:srgbClr val="00877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grpSp>
          <p:nvGrpSpPr>
            <p:cNvPr id="50" name="9Slide.vn 41">
              <a:extLst>
                <a:ext uri="{FF2B5EF4-FFF2-40B4-BE49-F238E27FC236}">
                  <a16:creationId xmlns:a16="http://schemas.microsoft.com/office/drawing/2014/main" id="{EB599F86-2B46-410B-86AE-662B334B62AB}"/>
                </a:ext>
              </a:extLst>
            </p:cNvPr>
            <p:cNvGrpSpPr/>
            <p:nvPr/>
          </p:nvGrpSpPr>
          <p:grpSpPr>
            <a:xfrm>
              <a:off x="5991823" y="2058437"/>
              <a:ext cx="293858" cy="326037"/>
              <a:chOff x="1506053" y="7453346"/>
              <a:chExt cx="391810" cy="434716"/>
            </a:xfrm>
          </p:grpSpPr>
          <p:sp>
            <p:nvSpPr>
              <p:cNvPr id="51" name="9Slide.vn 42">
                <a:extLst>
                  <a:ext uri="{FF2B5EF4-FFF2-40B4-BE49-F238E27FC236}">
                    <a16:creationId xmlns:a16="http://schemas.microsoft.com/office/drawing/2014/main" id="{EEC5EC65-8DE2-4906-9B2E-AA98352CDF10}"/>
                  </a:ext>
                </a:extLst>
              </p:cNvPr>
              <p:cNvSpPr/>
              <p:nvPr/>
            </p:nvSpPr>
            <p:spPr>
              <a:xfrm flipH="1">
                <a:off x="1506053" y="7453346"/>
                <a:ext cx="258615" cy="258614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52" name="9Slide.vn 43">
                <a:extLst>
                  <a:ext uri="{FF2B5EF4-FFF2-40B4-BE49-F238E27FC236}">
                    <a16:creationId xmlns:a16="http://schemas.microsoft.com/office/drawing/2014/main" id="{F88FD7A4-32B6-46F0-9F1D-D093AEBA25DD}"/>
                  </a:ext>
                </a:extLst>
              </p:cNvPr>
              <p:cNvSpPr/>
              <p:nvPr/>
            </p:nvSpPr>
            <p:spPr>
              <a:xfrm flipH="1">
                <a:off x="1582300" y="7756406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53" name="9Slide.vn 44">
                <a:extLst>
                  <a:ext uri="{FF2B5EF4-FFF2-40B4-BE49-F238E27FC236}">
                    <a16:creationId xmlns:a16="http://schemas.microsoft.com/office/drawing/2014/main" id="{1E98A6A0-7020-4FF7-A1CB-A91136784937}"/>
                  </a:ext>
                </a:extLst>
              </p:cNvPr>
              <p:cNvSpPr/>
              <p:nvPr/>
            </p:nvSpPr>
            <p:spPr>
              <a:xfrm flipH="1">
                <a:off x="1639248" y="7566325"/>
                <a:ext cx="258615" cy="258614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grpSp>
        <p:nvGrpSpPr>
          <p:cNvPr id="54" name="Nhóm 48">
            <a:extLst>
              <a:ext uri="{FF2B5EF4-FFF2-40B4-BE49-F238E27FC236}">
                <a16:creationId xmlns:a16="http://schemas.microsoft.com/office/drawing/2014/main" id="{91F99DF7-F0EE-4915-916D-2F88BA637C1F}"/>
              </a:ext>
            </a:extLst>
          </p:cNvPr>
          <p:cNvGrpSpPr/>
          <p:nvPr/>
        </p:nvGrpSpPr>
        <p:grpSpPr>
          <a:xfrm>
            <a:off x="5178854" y="4260100"/>
            <a:ext cx="3543420" cy="565412"/>
            <a:chOff x="8962688" y="2185253"/>
            <a:chExt cx="4724560" cy="753882"/>
          </a:xfrm>
        </p:grpSpPr>
        <p:sp>
          <p:nvSpPr>
            <p:cNvPr id="55" name="9Slide.vn 9">
              <a:extLst>
                <a:ext uri="{FF2B5EF4-FFF2-40B4-BE49-F238E27FC236}">
                  <a16:creationId xmlns:a16="http://schemas.microsoft.com/office/drawing/2014/main" id="{46899410-0BB4-435B-A957-56DB695A41AD}"/>
                </a:ext>
              </a:extLst>
            </p:cNvPr>
            <p:cNvSpPr txBox="1"/>
            <p:nvPr/>
          </p:nvSpPr>
          <p:spPr>
            <a:xfrm>
              <a:off x="9403760" y="2185253"/>
              <a:ext cx="4283488" cy="4600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just"/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3.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Sự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lệch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hướng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chuyển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động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của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các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vật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thể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di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chuyển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trên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bề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mặt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Trái</a:t>
              </a:r>
              <a:r>
                <a:rPr lang="en-US" sz="2000" spc="-68" dirty="0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000" spc="-68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Đất</a:t>
              </a:r>
              <a:endParaRPr lang="en-US" sz="2000" spc="-68" dirty="0">
                <a:solidFill>
                  <a:srgbClr val="00206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6" name="9Slide.vn 41">
              <a:extLst>
                <a:ext uri="{FF2B5EF4-FFF2-40B4-BE49-F238E27FC236}">
                  <a16:creationId xmlns:a16="http://schemas.microsoft.com/office/drawing/2014/main" id="{81D1E262-A67F-4F1C-9B15-DE247FC306AB}"/>
                </a:ext>
              </a:extLst>
            </p:cNvPr>
            <p:cNvGrpSpPr/>
            <p:nvPr/>
          </p:nvGrpSpPr>
          <p:grpSpPr>
            <a:xfrm>
              <a:off x="8962688" y="2613098"/>
              <a:ext cx="380197" cy="326037"/>
              <a:chOff x="1506053" y="7453346"/>
              <a:chExt cx="506928" cy="434716"/>
            </a:xfrm>
          </p:grpSpPr>
          <p:sp>
            <p:nvSpPr>
              <p:cNvPr id="57" name="9Slide.vn 42">
                <a:extLst>
                  <a:ext uri="{FF2B5EF4-FFF2-40B4-BE49-F238E27FC236}">
                    <a16:creationId xmlns:a16="http://schemas.microsoft.com/office/drawing/2014/main" id="{FFC9347B-C88F-4C67-9DB6-BC6E4648982F}"/>
                  </a:ext>
                </a:extLst>
              </p:cNvPr>
              <p:cNvSpPr/>
              <p:nvPr/>
            </p:nvSpPr>
            <p:spPr>
              <a:xfrm flipH="1">
                <a:off x="1506053" y="7453346"/>
                <a:ext cx="258615" cy="258614"/>
              </a:xfrm>
              <a:prstGeom prst="rect">
                <a:avLst/>
              </a:prstGeom>
              <a:solidFill>
                <a:srgbClr val="81E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58" name="9Slide.vn 43">
                <a:extLst>
                  <a:ext uri="{FF2B5EF4-FFF2-40B4-BE49-F238E27FC236}">
                    <a16:creationId xmlns:a16="http://schemas.microsoft.com/office/drawing/2014/main" id="{2A4999BE-E7E3-4EF9-B7C0-2E482127B003}"/>
                  </a:ext>
                </a:extLst>
              </p:cNvPr>
              <p:cNvSpPr/>
              <p:nvPr/>
            </p:nvSpPr>
            <p:spPr>
              <a:xfrm flipH="1">
                <a:off x="1582300" y="7756406"/>
                <a:ext cx="131657" cy="131656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  <p:sp>
            <p:nvSpPr>
              <p:cNvPr id="59" name="9Slide.vn 44">
                <a:extLst>
                  <a:ext uri="{FF2B5EF4-FFF2-40B4-BE49-F238E27FC236}">
                    <a16:creationId xmlns:a16="http://schemas.microsoft.com/office/drawing/2014/main" id="{9DFE0879-DBF4-4689-85FC-335EE3303286}"/>
                  </a:ext>
                </a:extLst>
              </p:cNvPr>
              <p:cNvSpPr/>
              <p:nvPr/>
            </p:nvSpPr>
            <p:spPr>
              <a:xfrm flipH="1">
                <a:off x="1754365" y="7475569"/>
                <a:ext cx="258616" cy="258615"/>
              </a:xfrm>
              <a:prstGeom prst="rect">
                <a:avLst/>
              </a:prstGeom>
              <a:solidFill>
                <a:srgbClr val="FF81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514350">
                  <a:defRPr/>
                </a:pPr>
                <a:endParaRPr lang="en-US" sz="1050" spc="-30">
                  <a:solidFill>
                    <a:prstClr val="white"/>
                  </a:solidFill>
                  <a:latin typeface="#9Slide02 Noi dung rat dai" panose="02000000000000000000" pitchFamily="2" charset="0"/>
                  <a:ea typeface="#9Slide02 Noi dung rat dai" panose="02000000000000000000" pitchFamily="2" charset="0"/>
                </a:endParaRPr>
              </a:p>
            </p:txBody>
          </p:sp>
        </p:grp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849" b="100000" l="1333" r="97667">
                        <a14:foregroundMark x1="8667" y1="82798" x2="8667" y2="827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66" y="3660596"/>
            <a:ext cx="1996963" cy="13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232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oogle Shape;442;p35">
            <a:extLst>
              <a:ext uri="{FF2B5EF4-FFF2-40B4-BE49-F238E27FC236}">
                <a16:creationId xmlns:a16="http://schemas.microsoft.com/office/drawing/2014/main" id="{1ACAD688-8E15-469C-A4BD-0533CEB77F03}"/>
              </a:ext>
            </a:extLst>
          </p:cNvPr>
          <p:cNvCxnSpPr>
            <a:cxnSpLocks/>
          </p:cNvCxnSpPr>
          <p:nvPr/>
        </p:nvCxnSpPr>
        <p:spPr>
          <a:xfrm flipV="1">
            <a:off x="1927146" y="1815309"/>
            <a:ext cx="650339" cy="29263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1E6FF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" name="Google Shape;447;p35">
            <a:extLst>
              <a:ext uri="{FF2B5EF4-FFF2-40B4-BE49-F238E27FC236}">
                <a16:creationId xmlns:a16="http://schemas.microsoft.com/office/drawing/2014/main" id="{388B9252-4D1F-4F29-870F-32D5351CD819}"/>
              </a:ext>
            </a:extLst>
          </p:cNvPr>
          <p:cNvCxnSpPr>
            <a:cxnSpLocks/>
          </p:cNvCxnSpPr>
          <p:nvPr/>
        </p:nvCxnSpPr>
        <p:spPr>
          <a:xfrm>
            <a:off x="2317385" y="3023625"/>
            <a:ext cx="260100" cy="45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1E6FF"/>
            </a:solidFill>
            <a:prstDash val="solid"/>
            <a:round/>
            <a:headEnd type="oval" w="med" len="med"/>
            <a:tailEnd type="none" w="med" len="med"/>
          </a:ln>
        </p:spPr>
      </p:cxnSp>
      <p:grpSp>
        <p:nvGrpSpPr>
          <p:cNvPr id="6" name="Google Shape;449;p35">
            <a:extLst>
              <a:ext uri="{FF2B5EF4-FFF2-40B4-BE49-F238E27FC236}">
                <a16:creationId xmlns:a16="http://schemas.microsoft.com/office/drawing/2014/main" id="{14C6FC5F-3BFD-46A5-B9EB-57E56D7E1A95}"/>
              </a:ext>
            </a:extLst>
          </p:cNvPr>
          <p:cNvGrpSpPr/>
          <p:nvPr/>
        </p:nvGrpSpPr>
        <p:grpSpPr>
          <a:xfrm>
            <a:off x="454230" y="2604556"/>
            <a:ext cx="1446659" cy="838593"/>
            <a:chOff x="1397225" y="1410350"/>
            <a:chExt cx="4786300" cy="2774500"/>
          </a:xfrm>
          <a:solidFill>
            <a:srgbClr val="C1CFE1"/>
          </a:solidFill>
        </p:grpSpPr>
        <p:grpSp>
          <p:nvGrpSpPr>
            <p:cNvPr id="9" name="Google Shape;450;p35">
              <a:extLst>
                <a:ext uri="{FF2B5EF4-FFF2-40B4-BE49-F238E27FC236}">
                  <a16:creationId xmlns:a16="http://schemas.microsoft.com/office/drawing/2014/main" id="{20784408-ACA6-4798-B88C-18410D2AF9DC}"/>
                </a:ext>
              </a:extLst>
            </p:cNvPr>
            <p:cNvGrpSpPr/>
            <p:nvPr/>
          </p:nvGrpSpPr>
          <p:grpSpPr>
            <a:xfrm>
              <a:off x="4293400" y="2574725"/>
              <a:ext cx="84425" cy="80100"/>
              <a:chOff x="4293400" y="2574725"/>
              <a:chExt cx="84425" cy="80100"/>
            </a:xfrm>
            <a:grpFill/>
          </p:grpSpPr>
          <p:sp>
            <p:nvSpPr>
              <p:cNvPr id="264" name="Google Shape;451;p35">
                <a:extLst>
                  <a:ext uri="{FF2B5EF4-FFF2-40B4-BE49-F238E27FC236}">
                    <a16:creationId xmlns:a16="http://schemas.microsoft.com/office/drawing/2014/main" id="{5B404801-2C13-46F5-99F7-DBD0712C9378}"/>
                  </a:ext>
                </a:extLst>
              </p:cNvPr>
              <p:cNvSpPr/>
              <p:nvPr/>
            </p:nvSpPr>
            <p:spPr>
              <a:xfrm>
                <a:off x="4293400" y="2574725"/>
                <a:ext cx="57150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1810" extrusionOk="0">
                    <a:moveTo>
                      <a:pt x="2286" y="905"/>
                    </a:moveTo>
                    <a:lnTo>
                      <a:pt x="1857" y="476"/>
                    </a:lnTo>
                    <a:lnTo>
                      <a:pt x="0" y="0"/>
                    </a:lnTo>
                    <a:lnTo>
                      <a:pt x="95" y="834"/>
                    </a:lnTo>
                    <a:lnTo>
                      <a:pt x="952" y="1476"/>
                    </a:lnTo>
                    <a:lnTo>
                      <a:pt x="1952" y="18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5" name="Google Shape;452;p35">
                <a:extLst>
                  <a:ext uri="{FF2B5EF4-FFF2-40B4-BE49-F238E27FC236}">
                    <a16:creationId xmlns:a16="http://schemas.microsoft.com/office/drawing/2014/main" id="{B39334D0-B31B-41DD-AA04-2CA77C249E64}"/>
                  </a:ext>
                </a:extLst>
              </p:cNvPr>
              <p:cNvSpPr/>
              <p:nvPr/>
            </p:nvSpPr>
            <p:spPr>
              <a:xfrm>
                <a:off x="4299350" y="2589925"/>
                <a:ext cx="78475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596" extrusionOk="0">
                    <a:moveTo>
                      <a:pt x="2009" y="1"/>
                    </a:moveTo>
                    <a:lnTo>
                      <a:pt x="1820" y="252"/>
                    </a:lnTo>
                    <a:lnTo>
                      <a:pt x="1632" y="314"/>
                    </a:lnTo>
                    <a:lnTo>
                      <a:pt x="1590" y="419"/>
                    </a:lnTo>
                    <a:lnTo>
                      <a:pt x="1318" y="398"/>
                    </a:lnTo>
                    <a:lnTo>
                      <a:pt x="1255" y="273"/>
                    </a:lnTo>
                    <a:lnTo>
                      <a:pt x="983" y="63"/>
                    </a:lnTo>
                    <a:lnTo>
                      <a:pt x="837" y="42"/>
                    </a:lnTo>
                    <a:lnTo>
                      <a:pt x="795" y="63"/>
                    </a:lnTo>
                    <a:lnTo>
                      <a:pt x="753" y="252"/>
                    </a:lnTo>
                    <a:lnTo>
                      <a:pt x="900" y="314"/>
                    </a:lnTo>
                    <a:lnTo>
                      <a:pt x="983" y="461"/>
                    </a:lnTo>
                    <a:lnTo>
                      <a:pt x="963" y="670"/>
                    </a:lnTo>
                    <a:lnTo>
                      <a:pt x="753" y="566"/>
                    </a:lnTo>
                    <a:lnTo>
                      <a:pt x="544" y="524"/>
                    </a:lnTo>
                    <a:lnTo>
                      <a:pt x="209" y="356"/>
                    </a:lnTo>
                    <a:lnTo>
                      <a:pt x="0" y="419"/>
                    </a:lnTo>
                    <a:lnTo>
                      <a:pt x="0" y="524"/>
                    </a:lnTo>
                    <a:lnTo>
                      <a:pt x="105" y="628"/>
                    </a:lnTo>
                    <a:lnTo>
                      <a:pt x="314" y="670"/>
                    </a:lnTo>
                    <a:lnTo>
                      <a:pt x="419" y="796"/>
                    </a:lnTo>
                    <a:lnTo>
                      <a:pt x="377" y="921"/>
                    </a:lnTo>
                    <a:lnTo>
                      <a:pt x="377" y="1026"/>
                    </a:lnTo>
                    <a:lnTo>
                      <a:pt x="628" y="1214"/>
                    </a:lnTo>
                    <a:lnTo>
                      <a:pt x="628" y="1340"/>
                    </a:lnTo>
                    <a:lnTo>
                      <a:pt x="544" y="1423"/>
                    </a:lnTo>
                    <a:lnTo>
                      <a:pt x="628" y="1612"/>
                    </a:lnTo>
                    <a:lnTo>
                      <a:pt x="879" y="1737"/>
                    </a:lnTo>
                    <a:lnTo>
                      <a:pt x="1067" y="1737"/>
                    </a:lnTo>
                    <a:lnTo>
                      <a:pt x="1193" y="1863"/>
                    </a:lnTo>
                    <a:lnTo>
                      <a:pt x="1046" y="1884"/>
                    </a:lnTo>
                    <a:lnTo>
                      <a:pt x="1109" y="2051"/>
                    </a:lnTo>
                    <a:lnTo>
                      <a:pt x="1088" y="2093"/>
                    </a:lnTo>
                    <a:lnTo>
                      <a:pt x="1088" y="2239"/>
                    </a:lnTo>
                    <a:lnTo>
                      <a:pt x="1172" y="2260"/>
                    </a:lnTo>
                    <a:lnTo>
                      <a:pt x="1276" y="2198"/>
                    </a:lnTo>
                    <a:lnTo>
                      <a:pt x="1276" y="2156"/>
                    </a:lnTo>
                    <a:lnTo>
                      <a:pt x="1318" y="2093"/>
                    </a:lnTo>
                    <a:lnTo>
                      <a:pt x="1381" y="2072"/>
                    </a:lnTo>
                    <a:lnTo>
                      <a:pt x="1486" y="1946"/>
                    </a:lnTo>
                    <a:lnTo>
                      <a:pt x="1569" y="1926"/>
                    </a:lnTo>
                    <a:lnTo>
                      <a:pt x="1611" y="1821"/>
                    </a:lnTo>
                    <a:lnTo>
                      <a:pt x="1695" y="1821"/>
                    </a:lnTo>
                    <a:lnTo>
                      <a:pt x="1820" y="1737"/>
                    </a:lnTo>
                    <a:lnTo>
                      <a:pt x="1883" y="1737"/>
                    </a:lnTo>
                    <a:lnTo>
                      <a:pt x="1883" y="1758"/>
                    </a:lnTo>
                    <a:lnTo>
                      <a:pt x="1925" y="1758"/>
                    </a:lnTo>
                    <a:lnTo>
                      <a:pt x="1988" y="1863"/>
                    </a:lnTo>
                    <a:lnTo>
                      <a:pt x="2051" y="1946"/>
                    </a:lnTo>
                    <a:lnTo>
                      <a:pt x="2009" y="1988"/>
                    </a:lnTo>
                    <a:lnTo>
                      <a:pt x="2030" y="2051"/>
                    </a:lnTo>
                    <a:lnTo>
                      <a:pt x="2155" y="2135"/>
                    </a:lnTo>
                    <a:lnTo>
                      <a:pt x="1988" y="2260"/>
                    </a:lnTo>
                    <a:lnTo>
                      <a:pt x="2155" y="2470"/>
                    </a:lnTo>
                    <a:lnTo>
                      <a:pt x="2260" y="2511"/>
                    </a:lnTo>
                    <a:lnTo>
                      <a:pt x="2302" y="2574"/>
                    </a:lnTo>
                    <a:lnTo>
                      <a:pt x="2406" y="2595"/>
                    </a:lnTo>
                    <a:lnTo>
                      <a:pt x="2448" y="2574"/>
                    </a:lnTo>
                    <a:lnTo>
                      <a:pt x="2448" y="2365"/>
                    </a:lnTo>
                    <a:lnTo>
                      <a:pt x="2427" y="2302"/>
                    </a:lnTo>
                    <a:lnTo>
                      <a:pt x="2427" y="2198"/>
                    </a:lnTo>
                    <a:lnTo>
                      <a:pt x="2406" y="2072"/>
                    </a:lnTo>
                    <a:lnTo>
                      <a:pt x="2427" y="1967"/>
                    </a:lnTo>
                    <a:lnTo>
                      <a:pt x="2469" y="1946"/>
                    </a:lnTo>
                    <a:lnTo>
                      <a:pt x="2553" y="2030"/>
                    </a:lnTo>
                    <a:lnTo>
                      <a:pt x="2511" y="2135"/>
                    </a:lnTo>
                    <a:lnTo>
                      <a:pt x="2553" y="2198"/>
                    </a:lnTo>
                    <a:lnTo>
                      <a:pt x="2574" y="2135"/>
                    </a:lnTo>
                    <a:lnTo>
                      <a:pt x="2574" y="1946"/>
                    </a:lnTo>
                    <a:lnTo>
                      <a:pt x="2636" y="1884"/>
                    </a:lnTo>
                    <a:lnTo>
                      <a:pt x="2636" y="1779"/>
                    </a:lnTo>
                    <a:lnTo>
                      <a:pt x="2574" y="1737"/>
                    </a:lnTo>
                    <a:lnTo>
                      <a:pt x="2616" y="1633"/>
                    </a:lnTo>
                    <a:lnTo>
                      <a:pt x="2657" y="1549"/>
                    </a:lnTo>
                    <a:lnTo>
                      <a:pt x="2636" y="1444"/>
                    </a:lnTo>
                    <a:lnTo>
                      <a:pt x="2636" y="1298"/>
                    </a:lnTo>
                    <a:lnTo>
                      <a:pt x="2783" y="1151"/>
                    </a:lnTo>
                    <a:lnTo>
                      <a:pt x="2950" y="1130"/>
                    </a:lnTo>
                    <a:lnTo>
                      <a:pt x="3034" y="1089"/>
                    </a:lnTo>
                    <a:lnTo>
                      <a:pt x="3139" y="1089"/>
                    </a:lnTo>
                    <a:lnTo>
                      <a:pt x="3034" y="984"/>
                    </a:lnTo>
                    <a:lnTo>
                      <a:pt x="2888" y="900"/>
                    </a:lnTo>
                    <a:lnTo>
                      <a:pt x="2741" y="921"/>
                    </a:lnTo>
                    <a:lnTo>
                      <a:pt x="2616" y="817"/>
                    </a:lnTo>
                    <a:lnTo>
                      <a:pt x="2574" y="712"/>
                    </a:lnTo>
                    <a:lnTo>
                      <a:pt x="2406" y="586"/>
                    </a:lnTo>
                    <a:lnTo>
                      <a:pt x="2323" y="419"/>
                    </a:lnTo>
                    <a:lnTo>
                      <a:pt x="2323" y="314"/>
                    </a:lnTo>
                    <a:lnTo>
                      <a:pt x="2134" y="84"/>
                    </a:lnTo>
                    <a:lnTo>
                      <a:pt x="200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10" name="Google Shape;453;p35">
              <a:extLst>
                <a:ext uri="{FF2B5EF4-FFF2-40B4-BE49-F238E27FC236}">
                  <a16:creationId xmlns:a16="http://schemas.microsoft.com/office/drawing/2014/main" id="{C93F628F-98B2-4D36-B880-99FADB275315}"/>
                </a:ext>
              </a:extLst>
            </p:cNvPr>
            <p:cNvGrpSpPr/>
            <p:nvPr/>
          </p:nvGrpSpPr>
          <p:grpSpPr>
            <a:xfrm>
              <a:off x="4000175" y="1462675"/>
              <a:ext cx="1917275" cy="1140875"/>
              <a:chOff x="4000175" y="1462675"/>
              <a:chExt cx="1917275" cy="1140875"/>
            </a:xfrm>
            <a:grpFill/>
          </p:grpSpPr>
          <p:sp>
            <p:nvSpPr>
              <p:cNvPr id="256" name="Google Shape;454;p35">
                <a:extLst>
                  <a:ext uri="{FF2B5EF4-FFF2-40B4-BE49-F238E27FC236}">
                    <a16:creationId xmlns:a16="http://schemas.microsoft.com/office/drawing/2014/main" id="{240BBD5D-E323-485D-A64E-C849E4052CE2}"/>
                  </a:ext>
                </a:extLst>
              </p:cNvPr>
              <p:cNvSpPr/>
              <p:nvPr/>
            </p:nvSpPr>
            <p:spPr>
              <a:xfrm>
                <a:off x="4178050" y="2433300"/>
                <a:ext cx="60250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607" extrusionOk="0">
                    <a:moveTo>
                      <a:pt x="639" y="2410"/>
                    </a:moveTo>
                    <a:lnTo>
                      <a:pt x="1180" y="2607"/>
                    </a:lnTo>
                    <a:lnTo>
                      <a:pt x="2410" y="2017"/>
                    </a:lnTo>
                    <a:lnTo>
                      <a:pt x="2262" y="0"/>
                    </a:lnTo>
                    <a:lnTo>
                      <a:pt x="541" y="0"/>
                    </a:lnTo>
                    <a:lnTo>
                      <a:pt x="0" y="17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257" name="Google Shape;455;p35">
                <a:extLst>
                  <a:ext uri="{FF2B5EF4-FFF2-40B4-BE49-F238E27FC236}">
                    <a16:creationId xmlns:a16="http://schemas.microsoft.com/office/drawing/2014/main" id="{0878FBDC-DC34-4264-BBB1-B192CC56DA5E}"/>
                  </a:ext>
                </a:extLst>
              </p:cNvPr>
              <p:cNvGrpSpPr/>
              <p:nvPr/>
            </p:nvGrpSpPr>
            <p:grpSpPr>
              <a:xfrm>
                <a:off x="4000175" y="1462675"/>
                <a:ext cx="1917275" cy="1140875"/>
                <a:chOff x="4000175" y="1462675"/>
                <a:chExt cx="1917275" cy="1140875"/>
              </a:xfrm>
              <a:grpFill/>
            </p:grpSpPr>
            <p:sp>
              <p:nvSpPr>
                <p:cNvPr id="258" name="Google Shape;456;p35">
                  <a:extLst>
                    <a:ext uri="{FF2B5EF4-FFF2-40B4-BE49-F238E27FC236}">
                      <a16:creationId xmlns:a16="http://schemas.microsoft.com/office/drawing/2014/main" id="{C5C8A769-7253-462C-83E5-294DBEEDC665}"/>
                    </a:ext>
                  </a:extLst>
                </p:cNvPr>
                <p:cNvSpPr/>
                <p:nvPr/>
              </p:nvSpPr>
              <p:spPr>
                <a:xfrm>
                  <a:off x="4000175" y="2000075"/>
                  <a:ext cx="1545875" cy="51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35" h="20400" extrusionOk="0">
                      <a:moveTo>
                        <a:pt x="1594" y="319"/>
                      </a:moveTo>
                      <a:lnTo>
                        <a:pt x="106" y="0"/>
                      </a:lnTo>
                      <a:lnTo>
                        <a:pt x="0" y="2444"/>
                      </a:lnTo>
                      <a:lnTo>
                        <a:pt x="1062" y="9031"/>
                      </a:lnTo>
                      <a:lnTo>
                        <a:pt x="3931" y="9775"/>
                      </a:lnTo>
                      <a:lnTo>
                        <a:pt x="2125" y="10200"/>
                      </a:lnTo>
                      <a:lnTo>
                        <a:pt x="531" y="10413"/>
                      </a:lnTo>
                      <a:lnTo>
                        <a:pt x="1487" y="13600"/>
                      </a:lnTo>
                      <a:lnTo>
                        <a:pt x="3931" y="17212"/>
                      </a:lnTo>
                      <a:lnTo>
                        <a:pt x="8393" y="18594"/>
                      </a:lnTo>
                      <a:lnTo>
                        <a:pt x="9987" y="18169"/>
                      </a:lnTo>
                      <a:lnTo>
                        <a:pt x="13281" y="20400"/>
                      </a:lnTo>
                      <a:lnTo>
                        <a:pt x="14343" y="18912"/>
                      </a:lnTo>
                      <a:lnTo>
                        <a:pt x="28793" y="17319"/>
                      </a:lnTo>
                      <a:lnTo>
                        <a:pt x="35699" y="16894"/>
                      </a:lnTo>
                      <a:lnTo>
                        <a:pt x="48342" y="16894"/>
                      </a:lnTo>
                      <a:lnTo>
                        <a:pt x="49617" y="15194"/>
                      </a:lnTo>
                      <a:lnTo>
                        <a:pt x="59285" y="20294"/>
                      </a:lnTo>
                      <a:lnTo>
                        <a:pt x="60135" y="19231"/>
                      </a:lnTo>
                      <a:lnTo>
                        <a:pt x="61835" y="18487"/>
                      </a:lnTo>
                      <a:lnTo>
                        <a:pt x="61092" y="13494"/>
                      </a:lnTo>
                      <a:lnTo>
                        <a:pt x="46323" y="3188"/>
                      </a:lnTo>
                      <a:lnTo>
                        <a:pt x="12962" y="10413"/>
                      </a:lnTo>
                      <a:lnTo>
                        <a:pt x="4569" y="7013"/>
                      </a:lnTo>
                      <a:lnTo>
                        <a:pt x="2444" y="3507"/>
                      </a:lnTo>
                      <a:lnTo>
                        <a:pt x="2019" y="18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</p:sp>
            <p:sp>
              <p:nvSpPr>
                <p:cNvPr id="259" name="Google Shape;457;p35">
                  <a:extLst>
                    <a:ext uri="{FF2B5EF4-FFF2-40B4-BE49-F238E27FC236}">
                      <a16:creationId xmlns:a16="http://schemas.microsoft.com/office/drawing/2014/main" id="{7AB8FA5D-B137-499A-AC59-0E6876998C95}"/>
                    </a:ext>
                  </a:extLst>
                </p:cNvPr>
                <p:cNvSpPr/>
                <p:nvPr/>
              </p:nvSpPr>
              <p:spPr>
                <a:xfrm>
                  <a:off x="4624175" y="1521775"/>
                  <a:ext cx="58100" cy="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4" h="2951" extrusionOk="0">
                      <a:moveTo>
                        <a:pt x="210" y="1"/>
                      </a:moveTo>
                      <a:lnTo>
                        <a:pt x="126" y="84"/>
                      </a:lnTo>
                      <a:lnTo>
                        <a:pt x="147" y="189"/>
                      </a:lnTo>
                      <a:lnTo>
                        <a:pt x="252" y="252"/>
                      </a:lnTo>
                      <a:lnTo>
                        <a:pt x="335" y="356"/>
                      </a:lnTo>
                      <a:lnTo>
                        <a:pt x="273" y="419"/>
                      </a:lnTo>
                      <a:lnTo>
                        <a:pt x="210" y="419"/>
                      </a:lnTo>
                      <a:lnTo>
                        <a:pt x="147" y="335"/>
                      </a:lnTo>
                      <a:lnTo>
                        <a:pt x="63" y="293"/>
                      </a:lnTo>
                      <a:lnTo>
                        <a:pt x="22" y="293"/>
                      </a:lnTo>
                      <a:lnTo>
                        <a:pt x="42" y="356"/>
                      </a:lnTo>
                      <a:lnTo>
                        <a:pt x="22" y="545"/>
                      </a:lnTo>
                      <a:lnTo>
                        <a:pt x="1" y="565"/>
                      </a:lnTo>
                      <a:lnTo>
                        <a:pt x="1" y="712"/>
                      </a:lnTo>
                      <a:lnTo>
                        <a:pt x="42" y="754"/>
                      </a:lnTo>
                      <a:lnTo>
                        <a:pt x="126" y="775"/>
                      </a:lnTo>
                      <a:lnTo>
                        <a:pt x="189" y="858"/>
                      </a:lnTo>
                      <a:lnTo>
                        <a:pt x="147" y="963"/>
                      </a:lnTo>
                      <a:lnTo>
                        <a:pt x="294" y="1256"/>
                      </a:lnTo>
                      <a:lnTo>
                        <a:pt x="356" y="1340"/>
                      </a:lnTo>
                      <a:lnTo>
                        <a:pt x="461" y="1340"/>
                      </a:lnTo>
                      <a:lnTo>
                        <a:pt x="398" y="1402"/>
                      </a:lnTo>
                      <a:lnTo>
                        <a:pt x="294" y="1444"/>
                      </a:lnTo>
                      <a:lnTo>
                        <a:pt x="231" y="1612"/>
                      </a:lnTo>
                      <a:lnTo>
                        <a:pt x="335" y="1821"/>
                      </a:lnTo>
                      <a:lnTo>
                        <a:pt x="398" y="1988"/>
                      </a:lnTo>
                      <a:lnTo>
                        <a:pt x="398" y="2114"/>
                      </a:lnTo>
                      <a:lnTo>
                        <a:pt x="440" y="2177"/>
                      </a:lnTo>
                      <a:lnTo>
                        <a:pt x="461" y="2281"/>
                      </a:lnTo>
                      <a:lnTo>
                        <a:pt x="419" y="2323"/>
                      </a:lnTo>
                      <a:lnTo>
                        <a:pt x="503" y="2511"/>
                      </a:lnTo>
                      <a:lnTo>
                        <a:pt x="545" y="2679"/>
                      </a:lnTo>
                      <a:lnTo>
                        <a:pt x="649" y="2762"/>
                      </a:lnTo>
                      <a:lnTo>
                        <a:pt x="649" y="2867"/>
                      </a:lnTo>
                      <a:lnTo>
                        <a:pt x="733" y="2951"/>
                      </a:lnTo>
                      <a:lnTo>
                        <a:pt x="879" y="2909"/>
                      </a:lnTo>
                      <a:lnTo>
                        <a:pt x="963" y="2742"/>
                      </a:lnTo>
                      <a:lnTo>
                        <a:pt x="1089" y="2553"/>
                      </a:lnTo>
                      <a:lnTo>
                        <a:pt x="1172" y="2511"/>
                      </a:lnTo>
                      <a:lnTo>
                        <a:pt x="1151" y="2428"/>
                      </a:lnTo>
                      <a:lnTo>
                        <a:pt x="1172" y="2323"/>
                      </a:lnTo>
                      <a:lnTo>
                        <a:pt x="1423" y="2135"/>
                      </a:lnTo>
                      <a:lnTo>
                        <a:pt x="1528" y="2114"/>
                      </a:lnTo>
                      <a:lnTo>
                        <a:pt x="1612" y="2177"/>
                      </a:lnTo>
                      <a:lnTo>
                        <a:pt x="1695" y="2177"/>
                      </a:lnTo>
                      <a:lnTo>
                        <a:pt x="1737" y="2072"/>
                      </a:lnTo>
                      <a:lnTo>
                        <a:pt x="1800" y="1988"/>
                      </a:lnTo>
                      <a:lnTo>
                        <a:pt x="1926" y="1926"/>
                      </a:lnTo>
                      <a:lnTo>
                        <a:pt x="2114" y="1779"/>
                      </a:lnTo>
                      <a:lnTo>
                        <a:pt x="2135" y="1674"/>
                      </a:lnTo>
                      <a:lnTo>
                        <a:pt x="2219" y="1612"/>
                      </a:lnTo>
                      <a:lnTo>
                        <a:pt x="2323" y="1382"/>
                      </a:lnTo>
                      <a:lnTo>
                        <a:pt x="2302" y="1256"/>
                      </a:lnTo>
                      <a:lnTo>
                        <a:pt x="2135" y="1068"/>
                      </a:lnTo>
                      <a:lnTo>
                        <a:pt x="2051" y="942"/>
                      </a:lnTo>
                      <a:lnTo>
                        <a:pt x="2051" y="837"/>
                      </a:lnTo>
                      <a:lnTo>
                        <a:pt x="1884" y="712"/>
                      </a:lnTo>
                      <a:lnTo>
                        <a:pt x="1779" y="712"/>
                      </a:lnTo>
                      <a:lnTo>
                        <a:pt x="1716" y="733"/>
                      </a:lnTo>
                      <a:lnTo>
                        <a:pt x="1633" y="670"/>
                      </a:lnTo>
                      <a:lnTo>
                        <a:pt x="1507" y="628"/>
                      </a:lnTo>
                      <a:lnTo>
                        <a:pt x="1382" y="503"/>
                      </a:lnTo>
                      <a:lnTo>
                        <a:pt x="1319" y="461"/>
                      </a:lnTo>
                      <a:lnTo>
                        <a:pt x="1298" y="524"/>
                      </a:lnTo>
                      <a:lnTo>
                        <a:pt x="1214" y="503"/>
                      </a:lnTo>
                      <a:lnTo>
                        <a:pt x="1193" y="419"/>
                      </a:lnTo>
                      <a:lnTo>
                        <a:pt x="1110" y="314"/>
                      </a:lnTo>
                      <a:lnTo>
                        <a:pt x="1047" y="314"/>
                      </a:lnTo>
                      <a:lnTo>
                        <a:pt x="1005" y="419"/>
                      </a:lnTo>
                      <a:lnTo>
                        <a:pt x="963" y="419"/>
                      </a:lnTo>
                      <a:lnTo>
                        <a:pt x="858" y="252"/>
                      </a:lnTo>
                      <a:lnTo>
                        <a:pt x="775" y="210"/>
                      </a:lnTo>
                      <a:lnTo>
                        <a:pt x="775" y="252"/>
                      </a:lnTo>
                      <a:lnTo>
                        <a:pt x="858" y="356"/>
                      </a:lnTo>
                      <a:lnTo>
                        <a:pt x="858" y="440"/>
                      </a:lnTo>
                      <a:lnTo>
                        <a:pt x="775" y="503"/>
                      </a:lnTo>
                      <a:lnTo>
                        <a:pt x="775" y="607"/>
                      </a:lnTo>
                      <a:lnTo>
                        <a:pt x="733" y="607"/>
                      </a:lnTo>
                      <a:lnTo>
                        <a:pt x="670" y="524"/>
                      </a:lnTo>
                      <a:lnTo>
                        <a:pt x="649" y="147"/>
                      </a:lnTo>
                      <a:lnTo>
                        <a:pt x="545" y="105"/>
                      </a:lnTo>
                      <a:lnTo>
                        <a:pt x="440" y="84"/>
                      </a:lnTo>
                      <a:lnTo>
                        <a:pt x="273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  <p:sp>
              <p:nvSpPr>
                <p:cNvPr id="260" name="Google Shape;458;p35">
                  <a:extLst>
                    <a:ext uri="{FF2B5EF4-FFF2-40B4-BE49-F238E27FC236}">
                      <a16:creationId xmlns:a16="http://schemas.microsoft.com/office/drawing/2014/main" id="{B41B4804-9136-4670-A7A2-138A7DCC39D3}"/>
                    </a:ext>
                  </a:extLst>
                </p:cNvPr>
                <p:cNvSpPr/>
                <p:nvPr/>
              </p:nvSpPr>
              <p:spPr>
                <a:xfrm>
                  <a:off x="4499150" y="1462675"/>
                  <a:ext cx="117200" cy="10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8" h="4164" extrusionOk="0">
                      <a:moveTo>
                        <a:pt x="398" y="0"/>
                      </a:moveTo>
                      <a:lnTo>
                        <a:pt x="357" y="63"/>
                      </a:lnTo>
                      <a:lnTo>
                        <a:pt x="336" y="168"/>
                      </a:lnTo>
                      <a:lnTo>
                        <a:pt x="357" y="251"/>
                      </a:lnTo>
                      <a:lnTo>
                        <a:pt x="357" y="398"/>
                      </a:lnTo>
                      <a:lnTo>
                        <a:pt x="252" y="523"/>
                      </a:lnTo>
                      <a:lnTo>
                        <a:pt x="147" y="712"/>
                      </a:lnTo>
                      <a:lnTo>
                        <a:pt x="22" y="879"/>
                      </a:lnTo>
                      <a:lnTo>
                        <a:pt x="1" y="984"/>
                      </a:lnTo>
                      <a:lnTo>
                        <a:pt x="22" y="1423"/>
                      </a:lnTo>
                      <a:lnTo>
                        <a:pt x="105" y="1507"/>
                      </a:lnTo>
                      <a:lnTo>
                        <a:pt x="210" y="1549"/>
                      </a:lnTo>
                      <a:lnTo>
                        <a:pt x="231" y="1653"/>
                      </a:lnTo>
                      <a:lnTo>
                        <a:pt x="189" y="1967"/>
                      </a:lnTo>
                      <a:lnTo>
                        <a:pt x="126" y="2093"/>
                      </a:lnTo>
                      <a:lnTo>
                        <a:pt x="105" y="2197"/>
                      </a:lnTo>
                      <a:lnTo>
                        <a:pt x="126" y="2281"/>
                      </a:lnTo>
                      <a:lnTo>
                        <a:pt x="189" y="2260"/>
                      </a:lnTo>
                      <a:lnTo>
                        <a:pt x="273" y="2155"/>
                      </a:lnTo>
                      <a:lnTo>
                        <a:pt x="419" y="2093"/>
                      </a:lnTo>
                      <a:lnTo>
                        <a:pt x="482" y="2155"/>
                      </a:lnTo>
                      <a:lnTo>
                        <a:pt x="503" y="2260"/>
                      </a:lnTo>
                      <a:lnTo>
                        <a:pt x="650" y="2385"/>
                      </a:lnTo>
                      <a:lnTo>
                        <a:pt x="754" y="2385"/>
                      </a:lnTo>
                      <a:lnTo>
                        <a:pt x="817" y="2344"/>
                      </a:lnTo>
                      <a:lnTo>
                        <a:pt x="901" y="2365"/>
                      </a:lnTo>
                      <a:cubicBezTo>
                        <a:pt x="859" y="2448"/>
                        <a:pt x="859" y="2511"/>
                        <a:pt x="859" y="2595"/>
                      </a:cubicBezTo>
                      <a:lnTo>
                        <a:pt x="838" y="2595"/>
                      </a:lnTo>
                      <a:lnTo>
                        <a:pt x="733" y="2657"/>
                      </a:lnTo>
                      <a:lnTo>
                        <a:pt x="629" y="2595"/>
                      </a:lnTo>
                      <a:lnTo>
                        <a:pt x="545" y="2595"/>
                      </a:lnTo>
                      <a:lnTo>
                        <a:pt x="440" y="2678"/>
                      </a:lnTo>
                      <a:lnTo>
                        <a:pt x="315" y="2678"/>
                      </a:lnTo>
                      <a:lnTo>
                        <a:pt x="294" y="2699"/>
                      </a:lnTo>
                      <a:lnTo>
                        <a:pt x="336" y="2783"/>
                      </a:lnTo>
                      <a:lnTo>
                        <a:pt x="482" y="2804"/>
                      </a:lnTo>
                      <a:lnTo>
                        <a:pt x="524" y="2909"/>
                      </a:lnTo>
                      <a:lnTo>
                        <a:pt x="650" y="2971"/>
                      </a:lnTo>
                      <a:lnTo>
                        <a:pt x="733" y="3076"/>
                      </a:lnTo>
                      <a:lnTo>
                        <a:pt x="901" y="3118"/>
                      </a:lnTo>
                      <a:lnTo>
                        <a:pt x="1110" y="3118"/>
                      </a:lnTo>
                      <a:lnTo>
                        <a:pt x="1173" y="3139"/>
                      </a:lnTo>
                      <a:lnTo>
                        <a:pt x="1131" y="3181"/>
                      </a:lnTo>
                      <a:lnTo>
                        <a:pt x="963" y="3222"/>
                      </a:lnTo>
                      <a:lnTo>
                        <a:pt x="838" y="3222"/>
                      </a:lnTo>
                      <a:lnTo>
                        <a:pt x="838" y="3285"/>
                      </a:lnTo>
                      <a:lnTo>
                        <a:pt x="942" y="3327"/>
                      </a:lnTo>
                      <a:lnTo>
                        <a:pt x="1068" y="3327"/>
                      </a:lnTo>
                      <a:lnTo>
                        <a:pt x="1173" y="3243"/>
                      </a:lnTo>
                      <a:lnTo>
                        <a:pt x="1319" y="3139"/>
                      </a:lnTo>
                      <a:lnTo>
                        <a:pt x="1382" y="3097"/>
                      </a:lnTo>
                      <a:lnTo>
                        <a:pt x="1445" y="2929"/>
                      </a:lnTo>
                      <a:lnTo>
                        <a:pt x="1528" y="2762"/>
                      </a:lnTo>
                      <a:lnTo>
                        <a:pt x="1486" y="2678"/>
                      </a:lnTo>
                      <a:lnTo>
                        <a:pt x="1256" y="2532"/>
                      </a:lnTo>
                      <a:lnTo>
                        <a:pt x="1152" y="2511"/>
                      </a:lnTo>
                      <a:lnTo>
                        <a:pt x="1152" y="2385"/>
                      </a:lnTo>
                      <a:lnTo>
                        <a:pt x="1256" y="2406"/>
                      </a:lnTo>
                      <a:lnTo>
                        <a:pt x="1382" y="2385"/>
                      </a:lnTo>
                      <a:lnTo>
                        <a:pt x="1570" y="2281"/>
                      </a:lnTo>
                      <a:lnTo>
                        <a:pt x="1654" y="2176"/>
                      </a:lnTo>
                      <a:lnTo>
                        <a:pt x="1654" y="2072"/>
                      </a:lnTo>
                      <a:lnTo>
                        <a:pt x="1779" y="1946"/>
                      </a:lnTo>
                      <a:lnTo>
                        <a:pt x="1968" y="1800"/>
                      </a:lnTo>
                      <a:lnTo>
                        <a:pt x="2114" y="1967"/>
                      </a:lnTo>
                      <a:lnTo>
                        <a:pt x="2010" y="2009"/>
                      </a:lnTo>
                      <a:lnTo>
                        <a:pt x="1968" y="2093"/>
                      </a:lnTo>
                      <a:lnTo>
                        <a:pt x="1968" y="2176"/>
                      </a:lnTo>
                      <a:lnTo>
                        <a:pt x="1800" y="2197"/>
                      </a:lnTo>
                      <a:lnTo>
                        <a:pt x="1696" y="2281"/>
                      </a:lnTo>
                      <a:lnTo>
                        <a:pt x="1654" y="2469"/>
                      </a:lnTo>
                      <a:lnTo>
                        <a:pt x="1654" y="2574"/>
                      </a:lnTo>
                      <a:lnTo>
                        <a:pt x="1758" y="2637"/>
                      </a:lnTo>
                      <a:lnTo>
                        <a:pt x="1821" y="2637"/>
                      </a:lnTo>
                      <a:lnTo>
                        <a:pt x="1884" y="2720"/>
                      </a:lnTo>
                      <a:lnTo>
                        <a:pt x="1758" y="2867"/>
                      </a:lnTo>
                      <a:lnTo>
                        <a:pt x="1717" y="2971"/>
                      </a:lnTo>
                      <a:lnTo>
                        <a:pt x="1779" y="3139"/>
                      </a:lnTo>
                      <a:lnTo>
                        <a:pt x="1758" y="3222"/>
                      </a:lnTo>
                      <a:lnTo>
                        <a:pt x="1570" y="3327"/>
                      </a:lnTo>
                      <a:lnTo>
                        <a:pt x="1549" y="3390"/>
                      </a:lnTo>
                      <a:lnTo>
                        <a:pt x="1675" y="3453"/>
                      </a:lnTo>
                      <a:lnTo>
                        <a:pt x="1738" y="3515"/>
                      </a:lnTo>
                      <a:lnTo>
                        <a:pt x="1779" y="3494"/>
                      </a:lnTo>
                      <a:lnTo>
                        <a:pt x="1758" y="3411"/>
                      </a:lnTo>
                      <a:lnTo>
                        <a:pt x="1779" y="3348"/>
                      </a:lnTo>
                      <a:lnTo>
                        <a:pt x="1884" y="3411"/>
                      </a:lnTo>
                      <a:lnTo>
                        <a:pt x="1989" y="3494"/>
                      </a:lnTo>
                      <a:lnTo>
                        <a:pt x="2093" y="3432"/>
                      </a:lnTo>
                      <a:lnTo>
                        <a:pt x="2177" y="3432"/>
                      </a:lnTo>
                      <a:lnTo>
                        <a:pt x="2240" y="3536"/>
                      </a:lnTo>
                      <a:lnTo>
                        <a:pt x="2323" y="3746"/>
                      </a:lnTo>
                      <a:lnTo>
                        <a:pt x="2407" y="3829"/>
                      </a:lnTo>
                      <a:lnTo>
                        <a:pt x="2533" y="3850"/>
                      </a:lnTo>
                      <a:lnTo>
                        <a:pt x="2658" y="3934"/>
                      </a:lnTo>
                      <a:lnTo>
                        <a:pt x="2763" y="3955"/>
                      </a:lnTo>
                      <a:lnTo>
                        <a:pt x="2909" y="3871"/>
                      </a:lnTo>
                      <a:lnTo>
                        <a:pt x="3056" y="3829"/>
                      </a:lnTo>
                      <a:lnTo>
                        <a:pt x="3139" y="3871"/>
                      </a:lnTo>
                      <a:lnTo>
                        <a:pt x="3286" y="3955"/>
                      </a:lnTo>
                      <a:lnTo>
                        <a:pt x="3579" y="3976"/>
                      </a:lnTo>
                      <a:lnTo>
                        <a:pt x="3683" y="3955"/>
                      </a:lnTo>
                      <a:lnTo>
                        <a:pt x="3767" y="3976"/>
                      </a:lnTo>
                      <a:lnTo>
                        <a:pt x="3872" y="3976"/>
                      </a:lnTo>
                      <a:lnTo>
                        <a:pt x="3955" y="4059"/>
                      </a:lnTo>
                      <a:lnTo>
                        <a:pt x="4060" y="4164"/>
                      </a:lnTo>
                      <a:lnTo>
                        <a:pt x="4165" y="4164"/>
                      </a:lnTo>
                      <a:lnTo>
                        <a:pt x="4269" y="4080"/>
                      </a:lnTo>
                      <a:lnTo>
                        <a:pt x="4395" y="3955"/>
                      </a:lnTo>
                      <a:lnTo>
                        <a:pt x="4541" y="3913"/>
                      </a:lnTo>
                      <a:lnTo>
                        <a:pt x="4688" y="3725"/>
                      </a:lnTo>
                      <a:lnTo>
                        <a:pt x="4688" y="3620"/>
                      </a:lnTo>
                      <a:lnTo>
                        <a:pt x="4541" y="3453"/>
                      </a:lnTo>
                      <a:lnTo>
                        <a:pt x="4479" y="3432"/>
                      </a:lnTo>
                      <a:lnTo>
                        <a:pt x="4332" y="3285"/>
                      </a:lnTo>
                      <a:lnTo>
                        <a:pt x="4186" y="3243"/>
                      </a:lnTo>
                      <a:lnTo>
                        <a:pt x="4060" y="3181"/>
                      </a:lnTo>
                      <a:lnTo>
                        <a:pt x="4018" y="3034"/>
                      </a:lnTo>
                      <a:lnTo>
                        <a:pt x="4102" y="3034"/>
                      </a:lnTo>
                      <a:lnTo>
                        <a:pt x="4186" y="3097"/>
                      </a:lnTo>
                      <a:lnTo>
                        <a:pt x="4290" y="3097"/>
                      </a:lnTo>
                      <a:lnTo>
                        <a:pt x="4290" y="3013"/>
                      </a:lnTo>
                      <a:lnTo>
                        <a:pt x="4165" y="2825"/>
                      </a:lnTo>
                      <a:lnTo>
                        <a:pt x="3976" y="2657"/>
                      </a:lnTo>
                      <a:lnTo>
                        <a:pt x="3976" y="2490"/>
                      </a:lnTo>
                      <a:lnTo>
                        <a:pt x="3955" y="2344"/>
                      </a:lnTo>
                      <a:lnTo>
                        <a:pt x="3851" y="2281"/>
                      </a:lnTo>
                      <a:lnTo>
                        <a:pt x="3851" y="2155"/>
                      </a:lnTo>
                      <a:lnTo>
                        <a:pt x="3788" y="2093"/>
                      </a:lnTo>
                      <a:lnTo>
                        <a:pt x="3746" y="2093"/>
                      </a:lnTo>
                      <a:lnTo>
                        <a:pt x="3370" y="1821"/>
                      </a:lnTo>
                      <a:lnTo>
                        <a:pt x="3160" y="1779"/>
                      </a:lnTo>
                      <a:lnTo>
                        <a:pt x="2972" y="1821"/>
                      </a:lnTo>
                      <a:lnTo>
                        <a:pt x="2951" y="1883"/>
                      </a:lnTo>
                      <a:lnTo>
                        <a:pt x="2972" y="1967"/>
                      </a:lnTo>
                      <a:lnTo>
                        <a:pt x="3139" y="2155"/>
                      </a:lnTo>
                      <a:lnTo>
                        <a:pt x="3139" y="2239"/>
                      </a:lnTo>
                      <a:lnTo>
                        <a:pt x="3077" y="2344"/>
                      </a:lnTo>
                      <a:lnTo>
                        <a:pt x="3077" y="2448"/>
                      </a:lnTo>
                      <a:lnTo>
                        <a:pt x="3056" y="2574"/>
                      </a:lnTo>
                      <a:lnTo>
                        <a:pt x="2972" y="2720"/>
                      </a:lnTo>
                      <a:lnTo>
                        <a:pt x="2930" y="2783"/>
                      </a:lnTo>
                      <a:lnTo>
                        <a:pt x="2909" y="2699"/>
                      </a:lnTo>
                      <a:lnTo>
                        <a:pt x="2951" y="2595"/>
                      </a:lnTo>
                      <a:lnTo>
                        <a:pt x="2972" y="2490"/>
                      </a:lnTo>
                      <a:lnTo>
                        <a:pt x="2930" y="2448"/>
                      </a:lnTo>
                      <a:lnTo>
                        <a:pt x="2972" y="2260"/>
                      </a:lnTo>
                      <a:lnTo>
                        <a:pt x="2930" y="2155"/>
                      </a:lnTo>
                      <a:lnTo>
                        <a:pt x="2742" y="1883"/>
                      </a:lnTo>
                      <a:lnTo>
                        <a:pt x="2595" y="1779"/>
                      </a:lnTo>
                      <a:lnTo>
                        <a:pt x="2386" y="1758"/>
                      </a:lnTo>
                      <a:lnTo>
                        <a:pt x="2323" y="1779"/>
                      </a:lnTo>
                      <a:lnTo>
                        <a:pt x="2282" y="1925"/>
                      </a:lnTo>
                      <a:lnTo>
                        <a:pt x="2240" y="1946"/>
                      </a:lnTo>
                      <a:cubicBezTo>
                        <a:pt x="2198" y="1883"/>
                        <a:pt x="2114" y="1841"/>
                        <a:pt x="2072" y="1821"/>
                      </a:cubicBezTo>
                      <a:lnTo>
                        <a:pt x="2114" y="1779"/>
                      </a:lnTo>
                      <a:lnTo>
                        <a:pt x="2177" y="1674"/>
                      </a:lnTo>
                      <a:lnTo>
                        <a:pt x="2177" y="1549"/>
                      </a:lnTo>
                      <a:lnTo>
                        <a:pt x="1989" y="1444"/>
                      </a:lnTo>
                      <a:lnTo>
                        <a:pt x="1800" y="1297"/>
                      </a:lnTo>
                      <a:lnTo>
                        <a:pt x="1696" y="1109"/>
                      </a:lnTo>
                      <a:lnTo>
                        <a:pt x="1696" y="984"/>
                      </a:lnTo>
                      <a:lnTo>
                        <a:pt x="1758" y="837"/>
                      </a:lnTo>
                      <a:lnTo>
                        <a:pt x="1758" y="733"/>
                      </a:lnTo>
                      <a:lnTo>
                        <a:pt x="1696" y="712"/>
                      </a:lnTo>
                      <a:lnTo>
                        <a:pt x="1403" y="712"/>
                      </a:lnTo>
                      <a:lnTo>
                        <a:pt x="1194" y="628"/>
                      </a:lnTo>
                      <a:lnTo>
                        <a:pt x="1047" y="523"/>
                      </a:lnTo>
                      <a:lnTo>
                        <a:pt x="817" y="251"/>
                      </a:lnTo>
                      <a:lnTo>
                        <a:pt x="650" y="105"/>
                      </a:lnTo>
                      <a:lnTo>
                        <a:pt x="46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  <p:sp>
              <p:nvSpPr>
                <p:cNvPr id="261" name="Google Shape;459;p35">
                  <a:extLst>
                    <a:ext uri="{FF2B5EF4-FFF2-40B4-BE49-F238E27FC236}">
                      <a16:creationId xmlns:a16="http://schemas.microsoft.com/office/drawing/2014/main" id="{2E288150-962E-40E7-AF65-6437BF42C83B}"/>
                    </a:ext>
                  </a:extLst>
                </p:cNvPr>
                <p:cNvSpPr/>
                <p:nvPr/>
              </p:nvSpPr>
              <p:spPr>
                <a:xfrm>
                  <a:off x="4241800" y="1706950"/>
                  <a:ext cx="130800" cy="24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2" h="9856" extrusionOk="0">
                      <a:moveTo>
                        <a:pt x="4750" y="1"/>
                      </a:moveTo>
                      <a:lnTo>
                        <a:pt x="4625" y="63"/>
                      </a:lnTo>
                      <a:lnTo>
                        <a:pt x="4604" y="126"/>
                      </a:lnTo>
                      <a:lnTo>
                        <a:pt x="4520" y="105"/>
                      </a:lnTo>
                      <a:lnTo>
                        <a:pt x="4436" y="42"/>
                      </a:lnTo>
                      <a:lnTo>
                        <a:pt x="4332" y="63"/>
                      </a:lnTo>
                      <a:lnTo>
                        <a:pt x="4206" y="168"/>
                      </a:lnTo>
                      <a:lnTo>
                        <a:pt x="4185" y="273"/>
                      </a:lnTo>
                      <a:lnTo>
                        <a:pt x="4101" y="335"/>
                      </a:lnTo>
                      <a:lnTo>
                        <a:pt x="4018" y="356"/>
                      </a:lnTo>
                      <a:lnTo>
                        <a:pt x="3934" y="440"/>
                      </a:lnTo>
                      <a:lnTo>
                        <a:pt x="3934" y="524"/>
                      </a:lnTo>
                      <a:lnTo>
                        <a:pt x="3871" y="628"/>
                      </a:lnTo>
                      <a:lnTo>
                        <a:pt x="3871" y="670"/>
                      </a:lnTo>
                      <a:lnTo>
                        <a:pt x="3934" y="775"/>
                      </a:lnTo>
                      <a:lnTo>
                        <a:pt x="3934" y="858"/>
                      </a:lnTo>
                      <a:lnTo>
                        <a:pt x="3829" y="858"/>
                      </a:lnTo>
                      <a:lnTo>
                        <a:pt x="3788" y="900"/>
                      </a:lnTo>
                      <a:lnTo>
                        <a:pt x="3788" y="984"/>
                      </a:lnTo>
                      <a:lnTo>
                        <a:pt x="3725" y="1047"/>
                      </a:lnTo>
                      <a:lnTo>
                        <a:pt x="3662" y="1109"/>
                      </a:lnTo>
                      <a:lnTo>
                        <a:pt x="3453" y="1256"/>
                      </a:lnTo>
                      <a:lnTo>
                        <a:pt x="3369" y="1298"/>
                      </a:lnTo>
                      <a:lnTo>
                        <a:pt x="3306" y="1277"/>
                      </a:lnTo>
                      <a:lnTo>
                        <a:pt x="3202" y="1277"/>
                      </a:lnTo>
                      <a:lnTo>
                        <a:pt x="3139" y="1319"/>
                      </a:lnTo>
                      <a:lnTo>
                        <a:pt x="3034" y="1486"/>
                      </a:lnTo>
                      <a:lnTo>
                        <a:pt x="2951" y="1528"/>
                      </a:lnTo>
                      <a:lnTo>
                        <a:pt x="2888" y="1507"/>
                      </a:lnTo>
                      <a:lnTo>
                        <a:pt x="2867" y="1423"/>
                      </a:lnTo>
                      <a:lnTo>
                        <a:pt x="2825" y="1423"/>
                      </a:lnTo>
                      <a:lnTo>
                        <a:pt x="2783" y="1507"/>
                      </a:lnTo>
                      <a:lnTo>
                        <a:pt x="2825" y="1633"/>
                      </a:lnTo>
                      <a:lnTo>
                        <a:pt x="2783" y="1695"/>
                      </a:lnTo>
                      <a:lnTo>
                        <a:pt x="2762" y="1591"/>
                      </a:lnTo>
                      <a:lnTo>
                        <a:pt x="2721" y="1486"/>
                      </a:lnTo>
                      <a:lnTo>
                        <a:pt x="2532" y="1507"/>
                      </a:lnTo>
                      <a:lnTo>
                        <a:pt x="2323" y="1570"/>
                      </a:lnTo>
                      <a:lnTo>
                        <a:pt x="2260" y="1612"/>
                      </a:lnTo>
                      <a:lnTo>
                        <a:pt x="2197" y="1633"/>
                      </a:lnTo>
                      <a:lnTo>
                        <a:pt x="2156" y="1695"/>
                      </a:lnTo>
                      <a:lnTo>
                        <a:pt x="2218" y="1842"/>
                      </a:lnTo>
                      <a:lnTo>
                        <a:pt x="2260" y="1905"/>
                      </a:lnTo>
                      <a:lnTo>
                        <a:pt x="2260" y="1946"/>
                      </a:lnTo>
                      <a:lnTo>
                        <a:pt x="2218" y="1988"/>
                      </a:lnTo>
                      <a:lnTo>
                        <a:pt x="2135" y="2093"/>
                      </a:lnTo>
                      <a:lnTo>
                        <a:pt x="2093" y="2051"/>
                      </a:lnTo>
                      <a:lnTo>
                        <a:pt x="2093" y="2009"/>
                      </a:lnTo>
                      <a:lnTo>
                        <a:pt x="2135" y="1946"/>
                      </a:lnTo>
                      <a:lnTo>
                        <a:pt x="2135" y="1884"/>
                      </a:lnTo>
                      <a:lnTo>
                        <a:pt x="2051" y="1884"/>
                      </a:lnTo>
                      <a:lnTo>
                        <a:pt x="1946" y="2009"/>
                      </a:lnTo>
                      <a:lnTo>
                        <a:pt x="1884" y="2051"/>
                      </a:lnTo>
                      <a:lnTo>
                        <a:pt x="1884" y="2135"/>
                      </a:lnTo>
                      <a:lnTo>
                        <a:pt x="1946" y="2156"/>
                      </a:lnTo>
                      <a:lnTo>
                        <a:pt x="1905" y="2218"/>
                      </a:lnTo>
                      <a:lnTo>
                        <a:pt x="1842" y="2323"/>
                      </a:lnTo>
                      <a:lnTo>
                        <a:pt x="1716" y="2323"/>
                      </a:lnTo>
                      <a:lnTo>
                        <a:pt x="1632" y="2365"/>
                      </a:lnTo>
                      <a:lnTo>
                        <a:pt x="1612" y="2449"/>
                      </a:lnTo>
                      <a:lnTo>
                        <a:pt x="1507" y="2470"/>
                      </a:lnTo>
                      <a:lnTo>
                        <a:pt x="1465" y="2553"/>
                      </a:lnTo>
                      <a:lnTo>
                        <a:pt x="1423" y="2721"/>
                      </a:lnTo>
                      <a:lnTo>
                        <a:pt x="1465" y="2742"/>
                      </a:lnTo>
                      <a:lnTo>
                        <a:pt x="1528" y="2742"/>
                      </a:lnTo>
                      <a:lnTo>
                        <a:pt x="1465" y="2825"/>
                      </a:lnTo>
                      <a:lnTo>
                        <a:pt x="1277" y="2825"/>
                      </a:lnTo>
                      <a:lnTo>
                        <a:pt x="1214" y="2867"/>
                      </a:lnTo>
                      <a:lnTo>
                        <a:pt x="1193" y="3034"/>
                      </a:lnTo>
                      <a:lnTo>
                        <a:pt x="1214" y="3097"/>
                      </a:lnTo>
                      <a:lnTo>
                        <a:pt x="1277" y="3097"/>
                      </a:lnTo>
                      <a:lnTo>
                        <a:pt x="1360" y="3076"/>
                      </a:lnTo>
                      <a:lnTo>
                        <a:pt x="1381" y="3139"/>
                      </a:lnTo>
                      <a:lnTo>
                        <a:pt x="1360" y="3181"/>
                      </a:lnTo>
                      <a:lnTo>
                        <a:pt x="1360" y="3286"/>
                      </a:lnTo>
                      <a:lnTo>
                        <a:pt x="1277" y="3348"/>
                      </a:lnTo>
                      <a:lnTo>
                        <a:pt x="1193" y="3306"/>
                      </a:lnTo>
                      <a:lnTo>
                        <a:pt x="1068" y="3286"/>
                      </a:lnTo>
                      <a:lnTo>
                        <a:pt x="942" y="3348"/>
                      </a:lnTo>
                      <a:lnTo>
                        <a:pt x="900" y="3411"/>
                      </a:lnTo>
                      <a:lnTo>
                        <a:pt x="900" y="3495"/>
                      </a:lnTo>
                      <a:lnTo>
                        <a:pt x="858" y="3599"/>
                      </a:lnTo>
                      <a:lnTo>
                        <a:pt x="754" y="3683"/>
                      </a:lnTo>
                      <a:lnTo>
                        <a:pt x="670" y="3620"/>
                      </a:lnTo>
                      <a:lnTo>
                        <a:pt x="628" y="3558"/>
                      </a:lnTo>
                      <a:lnTo>
                        <a:pt x="586" y="3474"/>
                      </a:lnTo>
                      <a:lnTo>
                        <a:pt x="544" y="3495"/>
                      </a:lnTo>
                      <a:lnTo>
                        <a:pt x="524" y="3662"/>
                      </a:lnTo>
                      <a:lnTo>
                        <a:pt x="544" y="3788"/>
                      </a:lnTo>
                      <a:lnTo>
                        <a:pt x="649" y="3871"/>
                      </a:lnTo>
                      <a:lnTo>
                        <a:pt x="733" y="3830"/>
                      </a:lnTo>
                      <a:lnTo>
                        <a:pt x="754" y="3871"/>
                      </a:lnTo>
                      <a:lnTo>
                        <a:pt x="754" y="3934"/>
                      </a:lnTo>
                      <a:lnTo>
                        <a:pt x="691" y="4081"/>
                      </a:lnTo>
                      <a:lnTo>
                        <a:pt x="733" y="4122"/>
                      </a:lnTo>
                      <a:lnTo>
                        <a:pt x="796" y="4143"/>
                      </a:lnTo>
                      <a:lnTo>
                        <a:pt x="858" y="4081"/>
                      </a:lnTo>
                      <a:lnTo>
                        <a:pt x="900" y="4081"/>
                      </a:lnTo>
                      <a:lnTo>
                        <a:pt x="963" y="4102"/>
                      </a:lnTo>
                      <a:lnTo>
                        <a:pt x="1068" y="4102"/>
                      </a:lnTo>
                      <a:lnTo>
                        <a:pt x="1151" y="4039"/>
                      </a:lnTo>
                      <a:lnTo>
                        <a:pt x="1172" y="4081"/>
                      </a:lnTo>
                      <a:lnTo>
                        <a:pt x="1109" y="4143"/>
                      </a:lnTo>
                      <a:lnTo>
                        <a:pt x="1047" y="4185"/>
                      </a:lnTo>
                      <a:lnTo>
                        <a:pt x="900" y="4185"/>
                      </a:lnTo>
                      <a:lnTo>
                        <a:pt x="858" y="4248"/>
                      </a:lnTo>
                      <a:lnTo>
                        <a:pt x="775" y="4227"/>
                      </a:lnTo>
                      <a:lnTo>
                        <a:pt x="733" y="4311"/>
                      </a:lnTo>
                      <a:lnTo>
                        <a:pt x="754" y="4436"/>
                      </a:lnTo>
                      <a:lnTo>
                        <a:pt x="837" y="4499"/>
                      </a:lnTo>
                      <a:lnTo>
                        <a:pt x="900" y="4520"/>
                      </a:lnTo>
                      <a:lnTo>
                        <a:pt x="984" y="4499"/>
                      </a:lnTo>
                      <a:lnTo>
                        <a:pt x="1005" y="4520"/>
                      </a:lnTo>
                      <a:lnTo>
                        <a:pt x="984" y="4562"/>
                      </a:lnTo>
                      <a:lnTo>
                        <a:pt x="858" y="4625"/>
                      </a:lnTo>
                      <a:lnTo>
                        <a:pt x="733" y="4625"/>
                      </a:lnTo>
                      <a:lnTo>
                        <a:pt x="649" y="4666"/>
                      </a:lnTo>
                      <a:lnTo>
                        <a:pt x="649" y="4729"/>
                      </a:lnTo>
                      <a:lnTo>
                        <a:pt x="691" y="4771"/>
                      </a:lnTo>
                      <a:lnTo>
                        <a:pt x="796" y="4750"/>
                      </a:lnTo>
                      <a:lnTo>
                        <a:pt x="900" y="4750"/>
                      </a:lnTo>
                      <a:lnTo>
                        <a:pt x="900" y="4813"/>
                      </a:lnTo>
                      <a:lnTo>
                        <a:pt x="837" y="4834"/>
                      </a:lnTo>
                      <a:lnTo>
                        <a:pt x="733" y="4855"/>
                      </a:lnTo>
                      <a:lnTo>
                        <a:pt x="733" y="4897"/>
                      </a:lnTo>
                      <a:lnTo>
                        <a:pt x="754" y="4938"/>
                      </a:lnTo>
                      <a:lnTo>
                        <a:pt x="879" y="4959"/>
                      </a:lnTo>
                      <a:lnTo>
                        <a:pt x="984" y="5043"/>
                      </a:lnTo>
                      <a:lnTo>
                        <a:pt x="984" y="5085"/>
                      </a:lnTo>
                      <a:lnTo>
                        <a:pt x="858" y="5085"/>
                      </a:lnTo>
                      <a:lnTo>
                        <a:pt x="754" y="5043"/>
                      </a:lnTo>
                      <a:lnTo>
                        <a:pt x="649" y="5043"/>
                      </a:lnTo>
                      <a:lnTo>
                        <a:pt x="565" y="5085"/>
                      </a:lnTo>
                      <a:lnTo>
                        <a:pt x="544" y="5169"/>
                      </a:lnTo>
                      <a:lnTo>
                        <a:pt x="482" y="5210"/>
                      </a:lnTo>
                      <a:lnTo>
                        <a:pt x="482" y="5273"/>
                      </a:lnTo>
                      <a:lnTo>
                        <a:pt x="544" y="5315"/>
                      </a:lnTo>
                      <a:lnTo>
                        <a:pt x="524" y="5378"/>
                      </a:lnTo>
                      <a:lnTo>
                        <a:pt x="461" y="5399"/>
                      </a:lnTo>
                      <a:lnTo>
                        <a:pt x="419" y="5399"/>
                      </a:lnTo>
                      <a:lnTo>
                        <a:pt x="335" y="5483"/>
                      </a:lnTo>
                      <a:lnTo>
                        <a:pt x="314" y="5566"/>
                      </a:lnTo>
                      <a:lnTo>
                        <a:pt x="335" y="5608"/>
                      </a:lnTo>
                      <a:lnTo>
                        <a:pt x="314" y="5671"/>
                      </a:lnTo>
                      <a:lnTo>
                        <a:pt x="210" y="5692"/>
                      </a:lnTo>
                      <a:lnTo>
                        <a:pt x="210" y="5713"/>
                      </a:lnTo>
                      <a:lnTo>
                        <a:pt x="335" y="5838"/>
                      </a:lnTo>
                      <a:lnTo>
                        <a:pt x="440" y="5901"/>
                      </a:lnTo>
                      <a:lnTo>
                        <a:pt x="482" y="5880"/>
                      </a:lnTo>
                      <a:lnTo>
                        <a:pt x="524" y="5796"/>
                      </a:lnTo>
                      <a:lnTo>
                        <a:pt x="586" y="5734"/>
                      </a:lnTo>
                      <a:lnTo>
                        <a:pt x="754" y="5629"/>
                      </a:lnTo>
                      <a:lnTo>
                        <a:pt x="858" y="5587"/>
                      </a:lnTo>
                      <a:lnTo>
                        <a:pt x="858" y="5629"/>
                      </a:lnTo>
                      <a:lnTo>
                        <a:pt x="837" y="5629"/>
                      </a:lnTo>
                      <a:lnTo>
                        <a:pt x="796" y="5713"/>
                      </a:lnTo>
                      <a:lnTo>
                        <a:pt x="649" y="5817"/>
                      </a:lnTo>
                      <a:lnTo>
                        <a:pt x="586" y="5922"/>
                      </a:lnTo>
                      <a:lnTo>
                        <a:pt x="565" y="6027"/>
                      </a:lnTo>
                      <a:lnTo>
                        <a:pt x="586" y="6131"/>
                      </a:lnTo>
                      <a:lnTo>
                        <a:pt x="565" y="6194"/>
                      </a:lnTo>
                      <a:lnTo>
                        <a:pt x="565" y="6236"/>
                      </a:lnTo>
                      <a:lnTo>
                        <a:pt x="754" y="6236"/>
                      </a:lnTo>
                      <a:lnTo>
                        <a:pt x="837" y="6194"/>
                      </a:lnTo>
                      <a:lnTo>
                        <a:pt x="837" y="6257"/>
                      </a:lnTo>
                      <a:lnTo>
                        <a:pt x="775" y="6299"/>
                      </a:lnTo>
                      <a:lnTo>
                        <a:pt x="586" y="6299"/>
                      </a:lnTo>
                      <a:lnTo>
                        <a:pt x="524" y="6340"/>
                      </a:lnTo>
                      <a:lnTo>
                        <a:pt x="356" y="6445"/>
                      </a:lnTo>
                      <a:lnTo>
                        <a:pt x="356" y="6571"/>
                      </a:lnTo>
                      <a:lnTo>
                        <a:pt x="335" y="6654"/>
                      </a:lnTo>
                      <a:lnTo>
                        <a:pt x="356" y="6759"/>
                      </a:lnTo>
                      <a:lnTo>
                        <a:pt x="461" y="6759"/>
                      </a:lnTo>
                      <a:lnTo>
                        <a:pt x="524" y="6822"/>
                      </a:lnTo>
                      <a:lnTo>
                        <a:pt x="482" y="6863"/>
                      </a:lnTo>
                      <a:lnTo>
                        <a:pt x="377" y="6863"/>
                      </a:lnTo>
                      <a:lnTo>
                        <a:pt x="252" y="6884"/>
                      </a:lnTo>
                      <a:lnTo>
                        <a:pt x="147" y="7052"/>
                      </a:lnTo>
                      <a:lnTo>
                        <a:pt x="147" y="7177"/>
                      </a:lnTo>
                      <a:lnTo>
                        <a:pt x="210" y="7240"/>
                      </a:lnTo>
                      <a:lnTo>
                        <a:pt x="272" y="7198"/>
                      </a:lnTo>
                      <a:lnTo>
                        <a:pt x="440" y="7135"/>
                      </a:lnTo>
                      <a:lnTo>
                        <a:pt x="461" y="7177"/>
                      </a:lnTo>
                      <a:lnTo>
                        <a:pt x="356" y="7261"/>
                      </a:lnTo>
                      <a:lnTo>
                        <a:pt x="335" y="7366"/>
                      </a:lnTo>
                      <a:lnTo>
                        <a:pt x="377" y="7366"/>
                      </a:lnTo>
                      <a:lnTo>
                        <a:pt x="461" y="7282"/>
                      </a:lnTo>
                      <a:lnTo>
                        <a:pt x="544" y="7261"/>
                      </a:lnTo>
                      <a:lnTo>
                        <a:pt x="565" y="7303"/>
                      </a:lnTo>
                      <a:lnTo>
                        <a:pt x="482" y="7387"/>
                      </a:lnTo>
                      <a:lnTo>
                        <a:pt x="461" y="7470"/>
                      </a:lnTo>
                      <a:lnTo>
                        <a:pt x="544" y="7554"/>
                      </a:lnTo>
                      <a:lnTo>
                        <a:pt x="649" y="7554"/>
                      </a:lnTo>
                      <a:lnTo>
                        <a:pt x="565" y="7575"/>
                      </a:lnTo>
                      <a:lnTo>
                        <a:pt x="482" y="7575"/>
                      </a:lnTo>
                      <a:lnTo>
                        <a:pt x="419" y="7659"/>
                      </a:lnTo>
                      <a:lnTo>
                        <a:pt x="419" y="7721"/>
                      </a:lnTo>
                      <a:lnTo>
                        <a:pt x="461" y="7826"/>
                      </a:lnTo>
                      <a:lnTo>
                        <a:pt x="419" y="7889"/>
                      </a:lnTo>
                      <a:lnTo>
                        <a:pt x="356" y="7868"/>
                      </a:lnTo>
                      <a:lnTo>
                        <a:pt x="252" y="7889"/>
                      </a:lnTo>
                      <a:lnTo>
                        <a:pt x="168" y="7826"/>
                      </a:lnTo>
                      <a:lnTo>
                        <a:pt x="105" y="7826"/>
                      </a:lnTo>
                      <a:lnTo>
                        <a:pt x="0" y="7972"/>
                      </a:lnTo>
                      <a:lnTo>
                        <a:pt x="0" y="8077"/>
                      </a:lnTo>
                      <a:lnTo>
                        <a:pt x="168" y="8265"/>
                      </a:lnTo>
                      <a:lnTo>
                        <a:pt x="147" y="8391"/>
                      </a:lnTo>
                      <a:lnTo>
                        <a:pt x="168" y="8496"/>
                      </a:lnTo>
                      <a:lnTo>
                        <a:pt x="335" y="8621"/>
                      </a:lnTo>
                      <a:lnTo>
                        <a:pt x="335" y="8705"/>
                      </a:lnTo>
                      <a:lnTo>
                        <a:pt x="482" y="8830"/>
                      </a:lnTo>
                      <a:lnTo>
                        <a:pt x="586" y="8872"/>
                      </a:lnTo>
                      <a:lnTo>
                        <a:pt x="649" y="8851"/>
                      </a:lnTo>
                      <a:lnTo>
                        <a:pt x="733" y="8830"/>
                      </a:lnTo>
                      <a:lnTo>
                        <a:pt x="837" y="8663"/>
                      </a:lnTo>
                      <a:lnTo>
                        <a:pt x="796" y="8516"/>
                      </a:lnTo>
                      <a:lnTo>
                        <a:pt x="837" y="8412"/>
                      </a:lnTo>
                      <a:lnTo>
                        <a:pt x="900" y="8307"/>
                      </a:lnTo>
                      <a:lnTo>
                        <a:pt x="858" y="8433"/>
                      </a:lnTo>
                      <a:lnTo>
                        <a:pt x="858" y="8516"/>
                      </a:lnTo>
                      <a:lnTo>
                        <a:pt x="900" y="8600"/>
                      </a:lnTo>
                      <a:lnTo>
                        <a:pt x="963" y="8747"/>
                      </a:lnTo>
                      <a:lnTo>
                        <a:pt x="1047" y="8788"/>
                      </a:lnTo>
                      <a:lnTo>
                        <a:pt x="1109" y="8726"/>
                      </a:lnTo>
                      <a:lnTo>
                        <a:pt x="1109" y="8642"/>
                      </a:lnTo>
                      <a:lnTo>
                        <a:pt x="1172" y="8537"/>
                      </a:lnTo>
                      <a:lnTo>
                        <a:pt x="1193" y="8600"/>
                      </a:lnTo>
                      <a:lnTo>
                        <a:pt x="1172" y="8642"/>
                      </a:lnTo>
                      <a:lnTo>
                        <a:pt x="1172" y="8747"/>
                      </a:lnTo>
                      <a:lnTo>
                        <a:pt x="1277" y="8935"/>
                      </a:lnTo>
                      <a:lnTo>
                        <a:pt x="1402" y="9019"/>
                      </a:lnTo>
                      <a:lnTo>
                        <a:pt x="1507" y="9019"/>
                      </a:lnTo>
                      <a:lnTo>
                        <a:pt x="1591" y="8956"/>
                      </a:lnTo>
                      <a:lnTo>
                        <a:pt x="1632" y="8998"/>
                      </a:lnTo>
                      <a:lnTo>
                        <a:pt x="1612" y="9040"/>
                      </a:lnTo>
                      <a:lnTo>
                        <a:pt x="1570" y="9040"/>
                      </a:lnTo>
                      <a:lnTo>
                        <a:pt x="1528" y="9123"/>
                      </a:lnTo>
                      <a:lnTo>
                        <a:pt x="1444" y="9165"/>
                      </a:lnTo>
                      <a:lnTo>
                        <a:pt x="1423" y="9249"/>
                      </a:lnTo>
                      <a:lnTo>
                        <a:pt x="1528" y="9332"/>
                      </a:lnTo>
                      <a:lnTo>
                        <a:pt x="1528" y="9416"/>
                      </a:lnTo>
                      <a:lnTo>
                        <a:pt x="1444" y="9416"/>
                      </a:lnTo>
                      <a:lnTo>
                        <a:pt x="1381" y="9374"/>
                      </a:lnTo>
                      <a:lnTo>
                        <a:pt x="1381" y="9458"/>
                      </a:lnTo>
                      <a:lnTo>
                        <a:pt x="1423" y="9521"/>
                      </a:lnTo>
                      <a:lnTo>
                        <a:pt x="1612" y="9542"/>
                      </a:lnTo>
                      <a:lnTo>
                        <a:pt x="1716" y="9584"/>
                      </a:lnTo>
                      <a:lnTo>
                        <a:pt x="1821" y="9563"/>
                      </a:lnTo>
                      <a:lnTo>
                        <a:pt x="1967" y="9604"/>
                      </a:lnTo>
                      <a:lnTo>
                        <a:pt x="1967" y="9521"/>
                      </a:lnTo>
                      <a:lnTo>
                        <a:pt x="2051" y="9542"/>
                      </a:lnTo>
                      <a:lnTo>
                        <a:pt x="2072" y="9625"/>
                      </a:lnTo>
                      <a:lnTo>
                        <a:pt x="2135" y="9772"/>
                      </a:lnTo>
                      <a:lnTo>
                        <a:pt x="2218" y="9856"/>
                      </a:lnTo>
                      <a:lnTo>
                        <a:pt x="2281" y="9856"/>
                      </a:lnTo>
                      <a:lnTo>
                        <a:pt x="2365" y="9751"/>
                      </a:lnTo>
                      <a:lnTo>
                        <a:pt x="2344" y="9625"/>
                      </a:lnTo>
                      <a:lnTo>
                        <a:pt x="2177" y="9542"/>
                      </a:lnTo>
                      <a:lnTo>
                        <a:pt x="2135" y="9521"/>
                      </a:lnTo>
                      <a:lnTo>
                        <a:pt x="2177" y="9479"/>
                      </a:lnTo>
                      <a:lnTo>
                        <a:pt x="2260" y="9521"/>
                      </a:lnTo>
                      <a:lnTo>
                        <a:pt x="2365" y="9584"/>
                      </a:lnTo>
                      <a:lnTo>
                        <a:pt x="2428" y="9667"/>
                      </a:lnTo>
                      <a:lnTo>
                        <a:pt x="2469" y="9772"/>
                      </a:lnTo>
                      <a:lnTo>
                        <a:pt x="2532" y="9772"/>
                      </a:lnTo>
                      <a:lnTo>
                        <a:pt x="2553" y="9667"/>
                      </a:lnTo>
                      <a:lnTo>
                        <a:pt x="2595" y="9646"/>
                      </a:lnTo>
                      <a:lnTo>
                        <a:pt x="2679" y="9751"/>
                      </a:lnTo>
                      <a:lnTo>
                        <a:pt x="2804" y="9793"/>
                      </a:lnTo>
                      <a:lnTo>
                        <a:pt x="2888" y="9793"/>
                      </a:lnTo>
                      <a:lnTo>
                        <a:pt x="2888" y="9730"/>
                      </a:lnTo>
                      <a:lnTo>
                        <a:pt x="2783" y="9646"/>
                      </a:lnTo>
                      <a:lnTo>
                        <a:pt x="2783" y="9584"/>
                      </a:lnTo>
                      <a:lnTo>
                        <a:pt x="2846" y="9563"/>
                      </a:lnTo>
                      <a:lnTo>
                        <a:pt x="2951" y="9604"/>
                      </a:lnTo>
                      <a:lnTo>
                        <a:pt x="2993" y="9667"/>
                      </a:lnTo>
                      <a:lnTo>
                        <a:pt x="3013" y="9667"/>
                      </a:lnTo>
                      <a:lnTo>
                        <a:pt x="3055" y="9772"/>
                      </a:lnTo>
                      <a:lnTo>
                        <a:pt x="3118" y="9814"/>
                      </a:lnTo>
                      <a:lnTo>
                        <a:pt x="3181" y="9793"/>
                      </a:lnTo>
                      <a:lnTo>
                        <a:pt x="3202" y="9688"/>
                      </a:lnTo>
                      <a:lnTo>
                        <a:pt x="3160" y="9604"/>
                      </a:lnTo>
                      <a:lnTo>
                        <a:pt x="3076" y="9604"/>
                      </a:lnTo>
                      <a:lnTo>
                        <a:pt x="3013" y="9563"/>
                      </a:lnTo>
                      <a:lnTo>
                        <a:pt x="3055" y="9500"/>
                      </a:lnTo>
                      <a:lnTo>
                        <a:pt x="3097" y="9542"/>
                      </a:lnTo>
                      <a:lnTo>
                        <a:pt x="3160" y="9542"/>
                      </a:lnTo>
                      <a:lnTo>
                        <a:pt x="3223" y="9437"/>
                      </a:lnTo>
                      <a:lnTo>
                        <a:pt x="3265" y="9353"/>
                      </a:lnTo>
                      <a:lnTo>
                        <a:pt x="3265" y="9312"/>
                      </a:lnTo>
                      <a:lnTo>
                        <a:pt x="3118" y="9207"/>
                      </a:lnTo>
                      <a:lnTo>
                        <a:pt x="3055" y="9228"/>
                      </a:lnTo>
                      <a:lnTo>
                        <a:pt x="2951" y="9207"/>
                      </a:lnTo>
                      <a:lnTo>
                        <a:pt x="2867" y="9040"/>
                      </a:lnTo>
                      <a:lnTo>
                        <a:pt x="2762" y="9040"/>
                      </a:lnTo>
                      <a:lnTo>
                        <a:pt x="2574" y="8872"/>
                      </a:lnTo>
                      <a:lnTo>
                        <a:pt x="2490" y="8788"/>
                      </a:lnTo>
                      <a:lnTo>
                        <a:pt x="2365" y="8788"/>
                      </a:lnTo>
                      <a:lnTo>
                        <a:pt x="2239" y="8516"/>
                      </a:lnTo>
                      <a:lnTo>
                        <a:pt x="2030" y="8286"/>
                      </a:lnTo>
                      <a:lnTo>
                        <a:pt x="1946" y="8014"/>
                      </a:lnTo>
                      <a:lnTo>
                        <a:pt x="1842" y="7847"/>
                      </a:lnTo>
                      <a:lnTo>
                        <a:pt x="1842" y="7554"/>
                      </a:lnTo>
                      <a:lnTo>
                        <a:pt x="1758" y="7387"/>
                      </a:lnTo>
                      <a:lnTo>
                        <a:pt x="1716" y="7073"/>
                      </a:lnTo>
                      <a:lnTo>
                        <a:pt x="1695" y="7010"/>
                      </a:lnTo>
                      <a:lnTo>
                        <a:pt x="1737" y="6905"/>
                      </a:lnTo>
                      <a:lnTo>
                        <a:pt x="1737" y="6822"/>
                      </a:lnTo>
                      <a:lnTo>
                        <a:pt x="1632" y="6801"/>
                      </a:lnTo>
                      <a:lnTo>
                        <a:pt x="1549" y="6843"/>
                      </a:lnTo>
                      <a:lnTo>
                        <a:pt x="1486" y="6801"/>
                      </a:lnTo>
                      <a:lnTo>
                        <a:pt x="1507" y="6759"/>
                      </a:lnTo>
                      <a:lnTo>
                        <a:pt x="1653" y="6759"/>
                      </a:lnTo>
                      <a:lnTo>
                        <a:pt x="1800" y="6696"/>
                      </a:lnTo>
                      <a:lnTo>
                        <a:pt x="1821" y="6487"/>
                      </a:lnTo>
                      <a:lnTo>
                        <a:pt x="1800" y="6382"/>
                      </a:lnTo>
                      <a:lnTo>
                        <a:pt x="1695" y="6403"/>
                      </a:lnTo>
                      <a:lnTo>
                        <a:pt x="1591" y="6424"/>
                      </a:lnTo>
                      <a:lnTo>
                        <a:pt x="1632" y="6382"/>
                      </a:lnTo>
                      <a:lnTo>
                        <a:pt x="1800" y="6319"/>
                      </a:lnTo>
                      <a:lnTo>
                        <a:pt x="1821" y="6236"/>
                      </a:lnTo>
                      <a:lnTo>
                        <a:pt x="1779" y="6194"/>
                      </a:lnTo>
                      <a:lnTo>
                        <a:pt x="1570" y="6194"/>
                      </a:lnTo>
                      <a:lnTo>
                        <a:pt x="1423" y="6173"/>
                      </a:lnTo>
                      <a:lnTo>
                        <a:pt x="1423" y="6110"/>
                      </a:lnTo>
                      <a:lnTo>
                        <a:pt x="1507" y="6068"/>
                      </a:lnTo>
                      <a:lnTo>
                        <a:pt x="1465" y="6006"/>
                      </a:lnTo>
                      <a:lnTo>
                        <a:pt x="1465" y="5922"/>
                      </a:lnTo>
                      <a:lnTo>
                        <a:pt x="1507" y="5964"/>
                      </a:lnTo>
                      <a:lnTo>
                        <a:pt x="1570" y="6068"/>
                      </a:lnTo>
                      <a:lnTo>
                        <a:pt x="1674" y="6110"/>
                      </a:lnTo>
                      <a:lnTo>
                        <a:pt x="1821" y="6110"/>
                      </a:lnTo>
                      <a:lnTo>
                        <a:pt x="1842" y="6068"/>
                      </a:lnTo>
                      <a:lnTo>
                        <a:pt x="1925" y="6027"/>
                      </a:lnTo>
                      <a:lnTo>
                        <a:pt x="1988" y="5901"/>
                      </a:lnTo>
                      <a:lnTo>
                        <a:pt x="1988" y="5775"/>
                      </a:lnTo>
                      <a:lnTo>
                        <a:pt x="2051" y="5650"/>
                      </a:lnTo>
                      <a:lnTo>
                        <a:pt x="2093" y="5545"/>
                      </a:lnTo>
                      <a:lnTo>
                        <a:pt x="2009" y="5462"/>
                      </a:lnTo>
                      <a:lnTo>
                        <a:pt x="1946" y="5336"/>
                      </a:lnTo>
                      <a:lnTo>
                        <a:pt x="1842" y="5294"/>
                      </a:lnTo>
                      <a:lnTo>
                        <a:pt x="1779" y="5294"/>
                      </a:lnTo>
                      <a:lnTo>
                        <a:pt x="1716" y="5252"/>
                      </a:lnTo>
                      <a:lnTo>
                        <a:pt x="1800" y="5231"/>
                      </a:lnTo>
                      <a:lnTo>
                        <a:pt x="1884" y="5252"/>
                      </a:lnTo>
                      <a:lnTo>
                        <a:pt x="1946" y="5231"/>
                      </a:lnTo>
                      <a:lnTo>
                        <a:pt x="2009" y="5294"/>
                      </a:lnTo>
                      <a:lnTo>
                        <a:pt x="2009" y="5378"/>
                      </a:lnTo>
                      <a:lnTo>
                        <a:pt x="2051" y="5399"/>
                      </a:lnTo>
                      <a:lnTo>
                        <a:pt x="2114" y="5336"/>
                      </a:lnTo>
                      <a:lnTo>
                        <a:pt x="2051" y="5148"/>
                      </a:lnTo>
                      <a:lnTo>
                        <a:pt x="1925" y="4980"/>
                      </a:lnTo>
                      <a:lnTo>
                        <a:pt x="1821" y="4834"/>
                      </a:lnTo>
                      <a:lnTo>
                        <a:pt x="1842" y="4771"/>
                      </a:lnTo>
                      <a:lnTo>
                        <a:pt x="1925" y="4855"/>
                      </a:lnTo>
                      <a:lnTo>
                        <a:pt x="1946" y="4938"/>
                      </a:lnTo>
                      <a:lnTo>
                        <a:pt x="2051" y="4980"/>
                      </a:lnTo>
                      <a:lnTo>
                        <a:pt x="2156" y="5022"/>
                      </a:lnTo>
                      <a:lnTo>
                        <a:pt x="2197" y="4938"/>
                      </a:lnTo>
                      <a:lnTo>
                        <a:pt x="2197" y="4855"/>
                      </a:lnTo>
                      <a:lnTo>
                        <a:pt x="2135" y="4813"/>
                      </a:lnTo>
                      <a:lnTo>
                        <a:pt x="2135" y="4729"/>
                      </a:lnTo>
                      <a:lnTo>
                        <a:pt x="2218" y="4625"/>
                      </a:lnTo>
                      <a:lnTo>
                        <a:pt x="2218" y="4520"/>
                      </a:lnTo>
                      <a:lnTo>
                        <a:pt x="2135" y="4415"/>
                      </a:lnTo>
                      <a:lnTo>
                        <a:pt x="2009" y="4248"/>
                      </a:lnTo>
                      <a:lnTo>
                        <a:pt x="2093" y="4248"/>
                      </a:lnTo>
                      <a:lnTo>
                        <a:pt x="2197" y="4332"/>
                      </a:lnTo>
                      <a:lnTo>
                        <a:pt x="2260" y="4311"/>
                      </a:lnTo>
                      <a:lnTo>
                        <a:pt x="2323" y="4185"/>
                      </a:lnTo>
                      <a:lnTo>
                        <a:pt x="2302" y="4143"/>
                      </a:lnTo>
                      <a:lnTo>
                        <a:pt x="2218" y="4143"/>
                      </a:lnTo>
                      <a:lnTo>
                        <a:pt x="2218" y="3997"/>
                      </a:lnTo>
                      <a:lnTo>
                        <a:pt x="2302" y="3976"/>
                      </a:lnTo>
                      <a:lnTo>
                        <a:pt x="2407" y="4039"/>
                      </a:lnTo>
                      <a:lnTo>
                        <a:pt x="2553" y="4102"/>
                      </a:lnTo>
                      <a:lnTo>
                        <a:pt x="2616" y="4018"/>
                      </a:lnTo>
                      <a:lnTo>
                        <a:pt x="2532" y="3976"/>
                      </a:lnTo>
                      <a:lnTo>
                        <a:pt x="2532" y="3913"/>
                      </a:lnTo>
                      <a:lnTo>
                        <a:pt x="2616" y="3913"/>
                      </a:lnTo>
                      <a:lnTo>
                        <a:pt x="2679" y="3934"/>
                      </a:lnTo>
                      <a:lnTo>
                        <a:pt x="2762" y="3871"/>
                      </a:lnTo>
                      <a:lnTo>
                        <a:pt x="2762" y="3767"/>
                      </a:lnTo>
                      <a:lnTo>
                        <a:pt x="2741" y="3704"/>
                      </a:lnTo>
                      <a:lnTo>
                        <a:pt x="2762" y="3662"/>
                      </a:lnTo>
                      <a:lnTo>
                        <a:pt x="2930" y="3578"/>
                      </a:lnTo>
                      <a:lnTo>
                        <a:pt x="2951" y="3495"/>
                      </a:lnTo>
                      <a:lnTo>
                        <a:pt x="2846" y="3453"/>
                      </a:lnTo>
                      <a:lnTo>
                        <a:pt x="2783" y="3369"/>
                      </a:lnTo>
                      <a:lnTo>
                        <a:pt x="2846" y="3265"/>
                      </a:lnTo>
                      <a:lnTo>
                        <a:pt x="2888" y="3369"/>
                      </a:lnTo>
                      <a:lnTo>
                        <a:pt x="2972" y="3306"/>
                      </a:lnTo>
                      <a:lnTo>
                        <a:pt x="3139" y="3097"/>
                      </a:lnTo>
                      <a:lnTo>
                        <a:pt x="3181" y="2972"/>
                      </a:lnTo>
                      <a:lnTo>
                        <a:pt x="3265" y="2930"/>
                      </a:lnTo>
                      <a:lnTo>
                        <a:pt x="3285" y="2783"/>
                      </a:lnTo>
                      <a:lnTo>
                        <a:pt x="3453" y="2679"/>
                      </a:lnTo>
                      <a:lnTo>
                        <a:pt x="3516" y="2532"/>
                      </a:lnTo>
                      <a:lnTo>
                        <a:pt x="3599" y="2323"/>
                      </a:lnTo>
                      <a:lnTo>
                        <a:pt x="3683" y="2323"/>
                      </a:lnTo>
                      <a:lnTo>
                        <a:pt x="3892" y="2156"/>
                      </a:lnTo>
                      <a:lnTo>
                        <a:pt x="4122" y="1905"/>
                      </a:lnTo>
                      <a:lnTo>
                        <a:pt x="4311" y="1737"/>
                      </a:lnTo>
                      <a:lnTo>
                        <a:pt x="4394" y="1737"/>
                      </a:lnTo>
                      <a:lnTo>
                        <a:pt x="4541" y="1612"/>
                      </a:lnTo>
                      <a:lnTo>
                        <a:pt x="4729" y="1570"/>
                      </a:lnTo>
                      <a:lnTo>
                        <a:pt x="4834" y="1486"/>
                      </a:lnTo>
                      <a:lnTo>
                        <a:pt x="4980" y="1277"/>
                      </a:lnTo>
                      <a:lnTo>
                        <a:pt x="5064" y="1214"/>
                      </a:lnTo>
                      <a:lnTo>
                        <a:pt x="5127" y="1214"/>
                      </a:lnTo>
                      <a:lnTo>
                        <a:pt x="5190" y="1193"/>
                      </a:lnTo>
                      <a:lnTo>
                        <a:pt x="5190" y="1109"/>
                      </a:lnTo>
                      <a:lnTo>
                        <a:pt x="5169" y="1068"/>
                      </a:lnTo>
                      <a:lnTo>
                        <a:pt x="5231" y="963"/>
                      </a:lnTo>
                      <a:lnTo>
                        <a:pt x="5190" y="858"/>
                      </a:lnTo>
                      <a:lnTo>
                        <a:pt x="5190" y="691"/>
                      </a:lnTo>
                      <a:lnTo>
                        <a:pt x="5169" y="670"/>
                      </a:lnTo>
                      <a:lnTo>
                        <a:pt x="5085" y="670"/>
                      </a:lnTo>
                      <a:lnTo>
                        <a:pt x="5085" y="524"/>
                      </a:lnTo>
                      <a:lnTo>
                        <a:pt x="5148" y="377"/>
                      </a:lnTo>
                      <a:lnTo>
                        <a:pt x="5127" y="335"/>
                      </a:lnTo>
                      <a:lnTo>
                        <a:pt x="5022" y="314"/>
                      </a:lnTo>
                      <a:lnTo>
                        <a:pt x="4959" y="252"/>
                      </a:lnTo>
                      <a:lnTo>
                        <a:pt x="4855" y="231"/>
                      </a:lnTo>
                      <a:lnTo>
                        <a:pt x="4813" y="147"/>
                      </a:lnTo>
                      <a:lnTo>
                        <a:pt x="4813" y="42"/>
                      </a:lnTo>
                      <a:lnTo>
                        <a:pt x="475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  <p:sp>
              <p:nvSpPr>
                <p:cNvPr id="262" name="Google Shape;460;p35">
                  <a:extLst>
                    <a:ext uri="{FF2B5EF4-FFF2-40B4-BE49-F238E27FC236}">
                      <a16:creationId xmlns:a16="http://schemas.microsoft.com/office/drawing/2014/main" id="{BE88A278-45BF-4F76-A62F-94ED3061480D}"/>
                    </a:ext>
                  </a:extLst>
                </p:cNvPr>
                <p:cNvSpPr/>
                <p:nvPr/>
              </p:nvSpPr>
              <p:spPr>
                <a:xfrm>
                  <a:off x="4015475" y="1586100"/>
                  <a:ext cx="1901975" cy="101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79" h="40698" extrusionOk="0">
                      <a:moveTo>
                        <a:pt x="27578" y="1"/>
                      </a:moveTo>
                      <a:lnTo>
                        <a:pt x="27431" y="126"/>
                      </a:lnTo>
                      <a:lnTo>
                        <a:pt x="27389" y="231"/>
                      </a:lnTo>
                      <a:lnTo>
                        <a:pt x="27285" y="273"/>
                      </a:lnTo>
                      <a:lnTo>
                        <a:pt x="27368" y="377"/>
                      </a:lnTo>
                      <a:lnTo>
                        <a:pt x="27264" y="482"/>
                      </a:lnTo>
                      <a:lnTo>
                        <a:pt x="27243" y="649"/>
                      </a:lnTo>
                      <a:lnTo>
                        <a:pt x="27285" y="796"/>
                      </a:lnTo>
                      <a:lnTo>
                        <a:pt x="27159" y="921"/>
                      </a:lnTo>
                      <a:lnTo>
                        <a:pt x="27138" y="1444"/>
                      </a:lnTo>
                      <a:lnTo>
                        <a:pt x="27264" y="1570"/>
                      </a:lnTo>
                      <a:lnTo>
                        <a:pt x="27264" y="1695"/>
                      </a:lnTo>
                      <a:lnTo>
                        <a:pt x="27159" y="1695"/>
                      </a:lnTo>
                      <a:lnTo>
                        <a:pt x="27180" y="1842"/>
                      </a:lnTo>
                      <a:lnTo>
                        <a:pt x="27285" y="1967"/>
                      </a:lnTo>
                      <a:lnTo>
                        <a:pt x="27389" y="1967"/>
                      </a:lnTo>
                      <a:lnTo>
                        <a:pt x="27536" y="2156"/>
                      </a:lnTo>
                      <a:lnTo>
                        <a:pt x="27682" y="2177"/>
                      </a:lnTo>
                      <a:lnTo>
                        <a:pt x="27536" y="2281"/>
                      </a:lnTo>
                      <a:lnTo>
                        <a:pt x="27578" y="2407"/>
                      </a:lnTo>
                      <a:lnTo>
                        <a:pt x="27578" y="2491"/>
                      </a:lnTo>
                      <a:lnTo>
                        <a:pt x="27787" y="2511"/>
                      </a:lnTo>
                      <a:lnTo>
                        <a:pt x="27912" y="2470"/>
                      </a:lnTo>
                      <a:lnTo>
                        <a:pt x="28101" y="2532"/>
                      </a:lnTo>
                      <a:lnTo>
                        <a:pt x="28289" y="2532"/>
                      </a:lnTo>
                      <a:lnTo>
                        <a:pt x="28331" y="2616"/>
                      </a:lnTo>
                      <a:lnTo>
                        <a:pt x="28226" y="2700"/>
                      </a:lnTo>
                      <a:lnTo>
                        <a:pt x="28122" y="2679"/>
                      </a:lnTo>
                      <a:lnTo>
                        <a:pt x="28059" y="2700"/>
                      </a:lnTo>
                      <a:lnTo>
                        <a:pt x="27933" y="2616"/>
                      </a:lnTo>
                      <a:lnTo>
                        <a:pt x="27661" y="2721"/>
                      </a:lnTo>
                      <a:lnTo>
                        <a:pt x="27578" y="2679"/>
                      </a:lnTo>
                      <a:lnTo>
                        <a:pt x="27473" y="2721"/>
                      </a:lnTo>
                      <a:lnTo>
                        <a:pt x="27368" y="2700"/>
                      </a:lnTo>
                      <a:lnTo>
                        <a:pt x="27264" y="2700"/>
                      </a:lnTo>
                      <a:lnTo>
                        <a:pt x="27201" y="2783"/>
                      </a:lnTo>
                      <a:lnTo>
                        <a:pt x="26950" y="2783"/>
                      </a:lnTo>
                      <a:lnTo>
                        <a:pt x="26887" y="2888"/>
                      </a:lnTo>
                      <a:lnTo>
                        <a:pt x="26908" y="2930"/>
                      </a:lnTo>
                      <a:lnTo>
                        <a:pt x="27034" y="2951"/>
                      </a:lnTo>
                      <a:lnTo>
                        <a:pt x="27054" y="3055"/>
                      </a:lnTo>
                      <a:lnTo>
                        <a:pt x="27201" y="3035"/>
                      </a:lnTo>
                      <a:lnTo>
                        <a:pt x="27264" y="3097"/>
                      </a:lnTo>
                      <a:lnTo>
                        <a:pt x="27410" y="3014"/>
                      </a:lnTo>
                      <a:lnTo>
                        <a:pt x="27515" y="3160"/>
                      </a:lnTo>
                      <a:lnTo>
                        <a:pt x="27661" y="3265"/>
                      </a:lnTo>
                      <a:lnTo>
                        <a:pt x="27787" y="3516"/>
                      </a:lnTo>
                      <a:lnTo>
                        <a:pt x="27682" y="3746"/>
                      </a:lnTo>
                      <a:lnTo>
                        <a:pt x="27410" y="4018"/>
                      </a:lnTo>
                      <a:lnTo>
                        <a:pt x="27515" y="3746"/>
                      </a:lnTo>
                      <a:lnTo>
                        <a:pt x="27431" y="3662"/>
                      </a:lnTo>
                      <a:lnTo>
                        <a:pt x="27431" y="3495"/>
                      </a:lnTo>
                      <a:lnTo>
                        <a:pt x="27243" y="3453"/>
                      </a:lnTo>
                      <a:lnTo>
                        <a:pt x="27180" y="3432"/>
                      </a:lnTo>
                      <a:lnTo>
                        <a:pt x="27180" y="3348"/>
                      </a:lnTo>
                      <a:lnTo>
                        <a:pt x="27117" y="3327"/>
                      </a:lnTo>
                      <a:lnTo>
                        <a:pt x="27013" y="3411"/>
                      </a:lnTo>
                      <a:lnTo>
                        <a:pt x="26845" y="3411"/>
                      </a:lnTo>
                      <a:lnTo>
                        <a:pt x="26720" y="3537"/>
                      </a:lnTo>
                      <a:lnTo>
                        <a:pt x="26845" y="3599"/>
                      </a:lnTo>
                      <a:lnTo>
                        <a:pt x="26803" y="3662"/>
                      </a:lnTo>
                      <a:lnTo>
                        <a:pt x="26657" y="3662"/>
                      </a:lnTo>
                      <a:lnTo>
                        <a:pt x="26741" y="3767"/>
                      </a:lnTo>
                      <a:lnTo>
                        <a:pt x="26720" y="3851"/>
                      </a:lnTo>
                      <a:lnTo>
                        <a:pt x="26552" y="3976"/>
                      </a:lnTo>
                      <a:lnTo>
                        <a:pt x="26531" y="3851"/>
                      </a:lnTo>
                      <a:lnTo>
                        <a:pt x="26490" y="3851"/>
                      </a:lnTo>
                      <a:lnTo>
                        <a:pt x="26406" y="3913"/>
                      </a:lnTo>
                      <a:lnTo>
                        <a:pt x="26448" y="4039"/>
                      </a:lnTo>
                      <a:lnTo>
                        <a:pt x="26406" y="4164"/>
                      </a:lnTo>
                      <a:lnTo>
                        <a:pt x="26301" y="4164"/>
                      </a:lnTo>
                      <a:lnTo>
                        <a:pt x="26280" y="3976"/>
                      </a:lnTo>
                      <a:lnTo>
                        <a:pt x="26176" y="3871"/>
                      </a:lnTo>
                      <a:lnTo>
                        <a:pt x="26134" y="3934"/>
                      </a:lnTo>
                      <a:lnTo>
                        <a:pt x="26176" y="4039"/>
                      </a:lnTo>
                      <a:lnTo>
                        <a:pt x="26071" y="4227"/>
                      </a:lnTo>
                      <a:lnTo>
                        <a:pt x="26008" y="4374"/>
                      </a:lnTo>
                      <a:lnTo>
                        <a:pt x="25883" y="4290"/>
                      </a:lnTo>
                      <a:lnTo>
                        <a:pt x="25883" y="4227"/>
                      </a:lnTo>
                      <a:lnTo>
                        <a:pt x="26008" y="3955"/>
                      </a:lnTo>
                      <a:lnTo>
                        <a:pt x="25966" y="3851"/>
                      </a:lnTo>
                      <a:lnTo>
                        <a:pt x="25820" y="3830"/>
                      </a:lnTo>
                      <a:lnTo>
                        <a:pt x="25506" y="3934"/>
                      </a:lnTo>
                      <a:lnTo>
                        <a:pt x="25401" y="3871"/>
                      </a:lnTo>
                      <a:lnTo>
                        <a:pt x="25255" y="4018"/>
                      </a:lnTo>
                      <a:lnTo>
                        <a:pt x="25150" y="3976"/>
                      </a:lnTo>
                      <a:lnTo>
                        <a:pt x="25046" y="3934"/>
                      </a:lnTo>
                      <a:lnTo>
                        <a:pt x="24878" y="3955"/>
                      </a:lnTo>
                      <a:lnTo>
                        <a:pt x="25025" y="4081"/>
                      </a:lnTo>
                      <a:lnTo>
                        <a:pt x="24941" y="4164"/>
                      </a:lnTo>
                      <a:lnTo>
                        <a:pt x="24920" y="4143"/>
                      </a:lnTo>
                      <a:lnTo>
                        <a:pt x="24878" y="4081"/>
                      </a:lnTo>
                      <a:lnTo>
                        <a:pt x="24837" y="4060"/>
                      </a:lnTo>
                      <a:lnTo>
                        <a:pt x="24774" y="4164"/>
                      </a:lnTo>
                      <a:lnTo>
                        <a:pt x="24732" y="4227"/>
                      </a:lnTo>
                      <a:lnTo>
                        <a:pt x="24732" y="4478"/>
                      </a:lnTo>
                      <a:lnTo>
                        <a:pt x="24816" y="4562"/>
                      </a:lnTo>
                      <a:lnTo>
                        <a:pt x="24941" y="4436"/>
                      </a:lnTo>
                      <a:lnTo>
                        <a:pt x="25025" y="4478"/>
                      </a:lnTo>
                      <a:lnTo>
                        <a:pt x="25192" y="4353"/>
                      </a:lnTo>
                      <a:lnTo>
                        <a:pt x="25276" y="4374"/>
                      </a:lnTo>
                      <a:lnTo>
                        <a:pt x="25255" y="4478"/>
                      </a:lnTo>
                      <a:lnTo>
                        <a:pt x="24941" y="4604"/>
                      </a:lnTo>
                      <a:lnTo>
                        <a:pt x="24878" y="4750"/>
                      </a:lnTo>
                      <a:lnTo>
                        <a:pt x="24753" y="4813"/>
                      </a:lnTo>
                      <a:lnTo>
                        <a:pt x="24502" y="4855"/>
                      </a:lnTo>
                      <a:lnTo>
                        <a:pt x="24460" y="4918"/>
                      </a:lnTo>
                      <a:lnTo>
                        <a:pt x="24523" y="5001"/>
                      </a:lnTo>
                      <a:lnTo>
                        <a:pt x="24313" y="5064"/>
                      </a:lnTo>
                      <a:lnTo>
                        <a:pt x="24209" y="5001"/>
                      </a:lnTo>
                      <a:lnTo>
                        <a:pt x="24146" y="5022"/>
                      </a:lnTo>
                      <a:lnTo>
                        <a:pt x="24125" y="5127"/>
                      </a:lnTo>
                      <a:lnTo>
                        <a:pt x="24041" y="5169"/>
                      </a:lnTo>
                      <a:lnTo>
                        <a:pt x="23895" y="5211"/>
                      </a:lnTo>
                      <a:lnTo>
                        <a:pt x="23832" y="5294"/>
                      </a:lnTo>
                      <a:lnTo>
                        <a:pt x="23916" y="5399"/>
                      </a:lnTo>
                      <a:lnTo>
                        <a:pt x="23874" y="5399"/>
                      </a:lnTo>
                      <a:lnTo>
                        <a:pt x="23832" y="5504"/>
                      </a:lnTo>
                      <a:lnTo>
                        <a:pt x="23790" y="5524"/>
                      </a:lnTo>
                      <a:lnTo>
                        <a:pt x="23728" y="5441"/>
                      </a:lnTo>
                      <a:lnTo>
                        <a:pt x="23686" y="5441"/>
                      </a:lnTo>
                      <a:lnTo>
                        <a:pt x="23581" y="5608"/>
                      </a:lnTo>
                      <a:lnTo>
                        <a:pt x="23602" y="5650"/>
                      </a:lnTo>
                      <a:lnTo>
                        <a:pt x="23560" y="5713"/>
                      </a:lnTo>
                      <a:lnTo>
                        <a:pt x="23560" y="5817"/>
                      </a:lnTo>
                      <a:lnTo>
                        <a:pt x="23456" y="5943"/>
                      </a:lnTo>
                      <a:lnTo>
                        <a:pt x="23477" y="6048"/>
                      </a:lnTo>
                      <a:lnTo>
                        <a:pt x="23309" y="6110"/>
                      </a:lnTo>
                      <a:lnTo>
                        <a:pt x="23142" y="6110"/>
                      </a:lnTo>
                      <a:lnTo>
                        <a:pt x="23037" y="6173"/>
                      </a:lnTo>
                      <a:lnTo>
                        <a:pt x="23037" y="6278"/>
                      </a:lnTo>
                      <a:lnTo>
                        <a:pt x="23100" y="6278"/>
                      </a:lnTo>
                      <a:lnTo>
                        <a:pt x="23163" y="6215"/>
                      </a:lnTo>
                      <a:lnTo>
                        <a:pt x="23414" y="6257"/>
                      </a:lnTo>
                      <a:lnTo>
                        <a:pt x="23372" y="6340"/>
                      </a:lnTo>
                      <a:lnTo>
                        <a:pt x="23246" y="6320"/>
                      </a:lnTo>
                      <a:lnTo>
                        <a:pt x="23204" y="6361"/>
                      </a:lnTo>
                      <a:lnTo>
                        <a:pt x="23288" y="6445"/>
                      </a:lnTo>
                      <a:lnTo>
                        <a:pt x="23267" y="6675"/>
                      </a:lnTo>
                      <a:lnTo>
                        <a:pt x="23163" y="6759"/>
                      </a:lnTo>
                      <a:lnTo>
                        <a:pt x="23184" y="6843"/>
                      </a:lnTo>
                      <a:lnTo>
                        <a:pt x="23163" y="6947"/>
                      </a:lnTo>
                      <a:lnTo>
                        <a:pt x="23037" y="6759"/>
                      </a:lnTo>
                      <a:lnTo>
                        <a:pt x="22932" y="6780"/>
                      </a:lnTo>
                      <a:lnTo>
                        <a:pt x="22786" y="6633"/>
                      </a:lnTo>
                      <a:lnTo>
                        <a:pt x="22723" y="6592"/>
                      </a:lnTo>
                      <a:lnTo>
                        <a:pt x="22681" y="6654"/>
                      </a:lnTo>
                      <a:lnTo>
                        <a:pt x="22765" y="6738"/>
                      </a:lnTo>
                      <a:lnTo>
                        <a:pt x="22765" y="6843"/>
                      </a:lnTo>
                      <a:lnTo>
                        <a:pt x="22723" y="6905"/>
                      </a:lnTo>
                      <a:lnTo>
                        <a:pt x="22786" y="7010"/>
                      </a:lnTo>
                      <a:lnTo>
                        <a:pt x="22891" y="6968"/>
                      </a:lnTo>
                      <a:lnTo>
                        <a:pt x="23079" y="7010"/>
                      </a:lnTo>
                      <a:lnTo>
                        <a:pt x="23204" y="7052"/>
                      </a:lnTo>
                      <a:lnTo>
                        <a:pt x="23246" y="7156"/>
                      </a:lnTo>
                      <a:lnTo>
                        <a:pt x="23351" y="7219"/>
                      </a:lnTo>
                      <a:lnTo>
                        <a:pt x="23456" y="7198"/>
                      </a:lnTo>
                      <a:lnTo>
                        <a:pt x="23497" y="7177"/>
                      </a:lnTo>
                      <a:lnTo>
                        <a:pt x="23560" y="7261"/>
                      </a:lnTo>
                      <a:lnTo>
                        <a:pt x="23414" y="7303"/>
                      </a:lnTo>
                      <a:lnTo>
                        <a:pt x="23288" y="7303"/>
                      </a:lnTo>
                      <a:lnTo>
                        <a:pt x="23184" y="7198"/>
                      </a:lnTo>
                      <a:lnTo>
                        <a:pt x="23142" y="7219"/>
                      </a:lnTo>
                      <a:lnTo>
                        <a:pt x="23100" y="7303"/>
                      </a:lnTo>
                      <a:lnTo>
                        <a:pt x="23058" y="7366"/>
                      </a:lnTo>
                      <a:lnTo>
                        <a:pt x="23184" y="7512"/>
                      </a:lnTo>
                      <a:lnTo>
                        <a:pt x="23267" y="7470"/>
                      </a:lnTo>
                      <a:lnTo>
                        <a:pt x="23456" y="7470"/>
                      </a:lnTo>
                      <a:lnTo>
                        <a:pt x="23497" y="7617"/>
                      </a:lnTo>
                      <a:lnTo>
                        <a:pt x="23581" y="7680"/>
                      </a:lnTo>
                      <a:lnTo>
                        <a:pt x="23623" y="7596"/>
                      </a:lnTo>
                      <a:lnTo>
                        <a:pt x="23811" y="7596"/>
                      </a:lnTo>
                      <a:lnTo>
                        <a:pt x="23790" y="7701"/>
                      </a:lnTo>
                      <a:lnTo>
                        <a:pt x="23937" y="7805"/>
                      </a:lnTo>
                      <a:lnTo>
                        <a:pt x="24083" y="7805"/>
                      </a:lnTo>
                      <a:lnTo>
                        <a:pt x="24146" y="7952"/>
                      </a:lnTo>
                      <a:lnTo>
                        <a:pt x="24083" y="8161"/>
                      </a:lnTo>
                      <a:lnTo>
                        <a:pt x="23832" y="8307"/>
                      </a:lnTo>
                      <a:lnTo>
                        <a:pt x="23769" y="8433"/>
                      </a:lnTo>
                      <a:lnTo>
                        <a:pt x="23769" y="8517"/>
                      </a:lnTo>
                      <a:lnTo>
                        <a:pt x="23979" y="8726"/>
                      </a:lnTo>
                      <a:lnTo>
                        <a:pt x="24104" y="8768"/>
                      </a:lnTo>
                      <a:lnTo>
                        <a:pt x="23895" y="8768"/>
                      </a:lnTo>
                      <a:lnTo>
                        <a:pt x="23665" y="8579"/>
                      </a:lnTo>
                      <a:lnTo>
                        <a:pt x="23665" y="8454"/>
                      </a:lnTo>
                      <a:lnTo>
                        <a:pt x="23769" y="8224"/>
                      </a:lnTo>
                      <a:lnTo>
                        <a:pt x="23832" y="8161"/>
                      </a:lnTo>
                      <a:lnTo>
                        <a:pt x="23832" y="8098"/>
                      </a:lnTo>
                      <a:lnTo>
                        <a:pt x="23895" y="7952"/>
                      </a:lnTo>
                      <a:lnTo>
                        <a:pt x="23832" y="7910"/>
                      </a:lnTo>
                      <a:lnTo>
                        <a:pt x="23456" y="8098"/>
                      </a:lnTo>
                      <a:lnTo>
                        <a:pt x="23246" y="8161"/>
                      </a:lnTo>
                      <a:lnTo>
                        <a:pt x="23184" y="8307"/>
                      </a:lnTo>
                      <a:lnTo>
                        <a:pt x="23058" y="8349"/>
                      </a:lnTo>
                      <a:lnTo>
                        <a:pt x="22953" y="8307"/>
                      </a:lnTo>
                      <a:lnTo>
                        <a:pt x="22828" y="8328"/>
                      </a:lnTo>
                      <a:lnTo>
                        <a:pt x="22660" y="8454"/>
                      </a:lnTo>
                      <a:lnTo>
                        <a:pt x="22221" y="8621"/>
                      </a:lnTo>
                      <a:lnTo>
                        <a:pt x="21907" y="8684"/>
                      </a:lnTo>
                      <a:lnTo>
                        <a:pt x="21782" y="8684"/>
                      </a:lnTo>
                      <a:lnTo>
                        <a:pt x="21614" y="8851"/>
                      </a:lnTo>
                      <a:lnTo>
                        <a:pt x="21468" y="8851"/>
                      </a:lnTo>
                      <a:lnTo>
                        <a:pt x="21384" y="8935"/>
                      </a:lnTo>
                      <a:lnTo>
                        <a:pt x="21510" y="9040"/>
                      </a:lnTo>
                      <a:lnTo>
                        <a:pt x="21510" y="9165"/>
                      </a:lnTo>
                      <a:lnTo>
                        <a:pt x="21489" y="9291"/>
                      </a:lnTo>
                      <a:lnTo>
                        <a:pt x="21572" y="9374"/>
                      </a:lnTo>
                      <a:lnTo>
                        <a:pt x="21677" y="9374"/>
                      </a:lnTo>
                      <a:lnTo>
                        <a:pt x="21698" y="9458"/>
                      </a:lnTo>
                      <a:lnTo>
                        <a:pt x="21635" y="9521"/>
                      </a:lnTo>
                      <a:lnTo>
                        <a:pt x="21844" y="9667"/>
                      </a:lnTo>
                      <a:lnTo>
                        <a:pt x="22012" y="9918"/>
                      </a:lnTo>
                      <a:lnTo>
                        <a:pt x="22012" y="10128"/>
                      </a:lnTo>
                      <a:lnTo>
                        <a:pt x="22054" y="10232"/>
                      </a:lnTo>
                      <a:lnTo>
                        <a:pt x="22116" y="10232"/>
                      </a:lnTo>
                      <a:lnTo>
                        <a:pt x="22137" y="10400"/>
                      </a:lnTo>
                      <a:lnTo>
                        <a:pt x="22305" y="10504"/>
                      </a:lnTo>
                      <a:lnTo>
                        <a:pt x="22430" y="10462"/>
                      </a:lnTo>
                      <a:lnTo>
                        <a:pt x="22828" y="10504"/>
                      </a:lnTo>
                      <a:lnTo>
                        <a:pt x="22953" y="10421"/>
                      </a:lnTo>
                      <a:lnTo>
                        <a:pt x="22953" y="10504"/>
                      </a:lnTo>
                      <a:lnTo>
                        <a:pt x="22995" y="10609"/>
                      </a:lnTo>
                      <a:lnTo>
                        <a:pt x="22995" y="10755"/>
                      </a:lnTo>
                      <a:lnTo>
                        <a:pt x="23184" y="10839"/>
                      </a:lnTo>
                      <a:lnTo>
                        <a:pt x="23288" y="10986"/>
                      </a:lnTo>
                      <a:lnTo>
                        <a:pt x="23581" y="10986"/>
                      </a:lnTo>
                      <a:lnTo>
                        <a:pt x="23790" y="11132"/>
                      </a:lnTo>
                      <a:lnTo>
                        <a:pt x="23874" y="11132"/>
                      </a:lnTo>
                      <a:lnTo>
                        <a:pt x="23979" y="11258"/>
                      </a:lnTo>
                      <a:lnTo>
                        <a:pt x="24000" y="11550"/>
                      </a:lnTo>
                      <a:lnTo>
                        <a:pt x="24041" y="11676"/>
                      </a:lnTo>
                      <a:lnTo>
                        <a:pt x="24000" y="11864"/>
                      </a:lnTo>
                      <a:lnTo>
                        <a:pt x="24125" y="12011"/>
                      </a:lnTo>
                      <a:lnTo>
                        <a:pt x="24230" y="12094"/>
                      </a:lnTo>
                      <a:lnTo>
                        <a:pt x="24418" y="12346"/>
                      </a:lnTo>
                      <a:lnTo>
                        <a:pt x="24502" y="12618"/>
                      </a:lnTo>
                      <a:lnTo>
                        <a:pt x="24648" y="12743"/>
                      </a:lnTo>
                      <a:lnTo>
                        <a:pt x="24711" y="12869"/>
                      </a:lnTo>
                      <a:lnTo>
                        <a:pt x="24585" y="13141"/>
                      </a:lnTo>
                      <a:lnTo>
                        <a:pt x="24502" y="13162"/>
                      </a:lnTo>
                      <a:lnTo>
                        <a:pt x="24418" y="13141"/>
                      </a:lnTo>
                      <a:lnTo>
                        <a:pt x="24418" y="13141"/>
                      </a:lnTo>
                      <a:lnTo>
                        <a:pt x="24523" y="13287"/>
                      </a:lnTo>
                      <a:lnTo>
                        <a:pt x="24732" y="13329"/>
                      </a:lnTo>
                      <a:lnTo>
                        <a:pt x="24837" y="13392"/>
                      </a:lnTo>
                      <a:lnTo>
                        <a:pt x="25046" y="13643"/>
                      </a:lnTo>
                      <a:lnTo>
                        <a:pt x="25255" y="13706"/>
                      </a:lnTo>
                      <a:lnTo>
                        <a:pt x="25276" y="13685"/>
                      </a:lnTo>
                      <a:lnTo>
                        <a:pt x="25360" y="13706"/>
                      </a:lnTo>
                      <a:lnTo>
                        <a:pt x="25548" y="13559"/>
                      </a:lnTo>
                      <a:lnTo>
                        <a:pt x="25736" y="13517"/>
                      </a:lnTo>
                      <a:lnTo>
                        <a:pt x="25945" y="13685"/>
                      </a:lnTo>
                      <a:lnTo>
                        <a:pt x="26092" y="13747"/>
                      </a:lnTo>
                      <a:lnTo>
                        <a:pt x="26197" y="13747"/>
                      </a:lnTo>
                      <a:lnTo>
                        <a:pt x="26280" y="13894"/>
                      </a:lnTo>
                      <a:lnTo>
                        <a:pt x="26301" y="14124"/>
                      </a:lnTo>
                      <a:lnTo>
                        <a:pt x="26238" y="13915"/>
                      </a:lnTo>
                      <a:lnTo>
                        <a:pt x="26176" y="13810"/>
                      </a:lnTo>
                      <a:lnTo>
                        <a:pt x="25987" y="13810"/>
                      </a:lnTo>
                      <a:lnTo>
                        <a:pt x="25757" y="13643"/>
                      </a:lnTo>
                      <a:lnTo>
                        <a:pt x="25611" y="13643"/>
                      </a:lnTo>
                      <a:lnTo>
                        <a:pt x="25443" y="13810"/>
                      </a:lnTo>
                      <a:lnTo>
                        <a:pt x="25443" y="13978"/>
                      </a:lnTo>
                      <a:lnTo>
                        <a:pt x="25464" y="14061"/>
                      </a:lnTo>
                      <a:lnTo>
                        <a:pt x="25234" y="13810"/>
                      </a:lnTo>
                      <a:lnTo>
                        <a:pt x="24983" y="13810"/>
                      </a:lnTo>
                      <a:lnTo>
                        <a:pt x="24857" y="13706"/>
                      </a:lnTo>
                      <a:lnTo>
                        <a:pt x="24857" y="13580"/>
                      </a:lnTo>
                      <a:lnTo>
                        <a:pt x="24753" y="13434"/>
                      </a:lnTo>
                      <a:lnTo>
                        <a:pt x="24565" y="13371"/>
                      </a:lnTo>
                      <a:lnTo>
                        <a:pt x="24397" y="13371"/>
                      </a:lnTo>
                      <a:lnTo>
                        <a:pt x="24188" y="13245"/>
                      </a:lnTo>
                      <a:lnTo>
                        <a:pt x="24230" y="13182"/>
                      </a:lnTo>
                      <a:lnTo>
                        <a:pt x="24230" y="13057"/>
                      </a:lnTo>
                      <a:lnTo>
                        <a:pt x="24313" y="13015"/>
                      </a:lnTo>
                      <a:lnTo>
                        <a:pt x="24272" y="12910"/>
                      </a:lnTo>
                      <a:lnTo>
                        <a:pt x="24230" y="12638"/>
                      </a:lnTo>
                      <a:lnTo>
                        <a:pt x="24167" y="12429"/>
                      </a:lnTo>
                      <a:lnTo>
                        <a:pt x="24083" y="12387"/>
                      </a:lnTo>
                      <a:lnTo>
                        <a:pt x="24021" y="12555"/>
                      </a:lnTo>
                      <a:lnTo>
                        <a:pt x="23958" y="12597"/>
                      </a:lnTo>
                      <a:lnTo>
                        <a:pt x="23979" y="12743"/>
                      </a:lnTo>
                      <a:lnTo>
                        <a:pt x="23895" y="12827"/>
                      </a:lnTo>
                      <a:lnTo>
                        <a:pt x="23916" y="12910"/>
                      </a:lnTo>
                      <a:lnTo>
                        <a:pt x="23895" y="13036"/>
                      </a:lnTo>
                      <a:lnTo>
                        <a:pt x="23811" y="13036"/>
                      </a:lnTo>
                      <a:lnTo>
                        <a:pt x="23769" y="12659"/>
                      </a:lnTo>
                      <a:lnTo>
                        <a:pt x="23853" y="12555"/>
                      </a:lnTo>
                      <a:lnTo>
                        <a:pt x="23811" y="12429"/>
                      </a:lnTo>
                      <a:lnTo>
                        <a:pt x="23644" y="12283"/>
                      </a:lnTo>
                      <a:lnTo>
                        <a:pt x="23644" y="12094"/>
                      </a:lnTo>
                      <a:lnTo>
                        <a:pt x="23560" y="11969"/>
                      </a:lnTo>
                      <a:lnTo>
                        <a:pt x="23560" y="11802"/>
                      </a:lnTo>
                      <a:lnTo>
                        <a:pt x="23707" y="11697"/>
                      </a:lnTo>
                      <a:lnTo>
                        <a:pt x="23707" y="11613"/>
                      </a:lnTo>
                      <a:lnTo>
                        <a:pt x="23686" y="11509"/>
                      </a:lnTo>
                      <a:lnTo>
                        <a:pt x="23707" y="11299"/>
                      </a:lnTo>
                      <a:lnTo>
                        <a:pt x="23581" y="11278"/>
                      </a:lnTo>
                      <a:lnTo>
                        <a:pt x="23539" y="11299"/>
                      </a:lnTo>
                      <a:lnTo>
                        <a:pt x="23456" y="11216"/>
                      </a:lnTo>
                      <a:lnTo>
                        <a:pt x="23225" y="11383"/>
                      </a:lnTo>
                      <a:lnTo>
                        <a:pt x="22912" y="11425"/>
                      </a:lnTo>
                      <a:lnTo>
                        <a:pt x="22744" y="11425"/>
                      </a:lnTo>
                      <a:lnTo>
                        <a:pt x="22514" y="11195"/>
                      </a:lnTo>
                      <a:lnTo>
                        <a:pt x="22388" y="11111"/>
                      </a:lnTo>
                      <a:lnTo>
                        <a:pt x="22347" y="11006"/>
                      </a:lnTo>
                      <a:lnTo>
                        <a:pt x="22012" y="10965"/>
                      </a:lnTo>
                      <a:lnTo>
                        <a:pt x="21886" y="10860"/>
                      </a:lnTo>
                      <a:lnTo>
                        <a:pt x="21761" y="10693"/>
                      </a:lnTo>
                      <a:lnTo>
                        <a:pt x="21363" y="10693"/>
                      </a:lnTo>
                      <a:lnTo>
                        <a:pt x="21259" y="10651"/>
                      </a:lnTo>
                      <a:lnTo>
                        <a:pt x="21133" y="10734"/>
                      </a:lnTo>
                      <a:lnTo>
                        <a:pt x="20987" y="10944"/>
                      </a:lnTo>
                      <a:lnTo>
                        <a:pt x="20966" y="11069"/>
                      </a:lnTo>
                      <a:lnTo>
                        <a:pt x="20924" y="11111"/>
                      </a:lnTo>
                      <a:lnTo>
                        <a:pt x="20861" y="11090"/>
                      </a:lnTo>
                      <a:lnTo>
                        <a:pt x="20840" y="11174"/>
                      </a:lnTo>
                      <a:lnTo>
                        <a:pt x="20924" y="11258"/>
                      </a:lnTo>
                      <a:lnTo>
                        <a:pt x="21091" y="11132"/>
                      </a:lnTo>
                      <a:lnTo>
                        <a:pt x="21300" y="11174"/>
                      </a:lnTo>
                      <a:lnTo>
                        <a:pt x="21405" y="11383"/>
                      </a:lnTo>
                      <a:lnTo>
                        <a:pt x="21280" y="11613"/>
                      </a:lnTo>
                      <a:lnTo>
                        <a:pt x="21133" y="11655"/>
                      </a:lnTo>
                      <a:lnTo>
                        <a:pt x="20861" y="11550"/>
                      </a:lnTo>
                      <a:lnTo>
                        <a:pt x="20715" y="11362"/>
                      </a:lnTo>
                      <a:lnTo>
                        <a:pt x="20610" y="11362"/>
                      </a:lnTo>
                      <a:lnTo>
                        <a:pt x="20443" y="11467"/>
                      </a:lnTo>
                      <a:lnTo>
                        <a:pt x="20401" y="11550"/>
                      </a:lnTo>
                      <a:lnTo>
                        <a:pt x="20317" y="11571"/>
                      </a:lnTo>
                      <a:lnTo>
                        <a:pt x="20505" y="11822"/>
                      </a:lnTo>
                      <a:lnTo>
                        <a:pt x="20568" y="11822"/>
                      </a:lnTo>
                      <a:lnTo>
                        <a:pt x="20631" y="11969"/>
                      </a:lnTo>
                      <a:lnTo>
                        <a:pt x="20840" y="12136"/>
                      </a:lnTo>
                      <a:lnTo>
                        <a:pt x="21028" y="12136"/>
                      </a:lnTo>
                      <a:lnTo>
                        <a:pt x="21112" y="12220"/>
                      </a:lnTo>
                      <a:lnTo>
                        <a:pt x="21405" y="12241"/>
                      </a:lnTo>
                      <a:lnTo>
                        <a:pt x="21489" y="12178"/>
                      </a:lnTo>
                      <a:lnTo>
                        <a:pt x="21531" y="12178"/>
                      </a:lnTo>
                      <a:lnTo>
                        <a:pt x="21572" y="12283"/>
                      </a:lnTo>
                      <a:lnTo>
                        <a:pt x="21782" y="12283"/>
                      </a:lnTo>
                      <a:lnTo>
                        <a:pt x="21824" y="12429"/>
                      </a:lnTo>
                      <a:lnTo>
                        <a:pt x="21907" y="12450"/>
                      </a:lnTo>
                      <a:lnTo>
                        <a:pt x="21928" y="12555"/>
                      </a:lnTo>
                      <a:lnTo>
                        <a:pt x="22158" y="12597"/>
                      </a:lnTo>
                      <a:lnTo>
                        <a:pt x="22263" y="12513"/>
                      </a:lnTo>
                      <a:lnTo>
                        <a:pt x="22200" y="12618"/>
                      </a:lnTo>
                      <a:lnTo>
                        <a:pt x="21949" y="12659"/>
                      </a:lnTo>
                      <a:lnTo>
                        <a:pt x="21803" y="12576"/>
                      </a:lnTo>
                      <a:lnTo>
                        <a:pt x="21698" y="12555"/>
                      </a:lnTo>
                      <a:lnTo>
                        <a:pt x="21531" y="12366"/>
                      </a:lnTo>
                      <a:lnTo>
                        <a:pt x="21426" y="12346"/>
                      </a:lnTo>
                      <a:lnTo>
                        <a:pt x="21321" y="12408"/>
                      </a:lnTo>
                      <a:lnTo>
                        <a:pt x="21196" y="12408"/>
                      </a:lnTo>
                      <a:lnTo>
                        <a:pt x="21091" y="12534"/>
                      </a:lnTo>
                      <a:lnTo>
                        <a:pt x="21049" y="12429"/>
                      </a:lnTo>
                      <a:lnTo>
                        <a:pt x="20945" y="12346"/>
                      </a:lnTo>
                      <a:lnTo>
                        <a:pt x="20840" y="12408"/>
                      </a:lnTo>
                      <a:lnTo>
                        <a:pt x="20631" y="12408"/>
                      </a:lnTo>
                      <a:lnTo>
                        <a:pt x="20464" y="12304"/>
                      </a:lnTo>
                      <a:lnTo>
                        <a:pt x="20338" y="12325"/>
                      </a:lnTo>
                      <a:lnTo>
                        <a:pt x="20296" y="12220"/>
                      </a:lnTo>
                      <a:lnTo>
                        <a:pt x="20401" y="12136"/>
                      </a:lnTo>
                      <a:lnTo>
                        <a:pt x="20401" y="12053"/>
                      </a:lnTo>
                      <a:lnTo>
                        <a:pt x="20296" y="11990"/>
                      </a:lnTo>
                      <a:lnTo>
                        <a:pt x="20296" y="11885"/>
                      </a:lnTo>
                      <a:lnTo>
                        <a:pt x="20108" y="11718"/>
                      </a:lnTo>
                      <a:lnTo>
                        <a:pt x="20024" y="11592"/>
                      </a:lnTo>
                      <a:lnTo>
                        <a:pt x="20087" y="11425"/>
                      </a:lnTo>
                      <a:lnTo>
                        <a:pt x="19982" y="11278"/>
                      </a:lnTo>
                      <a:lnTo>
                        <a:pt x="19982" y="11006"/>
                      </a:lnTo>
                      <a:lnTo>
                        <a:pt x="19836" y="10881"/>
                      </a:lnTo>
                      <a:lnTo>
                        <a:pt x="19836" y="10693"/>
                      </a:lnTo>
                      <a:lnTo>
                        <a:pt x="19794" y="10651"/>
                      </a:lnTo>
                      <a:lnTo>
                        <a:pt x="19710" y="10630"/>
                      </a:lnTo>
                      <a:lnTo>
                        <a:pt x="19689" y="10462"/>
                      </a:lnTo>
                      <a:lnTo>
                        <a:pt x="19522" y="10337"/>
                      </a:lnTo>
                      <a:lnTo>
                        <a:pt x="19459" y="10379"/>
                      </a:lnTo>
                      <a:lnTo>
                        <a:pt x="19689" y="10860"/>
                      </a:lnTo>
                      <a:lnTo>
                        <a:pt x="19752" y="11174"/>
                      </a:lnTo>
                      <a:lnTo>
                        <a:pt x="19710" y="11425"/>
                      </a:lnTo>
                      <a:lnTo>
                        <a:pt x="19522" y="11676"/>
                      </a:lnTo>
                      <a:lnTo>
                        <a:pt x="19396" y="11802"/>
                      </a:lnTo>
                      <a:lnTo>
                        <a:pt x="19396" y="11885"/>
                      </a:lnTo>
                      <a:lnTo>
                        <a:pt x="19480" y="11948"/>
                      </a:lnTo>
                      <a:lnTo>
                        <a:pt x="19501" y="12136"/>
                      </a:lnTo>
                      <a:lnTo>
                        <a:pt x="19417" y="12346"/>
                      </a:lnTo>
                      <a:lnTo>
                        <a:pt x="19417" y="12471"/>
                      </a:lnTo>
                      <a:lnTo>
                        <a:pt x="19627" y="12618"/>
                      </a:lnTo>
                      <a:lnTo>
                        <a:pt x="19899" y="12848"/>
                      </a:lnTo>
                      <a:lnTo>
                        <a:pt x="19940" y="12994"/>
                      </a:lnTo>
                      <a:lnTo>
                        <a:pt x="20108" y="12994"/>
                      </a:lnTo>
                      <a:lnTo>
                        <a:pt x="20233" y="13141"/>
                      </a:lnTo>
                      <a:lnTo>
                        <a:pt x="20338" y="13371"/>
                      </a:lnTo>
                      <a:lnTo>
                        <a:pt x="20317" y="13727"/>
                      </a:lnTo>
                      <a:lnTo>
                        <a:pt x="20275" y="13894"/>
                      </a:lnTo>
                      <a:lnTo>
                        <a:pt x="20422" y="14103"/>
                      </a:lnTo>
                      <a:lnTo>
                        <a:pt x="20380" y="14354"/>
                      </a:lnTo>
                      <a:lnTo>
                        <a:pt x="20464" y="14501"/>
                      </a:lnTo>
                      <a:lnTo>
                        <a:pt x="20673" y="14731"/>
                      </a:lnTo>
                      <a:lnTo>
                        <a:pt x="20715" y="14856"/>
                      </a:lnTo>
                      <a:lnTo>
                        <a:pt x="20673" y="15024"/>
                      </a:lnTo>
                      <a:lnTo>
                        <a:pt x="20736" y="15087"/>
                      </a:lnTo>
                      <a:lnTo>
                        <a:pt x="20882" y="15149"/>
                      </a:lnTo>
                      <a:lnTo>
                        <a:pt x="21070" y="15045"/>
                      </a:lnTo>
                      <a:lnTo>
                        <a:pt x="21280" y="15087"/>
                      </a:lnTo>
                      <a:lnTo>
                        <a:pt x="21363" y="15045"/>
                      </a:lnTo>
                      <a:lnTo>
                        <a:pt x="21384" y="14877"/>
                      </a:lnTo>
                      <a:lnTo>
                        <a:pt x="21510" y="14752"/>
                      </a:lnTo>
                      <a:lnTo>
                        <a:pt x="21677" y="14815"/>
                      </a:lnTo>
                      <a:lnTo>
                        <a:pt x="21782" y="14773"/>
                      </a:lnTo>
                      <a:lnTo>
                        <a:pt x="21991" y="14919"/>
                      </a:lnTo>
                      <a:lnTo>
                        <a:pt x="22116" y="14856"/>
                      </a:lnTo>
                      <a:lnTo>
                        <a:pt x="22200" y="14982"/>
                      </a:lnTo>
                      <a:lnTo>
                        <a:pt x="22451" y="15087"/>
                      </a:lnTo>
                      <a:lnTo>
                        <a:pt x="22640" y="15087"/>
                      </a:lnTo>
                      <a:lnTo>
                        <a:pt x="22765" y="15275"/>
                      </a:lnTo>
                      <a:lnTo>
                        <a:pt x="22765" y="15379"/>
                      </a:lnTo>
                      <a:lnTo>
                        <a:pt x="22953" y="15484"/>
                      </a:lnTo>
                      <a:lnTo>
                        <a:pt x="23016" y="15589"/>
                      </a:lnTo>
                      <a:lnTo>
                        <a:pt x="23037" y="15610"/>
                      </a:lnTo>
                      <a:lnTo>
                        <a:pt x="23058" y="15693"/>
                      </a:lnTo>
                      <a:lnTo>
                        <a:pt x="23142" y="15777"/>
                      </a:lnTo>
                      <a:lnTo>
                        <a:pt x="23058" y="15861"/>
                      </a:lnTo>
                      <a:lnTo>
                        <a:pt x="22953" y="15882"/>
                      </a:lnTo>
                      <a:lnTo>
                        <a:pt x="22953" y="16070"/>
                      </a:lnTo>
                      <a:lnTo>
                        <a:pt x="23037" y="16216"/>
                      </a:lnTo>
                      <a:lnTo>
                        <a:pt x="23121" y="16279"/>
                      </a:lnTo>
                      <a:lnTo>
                        <a:pt x="23079" y="16384"/>
                      </a:lnTo>
                      <a:lnTo>
                        <a:pt x="23163" y="16488"/>
                      </a:lnTo>
                      <a:lnTo>
                        <a:pt x="23288" y="16488"/>
                      </a:lnTo>
                      <a:lnTo>
                        <a:pt x="23372" y="16593"/>
                      </a:lnTo>
                      <a:lnTo>
                        <a:pt x="23518" y="16593"/>
                      </a:lnTo>
                      <a:lnTo>
                        <a:pt x="23602" y="16426"/>
                      </a:lnTo>
                      <a:lnTo>
                        <a:pt x="23665" y="16509"/>
                      </a:lnTo>
                      <a:lnTo>
                        <a:pt x="23769" y="16488"/>
                      </a:lnTo>
                      <a:lnTo>
                        <a:pt x="23832" y="16509"/>
                      </a:lnTo>
                      <a:lnTo>
                        <a:pt x="23790" y="16530"/>
                      </a:lnTo>
                      <a:lnTo>
                        <a:pt x="23728" y="16593"/>
                      </a:lnTo>
                      <a:lnTo>
                        <a:pt x="23560" y="16614"/>
                      </a:lnTo>
                      <a:lnTo>
                        <a:pt x="23456" y="16635"/>
                      </a:lnTo>
                      <a:lnTo>
                        <a:pt x="23288" y="16656"/>
                      </a:lnTo>
                      <a:lnTo>
                        <a:pt x="23142" y="16551"/>
                      </a:lnTo>
                      <a:lnTo>
                        <a:pt x="22995" y="16551"/>
                      </a:lnTo>
                      <a:lnTo>
                        <a:pt x="22932" y="16426"/>
                      </a:lnTo>
                      <a:lnTo>
                        <a:pt x="22974" y="16384"/>
                      </a:lnTo>
                      <a:lnTo>
                        <a:pt x="22953" y="16237"/>
                      </a:lnTo>
                      <a:lnTo>
                        <a:pt x="22849" y="16112"/>
                      </a:lnTo>
                      <a:lnTo>
                        <a:pt x="22828" y="15986"/>
                      </a:lnTo>
                      <a:lnTo>
                        <a:pt x="22723" y="15923"/>
                      </a:lnTo>
                      <a:lnTo>
                        <a:pt x="22744" y="15798"/>
                      </a:lnTo>
                      <a:lnTo>
                        <a:pt x="22619" y="15610"/>
                      </a:lnTo>
                      <a:lnTo>
                        <a:pt x="22556" y="15610"/>
                      </a:lnTo>
                      <a:lnTo>
                        <a:pt x="22430" y="15526"/>
                      </a:lnTo>
                      <a:lnTo>
                        <a:pt x="22242" y="15421"/>
                      </a:lnTo>
                      <a:lnTo>
                        <a:pt x="22242" y="15254"/>
                      </a:lnTo>
                      <a:lnTo>
                        <a:pt x="22054" y="15066"/>
                      </a:lnTo>
                      <a:lnTo>
                        <a:pt x="21907" y="15066"/>
                      </a:lnTo>
                      <a:lnTo>
                        <a:pt x="21677" y="15317"/>
                      </a:lnTo>
                      <a:lnTo>
                        <a:pt x="21510" y="15338"/>
                      </a:lnTo>
                      <a:lnTo>
                        <a:pt x="21405" y="15463"/>
                      </a:lnTo>
                      <a:lnTo>
                        <a:pt x="21217" y="15589"/>
                      </a:lnTo>
                      <a:lnTo>
                        <a:pt x="21259" y="15944"/>
                      </a:lnTo>
                      <a:lnTo>
                        <a:pt x="21321" y="16049"/>
                      </a:lnTo>
                      <a:lnTo>
                        <a:pt x="21572" y="16175"/>
                      </a:lnTo>
                      <a:lnTo>
                        <a:pt x="21761" y="16593"/>
                      </a:lnTo>
                      <a:lnTo>
                        <a:pt x="21719" y="16698"/>
                      </a:lnTo>
                      <a:lnTo>
                        <a:pt x="21531" y="17012"/>
                      </a:lnTo>
                      <a:lnTo>
                        <a:pt x="21510" y="17179"/>
                      </a:lnTo>
                      <a:lnTo>
                        <a:pt x="21614" y="17367"/>
                      </a:lnTo>
                      <a:lnTo>
                        <a:pt x="21510" y="17639"/>
                      </a:lnTo>
                      <a:lnTo>
                        <a:pt x="21510" y="17744"/>
                      </a:lnTo>
                      <a:lnTo>
                        <a:pt x="21363" y="17890"/>
                      </a:lnTo>
                      <a:lnTo>
                        <a:pt x="21363" y="17974"/>
                      </a:lnTo>
                      <a:lnTo>
                        <a:pt x="21259" y="18016"/>
                      </a:lnTo>
                      <a:lnTo>
                        <a:pt x="21175" y="18120"/>
                      </a:lnTo>
                      <a:lnTo>
                        <a:pt x="21175" y="18267"/>
                      </a:lnTo>
                      <a:lnTo>
                        <a:pt x="21259" y="18330"/>
                      </a:lnTo>
                      <a:lnTo>
                        <a:pt x="21259" y="18434"/>
                      </a:lnTo>
                      <a:lnTo>
                        <a:pt x="21070" y="18539"/>
                      </a:lnTo>
                      <a:lnTo>
                        <a:pt x="20840" y="18497"/>
                      </a:lnTo>
                      <a:lnTo>
                        <a:pt x="20798" y="18434"/>
                      </a:lnTo>
                      <a:lnTo>
                        <a:pt x="20589" y="18434"/>
                      </a:lnTo>
                      <a:lnTo>
                        <a:pt x="20380" y="18476"/>
                      </a:lnTo>
                      <a:lnTo>
                        <a:pt x="20212" y="18413"/>
                      </a:lnTo>
                      <a:lnTo>
                        <a:pt x="19794" y="18330"/>
                      </a:lnTo>
                      <a:lnTo>
                        <a:pt x="19627" y="18183"/>
                      </a:lnTo>
                      <a:lnTo>
                        <a:pt x="19585" y="18079"/>
                      </a:lnTo>
                      <a:lnTo>
                        <a:pt x="19396" y="18100"/>
                      </a:lnTo>
                      <a:lnTo>
                        <a:pt x="19334" y="18204"/>
                      </a:lnTo>
                      <a:lnTo>
                        <a:pt x="19313" y="18162"/>
                      </a:lnTo>
                      <a:lnTo>
                        <a:pt x="19229" y="18120"/>
                      </a:lnTo>
                      <a:lnTo>
                        <a:pt x="19313" y="17974"/>
                      </a:lnTo>
                      <a:lnTo>
                        <a:pt x="19480" y="17953"/>
                      </a:lnTo>
                      <a:lnTo>
                        <a:pt x="19794" y="17890"/>
                      </a:lnTo>
                      <a:lnTo>
                        <a:pt x="19836" y="17807"/>
                      </a:lnTo>
                      <a:lnTo>
                        <a:pt x="20108" y="17974"/>
                      </a:lnTo>
                      <a:lnTo>
                        <a:pt x="20171" y="17974"/>
                      </a:lnTo>
                      <a:lnTo>
                        <a:pt x="20212" y="17890"/>
                      </a:lnTo>
                      <a:lnTo>
                        <a:pt x="20338" y="17890"/>
                      </a:lnTo>
                      <a:lnTo>
                        <a:pt x="20338" y="17974"/>
                      </a:lnTo>
                      <a:lnTo>
                        <a:pt x="20150" y="18079"/>
                      </a:lnTo>
                      <a:lnTo>
                        <a:pt x="20254" y="18183"/>
                      </a:lnTo>
                      <a:lnTo>
                        <a:pt x="20464" y="18162"/>
                      </a:lnTo>
                      <a:lnTo>
                        <a:pt x="20547" y="18058"/>
                      </a:lnTo>
                      <a:lnTo>
                        <a:pt x="20673" y="17995"/>
                      </a:lnTo>
                      <a:lnTo>
                        <a:pt x="20673" y="17911"/>
                      </a:lnTo>
                      <a:lnTo>
                        <a:pt x="20568" y="17786"/>
                      </a:lnTo>
                      <a:lnTo>
                        <a:pt x="20568" y="17702"/>
                      </a:lnTo>
                      <a:lnTo>
                        <a:pt x="20694" y="17786"/>
                      </a:lnTo>
                      <a:lnTo>
                        <a:pt x="20756" y="17702"/>
                      </a:lnTo>
                      <a:lnTo>
                        <a:pt x="20756" y="17472"/>
                      </a:lnTo>
                      <a:lnTo>
                        <a:pt x="20882" y="17388"/>
                      </a:lnTo>
                      <a:lnTo>
                        <a:pt x="20861" y="17325"/>
                      </a:lnTo>
                      <a:lnTo>
                        <a:pt x="20777" y="17346"/>
                      </a:lnTo>
                      <a:lnTo>
                        <a:pt x="20756" y="17284"/>
                      </a:lnTo>
                      <a:lnTo>
                        <a:pt x="20882" y="17242"/>
                      </a:lnTo>
                      <a:lnTo>
                        <a:pt x="20882" y="17012"/>
                      </a:lnTo>
                      <a:lnTo>
                        <a:pt x="20840" y="16928"/>
                      </a:lnTo>
                      <a:lnTo>
                        <a:pt x="20903" y="16823"/>
                      </a:lnTo>
                      <a:lnTo>
                        <a:pt x="20903" y="16760"/>
                      </a:lnTo>
                      <a:lnTo>
                        <a:pt x="21008" y="16698"/>
                      </a:lnTo>
                      <a:lnTo>
                        <a:pt x="20987" y="16509"/>
                      </a:lnTo>
                      <a:lnTo>
                        <a:pt x="20861" y="16384"/>
                      </a:lnTo>
                      <a:lnTo>
                        <a:pt x="20777" y="16175"/>
                      </a:lnTo>
                      <a:lnTo>
                        <a:pt x="20798" y="16007"/>
                      </a:lnTo>
                      <a:lnTo>
                        <a:pt x="20798" y="15882"/>
                      </a:lnTo>
                      <a:lnTo>
                        <a:pt x="20861" y="15903"/>
                      </a:lnTo>
                      <a:lnTo>
                        <a:pt x="20861" y="15819"/>
                      </a:lnTo>
                      <a:lnTo>
                        <a:pt x="20673" y="15651"/>
                      </a:lnTo>
                      <a:lnTo>
                        <a:pt x="20589" y="15610"/>
                      </a:lnTo>
                      <a:lnTo>
                        <a:pt x="20526" y="15505"/>
                      </a:lnTo>
                      <a:lnTo>
                        <a:pt x="20338" y="15463"/>
                      </a:lnTo>
                      <a:lnTo>
                        <a:pt x="20108" y="15170"/>
                      </a:lnTo>
                      <a:lnTo>
                        <a:pt x="20045" y="14940"/>
                      </a:lnTo>
                      <a:lnTo>
                        <a:pt x="20003" y="14877"/>
                      </a:lnTo>
                      <a:lnTo>
                        <a:pt x="20045" y="14794"/>
                      </a:lnTo>
                      <a:lnTo>
                        <a:pt x="19919" y="14710"/>
                      </a:lnTo>
                      <a:lnTo>
                        <a:pt x="19836" y="14563"/>
                      </a:lnTo>
                      <a:lnTo>
                        <a:pt x="19899" y="14417"/>
                      </a:lnTo>
                      <a:lnTo>
                        <a:pt x="19710" y="14145"/>
                      </a:lnTo>
                      <a:lnTo>
                        <a:pt x="19710" y="13978"/>
                      </a:lnTo>
                      <a:lnTo>
                        <a:pt x="19585" y="13831"/>
                      </a:lnTo>
                      <a:lnTo>
                        <a:pt x="19606" y="13768"/>
                      </a:lnTo>
                      <a:lnTo>
                        <a:pt x="19606" y="13685"/>
                      </a:lnTo>
                      <a:lnTo>
                        <a:pt x="19501" y="13580"/>
                      </a:lnTo>
                      <a:lnTo>
                        <a:pt x="19438" y="13224"/>
                      </a:lnTo>
                      <a:lnTo>
                        <a:pt x="19375" y="13078"/>
                      </a:lnTo>
                      <a:lnTo>
                        <a:pt x="19229" y="12973"/>
                      </a:lnTo>
                      <a:lnTo>
                        <a:pt x="19292" y="12910"/>
                      </a:lnTo>
                      <a:lnTo>
                        <a:pt x="19250" y="12848"/>
                      </a:lnTo>
                      <a:lnTo>
                        <a:pt x="19166" y="12869"/>
                      </a:lnTo>
                      <a:lnTo>
                        <a:pt x="19166" y="12848"/>
                      </a:lnTo>
                      <a:lnTo>
                        <a:pt x="19041" y="12806"/>
                      </a:lnTo>
                      <a:lnTo>
                        <a:pt x="18957" y="12638"/>
                      </a:lnTo>
                      <a:lnTo>
                        <a:pt x="18831" y="12534"/>
                      </a:lnTo>
                      <a:lnTo>
                        <a:pt x="18769" y="12408"/>
                      </a:lnTo>
                      <a:lnTo>
                        <a:pt x="18852" y="12387"/>
                      </a:lnTo>
                      <a:lnTo>
                        <a:pt x="18873" y="12283"/>
                      </a:lnTo>
                      <a:lnTo>
                        <a:pt x="18831" y="12178"/>
                      </a:lnTo>
                      <a:lnTo>
                        <a:pt x="18852" y="12094"/>
                      </a:lnTo>
                      <a:lnTo>
                        <a:pt x="18790" y="11990"/>
                      </a:lnTo>
                      <a:lnTo>
                        <a:pt x="18852" y="11676"/>
                      </a:lnTo>
                      <a:lnTo>
                        <a:pt x="18769" y="11488"/>
                      </a:lnTo>
                      <a:lnTo>
                        <a:pt x="18769" y="11278"/>
                      </a:lnTo>
                      <a:lnTo>
                        <a:pt x="18727" y="11195"/>
                      </a:lnTo>
                      <a:lnTo>
                        <a:pt x="18727" y="11069"/>
                      </a:lnTo>
                      <a:lnTo>
                        <a:pt x="18643" y="10944"/>
                      </a:lnTo>
                      <a:lnTo>
                        <a:pt x="18748" y="10881"/>
                      </a:lnTo>
                      <a:lnTo>
                        <a:pt x="18685" y="10776"/>
                      </a:lnTo>
                      <a:lnTo>
                        <a:pt x="18559" y="10755"/>
                      </a:lnTo>
                      <a:lnTo>
                        <a:pt x="18413" y="10755"/>
                      </a:lnTo>
                      <a:lnTo>
                        <a:pt x="18057" y="10630"/>
                      </a:lnTo>
                      <a:lnTo>
                        <a:pt x="17932" y="10630"/>
                      </a:lnTo>
                      <a:lnTo>
                        <a:pt x="17890" y="10672"/>
                      </a:lnTo>
                      <a:lnTo>
                        <a:pt x="17785" y="10630"/>
                      </a:lnTo>
                      <a:lnTo>
                        <a:pt x="17681" y="10630"/>
                      </a:lnTo>
                      <a:lnTo>
                        <a:pt x="17534" y="10714"/>
                      </a:lnTo>
                      <a:lnTo>
                        <a:pt x="17388" y="10714"/>
                      </a:lnTo>
                      <a:lnTo>
                        <a:pt x="17262" y="10755"/>
                      </a:lnTo>
                      <a:lnTo>
                        <a:pt x="17220" y="10714"/>
                      </a:lnTo>
                      <a:lnTo>
                        <a:pt x="17262" y="10651"/>
                      </a:lnTo>
                      <a:lnTo>
                        <a:pt x="17158" y="10609"/>
                      </a:lnTo>
                      <a:lnTo>
                        <a:pt x="17053" y="10630"/>
                      </a:lnTo>
                      <a:lnTo>
                        <a:pt x="17074" y="10860"/>
                      </a:lnTo>
                      <a:lnTo>
                        <a:pt x="17053" y="11069"/>
                      </a:lnTo>
                      <a:lnTo>
                        <a:pt x="17158" y="11195"/>
                      </a:lnTo>
                      <a:lnTo>
                        <a:pt x="17116" y="11258"/>
                      </a:lnTo>
                      <a:lnTo>
                        <a:pt x="17074" y="11467"/>
                      </a:lnTo>
                      <a:lnTo>
                        <a:pt x="17158" y="11550"/>
                      </a:lnTo>
                      <a:lnTo>
                        <a:pt x="17158" y="11676"/>
                      </a:lnTo>
                      <a:lnTo>
                        <a:pt x="17199" y="11760"/>
                      </a:lnTo>
                      <a:lnTo>
                        <a:pt x="17158" y="11822"/>
                      </a:lnTo>
                      <a:lnTo>
                        <a:pt x="17158" y="12011"/>
                      </a:lnTo>
                      <a:lnTo>
                        <a:pt x="17220" y="12136"/>
                      </a:lnTo>
                      <a:lnTo>
                        <a:pt x="17158" y="12304"/>
                      </a:lnTo>
                      <a:lnTo>
                        <a:pt x="17158" y="12408"/>
                      </a:lnTo>
                      <a:lnTo>
                        <a:pt x="17199" y="12534"/>
                      </a:lnTo>
                      <a:lnTo>
                        <a:pt x="17178" y="12618"/>
                      </a:lnTo>
                      <a:lnTo>
                        <a:pt x="17053" y="12701"/>
                      </a:lnTo>
                      <a:lnTo>
                        <a:pt x="16844" y="13015"/>
                      </a:lnTo>
                      <a:lnTo>
                        <a:pt x="16760" y="13057"/>
                      </a:lnTo>
                      <a:lnTo>
                        <a:pt x="16781" y="13162"/>
                      </a:lnTo>
                      <a:lnTo>
                        <a:pt x="16865" y="13266"/>
                      </a:lnTo>
                      <a:lnTo>
                        <a:pt x="16802" y="13371"/>
                      </a:lnTo>
                      <a:lnTo>
                        <a:pt x="16781" y="13559"/>
                      </a:lnTo>
                      <a:lnTo>
                        <a:pt x="16906" y="13685"/>
                      </a:lnTo>
                      <a:lnTo>
                        <a:pt x="16990" y="13643"/>
                      </a:lnTo>
                      <a:lnTo>
                        <a:pt x="17074" y="13706"/>
                      </a:lnTo>
                      <a:lnTo>
                        <a:pt x="17158" y="13915"/>
                      </a:lnTo>
                      <a:lnTo>
                        <a:pt x="17283" y="13915"/>
                      </a:lnTo>
                      <a:lnTo>
                        <a:pt x="17388" y="14019"/>
                      </a:lnTo>
                      <a:lnTo>
                        <a:pt x="17304" y="13999"/>
                      </a:lnTo>
                      <a:lnTo>
                        <a:pt x="17220" y="14103"/>
                      </a:lnTo>
                      <a:lnTo>
                        <a:pt x="17220" y="14271"/>
                      </a:lnTo>
                      <a:lnTo>
                        <a:pt x="17409" y="14396"/>
                      </a:lnTo>
                      <a:lnTo>
                        <a:pt x="17409" y="14522"/>
                      </a:lnTo>
                      <a:lnTo>
                        <a:pt x="17325" y="14605"/>
                      </a:lnTo>
                      <a:lnTo>
                        <a:pt x="17262" y="14543"/>
                      </a:lnTo>
                      <a:lnTo>
                        <a:pt x="17262" y="14626"/>
                      </a:lnTo>
                      <a:lnTo>
                        <a:pt x="17367" y="14898"/>
                      </a:lnTo>
                      <a:lnTo>
                        <a:pt x="17430" y="14961"/>
                      </a:lnTo>
                      <a:lnTo>
                        <a:pt x="17492" y="15149"/>
                      </a:lnTo>
                      <a:lnTo>
                        <a:pt x="17534" y="15066"/>
                      </a:lnTo>
                      <a:lnTo>
                        <a:pt x="17639" y="15149"/>
                      </a:lnTo>
                      <a:lnTo>
                        <a:pt x="17764" y="15149"/>
                      </a:lnTo>
                      <a:lnTo>
                        <a:pt x="17911" y="15233"/>
                      </a:lnTo>
                      <a:lnTo>
                        <a:pt x="18015" y="15066"/>
                      </a:lnTo>
                      <a:lnTo>
                        <a:pt x="18057" y="15128"/>
                      </a:lnTo>
                      <a:lnTo>
                        <a:pt x="18057" y="15338"/>
                      </a:lnTo>
                      <a:lnTo>
                        <a:pt x="18141" y="15442"/>
                      </a:lnTo>
                      <a:lnTo>
                        <a:pt x="18183" y="15463"/>
                      </a:lnTo>
                      <a:lnTo>
                        <a:pt x="18434" y="15756"/>
                      </a:lnTo>
                      <a:lnTo>
                        <a:pt x="18559" y="15777"/>
                      </a:lnTo>
                      <a:lnTo>
                        <a:pt x="18643" y="15735"/>
                      </a:lnTo>
                      <a:lnTo>
                        <a:pt x="18748" y="15735"/>
                      </a:lnTo>
                      <a:lnTo>
                        <a:pt x="18769" y="15777"/>
                      </a:lnTo>
                      <a:lnTo>
                        <a:pt x="18873" y="15777"/>
                      </a:lnTo>
                      <a:lnTo>
                        <a:pt x="18769" y="15861"/>
                      </a:lnTo>
                      <a:lnTo>
                        <a:pt x="18769" y="16175"/>
                      </a:lnTo>
                      <a:lnTo>
                        <a:pt x="18748" y="16258"/>
                      </a:lnTo>
                      <a:lnTo>
                        <a:pt x="18811" y="16384"/>
                      </a:lnTo>
                      <a:lnTo>
                        <a:pt x="18790" y="16426"/>
                      </a:lnTo>
                      <a:lnTo>
                        <a:pt x="18706" y="16426"/>
                      </a:lnTo>
                      <a:lnTo>
                        <a:pt x="18748" y="16593"/>
                      </a:lnTo>
                      <a:lnTo>
                        <a:pt x="18748" y="16677"/>
                      </a:lnTo>
                      <a:lnTo>
                        <a:pt x="18601" y="16635"/>
                      </a:lnTo>
                      <a:lnTo>
                        <a:pt x="18476" y="16384"/>
                      </a:lnTo>
                      <a:lnTo>
                        <a:pt x="18329" y="16258"/>
                      </a:lnTo>
                      <a:lnTo>
                        <a:pt x="18141" y="16216"/>
                      </a:lnTo>
                      <a:lnTo>
                        <a:pt x="18057" y="16070"/>
                      </a:lnTo>
                      <a:lnTo>
                        <a:pt x="17932" y="15965"/>
                      </a:lnTo>
                      <a:lnTo>
                        <a:pt x="17618" y="15944"/>
                      </a:lnTo>
                      <a:lnTo>
                        <a:pt x="17304" y="15756"/>
                      </a:lnTo>
                      <a:lnTo>
                        <a:pt x="17116" y="15735"/>
                      </a:lnTo>
                      <a:lnTo>
                        <a:pt x="17095" y="15631"/>
                      </a:lnTo>
                      <a:lnTo>
                        <a:pt x="17011" y="15631"/>
                      </a:lnTo>
                      <a:lnTo>
                        <a:pt x="16906" y="15547"/>
                      </a:lnTo>
                      <a:lnTo>
                        <a:pt x="16760" y="15589"/>
                      </a:lnTo>
                      <a:lnTo>
                        <a:pt x="16655" y="15693"/>
                      </a:lnTo>
                      <a:lnTo>
                        <a:pt x="16593" y="15568"/>
                      </a:lnTo>
                      <a:lnTo>
                        <a:pt x="16614" y="15526"/>
                      </a:lnTo>
                      <a:lnTo>
                        <a:pt x="16593" y="15442"/>
                      </a:lnTo>
                      <a:lnTo>
                        <a:pt x="16237" y="15317"/>
                      </a:lnTo>
                      <a:lnTo>
                        <a:pt x="16070" y="15212"/>
                      </a:lnTo>
                      <a:lnTo>
                        <a:pt x="15526" y="15170"/>
                      </a:lnTo>
                      <a:lnTo>
                        <a:pt x="15086" y="15233"/>
                      </a:lnTo>
                      <a:lnTo>
                        <a:pt x="14982" y="15191"/>
                      </a:lnTo>
                      <a:lnTo>
                        <a:pt x="14877" y="15233"/>
                      </a:lnTo>
                      <a:lnTo>
                        <a:pt x="14772" y="15170"/>
                      </a:lnTo>
                      <a:lnTo>
                        <a:pt x="14710" y="15212"/>
                      </a:lnTo>
                      <a:lnTo>
                        <a:pt x="14605" y="15170"/>
                      </a:lnTo>
                      <a:lnTo>
                        <a:pt x="14521" y="15233"/>
                      </a:lnTo>
                      <a:lnTo>
                        <a:pt x="14584" y="15359"/>
                      </a:lnTo>
                      <a:lnTo>
                        <a:pt x="14584" y="15463"/>
                      </a:lnTo>
                      <a:lnTo>
                        <a:pt x="14458" y="15505"/>
                      </a:lnTo>
                      <a:lnTo>
                        <a:pt x="14458" y="15568"/>
                      </a:lnTo>
                      <a:lnTo>
                        <a:pt x="14521" y="15693"/>
                      </a:lnTo>
                      <a:lnTo>
                        <a:pt x="14605" y="15756"/>
                      </a:lnTo>
                      <a:lnTo>
                        <a:pt x="14668" y="15965"/>
                      </a:lnTo>
                      <a:lnTo>
                        <a:pt x="14710" y="16070"/>
                      </a:lnTo>
                      <a:lnTo>
                        <a:pt x="14751" y="15965"/>
                      </a:lnTo>
                      <a:lnTo>
                        <a:pt x="14814" y="15965"/>
                      </a:lnTo>
                      <a:lnTo>
                        <a:pt x="14919" y="16133"/>
                      </a:lnTo>
                      <a:lnTo>
                        <a:pt x="14919" y="16237"/>
                      </a:lnTo>
                      <a:lnTo>
                        <a:pt x="15044" y="16279"/>
                      </a:lnTo>
                      <a:lnTo>
                        <a:pt x="15212" y="16447"/>
                      </a:lnTo>
                      <a:lnTo>
                        <a:pt x="15044" y="16426"/>
                      </a:lnTo>
                      <a:lnTo>
                        <a:pt x="15002" y="16384"/>
                      </a:lnTo>
                      <a:lnTo>
                        <a:pt x="14919" y="16384"/>
                      </a:lnTo>
                      <a:lnTo>
                        <a:pt x="14877" y="16551"/>
                      </a:lnTo>
                      <a:lnTo>
                        <a:pt x="14772" y="16635"/>
                      </a:lnTo>
                      <a:lnTo>
                        <a:pt x="14605" y="16551"/>
                      </a:lnTo>
                      <a:lnTo>
                        <a:pt x="14521" y="16614"/>
                      </a:lnTo>
                      <a:lnTo>
                        <a:pt x="14521" y="16656"/>
                      </a:lnTo>
                      <a:lnTo>
                        <a:pt x="14668" y="16823"/>
                      </a:lnTo>
                      <a:lnTo>
                        <a:pt x="14710" y="16865"/>
                      </a:lnTo>
                      <a:lnTo>
                        <a:pt x="14710" y="16949"/>
                      </a:lnTo>
                      <a:lnTo>
                        <a:pt x="14668" y="17032"/>
                      </a:lnTo>
                      <a:lnTo>
                        <a:pt x="14375" y="17032"/>
                      </a:lnTo>
                      <a:lnTo>
                        <a:pt x="14291" y="16949"/>
                      </a:lnTo>
                      <a:lnTo>
                        <a:pt x="14312" y="16865"/>
                      </a:lnTo>
                      <a:lnTo>
                        <a:pt x="14270" y="16760"/>
                      </a:lnTo>
                      <a:lnTo>
                        <a:pt x="14375" y="16698"/>
                      </a:lnTo>
                      <a:lnTo>
                        <a:pt x="14375" y="16635"/>
                      </a:lnTo>
                      <a:lnTo>
                        <a:pt x="14270" y="16530"/>
                      </a:lnTo>
                      <a:lnTo>
                        <a:pt x="14186" y="16509"/>
                      </a:lnTo>
                      <a:lnTo>
                        <a:pt x="14270" y="16405"/>
                      </a:lnTo>
                      <a:lnTo>
                        <a:pt x="14249" y="16384"/>
                      </a:lnTo>
                      <a:lnTo>
                        <a:pt x="14165" y="16426"/>
                      </a:lnTo>
                      <a:lnTo>
                        <a:pt x="14103" y="16426"/>
                      </a:lnTo>
                      <a:lnTo>
                        <a:pt x="13956" y="16593"/>
                      </a:lnTo>
                      <a:lnTo>
                        <a:pt x="13873" y="16614"/>
                      </a:lnTo>
                      <a:lnTo>
                        <a:pt x="13768" y="16719"/>
                      </a:lnTo>
                      <a:lnTo>
                        <a:pt x="13768" y="16760"/>
                      </a:lnTo>
                      <a:lnTo>
                        <a:pt x="13642" y="16760"/>
                      </a:lnTo>
                      <a:lnTo>
                        <a:pt x="13580" y="16844"/>
                      </a:lnTo>
                      <a:lnTo>
                        <a:pt x="13580" y="16928"/>
                      </a:lnTo>
                      <a:lnTo>
                        <a:pt x="13517" y="16970"/>
                      </a:lnTo>
                      <a:lnTo>
                        <a:pt x="13245" y="16970"/>
                      </a:lnTo>
                      <a:lnTo>
                        <a:pt x="13161" y="16949"/>
                      </a:lnTo>
                      <a:lnTo>
                        <a:pt x="13119" y="16970"/>
                      </a:lnTo>
                      <a:lnTo>
                        <a:pt x="13036" y="16970"/>
                      </a:lnTo>
                      <a:lnTo>
                        <a:pt x="12952" y="16928"/>
                      </a:lnTo>
                      <a:lnTo>
                        <a:pt x="12805" y="17032"/>
                      </a:lnTo>
                      <a:lnTo>
                        <a:pt x="12785" y="17074"/>
                      </a:lnTo>
                      <a:lnTo>
                        <a:pt x="12680" y="17116"/>
                      </a:lnTo>
                      <a:lnTo>
                        <a:pt x="12575" y="17221"/>
                      </a:lnTo>
                      <a:lnTo>
                        <a:pt x="12575" y="17263"/>
                      </a:lnTo>
                      <a:lnTo>
                        <a:pt x="12638" y="17325"/>
                      </a:lnTo>
                      <a:lnTo>
                        <a:pt x="12617" y="17388"/>
                      </a:lnTo>
                      <a:lnTo>
                        <a:pt x="12638" y="17472"/>
                      </a:lnTo>
                      <a:lnTo>
                        <a:pt x="12617" y="17535"/>
                      </a:lnTo>
                      <a:lnTo>
                        <a:pt x="12513" y="17451"/>
                      </a:lnTo>
                      <a:lnTo>
                        <a:pt x="12471" y="17367"/>
                      </a:lnTo>
                      <a:lnTo>
                        <a:pt x="12408" y="17367"/>
                      </a:lnTo>
                      <a:lnTo>
                        <a:pt x="12282" y="17493"/>
                      </a:lnTo>
                      <a:lnTo>
                        <a:pt x="12220" y="17639"/>
                      </a:lnTo>
                      <a:lnTo>
                        <a:pt x="12220" y="17493"/>
                      </a:lnTo>
                      <a:lnTo>
                        <a:pt x="12094" y="17451"/>
                      </a:lnTo>
                      <a:lnTo>
                        <a:pt x="12010" y="17493"/>
                      </a:lnTo>
                      <a:lnTo>
                        <a:pt x="11948" y="17493"/>
                      </a:lnTo>
                      <a:lnTo>
                        <a:pt x="11864" y="17535"/>
                      </a:lnTo>
                      <a:lnTo>
                        <a:pt x="11759" y="17493"/>
                      </a:lnTo>
                      <a:lnTo>
                        <a:pt x="11738" y="17388"/>
                      </a:lnTo>
                      <a:lnTo>
                        <a:pt x="11864" y="17284"/>
                      </a:lnTo>
                      <a:lnTo>
                        <a:pt x="11969" y="17284"/>
                      </a:lnTo>
                      <a:lnTo>
                        <a:pt x="12010" y="17221"/>
                      </a:lnTo>
                      <a:lnTo>
                        <a:pt x="11948" y="17074"/>
                      </a:lnTo>
                      <a:lnTo>
                        <a:pt x="11969" y="17032"/>
                      </a:lnTo>
                      <a:lnTo>
                        <a:pt x="12052" y="16970"/>
                      </a:lnTo>
                      <a:lnTo>
                        <a:pt x="11906" y="16844"/>
                      </a:lnTo>
                      <a:lnTo>
                        <a:pt x="11864" y="16865"/>
                      </a:lnTo>
                      <a:lnTo>
                        <a:pt x="11780" y="16844"/>
                      </a:lnTo>
                      <a:lnTo>
                        <a:pt x="11759" y="16802"/>
                      </a:lnTo>
                      <a:lnTo>
                        <a:pt x="11969" y="16698"/>
                      </a:lnTo>
                      <a:lnTo>
                        <a:pt x="12052" y="16698"/>
                      </a:lnTo>
                      <a:lnTo>
                        <a:pt x="12157" y="16635"/>
                      </a:lnTo>
                      <a:lnTo>
                        <a:pt x="12115" y="16593"/>
                      </a:lnTo>
                      <a:lnTo>
                        <a:pt x="11906" y="16614"/>
                      </a:lnTo>
                      <a:lnTo>
                        <a:pt x="11592" y="16740"/>
                      </a:lnTo>
                      <a:lnTo>
                        <a:pt x="11529" y="16823"/>
                      </a:lnTo>
                      <a:lnTo>
                        <a:pt x="11571" y="16886"/>
                      </a:lnTo>
                      <a:lnTo>
                        <a:pt x="11592" y="16970"/>
                      </a:lnTo>
                      <a:lnTo>
                        <a:pt x="11655" y="17053"/>
                      </a:lnTo>
                      <a:lnTo>
                        <a:pt x="11592" y="17137"/>
                      </a:lnTo>
                      <a:lnTo>
                        <a:pt x="11529" y="17158"/>
                      </a:lnTo>
                      <a:lnTo>
                        <a:pt x="11425" y="17053"/>
                      </a:lnTo>
                      <a:lnTo>
                        <a:pt x="11445" y="17012"/>
                      </a:lnTo>
                      <a:lnTo>
                        <a:pt x="11487" y="16991"/>
                      </a:lnTo>
                      <a:lnTo>
                        <a:pt x="11466" y="16907"/>
                      </a:lnTo>
                      <a:lnTo>
                        <a:pt x="11445" y="16907"/>
                      </a:lnTo>
                      <a:lnTo>
                        <a:pt x="11236" y="17116"/>
                      </a:lnTo>
                      <a:lnTo>
                        <a:pt x="11236" y="17158"/>
                      </a:lnTo>
                      <a:lnTo>
                        <a:pt x="11320" y="17242"/>
                      </a:lnTo>
                      <a:lnTo>
                        <a:pt x="11383" y="17263"/>
                      </a:lnTo>
                      <a:lnTo>
                        <a:pt x="11383" y="17346"/>
                      </a:lnTo>
                      <a:lnTo>
                        <a:pt x="11257" y="17472"/>
                      </a:lnTo>
                      <a:lnTo>
                        <a:pt x="11215" y="17430"/>
                      </a:lnTo>
                      <a:lnTo>
                        <a:pt x="11257" y="17346"/>
                      </a:lnTo>
                      <a:lnTo>
                        <a:pt x="11236" y="17263"/>
                      </a:lnTo>
                      <a:lnTo>
                        <a:pt x="11173" y="17263"/>
                      </a:lnTo>
                      <a:lnTo>
                        <a:pt x="11173" y="17200"/>
                      </a:lnTo>
                      <a:lnTo>
                        <a:pt x="10943" y="17263"/>
                      </a:lnTo>
                      <a:lnTo>
                        <a:pt x="10922" y="17346"/>
                      </a:lnTo>
                      <a:lnTo>
                        <a:pt x="10755" y="17430"/>
                      </a:lnTo>
                      <a:lnTo>
                        <a:pt x="10629" y="17409"/>
                      </a:lnTo>
                      <a:lnTo>
                        <a:pt x="10546" y="17430"/>
                      </a:lnTo>
                      <a:lnTo>
                        <a:pt x="10546" y="17472"/>
                      </a:lnTo>
                      <a:lnTo>
                        <a:pt x="10316" y="17765"/>
                      </a:lnTo>
                      <a:lnTo>
                        <a:pt x="10274" y="17786"/>
                      </a:lnTo>
                      <a:lnTo>
                        <a:pt x="10064" y="18058"/>
                      </a:lnTo>
                      <a:lnTo>
                        <a:pt x="9960" y="18100"/>
                      </a:lnTo>
                      <a:lnTo>
                        <a:pt x="9876" y="18037"/>
                      </a:lnTo>
                      <a:lnTo>
                        <a:pt x="9813" y="18037"/>
                      </a:lnTo>
                      <a:lnTo>
                        <a:pt x="9876" y="18141"/>
                      </a:lnTo>
                      <a:lnTo>
                        <a:pt x="10023" y="18246"/>
                      </a:lnTo>
                      <a:lnTo>
                        <a:pt x="10064" y="18309"/>
                      </a:lnTo>
                      <a:lnTo>
                        <a:pt x="10064" y="18309"/>
                      </a:lnTo>
                      <a:lnTo>
                        <a:pt x="9876" y="18246"/>
                      </a:lnTo>
                      <a:lnTo>
                        <a:pt x="9813" y="18288"/>
                      </a:lnTo>
                      <a:lnTo>
                        <a:pt x="9500" y="18309"/>
                      </a:lnTo>
                      <a:lnTo>
                        <a:pt x="9458" y="18372"/>
                      </a:lnTo>
                      <a:lnTo>
                        <a:pt x="9541" y="18476"/>
                      </a:lnTo>
                      <a:lnTo>
                        <a:pt x="9541" y="18581"/>
                      </a:lnTo>
                      <a:lnTo>
                        <a:pt x="9458" y="18706"/>
                      </a:lnTo>
                      <a:lnTo>
                        <a:pt x="9500" y="18895"/>
                      </a:lnTo>
                      <a:lnTo>
                        <a:pt x="9458" y="19020"/>
                      </a:lnTo>
                      <a:lnTo>
                        <a:pt x="9248" y="19104"/>
                      </a:lnTo>
                      <a:lnTo>
                        <a:pt x="9228" y="19146"/>
                      </a:lnTo>
                      <a:lnTo>
                        <a:pt x="9081" y="19146"/>
                      </a:lnTo>
                      <a:lnTo>
                        <a:pt x="9039" y="19229"/>
                      </a:lnTo>
                      <a:lnTo>
                        <a:pt x="8956" y="19104"/>
                      </a:lnTo>
                      <a:lnTo>
                        <a:pt x="8809" y="19208"/>
                      </a:lnTo>
                      <a:lnTo>
                        <a:pt x="8579" y="19208"/>
                      </a:lnTo>
                      <a:lnTo>
                        <a:pt x="8328" y="18916"/>
                      </a:lnTo>
                      <a:lnTo>
                        <a:pt x="8098" y="18706"/>
                      </a:lnTo>
                      <a:lnTo>
                        <a:pt x="8014" y="18644"/>
                      </a:lnTo>
                      <a:lnTo>
                        <a:pt x="8014" y="18476"/>
                      </a:lnTo>
                      <a:lnTo>
                        <a:pt x="8056" y="18413"/>
                      </a:lnTo>
                      <a:lnTo>
                        <a:pt x="8098" y="18455"/>
                      </a:lnTo>
                      <a:lnTo>
                        <a:pt x="8160" y="18372"/>
                      </a:lnTo>
                      <a:lnTo>
                        <a:pt x="8119" y="18309"/>
                      </a:lnTo>
                      <a:lnTo>
                        <a:pt x="8181" y="18267"/>
                      </a:lnTo>
                      <a:lnTo>
                        <a:pt x="8370" y="18267"/>
                      </a:lnTo>
                      <a:lnTo>
                        <a:pt x="8412" y="18183"/>
                      </a:lnTo>
                      <a:lnTo>
                        <a:pt x="8621" y="18183"/>
                      </a:lnTo>
                      <a:lnTo>
                        <a:pt x="8642" y="18100"/>
                      </a:lnTo>
                      <a:lnTo>
                        <a:pt x="8495" y="17890"/>
                      </a:lnTo>
                      <a:lnTo>
                        <a:pt x="8474" y="17807"/>
                      </a:lnTo>
                      <a:lnTo>
                        <a:pt x="8328" y="17786"/>
                      </a:lnTo>
                      <a:lnTo>
                        <a:pt x="8202" y="17660"/>
                      </a:lnTo>
                      <a:lnTo>
                        <a:pt x="8202" y="17556"/>
                      </a:lnTo>
                      <a:lnTo>
                        <a:pt x="8077" y="17451"/>
                      </a:lnTo>
                      <a:lnTo>
                        <a:pt x="7763" y="17430"/>
                      </a:lnTo>
                      <a:lnTo>
                        <a:pt x="7554" y="17451"/>
                      </a:lnTo>
                      <a:lnTo>
                        <a:pt x="7449" y="17493"/>
                      </a:lnTo>
                      <a:lnTo>
                        <a:pt x="7323" y="17493"/>
                      </a:lnTo>
                      <a:lnTo>
                        <a:pt x="7072" y="17346"/>
                      </a:lnTo>
                      <a:lnTo>
                        <a:pt x="6947" y="17346"/>
                      </a:lnTo>
                      <a:lnTo>
                        <a:pt x="6947" y="17388"/>
                      </a:lnTo>
                      <a:lnTo>
                        <a:pt x="7240" y="17639"/>
                      </a:lnTo>
                      <a:lnTo>
                        <a:pt x="7386" y="17744"/>
                      </a:lnTo>
                      <a:lnTo>
                        <a:pt x="7470" y="17974"/>
                      </a:lnTo>
                      <a:lnTo>
                        <a:pt x="7470" y="18100"/>
                      </a:lnTo>
                      <a:lnTo>
                        <a:pt x="7533" y="18183"/>
                      </a:lnTo>
                      <a:lnTo>
                        <a:pt x="7470" y="18225"/>
                      </a:lnTo>
                      <a:lnTo>
                        <a:pt x="7470" y="18330"/>
                      </a:lnTo>
                      <a:lnTo>
                        <a:pt x="7491" y="18413"/>
                      </a:lnTo>
                      <a:lnTo>
                        <a:pt x="7449" y="18434"/>
                      </a:lnTo>
                      <a:lnTo>
                        <a:pt x="7449" y="18706"/>
                      </a:lnTo>
                      <a:lnTo>
                        <a:pt x="7386" y="18853"/>
                      </a:lnTo>
                      <a:lnTo>
                        <a:pt x="7449" y="18999"/>
                      </a:lnTo>
                      <a:lnTo>
                        <a:pt x="7595" y="18999"/>
                      </a:lnTo>
                      <a:lnTo>
                        <a:pt x="7742" y="19062"/>
                      </a:lnTo>
                      <a:lnTo>
                        <a:pt x="7805" y="19167"/>
                      </a:lnTo>
                      <a:lnTo>
                        <a:pt x="7784" y="19229"/>
                      </a:lnTo>
                      <a:lnTo>
                        <a:pt x="7805" y="19313"/>
                      </a:lnTo>
                      <a:lnTo>
                        <a:pt x="7784" y="19355"/>
                      </a:lnTo>
                      <a:lnTo>
                        <a:pt x="7784" y="19418"/>
                      </a:lnTo>
                      <a:lnTo>
                        <a:pt x="7847" y="19460"/>
                      </a:lnTo>
                      <a:lnTo>
                        <a:pt x="7784" y="19543"/>
                      </a:lnTo>
                      <a:lnTo>
                        <a:pt x="7784" y="19794"/>
                      </a:lnTo>
                      <a:lnTo>
                        <a:pt x="7742" y="19857"/>
                      </a:lnTo>
                      <a:lnTo>
                        <a:pt x="7805" y="20004"/>
                      </a:lnTo>
                      <a:lnTo>
                        <a:pt x="7847" y="20213"/>
                      </a:lnTo>
                      <a:lnTo>
                        <a:pt x="7763" y="20171"/>
                      </a:lnTo>
                      <a:lnTo>
                        <a:pt x="7700" y="20045"/>
                      </a:lnTo>
                      <a:lnTo>
                        <a:pt x="7575" y="19941"/>
                      </a:lnTo>
                      <a:lnTo>
                        <a:pt x="7449" y="20066"/>
                      </a:lnTo>
                      <a:lnTo>
                        <a:pt x="7470" y="19941"/>
                      </a:lnTo>
                      <a:lnTo>
                        <a:pt x="7428" y="19857"/>
                      </a:lnTo>
                      <a:lnTo>
                        <a:pt x="7240" y="19836"/>
                      </a:lnTo>
                      <a:lnTo>
                        <a:pt x="7072" y="19857"/>
                      </a:lnTo>
                      <a:lnTo>
                        <a:pt x="6968" y="19773"/>
                      </a:lnTo>
                      <a:lnTo>
                        <a:pt x="6821" y="19753"/>
                      </a:lnTo>
                      <a:lnTo>
                        <a:pt x="6738" y="19794"/>
                      </a:lnTo>
                      <a:lnTo>
                        <a:pt x="6612" y="20087"/>
                      </a:lnTo>
                      <a:lnTo>
                        <a:pt x="6424" y="20255"/>
                      </a:lnTo>
                      <a:lnTo>
                        <a:pt x="6298" y="20276"/>
                      </a:lnTo>
                      <a:lnTo>
                        <a:pt x="6194" y="20380"/>
                      </a:lnTo>
                      <a:lnTo>
                        <a:pt x="6173" y="20527"/>
                      </a:lnTo>
                      <a:lnTo>
                        <a:pt x="6026" y="20694"/>
                      </a:lnTo>
                      <a:lnTo>
                        <a:pt x="5963" y="20757"/>
                      </a:lnTo>
                      <a:lnTo>
                        <a:pt x="5963" y="20841"/>
                      </a:lnTo>
                      <a:lnTo>
                        <a:pt x="6005" y="21029"/>
                      </a:lnTo>
                      <a:lnTo>
                        <a:pt x="6277" y="21301"/>
                      </a:lnTo>
                      <a:lnTo>
                        <a:pt x="6424" y="21531"/>
                      </a:lnTo>
                      <a:lnTo>
                        <a:pt x="6340" y="21636"/>
                      </a:lnTo>
                      <a:lnTo>
                        <a:pt x="6277" y="21636"/>
                      </a:lnTo>
                      <a:lnTo>
                        <a:pt x="6277" y="21761"/>
                      </a:lnTo>
                      <a:lnTo>
                        <a:pt x="6173" y="21845"/>
                      </a:lnTo>
                      <a:lnTo>
                        <a:pt x="6110" y="21949"/>
                      </a:lnTo>
                      <a:lnTo>
                        <a:pt x="5963" y="21782"/>
                      </a:lnTo>
                      <a:lnTo>
                        <a:pt x="5587" y="21615"/>
                      </a:lnTo>
                      <a:lnTo>
                        <a:pt x="5461" y="21615"/>
                      </a:lnTo>
                      <a:lnTo>
                        <a:pt x="5398" y="21531"/>
                      </a:lnTo>
                      <a:lnTo>
                        <a:pt x="5189" y="21531"/>
                      </a:lnTo>
                      <a:lnTo>
                        <a:pt x="5085" y="21447"/>
                      </a:lnTo>
                      <a:lnTo>
                        <a:pt x="5022" y="21322"/>
                      </a:lnTo>
                      <a:lnTo>
                        <a:pt x="4854" y="21301"/>
                      </a:lnTo>
                      <a:lnTo>
                        <a:pt x="4729" y="21217"/>
                      </a:lnTo>
                      <a:lnTo>
                        <a:pt x="4603" y="21217"/>
                      </a:lnTo>
                      <a:lnTo>
                        <a:pt x="4562" y="21301"/>
                      </a:lnTo>
                      <a:lnTo>
                        <a:pt x="4603" y="21364"/>
                      </a:lnTo>
                      <a:lnTo>
                        <a:pt x="4562" y="21426"/>
                      </a:lnTo>
                      <a:lnTo>
                        <a:pt x="4603" y="21468"/>
                      </a:lnTo>
                      <a:lnTo>
                        <a:pt x="4520" y="21552"/>
                      </a:lnTo>
                      <a:lnTo>
                        <a:pt x="4415" y="21552"/>
                      </a:lnTo>
                      <a:lnTo>
                        <a:pt x="4499" y="21719"/>
                      </a:lnTo>
                      <a:lnTo>
                        <a:pt x="4520" y="21845"/>
                      </a:lnTo>
                      <a:lnTo>
                        <a:pt x="4666" y="21929"/>
                      </a:lnTo>
                      <a:lnTo>
                        <a:pt x="4771" y="22054"/>
                      </a:lnTo>
                      <a:lnTo>
                        <a:pt x="4917" y="22138"/>
                      </a:lnTo>
                      <a:lnTo>
                        <a:pt x="5022" y="22075"/>
                      </a:lnTo>
                      <a:lnTo>
                        <a:pt x="5085" y="22075"/>
                      </a:lnTo>
                      <a:lnTo>
                        <a:pt x="5168" y="22033"/>
                      </a:lnTo>
                      <a:lnTo>
                        <a:pt x="5189" y="22096"/>
                      </a:lnTo>
                      <a:lnTo>
                        <a:pt x="5336" y="22159"/>
                      </a:lnTo>
                      <a:lnTo>
                        <a:pt x="5336" y="22201"/>
                      </a:lnTo>
                      <a:lnTo>
                        <a:pt x="5273" y="22263"/>
                      </a:lnTo>
                      <a:lnTo>
                        <a:pt x="5357" y="22347"/>
                      </a:lnTo>
                      <a:lnTo>
                        <a:pt x="5357" y="22514"/>
                      </a:lnTo>
                      <a:lnTo>
                        <a:pt x="5273" y="22556"/>
                      </a:lnTo>
                      <a:lnTo>
                        <a:pt x="5168" y="22556"/>
                      </a:lnTo>
                      <a:lnTo>
                        <a:pt x="5043" y="22682"/>
                      </a:lnTo>
                      <a:lnTo>
                        <a:pt x="4980" y="22682"/>
                      </a:lnTo>
                      <a:lnTo>
                        <a:pt x="4875" y="22577"/>
                      </a:lnTo>
                      <a:lnTo>
                        <a:pt x="4729" y="22577"/>
                      </a:lnTo>
                      <a:lnTo>
                        <a:pt x="4645" y="22514"/>
                      </a:lnTo>
                      <a:lnTo>
                        <a:pt x="4457" y="22514"/>
                      </a:lnTo>
                      <a:lnTo>
                        <a:pt x="4415" y="22473"/>
                      </a:lnTo>
                      <a:lnTo>
                        <a:pt x="4415" y="22347"/>
                      </a:lnTo>
                      <a:lnTo>
                        <a:pt x="4310" y="22284"/>
                      </a:lnTo>
                      <a:lnTo>
                        <a:pt x="4227" y="22180"/>
                      </a:lnTo>
                      <a:lnTo>
                        <a:pt x="4185" y="22180"/>
                      </a:lnTo>
                      <a:lnTo>
                        <a:pt x="4080" y="22263"/>
                      </a:lnTo>
                      <a:lnTo>
                        <a:pt x="3829" y="22180"/>
                      </a:lnTo>
                      <a:lnTo>
                        <a:pt x="3787" y="22075"/>
                      </a:lnTo>
                      <a:lnTo>
                        <a:pt x="3725" y="22033"/>
                      </a:lnTo>
                      <a:lnTo>
                        <a:pt x="3787" y="21949"/>
                      </a:lnTo>
                      <a:lnTo>
                        <a:pt x="3766" y="21824"/>
                      </a:lnTo>
                      <a:lnTo>
                        <a:pt x="3766" y="21719"/>
                      </a:lnTo>
                      <a:lnTo>
                        <a:pt x="3662" y="21636"/>
                      </a:lnTo>
                      <a:lnTo>
                        <a:pt x="3662" y="21531"/>
                      </a:lnTo>
                      <a:lnTo>
                        <a:pt x="3494" y="21385"/>
                      </a:lnTo>
                      <a:lnTo>
                        <a:pt x="3494" y="21238"/>
                      </a:lnTo>
                      <a:lnTo>
                        <a:pt x="3411" y="21217"/>
                      </a:lnTo>
                      <a:lnTo>
                        <a:pt x="3453" y="21113"/>
                      </a:lnTo>
                      <a:lnTo>
                        <a:pt x="3515" y="21092"/>
                      </a:lnTo>
                      <a:lnTo>
                        <a:pt x="3557" y="20903"/>
                      </a:lnTo>
                      <a:lnTo>
                        <a:pt x="3557" y="20799"/>
                      </a:lnTo>
                      <a:lnTo>
                        <a:pt x="3515" y="20778"/>
                      </a:lnTo>
                      <a:lnTo>
                        <a:pt x="3515" y="20694"/>
                      </a:lnTo>
                      <a:lnTo>
                        <a:pt x="3578" y="20610"/>
                      </a:lnTo>
                      <a:lnTo>
                        <a:pt x="3515" y="20589"/>
                      </a:lnTo>
                      <a:lnTo>
                        <a:pt x="3390" y="20401"/>
                      </a:lnTo>
                      <a:lnTo>
                        <a:pt x="3139" y="20297"/>
                      </a:lnTo>
                      <a:lnTo>
                        <a:pt x="3055" y="20359"/>
                      </a:lnTo>
                      <a:lnTo>
                        <a:pt x="2992" y="20297"/>
                      </a:lnTo>
                      <a:lnTo>
                        <a:pt x="2930" y="20297"/>
                      </a:lnTo>
                      <a:lnTo>
                        <a:pt x="2867" y="20338"/>
                      </a:lnTo>
                      <a:lnTo>
                        <a:pt x="2741" y="20297"/>
                      </a:lnTo>
                      <a:lnTo>
                        <a:pt x="2783" y="20255"/>
                      </a:lnTo>
                      <a:lnTo>
                        <a:pt x="2888" y="20234"/>
                      </a:lnTo>
                      <a:lnTo>
                        <a:pt x="2930" y="20150"/>
                      </a:lnTo>
                      <a:lnTo>
                        <a:pt x="2783" y="20108"/>
                      </a:lnTo>
                      <a:lnTo>
                        <a:pt x="2783" y="20087"/>
                      </a:lnTo>
                      <a:lnTo>
                        <a:pt x="2867" y="20066"/>
                      </a:lnTo>
                      <a:lnTo>
                        <a:pt x="2783" y="20004"/>
                      </a:lnTo>
                      <a:lnTo>
                        <a:pt x="2720" y="20066"/>
                      </a:lnTo>
                      <a:lnTo>
                        <a:pt x="2532" y="20108"/>
                      </a:lnTo>
                      <a:lnTo>
                        <a:pt x="2511" y="20087"/>
                      </a:lnTo>
                      <a:lnTo>
                        <a:pt x="2553" y="20004"/>
                      </a:lnTo>
                      <a:lnTo>
                        <a:pt x="2658" y="19962"/>
                      </a:lnTo>
                      <a:lnTo>
                        <a:pt x="2637" y="19941"/>
                      </a:lnTo>
                      <a:lnTo>
                        <a:pt x="2448" y="19899"/>
                      </a:lnTo>
                      <a:lnTo>
                        <a:pt x="2427" y="19836"/>
                      </a:lnTo>
                      <a:lnTo>
                        <a:pt x="2302" y="19753"/>
                      </a:lnTo>
                      <a:lnTo>
                        <a:pt x="2260" y="19585"/>
                      </a:lnTo>
                      <a:lnTo>
                        <a:pt x="2134" y="19522"/>
                      </a:lnTo>
                      <a:lnTo>
                        <a:pt x="2155" y="19481"/>
                      </a:lnTo>
                      <a:lnTo>
                        <a:pt x="2260" y="19481"/>
                      </a:lnTo>
                      <a:lnTo>
                        <a:pt x="2302" y="19522"/>
                      </a:lnTo>
                      <a:lnTo>
                        <a:pt x="2448" y="19543"/>
                      </a:lnTo>
                      <a:lnTo>
                        <a:pt x="2469" y="19648"/>
                      </a:lnTo>
                      <a:lnTo>
                        <a:pt x="2720" y="19857"/>
                      </a:lnTo>
                      <a:lnTo>
                        <a:pt x="2783" y="19857"/>
                      </a:lnTo>
                      <a:lnTo>
                        <a:pt x="2825" y="19794"/>
                      </a:lnTo>
                      <a:lnTo>
                        <a:pt x="2950" y="19878"/>
                      </a:lnTo>
                      <a:lnTo>
                        <a:pt x="3139" y="19878"/>
                      </a:lnTo>
                      <a:lnTo>
                        <a:pt x="3160" y="19836"/>
                      </a:lnTo>
                      <a:lnTo>
                        <a:pt x="3243" y="19899"/>
                      </a:lnTo>
                      <a:lnTo>
                        <a:pt x="3160" y="19962"/>
                      </a:lnTo>
                      <a:lnTo>
                        <a:pt x="3202" y="19983"/>
                      </a:lnTo>
                      <a:lnTo>
                        <a:pt x="3202" y="20045"/>
                      </a:lnTo>
                      <a:lnTo>
                        <a:pt x="3306" y="20045"/>
                      </a:lnTo>
                      <a:lnTo>
                        <a:pt x="3369" y="19983"/>
                      </a:lnTo>
                      <a:lnTo>
                        <a:pt x="3557" y="19983"/>
                      </a:lnTo>
                      <a:lnTo>
                        <a:pt x="3494" y="20004"/>
                      </a:lnTo>
                      <a:lnTo>
                        <a:pt x="3599" y="20004"/>
                      </a:lnTo>
                      <a:lnTo>
                        <a:pt x="3704" y="19983"/>
                      </a:lnTo>
                      <a:lnTo>
                        <a:pt x="3704" y="20066"/>
                      </a:lnTo>
                      <a:lnTo>
                        <a:pt x="3871" y="20192"/>
                      </a:lnTo>
                      <a:lnTo>
                        <a:pt x="3934" y="20150"/>
                      </a:lnTo>
                      <a:lnTo>
                        <a:pt x="4038" y="20171"/>
                      </a:lnTo>
                      <a:lnTo>
                        <a:pt x="4080" y="20213"/>
                      </a:lnTo>
                      <a:lnTo>
                        <a:pt x="4227" y="20213"/>
                      </a:lnTo>
                      <a:lnTo>
                        <a:pt x="4331" y="20255"/>
                      </a:lnTo>
                      <a:lnTo>
                        <a:pt x="4415" y="20192"/>
                      </a:lnTo>
                      <a:lnTo>
                        <a:pt x="4541" y="20297"/>
                      </a:lnTo>
                      <a:lnTo>
                        <a:pt x="4729" y="20359"/>
                      </a:lnTo>
                      <a:lnTo>
                        <a:pt x="5064" y="20380"/>
                      </a:lnTo>
                      <a:lnTo>
                        <a:pt x="5336" y="20359"/>
                      </a:lnTo>
                      <a:lnTo>
                        <a:pt x="5357" y="20297"/>
                      </a:lnTo>
                      <a:lnTo>
                        <a:pt x="5545" y="20297"/>
                      </a:lnTo>
                      <a:lnTo>
                        <a:pt x="5608" y="20255"/>
                      </a:lnTo>
                      <a:lnTo>
                        <a:pt x="5796" y="20213"/>
                      </a:lnTo>
                      <a:lnTo>
                        <a:pt x="5963" y="20150"/>
                      </a:lnTo>
                      <a:lnTo>
                        <a:pt x="6173" y="19857"/>
                      </a:lnTo>
                      <a:lnTo>
                        <a:pt x="6194" y="19773"/>
                      </a:lnTo>
                      <a:lnTo>
                        <a:pt x="6319" y="19627"/>
                      </a:lnTo>
                      <a:lnTo>
                        <a:pt x="6319" y="19543"/>
                      </a:lnTo>
                      <a:lnTo>
                        <a:pt x="6340" y="19460"/>
                      </a:lnTo>
                      <a:lnTo>
                        <a:pt x="6382" y="19313"/>
                      </a:lnTo>
                      <a:lnTo>
                        <a:pt x="6382" y="19167"/>
                      </a:lnTo>
                      <a:lnTo>
                        <a:pt x="6382" y="19041"/>
                      </a:lnTo>
                      <a:lnTo>
                        <a:pt x="6319" y="18999"/>
                      </a:lnTo>
                      <a:lnTo>
                        <a:pt x="6277" y="18999"/>
                      </a:lnTo>
                      <a:lnTo>
                        <a:pt x="6173" y="18832"/>
                      </a:lnTo>
                      <a:lnTo>
                        <a:pt x="6089" y="18790"/>
                      </a:lnTo>
                      <a:lnTo>
                        <a:pt x="6068" y="18644"/>
                      </a:lnTo>
                      <a:lnTo>
                        <a:pt x="5963" y="18392"/>
                      </a:lnTo>
                      <a:lnTo>
                        <a:pt x="5859" y="18372"/>
                      </a:lnTo>
                      <a:lnTo>
                        <a:pt x="5817" y="18413"/>
                      </a:lnTo>
                      <a:lnTo>
                        <a:pt x="5691" y="18372"/>
                      </a:lnTo>
                      <a:lnTo>
                        <a:pt x="5691" y="18288"/>
                      </a:lnTo>
                      <a:lnTo>
                        <a:pt x="5461" y="18120"/>
                      </a:lnTo>
                      <a:lnTo>
                        <a:pt x="5461" y="18016"/>
                      </a:lnTo>
                      <a:lnTo>
                        <a:pt x="5336" y="17890"/>
                      </a:lnTo>
                      <a:lnTo>
                        <a:pt x="5273" y="17890"/>
                      </a:lnTo>
                      <a:lnTo>
                        <a:pt x="5294" y="17953"/>
                      </a:lnTo>
                      <a:lnTo>
                        <a:pt x="5378" y="18079"/>
                      </a:lnTo>
                      <a:lnTo>
                        <a:pt x="5294" y="18100"/>
                      </a:lnTo>
                      <a:lnTo>
                        <a:pt x="5168" y="17974"/>
                      </a:lnTo>
                      <a:lnTo>
                        <a:pt x="5085" y="17974"/>
                      </a:lnTo>
                      <a:lnTo>
                        <a:pt x="4938" y="17807"/>
                      </a:lnTo>
                      <a:lnTo>
                        <a:pt x="4875" y="17807"/>
                      </a:lnTo>
                      <a:lnTo>
                        <a:pt x="4875" y="17869"/>
                      </a:lnTo>
                      <a:lnTo>
                        <a:pt x="4917" y="17911"/>
                      </a:lnTo>
                      <a:lnTo>
                        <a:pt x="4834" y="17890"/>
                      </a:lnTo>
                      <a:lnTo>
                        <a:pt x="4708" y="17681"/>
                      </a:lnTo>
                      <a:lnTo>
                        <a:pt x="4603" y="17660"/>
                      </a:lnTo>
                      <a:lnTo>
                        <a:pt x="4520" y="17556"/>
                      </a:lnTo>
                      <a:lnTo>
                        <a:pt x="4122" y="17284"/>
                      </a:lnTo>
                      <a:lnTo>
                        <a:pt x="3515" y="16970"/>
                      </a:lnTo>
                      <a:lnTo>
                        <a:pt x="3390" y="16928"/>
                      </a:lnTo>
                      <a:lnTo>
                        <a:pt x="3369" y="16970"/>
                      </a:lnTo>
                      <a:lnTo>
                        <a:pt x="3243" y="16907"/>
                      </a:lnTo>
                      <a:lnTo>
                        <a:pt x="3097" y="16865"/>
                      </a:lnTo>
                      <a:lnTo>
                        <a:pt x="3097" y="16928"/>
                      </a:lnTo>
                      <a:lnTo>
                        <a:pt x="3034" y="16970"/>
                      </a:lnTo>
                      <a:lnTo>
                        <a:pt x="2930" y="16928"/>
                      </a:lnTo>
                      <a:lnTo>
                        <a:pt x="2762" y="16928"/>
                      </a:lnTo>
                      <a:lnTo>
                        <a:pt x="2678" y="16823"/>
                      </a:lnTo>
                      <a:lnTo>
                        <a:pt x="2574" y="16760"/>
                      </a:lnTo>
                      <a:lnTo>
                        <a:pt x="2574" y="16802"/>
                      </a:lnTo>
                      <a:lnTo>
                        <a:pt x="2637" y="16865"/>
                      </a:lnTo>
                      <a:lnTo>
                        <a:pt x="2616" y="16928"/>
                      </a:lnTo>
                      <a:lnTo>
                        <a:pt x="2532" y="16865"/>
                      </a:lnTo>
                      <a:lnTo>
                        <a:pt x="2406" y="16907"/>
                      </a:lnTo>
                      <a:lnTo>
                        <a:pt x="2344" y="16949"/>
                      </a:lnTo>
                      <a:lnTo>
                        <a:pt x="2365" y="17032"/>
                      </a:lnTo>
                      <a:lnTo>
                        <a:pt x="2302" y="17158"/>
                      </a:lnTo>
                      <a:lnTo>
                        <a:pt x="2155" y="17158"/>
                      </a:lnTo>
                      <a:lnTo>
                        <a:pt x="2239" y="17053"/>
                      </a:lnTo>
                      <a:lnTo>
                        <a:pt x="2323" y="17012"/>
                      </a:lnTo>
                      <a:lnTo>
                        <a:pt x="2260" y="16949"/>
                      </a:lnTo>
                      <a:lnTo>
                        <a:pt x="2197" y="16949"/>
                      </a:lnTo>
                      <a:lnTo>
                        <a:pt x="2218" y="16907"/>
                      </a:lnTo>
                      <a:lnTo>
                        <a:pt x="2239" y="16844"/>
                      </a:lnTo>
                      <a:lnTo>
                        <a:pt x="2197" y="16823"/>
                      </a:lnTo>
                      <a:lnTo>
                        <a:pt x="2134" y="16886"/>
                      </a:lnTo>
                      <a:lnTo>
                        <a:pt x="2030" y="17012"/>
                      </a:lnTo>
                      <a:lnTo>
                        <a:pt x="2030" y="16928"/>
                      </a:lnTo>
                      <a:lnTo>
                        <a:pt x="2030" y="16886"/>
                      </a:lnTo>
                      <a:lnTo>
                        <a:pt x="2009" y="16844"/>
                      </a:lnTo>
                      <a:lnTo>
                        <a:pt x="1946" y="16928"/>
                      </a:lnTo>
                      <a:lnTo>
                        <a:pt x="1925" y="16928"/>
                      </a:lnTo>
                      <a:lnTo>
                        <a:pt x="1925" y="16844"/>
                      </a:lnTo>
                      <a:lnTo>
                        <a:pt x="1821" y="16823"/>
                      </a:lnTo>
                      <a:lnTo>
                        <a:pt x="1716" y="16907"/>
                      </a:lnTo>
                      <a:lnTo>
                        <a:pt x="1695" y="16802"/>
                      </a:lnTo>
                      <a:lnTo>
                        <a:pt x="1632" y="16760"/>
                      </a:lnTo>
                      <a:lnTo>
                        <a:pt x="1569" y="16844"/>
                      </a:lnTo>
                      <a:lnTo>
                        <a:pt x="1528" y="16740"/>
                      </a:lnTo>
                      <a:lnTo>
                        <a:pt x="1528" y="16614"/>
                      </a:lnTo>
                      <a:lnTo>
                        <a:pt x="1590" y="16530"/>
                      </a:lnTo>
                      <a:lnTo>
                        <a:pt x="1590" y="16614"/>
                      </a:lnTo>
                      <a:lnTo>
                        <a:pt x="1674" y="16698"/>
                      </a:lnTo>
                      <a:lnTo>
                        <a:pt x="1800" y="16656"/>
                      </a:lnTo>
                      <a:lnTo>
                        <a:pt x="1883" y="16719"/>
                      </a:lnTo>
                      <a:lnTo>
                        <a:pt x="1988" y="16635"/>
                      </a:lnTo>
                      <a:lnTo>
                        <a:pt x="1988" y="16593"/>
                      </a:lnTo>
                      <a:lnTo>
                        <a:pt x="1904" y="16530"/>
                      </a:lnTo>
                      <a:lnTo>
                        <a:pt x="1883" y="16509"/>
                      </a:lnTo>
                      <a:lnTo>
                        <a:pt x="1800" y="16488"/>
                      </a:lnTo>
                      <a:lnTo>
                        <a:pt x="1737" y="16530"/>
                      </a:lnTo>
                      <a:lnTo>
                        <a:pt x="1695" y="16488"/>
                      </a:lnTo>
                      <a:lnTo>
                        <a:pt x="1632" y="16405"/>
                      </a:lnTo>
                      <a:lnTo>
                        <a:pt x="1528" y="16342"/>
                      </a:lnTo>
                      <a:lnTo>
                        <a:pt x="1423" y="16342"/>
                      </a:lnTo>
                      <a:lnTo>
                        <a:pt x="1402" y="16384"/>
                      </a:lnTo>
                      <a:lnTo>
                        <a:pt x="1465" y="16426"/>
                      </a:lnTo>
                      <a:lnTo>
                        <a:pt x="1486" y="16426"/>
                      </a:lnTo>
                      <a:lnTo>
                        <a:pt x="1486" y="16488"/>
                      </a:lnTo>
                      <a:lnTo>
                        <a:pt x="1402" y="16509"/>
                      </a:lnTo>
                      <a:lnTo>
                        <a:pt x="1360" y="16509"/>
                      </a:lnTo>
                      <a:lnTo>
                        <a:pt x="1360" y="16551"/>
                      </a:lnTo>
                      <a:lnTo>
                        <a:pt x="1465" y="16635"/>
                      </a:lnTo>
                      <a:lnTo>
                        <a:pt x="1402" y="16656"/>
                      </a:lnTo>
                      <a:lnTo>
                        <a:pt x="1318" y="16656"/>
                      </a:lnTo>
                      <a:lnTo>
                        <a:pt x="1277" y="16740"/>
                      </a:lnTo>
                      <a:lnTo>
                        <a:pt x="1256" y="16886"/>
                      </a:lnTo>
                      <a:lnTo>
                        <a:pt x="1193" y="16802"/>
                      </a:lnTo>
                      <a:lnTo>
                        <a:pt x="1193" y="16698"/>
                      </a:lnTo>
                      <a:lnTo>
                        <a:pt x="1151" y="16635"/>
                      </a:lnTo>
                      <a:lnTo>
                        <a:pt x="1005" y="16614"/>
                      </a:lnTo>
                      <a:lnTo>
                        <a:pt x="1005" y="16740"/>
                      </a:lnTo>
                      <a:lnTo>
                        <a:pt x="942" y="16823"/>
                      </a:lnTo>
                      <a:lnTo>
                        <a:pt x="795" y="16781"/>
                      </a:lnTo>
                      <a:lnTo>
                        <a:pt x="691" y="16781"/>
                      </a:lnTo>
                      <a:lnTo>
                        <a:pt x="691" y="16928"/>
                      </a:lnTo>
                      <a:lnTo>
                        <a:pt x="628" y="17053"/>
                      </a:lnTo>
                      <a:lnTo>
                        <a:pt x="481" y="17095"/>
                      </a:lnTo>
                      <a:lnTo>
                        <a:pt x="335" y="17242"/>
                      </a:lnTo>
                      <a:lnTo>
                        <a:pt x="335" y="17451"/>
                      </a:lnTo>
                      <a:lnTo>
                        <a:pt x="251" y="17451"/>
                      </a:lnTo>
                      <a:lnTo>
                        <a:pt x="105" y="17514"/>
                      </a:lnTo>
                      <a:lnTo>
                        <a:pt x="0" y="17556"/>
                      </a:lnTo>
                      <a:lnTo>
                        <a:pt x="105" y="17576"/>
                      </a:lnTo>
                      <a:lnTo>
                        <a:pt x="63" y="17744"/>
                      </a:lnTo>
                      <a:lnTo>
                        <a:pt x="21" y="17932"/>
                      </a:lnTo>
                      <a:lnTo>
                        <a:pt x="105" y="18037"/>
                      </a:lnTo>
                      <a:lnTo>
                        <a:pt x="209" y="18288"/>
                      </a:lnTo>
                      <a:lnTo>
                        <a:pt x="272" y="18288"/>
                      </a:lnTo>
                      <a:lnTo>
                        <a:pt x="440" y="18372"/>
                      </a:lnTo>
                      <a:lnTo>
                        <a:pt x="523" y="18497"/>
                      </a:lnTo>
                      <a:lnTo>
                        <a:pt x="565" y="18602"/>
                      </a:lnTo>
                      <a:lnTo>
                        <a:pt x="837" y="18769"/>
                      </a:lnTo>
                      <a:lnTo>
                        <a:pt x="900" y="18832"/>
                      </a:lnTo>
                      <a:lnTo>
                        <a:pt x="858" y="19020"/>
                      </a:lnTo>
                      <a:lnTo>
                        <a:pt x="753" y="19208"/>
                      </a:lnTo>
                      <a:lnTo>
                        <a:pt x="649" y="19460"/>
                      </a:lnTo>
                      <a:lnTo>
                        <a:pt x="774" y="19627"/>
                      </a:lnTo>
                      <a:lnTo>
                        <a:pt x="837" y="19773"/>
                      </a:lnTo>
                      <a:lnTo>
                        <a:pt x="1067" y="20234"/>
                      </a:lnTo>
                      <a:lnTo>
                        <a:pt x="1318" y="20820"/>
                      </a:lnTo>
                      <a:lnTo>
                        <a:pt x="1214" y="20861"/>
                      </a:lnTo>
                      <a:lnTo>
                        <a:pt x="1193" y="21217"/>
                      </a:lnTo>
                      <a:lnTo>
                        <a:pt x="1193" y="21322"/>
                      </a:lnTo>
                      <a:lnTo>
                        <a:pt x="1297" y="21343"/>
                      </a:lnTo>
                      <a:lnTo>
                        <a:pt x="1214" y="21447"/>
                      </a:lnTo>
                      <a:lnTo>
                        <a:pt x="1214" y="21636"/>
                      </a:lnTo>
                      <a:lnTo>
                        <a:pt x="1297" y="21740"/>
                      </a:lnTo>
                      <a:lnTo>
                        <a:pt x="1423" y="21761"/>
                      </a:lnTo>
                      <a:lnTo>
                        <a:pt x="1486" y="21866"/>
                      </a:lnTo>
                      <a:lnTo>
                        <a:pt x="1423" y="21929"/>
                      </a:lnTo>
                      <a:lnTo>
                        <a:pt x="1423" y="22138"/>
                      </a:lnTo>
                      <a:lnTo>
                        <a:pt x="1486" y="22263"/>
                      </a:lnTo>
                      <a:lnTo>
                        <a:pt x="1674" y="22389"/>
                      </a:lnTo>
                      <a:lnTo>
                        <a:pt x="1674" y="22577"/>
                      </a:lnTo>
                      <a:lnTo>
                        <a:pt x="1569" y="22745"/>
                      </a:lnTo>
                      <a:lnTo>
                        <a:pt x="1507" y="22912"/>
                      </a:lnTo>
                      <a:lnTo>
                        <a:pt x="1779" y="23289"/>
                      </a:lnTo>
                      <a:lnTo>
                        <a:pt x="1925" y="23330"/>
                      </a:lnTo>
                      <a:lnTo>
                        <a:pt x="2197" y="23623"/>
                      </a:lnTo>
                      <a:lnTo>
                        <a:pt x="2218" y="23812"/>
                      </a:lnTo>
                      <a:lnTo>
                        <a:pt x="2051" y="24230"/>
                      </a:lnTo>
                      <a:lnTo>
                        <a:pt x="1821" y="24628"/>
                      </a:lnTo>
                      <a:lnTo>
                        <a:pt x="1695" y="24900"/>
                      </a:lnTo>
                      <a:lnTo>
                        <a:pt x="1528" y="25151"/>
                      </a:lnTo>
                      <a:lnTo>
                        <a:pt x="1381" y="25402"/>
                      </a:lnTo>
                      <a:lnTo>
                        <a:pt x="1256" y="25486"/>
                      </a:lnTo>
                      <a:lnTo>
                        <a:pt x="984" y="25737"/>
                      </a:lnTo>
                      <a:lnTo>
                        <a:pt x="1005" y="25904"/>
                      </a:lnTo>
                      <a:cubicBezTo>
                        <a:pt x="1005" y="25883"/>
                        <a:pt x="1046" y="25883"/>
                        <a:pt x="1046" y="25883"/>
                      </a:cubicBezTo>
                      <a:cubicBezTo>
                        <a:pt x="1067" y="25883"/>
                        <a:pt x="1193" y="25799"/>
                        <a:pt x="1193" y="25799"/>
                      </a:cubicBezTo>
                      <a:lnTo>
                        <a:pt x="1318" y="25779"/>
                      </a:lnTo>
                      <a:lnTo>
                        <a:pt x="1256" y="25841"/>
                      </a:lnTo>
                      <a:lnTo>
                        <a:pt x="1297" y="25925"/>
                      </a:lnTo>
                      <a:lnTo>
                        <a:pt x="1297" y="26030"/>
                      </a:lnTo>
                      <a:lnTo>
                        <a:pt x="1172" y="25925"/>
                      </a:lnTo>
                      <a:lnTo>
                        <a:pt x="1151" y="26009"/>
                      </a:lnTo>
                      <a:lnTo>
                        <a:pt x="1277" y="26155"/>
                      </a:lnTo>
                      <a:lnTo>
                        <a:pt x="1402" y="26155"/>
                      </a:lnTo>
                      <a:lnTo>
                        <a:pt x="1486" y="26260"/>
                      </a:lnTo>
                      <a:lnTo>
                        <a:pt x="1611" y="26260"/>
                      </a:lnTo>
                      <a:lnTo>
                        <a:pt x="1674" y="26239"/>
                      </a:lnTo>
                      <a:lnTo>
                        <a:pt x="1779" y="26239"/>
                      </a:lnTo>
                      <a:lnTo>
                        <a:pt x="1883" y="26364"/>
                      </a:lnTo>
                      <a:lnTo>
                        <a:pt x="1800" y="26448"/>
                      </a:lnTo>
                      <a:lnTo>
                        <a:pt x="1611" y="26406"/>
                      </a:lnTo>
                      <a:lnTo>
                        <a:pt x="1528" y="26427"/>
                      </a:lnTo>
                      <a:lnTo>
                        <a:pt x="1507" y="26532"/>
                      </a:lnTo>
                      <a:lnTo>
                        <a:pt x="1381" y="26636"/>
                      </a:lnTo>
                      <a:lnTo>
                        <a:pt x="1277" y="26553"/>
                      </a:lnTo>
                      <a:lnTo>
                        <a:pt x="1214" y="26615"/>
                      </a:lnTo>
                      <a:lnTo>
                        <a:pt x="1214" y="26720"/>
                      </a:lnTo>
                      <a:lnTo>
                        <a:pt x="1109" y="26741"/>
                      </a:lnTo>
                      <a:lnTo>
                        <a:pt x="1067" y="26636"/>
                      </a:lnTo>
                      <a:lnTo>
                        <a:pt x="1005" y="26657"/>
                      </a:lnTo>
                      <a:lnTo>
                        <a:pt x="1005" y="26720"/>
                      </a:lnTo>
                      <a:lnTo>
                        <a:pt x="1067" y="26783"/>
                      </a:lnTo>
                      <a:lnTo>
                        <a:pt x="1046" y="26929"/>
                      </a:lnTo>
                      <a:lnTo>
                        <a:pt x="1088" y="26992"/>
                      </a:lnTo>
                      <a:lnTo>
                        <a:pt x="1088" y="27034"/>
                      </a:lnTo>
                      <a:lnTo>
                        <a:pt x="1067" y="27055"/>
                      </a:lnTo>
                      <a:lnTo>
                        <a:pt x="984" y="27159"/>
                      </a:lnTo>
                      <a:lnTo>
                        <a:pt x="942" y="27306"/>
                      </a:lnTo>
                      <a:lnTo>
                        <a:pt x="858" y="27369"/>
                      </a:lnTo>
                      <a:lnTo>
                        <a:pt x="795" y="27808"/>
                      </a:lnTo>
                      <a:lnTo>
                        <a:pt x="1067" y="28289"/>
                      </a:lnTo>
                      <a:lnTo>
                        <a:pt x="1067" y="28394"/>
                      </a:lnTo>
                      <a:lnTo>
                        <a:pt x="984" y="28457"/>
                      </a:lnTo>
                      <a:lnTo>
                        <a:pt x="1005" y="28561"/>
                      </a:lnTo>
                      <a:lnTo>
                        <a:pt x="942" y="28708"/>
                      </a:lnTo>
                      <a:lnTo>
                        <a:pt x="1046" y="28729"/>
                      </a:lnTo>
                      <a:lnTo>
                        <a:pt x="1067" y="28833"/>
                      </a:lnTo>
                      <a:lnTo>
                        <a:pt x="1046" y="28875"/>
                      </a:lnTo>
                      <a:lnTo>
                        <a:pt x="1088" y="28938"/>
                      </a:lnTo>
                      <a:lnTo>
                        <a:pt x="1109" y="29043"/>
                      </a:lnTo>
                      <a:lnTo>
                        <a:pt x="1088" y="29126"/>
                      </a:lnTo>
                      <a:lnTo>
                        <a:pt x="1172" y="29252"/>
                      </a:lnTo>
                      <a:lnTo>
                        <a:pt x="1193" y="29294"/>
                      </a:lnTo>
                      <a:lnTo>
                        <a:pt x="1256" y="29461"/>
                      </a:lnTo>
                      <a:lnTo>
                        <a:pt x="1318" y="29566"/>
                      </a:lnTo>
                      <a:lnTo>
                        <a:pt x="1360" y="29712"/>
                      </a:lnTo>
                      <a:lnTo>
                        <a:pt x="1402" y="29712"/>
                      </a:lnTo>
                      <a:lnTo>
                        <a:pt x="1507" y="29796"/>
                      </a:lnTo>
                      <a:lnTo>
                        <a:pt x="1632" y="29712"/>
                      </a:lnTo>
                      <a:lnTo>
                        <a:pt x="1737" y="29900"/>
                      </a:lnTo>
                      <a:lnTo>
                        <a:pt x="1883" y="29817"/>
                      </a:lnTo>
                      <a:lnTo>
                        <a:pt x="2009" y="29859"/>
                      </a:lnTo>
                      <a:lnTo>
                        <a:pt x="2113" y="30026"/>
                      </a:lnTo>
                      <a:lnTo>
                        <a:pt x="2260" y="29921"/>
                      </a:lnTo>
                      <a:lnTo>
                        <a:pt x="2427" y="29880"/>
                      </a:lnTo>
                      <a:lnTo>
                        <a:pt x="2511" y="29963"/>
                      </a:lnTo>
                      <a:lnTo>
                        <a:pt x="2574" y="29963"/>
                      </a:lnTo>
                      <a:lnTo>
                        <a:pt x="2846" y="30026"/>
                      </a:lnTo>
                      <a:lnTo>
                        <a:pt x="2867" y="30172"/>
                      </a:lnTo>
                      <a:lnTo>
                        <a:pt x="2825" y="30319"/>
                      </a:lnTo>
                      <a:lnTo>
                        <a:pt x="2930" y="30424"/>
                      </a:lnTo>
                      <a:lnTo>
                        <a:pt x="2930" y="30612"/>
                      </a:lnTo>
                      <a:lnTo>
                        <a:pt x="3055" y="30737"/>
                      </a:lnTo>
                      <a:lnTo>
                        <a:pt x="3139" y="30905"/>
                      </a:lnTo>
                      <a:lnTo>
                        <a:pt x="3285" y="31114"/>
                      </a:lnTo>
                      <a:lnTo>
                        <a:pt x="3390" y="31177"/>
                      </a:lnTo>
                      <a:lnTo>
                        <a:pt x="3453" y="31365"/>
                      </a:lnTo>
                      <a:lnTo>
                        <a:pt x="3620" y="31428"/>
                      </a:lnTo>
                      <a:lnTo>
                        <a:pt x="3829" y="31595"/>
                      </a:lnTo>
                      <a:lnTo>
                        <a:pt x="3871" y="31700"/>
                      </a:lnTo>
                      <a:lnTo>
                        <a:pt x="4018" y="31805"/>
                      </a:lnTo>
                      <a:lnTo>
                        <a:pt x="3934" y="31867"/>
                      </a:lnTo>
                      <a:lnTo>
                        <a:pt x="3829" y="32056"/>
                      </a:lnTo>
                      <a:lnTo>
                        <a:pt x="3557" y="32097"/>
                      </a:lnTo>
                      <a:lnTo>
                        <a:pt x="3411" y="31993"/>
                      </a:lnTo>
                      <a:lnTo>
                        <a:pt x="3369" y="32097"/>
                      </a:lnTo>
                      <a:lnTo>
                        <a:pt x="3369" y="32223"/>
                      </a:lnTo>
                      <a:lnTo>
                        <a:pt x="3474" y="32411"/>
                      </a:lnTo>
                      <a:lnTo>
                        <a:pt x="3453" y="32579"/>
                      </a:lnTo>
                      <a:lnTo>
                        <a:pt x="3578" y="32725"/>
                      </a:lnTo>
                      <a:lnTo>
                        <a:pt x="3578" y="32893"/>
                      </a:lnTo>
                      <a:lnTo>
                        <a:pt x="3683" y="32913"/>
                      </a:lnTo>
                      <a:lnTo>
                        <a:pt x="3808" y="32893"/>
                      </a:lnTo>
                      <a:lnTo>
                        <a:pt x="3808" y="32746"/>
                      </a:lnTo>
                      <a:lnTo>
                        <a:pt x="3892" y="32683"/>
                      </a:lnTo>
                      <a:lnTo>
                        <a:pt x="4185" y="32788"/>
                      </a:lnTo>
                      <a:lnTo>
                        <a:pt x="4457" y="32788"/>
                      </a:lnTo>
                      <a:lnTo>
                        <a:pt x="4624" y="32704"/>
                      </a:lnTo>
                      <a:lnTo>
                        <a:pt x="4750" y="32704"/>
                      </a:lnTo>
                      <a:lnTo>
                        <a:pt x="4834" y="32955"/>
                      </a:lnTo>
                      <a:lnTo>
                        <a:pt x="4959" y="33060"/>
                      </a:lnTo>
                      <a:lnTo>
                        <a:pt x="4875" y="33206"/>
                      </a:lnTo>
                      <a:lnTo>
                        <a:pt x="5043" y="33416"/>
                      </a:lnTo>
                      <a:lnTo>
                        <a:pt x="5357" y="33353"/>
                      </a:lnTo>
                      <a:lnTo>
                        <a:pt x="5461" y="33457"/>
                      </a:lnTo>
                      <a:lnTo>
                        <a:pt x="5482" y="33583"/>
                      </a:lnTo>
                      <a:lnTo>
                        <a:pt x="5587" y="33625"/>
                      </a:lnTo>
                      <a:lnTo>
                        <a:pt x="5587" y="33771"/>
                      </a:lnTo>
                      <a:lnTo>
                        <a:pt x="5650" y="33960"/>
                      </a:lnTo>
                      <a:lnTo>
                        <a:pt x="5901" y="34211"/>
                      </a:lnTo>
                      <a:lnTo>
                        <a:pt x="6005" y="34106"/>
                      </a:lnTo>
                      <a:lnTo>
                        <a:pt x="6173" y="34190"/>
                      </a:lnTo>
                      <a:lnTo>
                        <a:pt x="6298" y="34169"/>
                      </a:lnTo>
                      <a:lnTo>
                        <a:pt x="6424" y="34190"/>
                      </a:lnTo>
                      <a:lnTo>
                        <a:pt x="6612" y="34043"/>
                      </a:lnTo>
                      <a:lnTo>
                        <a:pt x="6696" y="34043"/>
                      </a:lnTo>
                      <a:lnTo>
                        <a:pt x="6821" y="34315"/>
                      </a:lnTo>
                      <a:lnTo>
                        <a:pt x="7010" y="34420"/>
                      </a:lnTo>
                      <a:lnTo>
                        <a:pt x="7051" y="34525"/>
                      </a:lnTo>
                      <a:lnTo>
                        <a:pt x="7135" y="34462"/>
                      </a:lnTo>
                      <a:lnTo>
                        <a:pt x="7344" y="34504"/>
                      </a:lnTo>
                      <a:lnTo>
                        <a:pt x="7491" y="34504"/>
                      </a:lnTo>
                      <a:lnTo>
                        <a:pt x="7595" y="34587"/>
                      </a:lnTo>
                      <a:lnTo>
                        <a:pt x="7742" y="34566"/>
                      </a:lnTo>
                      <a:lnTo>
                        <a:pt x="7888" y="34671"/>
                      </a:lnTo>
                      <a:lnTo>
                        <a:pt x="8077" y="34692"/>
                      </a:lnTo>
                      <a:lnTo>
                        <a:pt x="8160" y="34608"/>
                      </a:lnTo>
                      <a:lnTo>
                        <a:pt x="8202" y="34734"/>
                      </a:lnTo>
                      <a:lnTo>
                        <a:pt x="8286" y="34797"/>
                      </a:lnTo>
                      <a:lnTo>
                        <a:pt x="8286" y="34943"/>
                      </a:lnTo>
                      <a:lnTo>
                        <a:pt x="8181" y="35090"/>
                      </a:lnTo>
                      <a:lnTo>
                        <a:pt x="8056" y="35110"/>
                      </a:lnTo>
                      <a:lnTo>
                        <a:pt x="8014" y="35362"/>
                      </a:lnTo>
                      <a:lnTo>
                        <a:pt x="8181" y="35466"/>
                      </a:lnTo>
                      <a:lnTo>
                        <a:pt x="8202" y="35634"/>
                      </a:lnTo>
                      <a:lnTo>
                        <a:pt x="8119" y="35843"/>
                      </a:lnTo>
                      <a:lnTo>
                        <a:pt x="8160" y="35989"/>
                      </a:lnTo>
                      <a:lnTo>
                        <a:pt x="8056" y="36073"/>
                      </a:lnTo>
                      <a:lnTo>
                        <a:pt x="7763" y="36094"/>
                      </a:lnTo>
                      <a:lnTo>
                        <a:pt x="7637" y="36303"/>
                      </a:lnTo>
                      <a:lnTo>
                        <a:pt x="7554" y="36345"/>
                      </a:lnTo>
                      <a:lnTo>
                        <a:pt x="7533" y="36596"/>
                      </a:lnTo>
                      <a:lnTo>
                        <a:pt x="7554" y="36596"/>
                      </a:lnTo>
                      <a:lnTo>
                        <a:pt x="7658" y="36617"/>
                      </a:lnTo>
                      <a:lnTo>
                        <a:pt x="7784" y="36554"/>
                      </a:lnTo>
                      <a:lnTo>
                        <a:pt x="7951" y="36512"/>
                      </a:lnTo>
                      <a:lnTo>
                        <a:pt x="7972" y="36575"/>
                      </a:lnTo>
                      <a:lnTo>
                        <a:pt x="7951" y="36659"/>
                      </a:lnTo>
                      <a:lnTo>
                        <a:pt x="7637" y="36805"/>
                      </a:lnTo>
                      <a:lnTo>
                        <a:pt x="7491" y="36889"/>
                      </a:lnTo>
                      <a:lnTo>
                        <a:pt x="7554" y="36931"/>
                      </a:lnTo>
                      <a:lnTo>
                        <a:pt x="7637" y="36931"/>
                      </a:lnTo>
                      <a:lnTo>
                        <a:pt x="7554" y="37014"/>
                      </a:lnTo>
                      <a:lnTo>
                        <a:pt x="7428" y="36994"/>
                      </a:lnTo>
                      <a:lnTo>
                        <a:pt x="7240" y="37014"/>
                      </a:lnTo>
                      <a:lnTo>
                        <a:pt x="7323" y="37203"/>
                      </a:lnTo>
                      <a:lnTo>
                        <a:pt x="7386" y="37286"/>
                      </a:lnTo>
                      <a:lnTo>
                        <a:pt x="7449" y="37224"/>
                      </a:lnTo>
                      <a:lnTo>
                        <a:pt x="7470" y="37286"/>
                      </a:lnTo>
                      <a:lnTo>
                        <a:pt x="7575" y="37307"/>
                      </a:lnTo>
                      <a:lnTo>
                        <a:pt x="7575" y="37349"/>
                      </a:lnTo>
                      <a:lnTo>
                        <a:pt x="7491" y="37391"/>
                      </a:lnTo>
                      <a:lnTo>
                        <a:pt x="7449" y="37454"/>
                      </a:lnTo>
                      <a:lnTo>
                        <a:pt x="7365" y="37454"/>
                      </a:lnTo>
                      <a:lnTo>
                        <a:pt x="7323" y="37517"/>
                      </a:lnTo>
                      <a:lnTo>
                        <a:pt x="7323" y="37559"/>
                      </a:lnTo>
                      <a:lnTo>
                        <a:pt x="7177" y="37705"/>
                      </a:lnTo>
                      <a:lnTo>
                        <a:pt x="7177" y="37831"/>
                      </a:lnTo>
                      <a:lnTo>
                        <a:pt x="7240" y="37851"/>
                      </a:lnTo>
                      <a:lnTo>
                        <a:pt x="7219" y="38019"/>
                      </a:lnTo>
                      <a:lnTo>
                        <a:pt x="7114" y="37977"/>
                      </a:lnTo>
                      <a:lnTo>
                        <a:pt x="7072" y="38019"/>
                      </a:lnTo>
                      <a:lnTo>
                        <a:pt x="6968" y="37935"/>
                      </a:lnTo>
                      <a:lnTo>
                        <a:pt x="6842" y="37914"/>
                      </a:lnTo>
                      <a:lnTo>
                        <a:pt x="6842" y="37956"/>
                      </a:lnTo>
                      <a:lnTo>
                        <a:pt x="6905" y="38040"/>
                      </a:lnTo>
                      <a:lnTo>
                        <a:pt x="6821" y="38061"/>
                      </a:lnTo>
                      <a:lnTo>
                        <a:pt x="6738" y="38144"/>
                      </a:lnTo>
                      <a:lnTo>
                        <a:pt x="6863" y="38165"/>
                      </a:lnTo>
                      <a:lnTo>
                        <a:pt x="6947" y="38165"/>
                      </a:lnTo>
                      <a:lnTo>
                        <a:pt x="7114" y="38291"/>
                      </a:lnTo>
                      <a:lnTo>
                        <a:pt x="7114" y="38375"/>
                      </a:lnTo>
                      <a:lnTo>
                        <a:pt x="7240" y="38500"/>
                      </a:lnTo>
                      <a:lnTo>
                        <a:pt x="7449" y="38479"/>
                      </a:lnTo>
                      <a:lnTo>
                        <a:pt x="7679" y="38605"/>
                      </a:lnTo>
                      <a:lnTo>
                        <a:pt x="7847" y="38647"/>
                      </a:lnTo>
                      <a:lnTo>
                        <a:pt x="8202" y="38898"/>
                      </a:lnTo>
                      <a:lnTo>
                        <a:pt x="8286" y="39023"/>
                      </a:lnTo>
                      <a:lnTo>
                        <a:pt x="8391" y="39065"/>
                      </a:lnTo>
                      <a:lnTo>
                        <a:pt x="8412" y="39128"/>
                      </a:lnTo>
                      <a:lnTo>
                        <a:pt x="8516" y="39211"/>
                      </a:lnTo>
                      <a:lnTo>
                        <a:pt x="8600" y="39211"/>
                      </a:lnTo>
                      <a:lnTo>
                        <a:pt x="8621" y="39295"/>
                      </a:lnTo>
                      <a:lnTo>
                        <a:pt x="8725" y="39337"/>
                      </a:lnTo>
                      <a:lnTo>
                        <a:pt x="8788" y="39337"/>
                      </a:lnTo>
                      <a:lnTo>
                        <a:pt x="8893" y="39483"/>
                      </a:lnTo>
                      <a:lnTo>
                        <a:pt x="8997" y="39504"/>
                      </a:lnTo>
                      <a:lnTo>
                        <a:pt x="9039" y="39525"/>
                      </a:lnTo>
                      <a:lnTo>
                        <a:pt x="9102" y="39504"/>
                      </a:lnTo>
                      <a:lnTo>
                        <a:pt x="9248" y="39630"/>
                      </a:lnTo>
                      <a:lnTo>
                        <a:pt x="9248" y="39714"/>
                      </a:lnTo>
                      <a:lnTo>
                        <a:pt x="9374" y="39735"/>
                      </a:lnTo>
                      <a:lnTo>
                        <a:pt x="9520" y="39923"/>
                      </a:lnTo>
                      <a:lnTo>
                        <a:pt x="9583" y="40007"/>
                      </a:lnTo>
                      <a:lnTo>
                        <a:pt x="9625" y="40237"/>
                      </a:lnTo>
                      <a:lnTo>
                        <a:pt x="9730" y="40425"/>
                      </a:lnTo>
                      <a:lnTo>
                        <a:pt x="9688" y="40488"/>
                      </a:lnTo>
                      <a:lnTo>
                        <a:pt x="9730" y="40572"/>
                      </a:lnTo>
                      <a:cubicBezTo>
                        <a:pt x="9939" y="40572"/>
                        <a:pt x="10483" y="40572"/>
                        <a:pt x="10462" y="40446"/>
                      </a:cubicBezTo>
                      <a:lnTo>
                        <a:pt x="10420" y="40279"/>
                      </a:lnTo>
                      <a:lnTo>
                        <a:pt x="11090" y="40258"/>
                      </a:lnTo>
                      <a:cubicBezTo>
                        <a:pt x="11090" y="40258"/>
                        <a:pt x="11215" y="40383"/>
                        <a:pt x="11320" y="40383"/>
                      </a:cubicBezTo>
                      <a:cubicBezTo>
                        <a:pt x="11425" y="40383"/>
                        <a:pt x="11948" y="40153"/>
                        <a:pt x="11948" y="40153"/>
                      </a:cubicBezTo>
                      <a:cubicBezTo>
                        <a:pt x="11948" y="40153"/>
                        <a:pt x="12073" y="40174"/>
                        <a:pt x="12136" y="40279"/>
                      </a:cubicBezTo>
                      <a:cubicBezTo>
                        <a:pt x="12159" y="40337"/>
                        <a:pt x="12208" y="40350"/>
                        <a:pt x="12254" y="40350"/>
                      </a:cubicBezTo>
                      <a:cubicBezTo>
                        <a:pt x="12291" y="40350"/>
                        <a:pt x="12327" y="40341"/>
                        <a:pt x="12345" y="40341"/>
                      </a:cubicBezTo>
                      <a:lnTo>
                        <a:pt x="12345" y="40320"/>
                      </a:lnTo>
                      <a:lnTo>
                        <a:pt x="12492" y="40341"/>
                      </a:lnTo>
                      <a:lnTo>
                        <a:pt x="12764" y="40551"/>
                      </a:lnTo>
                      <a:lnTo>
                        <a:pt x="12826" y="40676"/>
                      </a:lnTo>
                      <a:lnTo>
                        <a:pt x="13098" y="40697"/>
                      </a:lnTo>
                      <a:lnTo>
                        <a:pt x="13140" y="40592"/>
                      </a:lnTo>
                      <a:lnTo>
                        <a:pt x="13308" y="40488"/>
                      </a:lnTo>
                      <a:lnTo>
                        <a:pt x="13496" y="40258"/>
                      </a:lnTo>
                      <a:lnTo>
                        <a:pt x="13433" y="40237"/>
                      </a:lnTo>
                      <a:lnTo>
                        <a:pt x="13119" y="39965"/>
                      </a:lnTo>
                      <a:lnTo>
                        <a:pt x="12910" y="39714"/>
                      </a:lnTo>
                      <a:lnTo>
                        <a:pt x="12889" y="39546"/>
                      </a:lnTo>
                      <a:lnTo>
                        <a:pt x="12805" y="39442"/>
                      </a:lnTo>
                      <a:lnTo>
                        <a:pt x="12805" y="39295"/>
                      </a:lnTo>
                      <a:lnTo>
                        <a:pt x="12785" y="39211"/>
                      </a:lnTo>
                      <a:lnTo>
                        <a:pt x="12764" y="39170"/>
                      </a:lnTo>
                      <a:lnTo>
                        <a:pt x="12680" y="39170"/>
                      </a:lnTo>
                      <a:lnTo>
                        <a:pt x="12680" y="39065"/>
                      </a:lnTo>
                      <a:lnTo>
                        <a:pt x="12722" y="39086"/>
                      </a:lnTo>
                      <a:lnTo>
                        <a:pt x="12764" y="38981"/>
                      </a:lnTo>
                      <a:lnTo>
                        <a:pt x="12805" y="38877"/>
                      </a:lnTo>
                      <a:lnTo>
                        <a:pt x="12722" y="38877"/>
                      </a:lnTo>
                      <a:lnTo>
                        <a:pt x="12680" y="38919"/>
                      </a:lnTo>
                      <a:lnTo>
                        <a:pt x="12554" y="38856"/>
                      </a:lnTo>
                      <a:lnTo>
                        <a:pt x="12554" y="38667"/>
                      </a:lnTo>
                      <a:lnTo>
                        <a:pt x="12450" y="38647"/>
                      </a:lnTo>
                      <a:lnTo>
                        <a:pt x="12366" y="38563"/>
                      </a:lnTo>
                      <a:lnTo>
                        <a:pt x="12282" y="38584"/>
                      </a:lnTo>
                      <a:lnTo>
                        <a:pt x="12178" y="38584"/>
                      </a:lnTo>
                      <a:lnTo>
                        <a:pt x="12136" y="38375"/>
                      </a:lnTo>
                      <a:lnTo>
                        <a:pt x="12157" y="38270"/>
                      </a:lnTo>
                      <a:lnTo>
                        <a:pt x="12199" y="38228"/>
                      </a:lnTo>
                      <a:lnTo>
                        <a:pt x="12199" y="38019"/>
                      </a:lnTo>
                      <a:lnTo>
                        <a:pt x="12261" y="37914"/>
                      </a:lnTo>
                      <a:lnTo>
                        <a:pt x="12282" y="37768"/>
                      </a:lnTo>
                      <a:lnTo>
                        <a:pt x="12345" y="37726"/>
                      </a:lnTo>
                      <a:lnTo>
                        <a:pt x="12366" y="37600"/>
                      </a:lnTo>
                      <a:lnTo>
                        <a:pt x="12408" y="37517"/>
                      </a:lnTo>
                      <a:lnTo>
                        <a:pt x="12408" y="37433"/>
                      </a:lnTo>
                      <a:lnTo>
                        <a:pt x="12471" y="37454"/>
                      </a:lnTo>
                      <a:lnTo>
                        <a:pt x="12513" y="37517"/>
                      </a:lnTo>
                      <a:lnTo>
                        <a:pt x="12575" y="37496"/>
                      </a:lnTo>
                      <a:lnTo>
                        <a:pt x="12596" y="37412"/>
                      </a:lnTo>
                      <a:lnTo>
                        <a:pt x="12659" y="37454"/>
                      </a:lnTo>
                      <a:lnTo>
                        <a:pt x="12701" y="37412"/>
                      </a:lnTo>
                      <a:lnTo>
                        <a:pt x="12785" y="37412"/>
                      </a:lnTo>
                      <a:lnTo>
                        <a:pt x="12868" y="37349"/>
                      </a:lnTo>
                      <a:lnTo>
                        <a:pt x="12826" y="37307"/>
                      </a:lnTo>
                      <a:lnTo>
                        <a:pt x="12764" y="37286"/>
                      </a:lnTo>
                      <a:lnTo>
                        <a:pt x="12805" y="37286"/>
                      </a:lnTo>
                      <a:cubicBezTo>
                        <a:pt x="12805" y="37286"/>
                        <a:pt x="12826" y="37307"/>
                        <a:pt x="12868" y="37307"/>
                      </a:cubicBezTo>
                      <a:cubicBezTo>
                        <a:pt x="12889" y="37307"/>
                        <a:pt x="12931" y="37286"/>
                        <a:pt x="12931" y="37286"/>
                      </a:cubicBezTo>
                      <a:lnTo>
                        <a:pt x="12994" y="37328"/>
                      </a:lnTo>
                      <a:lnTo>
                        <a:pt x="13036" y="37307"/>
                      </a:lnTo>
                      <a:lnTo>
                        <a:pt x="13015" y="37245"/>
                      </a:lnTo>
                      <a:lnTo>
                        <a:pt x="12847" y="37140"/>
                      </a:lnTo>
                      <a:lnTo>
                        <a:pt x="12931" y="37119"/>
                      </a:lnTo>
                      <a:lnTo>
                        <a:pt x="13036" y="37140"/>
                      </a:lnTo>
                      <a:lnTo>
                        <a:pt x="13098" y="37119"/>
                      </a:lnTo>
                      <a:lnTo>
                        <a:pt x="13161" y="37140"/>
                      </a:lnTo>
                      <a:lnTo>
                        <a:pt x="13161" y="37077"/>
                      </a:lnTo>
                      <a:lnTo>
                        <a:pt x="13119" y="37035"/>
                      </a:lnTo>
                      <a:lnTo>
                        <a:pt x="13161" y="37035"/>
                      </a:lnTo>
                      <a:lnTo>
                        <a:pt x="13161" y="36994"/>
                      </a:lnTo>
                      <a:lnTo>
                        <a:pt x="13119" y="36931"/>
                      </a:lnTo>
                      <a:lnTo>
                        <a:pt x="13203" y="36910"/>
                      </a:lnTo>
                      <a:lnTo>
                        <a:pt x="13203" y="36868"/>
                      </a:lnTo>
                      <a:lnTo>
                        <a:pt x="13203" y="36805"/>
                      </a:lnTo>
                      <a:lnTo>
                        <a:pt x="13057" y="36722"/>
                      </a:lnTo>
                      <a:lnTo>
                        <a:pt x="12910" y="36784"/>
                      </a:lnTo>
                      <a:lnTo>
                        <a:pt x="12701" y="36659"/>
                      </a:lnTo>
                      <a:lnTo>
                        <a:pt x="12701" y="36554"/>
                      </a:lnTo>
                      <a:lnTo>
                        <a:pt x="12910" y="36554"/>
                      </a:lnTo>
                      <a:lnTo>
                        <a:pt x="12680" y="36157"/>
                      </a:lnTo>
                      <a:lnTo>
                        <a:pt x="12408" y="35885"/>
                      </a:lnTo>
                      <a:lnTo>
                        <a:pt x="12052" y="35780"/>
                      </a:lnTo>
                      <a:lnTo>
                        <a:pt x="11989" y="35864"/>
                      </a:lnTo>
                      <a:lnTo>
                        <a:pt x="11822" y="35717"/>
                      </a:lnTo>
                      <a:lnTo>
                        <a:pt x="11843" y="35634"/>
                      </a:lnTo>
                      <a:lnTo>
                        <a:pt x="11738" y="35466"/>
                      </a:lnTo>
                      <a:lnTo>
                        <a:pt x="11508" y="35403"/>
                      </a:lnTo>
                      <a:lnTo>
                        <a:pt x="11571" y="35194"/>
                      </a:lnTo>
                      <a:lnTo>
                        <a:pt x="11634" y="34818"/>
                      </a:lnTo>
                      <a:lnTo>
                        <a:pt x="11550" y="34734"/>
                      </a:lnTo>
                      <a:lnTo>
                        <a:pt x="11529" y="34462"/>
                      </a:lnTo>
                      <a:lnTo>
                        <a:pt x="11634" y="34399"/>
                      </a:lnTo>
                      <a:lnTo>
                        <a:pt x="11780" y="34211"/>
                      </a:lnTo>
                      <a:lnTo>
                        <a:pt x="11780" y="34064"/>
                      </a:lnTo>
                      <a:lnTo>
                        <a:pt x="11864" y="33960"/>
                      </a:lnTo>
                      <a:lnTo>
                        <a:pt x="12178" y="34253"/>
                      </a:lnTo>
                      <a:lnTo>
                        <a:pt x="12199" y="34357"/>
                      </a:lnTo>
                      <a:lnTo>
                        <a:pt x="12387" y="34462"/>
                      </a:lnTo>
                      <a:lnTo>
                        <a:pt x="12575" y="34420"/>
                      </a:lnTo>
                      <a:lnTo>
                        <a:pt x="12554" y="34253"/>
                      </a:lnTo>
                      <a:lnTo>
                        <a:pt x="12617" y="34190"/>
                      </a:lnTo>
                      <a:lnTo>
                        <a:pt x="12492" y="33729"/>
                      </a:lnTo>
                      <a:lnTo>
                        <a:pt x="12680" y="33688"/>
                      </a:lnTo>
                      <a:lnTo>
                        <a:pt x="12868" y="33688"/>
                      </a:lnTo>
                      <a:lnTo>
                        <a:pt x="12868" y="33562"/>
                      </a:lnTo>
                      <a:lnTo>
                        <a:pt x="12785" y="33457"/>
                      </a:lnTo>
                      <a:lnTo>
                        <a:pt x="12805" y="33332"/>
                      </a:lnTo>
                      <a:lnTo>
                        <a:pt x="12994" y="33227"/>
                      </a:lnTo>
                      <a:lnTo>
                        <a:pt x="13077" y="33227"/>
                      </a:lnTo>
                      <a:lnTo>
                        <a:pt x="13119" y="33060"/>
                      </a:lnTo>
                      <a:lnTo>
                        <a:pt x="13203" y="32997"/>
                      </a:lnTo>
                      <a:lnTo>
                        <a:pt x="13329" y="33018"/>
                      </a:lnTo>
                      <a:lnTo>
                        <a:pt x="13349" y="32913"/>
                      </a:lnTo>
                      <a:lnTo>
                        <a:pt x="13329" y="32809"/>
                      </a:lnTo>
                      <a:lnTo>
                        <a:pt x="13349" y="32725"/>
                      </a:lnTo>
                      <a:lnTo>
                        <a:pt x="13538" y="32830"/>
                      </a:lnTo>
                      <a:lnTo>
                        <a:pt x="13663" y="32893"/>
                      </a:lnTo>
                      <a:lnTo>
                        <a:pt x="13642" y="32955"/>
                      </a:lnTo>
                      <a:lnTo>
                        <a:pt x="13559" y="33060"/>
                      </a:lnTo>
                      <a:lnTo>
                        <a:pt x="13621" y="33123"/>
                      </a:lnTo>
                      <a:lnTo>
                        <a:pt x="13726" y="33060"/>
                      </a:lnTo>
                      <a:lnTo>
                        <a:pt x="13747" y="32997"/>
                      </a:lnTo>
                      <a:lnTo>
                        <a:pt x="13831" y="32934"/>
                      </a:lnTo>
                      <a:lnTo>
                        <a:pt x="13831" y="33039"/>
                      </a:lnTo>
                      <a:lnTo>
                        <a:pt x="13914" y="32955"/>
                      </a:lnTo>
                      <a:lnTo>
                        <a:pt x="13935" y="32893"/>
                      </a:lnTo>
                      <a:lnTo>
                        <a:pt x="14040" y="32893"/>
                      </a:lnTo>
                      <a:lnTo>
                        <a:pt x="14165" y="32809"/>
                      </a:lnTo>
                      <a:lnTo>
                        <a:pt x="14270" y="32809"/>
                      </a:lnTo>
                      <a:lnTo>
                        <a:pt x="14312" y="32955"/>
                      </a:lnTo>
                      <a:lnTo>
                        <a:pt x="14458" y="33039"/>
                      </a:lnTo>
                      <a:lnTo>
                        <a:pt x="14668" y="32955"/>
                      </a:lnTo>
                      <a:lnTo>
                        <a:pt x="14772" y="32955"/>
                      </a:lnTo>
                      <a:lnTo>
                        <a:pt x="14814" y="33039"/>
                      </a:lnTo>
                      <a:lnTo>
                        <a:pt x="14898" y="33039"/>
                      </a:lnTo>
                      <a:lnTo>
                        <a:pt x="15002" y="33206"/>
                      </a:lnTo>
                      <a:lnTo>
                        <a:pt x="15128" y="33206"/>
                      </a:lnTo>
                      <a:lnTo>
                        <a:pt x="15233" y="33332"/>
                      </a:lnTo>
                      <a:lnTo>
                        <a:pt x="15400" y="33457"/>
                      </a:lnTo>
                      <a:lnTo>
                        <a:pt x="15463" y="33457"/>
                      </a:lnTo>
                      <a:lnTo>
                        <a:pt x="15526" y="33541"/>
                      </a:lnTo>
                      <a:lnTo>
                        <a:pt x="15526" y="33667"/>
                      </a:lnTo>
                      <a:lnTo>
                        <a:pt x="15609" y="33688"/>
                      </a:lnTo>
                      <a:lnTo>
                        <a:pt x="15672" y="33583"/>
                      </a:lnTo>
                      <a:lnTo>
                        <a:pt x="15672" y="33437"/>
                      </a:lnTo>
                      <a:lnTo>
                        <a:pt x="15777" y="33353"/>
                      </a:lnTo>
                      <a:lnTo>
                        <a:pt x="15860" y="33457"/>
                      </a:lnTo>
                      <a:lnTo>
                        <a:pt x="16070" y="33478"/>
                      </a:lnTo>
                      <a:lnTo>
                        <a:pt x="16153" y="33583"/>
                      </a:lnTo>
                      <a:lnTo>
                        <a:pt x="16258" y="33625"/>
                      </a:lnTo>
                      <a:lnTo>
                        <a:pt x="16383" y="33520"/>
                      </a:lnTo>
                      <a:lnTo>
                        <a:pt x="16383" y="33311"/>
                      </a:lnTo>
                      <a:lnTo>
                        <a:pt x="16509" y="33311"/>
                      </a:lnTo>
                      <a:lnTo>
                        <a:pt x="16509" y="33206"/>
                      </a:lnTo>
                      <a:lnTo>
                        <a:pt x="16614" y="33165"/>
                      </a:lnTo>
                      <a:lnTo>
                        <a:pt x="16697" y="33248"/>
                      </a:lnTo>
                      <a:lnTo>
                        <a:pt x="16760" y="33144"/>
                      </a:lnTo>
                      <a:lnTo>
                        <a:pt x="16886" y="33123"/>
                      </a:lnTo>
                      <a:lnTo>
                        <a:pt x="17032" y="33269"/>
                      </a:lnTo>
                      <a:lnTo>
                        <a:pt x="17074" y="33332"/>
                      </a:lnTo>
                      <a:lnTo>
                        <a:pt x="17220" y="33311"/>
                      </a:lnTo>
                      <a:lnTo>
                        <a:pt x="17199" y="33165"/>
                      </a:lnTo>
                      <a:lnTo>
                        <a:pt x="17283" y="33144"/>
                      </a:lnTo>
                      <a:lnTo>
                        <a:pt x="17409" y="33144"/>
                      </a:lnTo>
                      <a:lnTo>
                        <a:pt x="17451" y="33060"/>
                      </a:lnTo>
                      <a:lnTo>
                        <a:pt x="17597" y="33144"/>
                      </a:lnTo>
                      <a:lnTo>
                        <a:pt x="17660" y="33206"/>
                      </a:lnTo>
                      <a:lnTo>
                        <a:pt x="17639" y="33269"/>
                      </a:lnTo>
                      <a:lnTo>
                        <a:pt x="17555" y="33332"/>
                      </a:lnTo>
                      <a:lnTo>
                        <a:pt x="17660" y="33457"/>
                      </a:lnTo>
                      <a:lnTo>
                        <a:pt x="17764" y="33478"/>
                      </a:lnTo>
                      <a:lnTo>
                        <a:pt x="17827" y="33457"/>
                      </a:lnTo>
                      <a:lnTo>
                        <a:pt x="17911" y="33520"/>
                      </a:lnTo>
                      <a:lnTo>
                        <a:pt x="18078" y="33520"/>
                      </a:lnTo>
                      <a:lnTo>
                        <a:pt x="18287" y="33625"/>
                      </a:lnTo>
                      <a:lnTo>
                        <a:pt x="18434" y="33583"/>
                      </a:lnTo>
                      <a:lnTo>
                        <a:pt x="18476" y="33457"/>
                      </a:lnTo>
                      <a:lnTo>
                        <a:pt x="18476" y="33353"/>
                      </a:lnTo>
                      <a:lnTo>
                        <a:pt x="18539" y="33311"/>
                      </a:lnTo>
                      <a:lnTo>
                        <a:pt x="18706" y="33416"/>
                      </a:lnTo>
                      <a:lnTo>
                        <a:pt x="18873" y="33437"/>
                      </a:lnTo>
                      <a:lnTo>
                        <a:pt x="19062" y="33353"/>
                      </a:lnTo>
                      <a:lnTo>
                        <a:pt x="19103" y="33248"/>
                      </a:lnTo>
                      <a:lnTo>
                        <a:pt x="19083" y="32809"/>
                      </a:lnTo>
                      <a:lnTo>
                        <a:pt x="19020" y="32746"/>
                      </a:lnTo>
                      <a:lnTo>
                        <a:pt x="18852" y="32746"/>
                      </a:lnTo>
                      <a:lnTo>
                        <a:pt x="18748" y="32683"/>
                      </a:lnTo>
                      <a:lnTo>
                        <a:pt x="18706" y="32621"/>
                      </a:lnTo>
                      <a:lnTo>
                        <a:pt x="18580" y="32600"/>
                      </a:lnTo>
                      <a:lnTo>
                        <a:pt x="18497" y="32516"/>
                      </a:lnTo>
                      <a:lnTo>
                        <a:pt x="18371" y="32516"/>
                      </a:lnTo>
                      <a:lnTo>
                        <a:pt x="18371" y="32432"/>
                      </a:lnTo>
                      <a:lnTo>
                        <a:pt x="18350" y="32369"/>
                      </a:lnTo>
                      <a:lnTo>
                        <a:pt x="18371" y="32307"/>
                      </a:lnTo>
                      <a:lnTo>
                        <a:pt x="18476" y="32307"/>
                      </a:lnTo>
                      <a:lnTo>
                        <a:pt x="18497" y="32181"/>
                      </a:lnTo>
                      <a:lnTo>
                        <a:pt x="18580" y="32077"/>
                      </a:lnTo>
                      <a:lnTo>
                        <a:pt x="18559" y="31951"/>
                      </a:lnTo>
                      <a:lnTo>
                        <a:pt x="18476" y="31951"/>
                      </a:lnTo>
                      <a:lnTo>
                        <a:pt x="18476" y="31805"/>
                      </a:lnTo>
                      <a:lnTo>
                        <a:pt x="18601" y="31637"/>
                      </a:lnTo>
                      <a:lnTo>
                        <a:pt x="18748" y="31491"/>
                      </a:lnTo>
                      <a:lnTo>
                        <a:pt x="18978" y="31470"/>
                      </a:lnTo>
                      <a:lnTo>
                        <a:pt x="19083" y="31491"/>
                      </a:lnTo>
                      <a:lnTo>
                        <a:pt x="19166" y="31449"/>
                      </a:lnTo>
                      <a:lnTo>
                        <a:pt x="19166" y="31344"/>
                      </a:lnTo>
                      <a:lnTo>
                        <a:pt x="19062" y="31323"/>
                      </a:lnTo>
                      <a:lnTo>
                        <a:pt x="18978" y="31219"/>
                      </a:lnTo>
                      <a:lnTo>
                        <a:pt x="18873" y="31219"/>
                      </a:lnTo>
                      <a:lnTo>
                        <a:pt x="18790" y="31260"/>
                      </a:lnTo>
                      <a:lnTo>
                        <a:pt x="18685" y="31219"/>
                      </a:lnTo>
                      <a:lnTo>
                        <a:pt x="18539" y="31219"/>
                      </a:lnTo>
                      <a:lnTo>
                        <a:pt x="18539" y="31135"/>
                      </a:lnTo>
                      <a:lnTo>
                        <a:pt x="18580" y="31072"/>
                      </a:lnTo>
                      <a:lnTo>
                        <a:pt x="18748" y="31072"/>
                      </a:lnTo>
                      <a:lnTo>
                        <a:pt x="18685" y="30947"/>
                      </a:lnTo>
                      <a:lnTo>
                        <a:pt x="18539" y="30968"/>
                      </a:lnTo>
                      <a:lnTo>
                        <a:pt x="18434" y="30947"/>
                      </a:lnTo>
                      <a:lnTo>
                        <a:pt x="18476" y="30905"/>
                      </a:lnTo>
                      <a:lnTo>
                        <a:pt x="18434" y="30758"/>
                      </a:lnTo>
                      <a:lnTo>
                        <a:pt x="18476" y="30737"/>
                      </a:lnTo>
                      <a:lnTo>
                        <a:pt x="18601" y="30737"/>
                      </a:lnTo>
                      <a:lnTo>
                        <a:pt x="18664" y="30654"/>
                      </a:lnTo>
                      <a:lnTo>
                        <a:pt x="18748" y="30654"/>
                      </a:lnTo>
                      <a:lnTo>
                        <a:pt x="18769" y="30716"/>
                      </a:lnTo>
                      <a:lnTo>
                        <a:pt x="18894" y="30696"/>
                      </a:lnTo>
                      <a:lnTo>
                        <a:pt x="18999" y="30758"/>
                      </a:lnTo>
                      <a:lnTo>
                        <a:pt x="19062" y="30716"/>
                      </a:lnTo>
                      <a:lnTo>
                        <a:pt x="19062" y="30633"/>
                      </a:lnTo>
                      <a:lnTo>
                        <a:pt x="19166" y="30591"/>
                      </a:lnTo>
                      <a:lnTo>
                        <a:pt x="19271" y="30591"/>
                      </a:lnTo>
                      <a:lnTo>
                        <a:pt x="19334" y="30696"/>
                      </a:lnTo>
                      <a:lnTo>
                        <a:pt x="19396" y="30612"/>
                      </a:lnTo>
                      <a:lnTo>
                        <a:pt x="19396" y="30528"/>
                      </a:lnTo>
                      <a:lnTo>
                        <a:pt x="19606" y="30486"/>
                      </a:lnTo>
                      <a:lnTo>
                        <a:pt x="19731" y="30486"/>
                      </a:lnTo>
                      <a:lnTo>
                        <a:pt x="19899" y="30403"/>
                      </a:lnTo>
                      <a:lnTo>
                        <a:pt x="20045" y="30403"/>
                      </a:lnTo>
                      <a:lnTo>
                        <a:pt x="20066" y="30340"/>
                      </a:lnTo>
                      <a:lnTo>
                        <a:pt x="20233" y="30235"/>
                      </a:lnTo>
                      <a:lnTo>
                        <a:pt x="20359" y="30235"/>
                      </a:lnTo>
                      <a:lnTo>
                        <a:pt x="20443" y="30193"/>
                      </a:lnTo>
                      <a:lnTo>
                        <a:pt x="20526" y="30193"/>
                      </a:lnTo>
                      <a:lnTo>
                        <a:pt x="20589" y="30214"/>
                      </a:lnTo>
                      <a:lnTo>
                        <a:pt x="20652" y="30172"/>
                      </a:lnTo>
                      <a:lnTo>
                        <a:pt x="20652" y="30026"/>
                      </a:lnTo>
                      <a:lnTo>
                        <a:pt x="20736" y="29984"/>
                      </a:lnTo>
                      <a:lnTo>
                        <a:pt x="20861" y="29984"/>
                      </a:lnTo>
                      <a:lnTo>
                        <a:pt x="20882" y="29900"/>
                      </a:lnTo>
                      <a:lnTo>
                        <a:pt x="20966" y="29859"/>
                      </a:lnTo>
                      <a:lnTo>
                        <a:pt x="21008" y="29900"/>
                      </a:lnTo>
                      <a:lnTo>
                        <a:pt x="21091" y="29921"/>
                      </a:lnTo>
                      <a:lnTo>
                        <a:pt x="21196" y="29880"/>
                      </a:lnTo>
                      <a:lnTo>
                        <a:pt x="21321" y="29817"/>
                      </a:lnTo>
                      <a:lnTo>
                        <a:pt x="21572" y="29670"/>
                      </a:lnTo>
                      <a:lnTo>
                        <a:pt x="21614" y="29670"/>
                      </a:lnTo>
                      <a:lnTo>
                        <a:pt x="21677" y="29649"/>
                      </a:lnTo>
                      <a:lnTo>
                        <a:pt x="21803" y="29608"/>
                      </a:lnTo>
                      <a:lnTo>
                        <a:pt x="21886" y="29503"/>
                      </a:lnTo>
                      <a:lnTo>
                        <a:pt x="21949" y="29545"/>
                      </a:lnTo>
                      <a:lnTo>
                        <a:pt x="22116" y="29503"/>
                      </a:lnTo>
                      <a:lnTo>
                        <a:pt x="22116" y="29440"/>
                      </a:lnTo>
                      <a:lnTo>
                        <a:pt x="22054" y="29356"/>
                      </a:lnTo>
                      <a:lnTo>
                        <a:pt x="22116" y="29336"/>
                      </a:lnTo>
                      <a:lnTo>
                        <a:pt x="22284" y="29336"/>
                      </a:lnTo>
                      <a:lnTo>
                        <a:pt x="22305" y="29231"/>
                      </a:lnTo>
                      <a:lnTo>
                        <a:pt x="22409" y="29168"/>
                      </a:lnTo>
                      <a:lnTo>
                        <a:pt x="22472" y="29168"/>
                      </a:lnTo>
                      <a:lnTo>
                        <a:pt x="22556" y="29147"/>
                      </a:lnTo>
                      <a:lnTo>
                        <a:pt x="22681" y="29189"/>
                      </a:lnTo>
                      <a:lnTo>
                        <a:pt x="22849" y="29168"/>
                      </a:lnTo>
                      <a:lnTo>
                        <a:pt x="22974" y="29273"/>
                      </a:lnTo>
                      <a:lnTo>
                        <a:pt x="23100" y="29273"/>
                      </a:lnTo>
                      <a:lnTo>
                        <a:pt x="23246" y="29210"/>
                      </a:lnTo>
                      <a:lnTo>
                        <a:pt x="23372" y="29210"/>
                      </a:lnTo>
                      <a:lnTo>
                        <a:pt x="23414" y="29356"/>
                      </a:lnTo>
                      <a:lnTo>
                        <a:pt x="23477" y="29377"/>
                      </a:lnTo>
                      <a:lnTo>
                        <a:pt x="23539" y="29503"/>
                      </a:lnTo>
                      <a:lnTo>
                        <a:pt x="23602" y="29608"/>
                      </a:lnTo>
                      <a:lnTo>
                        <a:pt x="23686" y="29670"/>
                      </a:lnTo>
                      <a:lnTo>
                        <a:pt x="23686" y="29712"/>
                      </a:lnTo>
                      <a:lnTo>
                        <a:pt x="23665" y="29817"/>
                      </a:lnTo>
                      <a:lnTo>
                        <a:pt x="23686" y="29921"/>
                      </a:lnTo>
                      <a:lnTo>
                        <a:pt x="23686" y="29984"/>
                      </a:lnTo>
                      <a:lnTo>
                        <a:pt x="23602" y="30005"/>
                      </a:lnTo>
                      <a:lnTo>
                        <a:pt x="23665" y="30110"/>
                      </a:lnTo>
                      <a:lnTo>
                        <a:pt x="23749" y="30152"/>
                      </a:lnTo>
                      <a:lnTo>
                        <a:pt x="23874" y="30089"/>
                      </a:lnTo>
                      <a:lnTo>
                        <a:pt x="23937" y="30152"/>
                      </a:lnTo>
                      <a:lnTo>
                        <a:pt x="24000" y="30131"/>
                      </a:lnTo>
                      <a:lnTo>
                        <a:pt x="24021" y="30026"/>
                      </a:lnTo>
                      <a:lnTo>
                        <a:pt x="24104" y="30005"/>
                      </a:lnTo>
                      <a:lnTo>
                        <a:pt x="24125" y="30110"/>
                      </a:lnTo>
                      <a:lnTo>
                        <a:pt x="24209" y="30110"/>
                      </a:lnTo>
                      <a:lnTo>
                        <a:pt x="24230" y="30026"/>
                      </a:lnTo>
                      <a:lnTo>
                        <a:pt x="24188" y="29921"/>
                      </a:lnTo>
                      <a:lnTo>
                        <a:pt x="24209" y="29900"/>
                      </a:lnTo>
                      <a:lnTo>
                        <a:pt x="24418" y="30026"/>
                      </a:lnTo>
                      <a:lnTo>
                        <a:pt x="24439" y="30214"/>
                      </a:lnTo>
                      <a:lnTo>
                        <a:pt x="24523" y="30340"/>
                      </a:lnTo>
                      <a:lnTo>
                        <a:pt x="24606" y="30340"/>
                      </a:lnTo>
                      <a:lnTo>
                        <a:pt x="24669" y="30256"/>
                      </a:lnTo>
                      <a:lnTo>
                        <a:pt x="24627" y="30235"/>
                      </a:lnTo>
                      <a:lnTo>
                        <a:pt x="24606" y="30193"/>
                      </a:lnTo>
                      <a:lnTo>
                        <a:pt x="24732" y="30152"/>
                      </a:lnTo>
                      <a:lnTo>
                        <a:pt x="24941" y="30256"/>
                      </a:lnTo>
                      <a:lnTo>
                        <a:pt x="25025" y="30256"/>
                      </a:lnTo>
                      <a:lnTo>
                        <a:pt x="25088" y="30193"/>
                      </a:lnTo>
                      <a:lnTo>
                        <a:pt x="25150" y="30214"/>
                      </a:lnTo>
                      <a:lnTo>
                        <a:pt x="25088" y="30319"/>
                      </a:lnTo>
                      <a:lnTo>
                        <a:pt x="25025" y="30361"/>
                      </a:lnTo>
                      <a:lnTo>
                        <a:pt x="25025" y="30528"/>
                      </a:lnTo>
                      <a:lnTo>
                        <a:pt x="25088" y="30633"/>
                      </a:lnTo>
                      <a:lnTo>
                        <a:pt x="25171" y="30633"/>
                      </a:lnTo>
                      <a:lnTo>
                        <a:pt x="25255" y="30549"/>
                      </a:lnTo>
                      <a:lnTo>
                        <a:pt x="25381" y="30528"/>
                      </a:lnTo>
                      <a:lnTo>
                        <a:pt x="25611" y="30570"/>
                      </a:lnTo>
                      <a:lnTo>
                        <a:pt x="25673" y="30612"/>
                      </a:lnTo>
                      <a:lnTo>
                        <a:pt x="25757" y="30549"/>
                      </a:lnTo>
                      <a:lnTo>
                        <a:pt x="25715" y="30424"/>
                      </a:lnTo>
                      <a:lnTo>
                        <a:pt x="25820" y="30361"/>
                      </a:lnTo>
                      <a:lnTo>
                        <a:pt x="25987" y="30340"/>
                      </a:lnTo>
                      <a:lnTo>
                        <a:pt x="26092" y="30256"/>
                      </a:lnTo>
                      <a:lnTo>
                        <a:pt x="26134" y="30152"/>
                      </a:lnTo>
                      <a:lnTo>
                        <a:pt x="26217" y="30089"/>
                      </a:lnTo>
                      <a:lnTo>
                        <a:pt x="26217" y="30005"/>
                      </a:lnTo>
                      <a:lnTo>
                        <a:pt x="26343" y="29880"/>
                      </a:lnTo>
                      <a:lnTo>
                        <a:pt x="26448" y="29838"/>
                      </a:lnTo>
                      <a:lnTo>
                        <a:pt x="26531" y="29733"/>
                      </a:lnTo>
                      <a:lnTo>
                        <a:pt x="26657" y="29712"/>
                      </a:lnTo>
                      <a:lnTo>
                        <a:pt x="26824" y="29670"/>
                      </a:lnTo>
                      <a:lnTo>
                        <a:pt x="26866" y="29712"/>
                      </a:lnTo>
                      <a:lnTo>
                        <a:pt x="26866" y="29817"/>
                      </a:lnTo>
                      <a:lnTo>
                        <a:pt x="27138" y="29900"/>
                      </a:lnTo>
                      <a:lnTo>
                        <a:pt x="27054" y="29921"/>
                      </a:lnTo>
                      <a:lnTo>
                        <a:pt x="27117" y="30005"/>
                      </a:lnTo>
                      <a:lnTo>
                        <a:pt x="28163" y="30800"/>
                      </a:lnTo>
                      <a:lnTo>
                        <a:pt x="29565" y="32579"/>
                      </a:lnTo>
                      <a:lnTo>
                        <a:pt x="29712" y="32537"/>
                      </a:lnTo>
                      <a:lnTo>
                        <a:pt x="29816" y="32495"/>
                      </a:lnTo>
                      <a:lnTo>
                        <a:pt x="29837" y="32411"/>
                      </a:lnTo>
                      <a:lnTo>
                        <a:pt x="29816" y="32390"/>
                      </a:lnTo>
                      <a:lnTo>
                        <a:pt x="29816" y="32265"/>
                      </a:lnTo>
                      <a:lnTo>
                        <a:pt x="29879" y="32202"/>
                      </a:lnTo>
                      <a:lnTo>
                        <a:pt x="30047" y="32286"/>
                      </a:lnTo>
                      <a:lnTo>
                        <a:pt x="30026" y="32369"/>
                      </a:lnTo>
                      <a:lnTo>
                        <a:pt x="30026" y="32432"/>
                      </a:lnTo>
                      <a:lnTo>
                        <a:pt x="30151" y="32474"/>
                      </a:lnTo>
                      <a:lnTo>
                        <a:pt x="30214" y="32537"/>
                      </a:lnTo>
                      <a:lnTo>
                        <a:pt x="30319" y="32537"/>
                      </a:lnTo>
                      <a:lnTo>
                        <a:pt x="30402" y="32495"/>
                      </a:lnTo>
                      <a:lnTo>
                        <a:pt x="30507" y="32474"/>
                      </a:lnTo>
                      <a:lnTo>
                        <a:pt x="30674" y="32537"/>
                      </a:lnTo>
                      <a:lnTo>
                        <a:pt x="30800" y="32495"/>
                      </a:lnTo>
                      <a:lnTo>
                        <a:pt x="30904" y="32516"/>
                      </a:lnTo>
                      <a:lnTo>
                        <a:pt x="31009" y="32474"/>
                      </a:lnTo>
                      <a:lnTo>
                        <a:pt x="31030" y="32411"/>
                      </a:lnTo>
                      <a:lnTo>
                        <a:pt x="31009" y="32369"/>
                      </a:lnTo>
                      <a:lnTo>
                        <a:pt x="31030" y="32307"/>
                      </a:lnTo>
                      <a:lnTo>
                        <a:pt x="31218" y="32286"/>
                      </a:lnTo>
                      <a:lnTo>
                        <a:pt x="31427" y="32286"/>
                      </a:lnTo>
                      <a:lnTo>
                        <a:pt x="31616" y="32328"/>
                      </a:lnTo>
                      <a:lnTo>
                        <a:pt x="31783" y="32474"/>
                      </a:lnTo>
                      <a:lnTo>
                        <a:pt x="31888" y="32621"/>
                      </a:lnTo>
                      <a:lnTo>
                        <a:pt x="31951" y="32746"/>
                      </a:lnTo>
                      <a:lnTo>
                        <a:pt x="32013" y="32746"/>
                      </a:lnTo>
                      <a:lnTo>
                        <a:pt x="32139" y="32788"/>
                      </a:lnTo>
                      <a:lnTo>
                        <a:pt x="32264" y="32851"/>
                      </a:lnTo>
                      <a:lnTo>
                        <a:pt x="32327" y="32851"/>
                      </a:lnTo>
                      <a:lnTo>
                        <a:pt x="32390" y="32913"/>
                      </a:lnTo>
                      <a:lnTo>
                        <a:pt x="32390" y="32997"/>
                      </a:lnTo>
                      <a:lnTo>
                        <a:pt x="32369" y="33039"/>
                      </a:lnTo>
                      <a:lnTo>
                        <a:pt x="32369" y="33144"/>
                      </a:lnTo>
                      <a:lnTo>
                        <a:pt x="32390" y="33227"/>
                      </a:lnTo>
                      <a:lnTo>
                        <a:pt x="32453" y="33269"/>
                      </a:lnTo>
                      <a:lnTo>
                        <a:pt x="32474" y="33311"/>
                      </a:lnTo>
                      <a:lnTo>
                        <a:pt x="32536" y="33311"/>
                      </a:lnTo>
                      <a:lnTo>
                        <a:pt x="32641" y="33353"/>
                      </a:lnTo>
                      <a:lnTo>
                        <a:pt x="32704" y="33416"/>
                      </a:lnTo>
                      <a:lnTo>
                        <a:pt x="32746" y="33353"/>
                      </a:lnTo>
                      <a:lnTo>
                        <a:pt x="32850" y="33311"/>
                      </a:lnTo>
                      <a:lnTo>
                        <a:pt x="33101" y="33269"/>
                      </a:lnTo>
                      <a:lnTo>
                        <a:pt x="33227" y="33248"/>
                      </a:lnTo>
                      <a:lnTo>
                        <a:pt x="33290" y="33144"/>
                      </a:lnTo>
                      <a:lnTo>
                        <a:pt x="33394" y="33102"/>
                      </a:lnTo>
                      <a:lnTo>
                        <a:pt x="33436" y="33123"/>
                      </a:lnTo>
                      <a:lnTo>
                        <a:pt x="33394" y="33248"/>
                      </a:lnTo>
                      <a:lnTo>
                        <a:pt x="33415" y="33353"/>
                      </a:lnTo>
                      <a:lnTo>
                        <a:pt x="33499" y="33374"/>
                      </a:lnTo>
                      <a:lnTo>
                        <a:pt x="33624" y="33478"/>
                      </a:lnTo>
                      <a:lnTo>
                        <a:pt x="33792" y="33541"/>
                      </a:lnTo>
                      <a:lnTo>
                        <a:pt x="33813" y="33562"/>
                      </a:lnTo>
                      <a:lnTo>
                        <a:pt x="33896" y="33562"/>
                      </a:lnTo>
                      <a:lnTo>
                        <a:pt x="34001" y="33625"/>
                      </a:lnTo>
                      <a:lnTo>
                        <a:pt x="34043" y="33625"/>
                      </a:lnTo>
                      <a:lnTo>
                        <a:pt x="34043" y="33583"/>
                      </a:lnTo>
                      <a:lnTo>
                        <a:pt x="34127" y="33374"/>
                      </a:lnTo>
                      <a:lnTo>
                        <a:pt x="34231" y="33332"/>
                      </a:lnTo>
                      <a:lnTo>
                        <a:pt x="34482" y="33332"/>
                      </a:lnTo>
                      <a:lnTo>
                        <a:pt x="34524" y="33269"/>
                      </a:lnTo>
                      <a:lnTo>
                        <a:pt x="34629" y="33165"/>
                      </a:lnTo>
                      <a:lnTo>
                        <a:pt x="34796" y="33102"/>
                      </a:lnTo>
                      <a:lnTo>
                        <a:pt x="34796" y="32997"/>
                      </a:lnTo>
                      <a:lnTo>
                        <a:pt x="34859" y="32893"/>
                      </a:lnTo>
                      <a:lnTo>
                        <a:pt x="35005" y="32809"/>
                      </a:lnTo>
                      <a:lnTo>
                        <a:pt x="35005" y="32725"/>
                      </a:lnTo>
                      <a:lnTo>
                        <a:pt x="35110" y="32621"/>
                      </a:lnTo>
                      <a:lnTo>
                        <a:pt x="35215" y="32600"/>
                      </a:lnTo>
                      <a:lnTo>
                        <a:pt x="35298" y="32495"/>
                      </a:lnTo>
                      <a:lnTo>
                        <a:pt x="35361" y="32432"/>
                      </a:lnTo>
                      <a:lnTo>
                        <a:pt x="35298" y="32390"/>
                      </a:lnTo>
                      <a:lnTo>
                        <a:pt x="35298" y="32307"/>
                      </a:lnTo>
                      <a:lnTo>
                        <a:pt x="35319" y="32265"/>
                      </a:lnTo>
                      <a:lnTo>
                        <a:pt x="35508" y="32307"/>
                      </a:lnTo>
                      <a:lnTo>
                        <a:pt x="35591" y="32265"/>
                      </a:lnTo>
                      <a:lnTo>
                        <a:pt x="35633" y="32097"/>
                      </a:lnTo>
                      <a:lnTo>
                        <a:pt x="35717" y="32077"/>
                      </a:lnTo>
                      <a:lnTo>
                        <a:pt x="35926" y="32056"/>
                      </a:lnTo>
                      <a:lnTo>
                        <a:pt x="36031" y="32014"/>
                      </a:lnTo>
                      <a:lnTo>
                        <a:pt x="36261" y="32014"/>
                      </a:lnTo>
                      <a:lnTo>
                        <a:pt x="36345" y="31972"/>
                      </a:lnTo>
                      <a:lnTo>
                        <a:pt x="36365" y="31972"/>
                      </a:lnTo>
                      <a:lnTo>
                        <a:pt x="36449" y="32077"/>
                      </a:lnTo>
                      <a:lnTo>
                        <a:pt x="36449" y="32160"/>
                      </a:lnTo>
                      <a:lnTo>
                        <a:pt x="36533" y="32223"/>
                      </a:lnTo>
                      <a:lnTo>
                        <a:pt x="36658" y="32223"/>
                      </a:lnTo>
                      <a:lnTo>
                        <a:pt x="36700" y="32202"/>
                      </a:lnTo>
                      <a:lnTo>
                        <a:pt x="36805" y="32202"/>
                      </a:lnTo>
                      <a:lnTo>
                        <a:pt x="36889" y="32160"/>
                      </a:lnTo>
                      <a:lnTo>
                        <a:pt x="37077" y="32160"/>
                      </a:lnTo>
                      <a:lnTo>
                        <a:pt x="37098" y="32223"/>
                      </a:lnTo>
                      <a:lnTo>
                        <a:pt x="37119" y="32328"/>
                      </a:lnTo>
                      <a:lnTo>
                        <a:pt x="37161" y="32411"/>
                      </a:lnTo>
                      <a:lnTo>
                        <a:pt x="37453" y="32579"/>
                      </a:lnTo>
                      <a:lnTo>
                        <a:pt x="37537" y="32641"/>
                      </a:lnTo>
                      <a:lnTo>
                        <a:pt x="37746" y="32746"/>
                      </a:lnTo>
                      <a:lnTo>
                        <a:pt x="37830" y="32704"/>
                      </a:lnTo>
                      <a:lnTo>
                        <a:pt x="37935" y="32641"/>
                      </a:lnTo>
                      <a:lnTo>
                        <a:pt x="38060" y="32579"/>
                      </a:lnTo>
                      <a:lnTo>
                        <a:pt x="38165" y="32579"/>
                      </a:lnTo>
                      <a:lnTo>
                        <a:pt x="38269" y="32600"/>
                      </a:lnTo>
                      <a:lnTo>
                        <a:pt x="38353" y="32641"/>
                      </a:lnTo>
                      <a:lnTo>
                        <a:pt x="38437" y="32621"/>
                      </a:lnTo>
                      <a:lnTo>
                        <a:pt x="38688" y="32621"/>
                      </a:lnTo>
                      <a:lnTo>
                        <a:pt x="38793" y="32683"/>
                      </a:lnTo>
                      <a:lnTo>
                        <a:pt x="38897" y="32683"/>
                      </a:lnTo>
                      <a:lnTo>
                        <a:pt x="38939" y="32641"/>
                      </a:lnTo>
                      <a:lnTo>
                        <a:pt x="39044" y="32683"/>
                      </a:lnTo>
                      <a:lnTo>
                        <a:pt x="39211" y="32641"/>
                      </a:lnTo>
                      <a:lnTo>
                        <a:pt x="39316" y="32474"/>
                      </a:lnTo>
                      <a:lnTo>
                        <a:pt x="39274" y="32390"/>
                      </a:lnTo>
                      <a:lnTo>
                        <a:pt x="39169" y="32307"/>
                      </a:lnTo>
                      <a:lnTo>
                        <a:pt x="39169" y="32118"/>
                      </a:lnTo>
                      <a:lnTo>
                        <a:pt x="39190" y="31951"/>
                      </a:lnTo>
                      <a:lnTo>
                        <a:pt x="39169" y="31867"/>
                      </a:lnTo>
                      <a:lnTo>
                        <a:pt x="39065" y="31846"/>
                      </a:lnTo>
                      <a:lnTo>
                        <a:pt x="39002" y="31763"/>
                      </a:lnTo>
                      <a:lnTo>
                        <a:pt x="38834" y="31700"/>
                      </a:lnTo>
                      <a:lnTo>
                        <a:pt x="38772" y="31574"/>
                      </a:lnTo>
                      <a:lnTo>
                        <a:pt x="38772" y="31281"/>
                      </a:lnTo>
                      <a:lnTo>
                        <a:pt x="38876" y="31156"/>
                      </a:lnTo>
                      <a:lnTo>
                        <a:pt x="38876" y="31072"/>
                      </a:lnTo>
                      <a:lnTo>
                        <a:pt x="38939" y="30968"/>
                      </a:lnTo>
                      <a:lnTo>
                        <a:pt x="39044" y="30947"/>
                      </a:lnTo>
                      <a:lnTo>
                        <a:pt x="39086" y="30968"/>
                      </a:lnTo>
                      <a:lnTo>
                        <a:pt x="39148" y="30863"/>
                      </a:lnTo>
                      <a:lnTo>
                        <a:pt x="39106" y="30758"/>
                      </a:lnTo>
                      <a:lnTo>
                        <a:pt x="39148" y="30696"/>
                      </a:lnTo>
                      <a:lnTo>
                        <a:pt x="39211" y="30633"/>
                      </a:lnTo>
                      <a:lnTo>
                        <a:pt x="39316" y="30633"/>
                      </a:lnTo>
                      <a:lnTo>
                        <a:pt x="39399" y="30696"/>
                      </a:lnTo>
                      <a:lnTo>
                        <a:pt x="39567" y="30737"/>
                      </a:lnTo>
                      <a:lnTo>
                        <a:pt x="39713" y="30821"/>
                      </a:lnTo>
                      <a:lnTo>
                        <a:pt x="39734" y="30863"/>
                      </a:lnTo>
                      <a:lnTo>
                        <a:pt x="39881" y="30926"/>
                      </a:lnTo>
                      <a:lnTo>
                        <a:pt x="40236" y="30926"/>
                      </a:lnTo>
                      <a:lnTo>
                        <a:pt x="40320" y="30968"/>
                      </a:lnTo>
                      <a:lnTo>
                        <a:pt x="40362" y="31030"/>
                      </a:lnTo>
                      <a:lnTo>
                        <a:pt x="40529" y="31051"/>
                      </a:lnTo>
                      <a:lnTo>
                        <a:pt x="40613" y="31114"/>
                      </a:lnTo>
                      <a:lnTo>
                        <a:pt x="40718" y="31135"/>
                      </a:lnTo>
                      <a:lnTo>
                        <a:pt x="40948" y="31135"/>
                      </a:lnTo>
                      <a:lnTo>
                        <a:pt x="41031" y="31156"/>
                      </a:lnTo>
                      <a:lnTo>
                        <a:pt x="41073" y="31240"/>
                      </a:lnTo>
                      <a:lnTo>
                        <a:pt x="41073" y="31323"/>
                      </a:lnTo>
                      <a:lnTo>
                        <a:pt x="41136" y="31386"/>
                      </a:lnTo>
                      <a:lnTo>
                        <a:pt x="41136" y="31470"/>
                      </a:lnTo>
                      <a:lnTo>
                        <a:pt x="41178" y="31533"/>
                      </a:lnTo>
                      <a:lnTo>
                        <a:pt x="41241" y="31658"/>
                      </a:lnTo>
                      <a:lnTo>
                        <a:pt x="41241" y="31763"/>
                      </a:lnTo>
                      <a:lnTo>
                        <a:pt x="41303" y="31805"/>
                      </a:lnTo>
                      <a:lnTo>
                        <a:pt x="41387" y="31805"/>
                      </a:lnTo>
                      <a:lnTo>
                        <a:pt x="41492" y="31909"/>
                      </a:lnTo>
                      <a:lnTo>
                        <a:pt x="41513" y="31972"/>
                      </a:lnTo>
                      <a:lnTo>
                        <a:pt x="41680" y="32014"/>
                      </a:lnTo>
                      <a:lnTo>
                        <a:pt x="41868" y="32118"/>
                      </a:lnTo>
                      <a:lnTo>
                        <a:pt x="41931" y="32118"/>
                      </a:lnTo>
                      <a:lnTo>
                        <a:pt x="41994" y="32077"/>
                      </a:lnTo>
                      <a:lnTo>
                        <a:pt x="42182" y="32077"/>
                      </a:lnTo>
                      <a:lnTo>
                        <a:pt x="42245" y="32014"/>
                      </a:lnTo>
                      <a:lnTo>
                        <a:pt x="42329" y="32014"/>
                      </a:lnTo>
                      <a:lnTo>
                        <a:pt x="42412" y="32056"/>
                      </a:lnTo>
                      <a:lnTo>
                        <a:pt x="42496" y="32014"/>
                      </a:lnTo>
                      <a:lnTo>
                        <a:pt x="42601" y="31909"/>
                      </a:lnTo>
                      <a:lnTo>
                        <a:pt x="42747" y="31867"/>
                      </a:lnTo>
                      <a:lnTo>
                        <a:pt x="42977" y="31846"/>
                      </a:lnTo>
                      <a:lnTo>
                        <a:pt x="43124" y="31763"/>
                      </a:lnTo>
                      <a:lnTo>
                        <a:pt x="43270" y="31763"/>
                      </a:lnTo>
                      <a:lnTo>
                        <a:pt x="43396" y="31700"/>
                      </a:lnTo>
                      <a:lnTo>
                        <a:pt x="43542" y="31784"/>
                      </a:lnTo>
                      <a:lnTo>
                        <a:pt x="43710" y="31805"/>
                      </a:lnTo>
                      <a:lnTo>
                        <a:pt x="43961" y="31805"/>
                      </a:lnTo>
                      <a:lnTo>
                        <a:pt x="44065" y="31972"/>
                      </a:lnTo>
                      <a:lnTo>
                        <a:pt x="44275" y="32056"/>
                      </a:lnTo>
                      <a:lnTo>
                        <a:pt x="44421" y="32056"/>
                      </a:lnTo>
                      <a:lnTo>
                        <a:pt x="44547" y="32014"/>
                      </a:lnTo>
                      <a:lnTo>
                        <a:pt x="44609" y="32077"/>
                      </a:lnTo>
                      <a:lnTo>
                        <a:pt x="44651" y="32265"/>
                      </a:lnTo>
                      <a:lnTo>
                        <a:pt x="44756" y="32328"/>
                      </a:lnTo>
                      <a:lnTo>
                        <a:pt x="44840" y="32390"/>
                      </a:lnTo>
                      <a:lnTo>
                        <a:pt x="44923" y="32411"/>
                      </a:lnTo>
                      <a:lnTo>
                        <a:pt x="45028" y="32516"/>
                      </a:lnTo>
                      <a:lnTo>
                        <a:pt x="45112" y="32516"/>
                      </a:lnTo>
                      <a:lnTo>
                        <a:pt x="45363" y="32495"/>
                      </a:lnTo>
                      <a:lnTo>
                        <a:pt x="45593" y="32579"/>
                      </a:lnTo>
                      <a:lnTo>
                        <a:pt x="45948" y="32579"/>
                      </a:lnTo>
                      <a:lnTo>
                        <a:pt x="46095" y="32537"/>
                      </a:lnTo>
                      <a:lnTo>
                        <a:pt x="46158" y="32495"/>
                      </a:lnTo>
                      <a:lnTo>
                        <a:pt x="46283" y="32495"/>
                      </a:lnTo>
                      <a:lnTo>
                        <a:pt x="46388" y="32537"/>
                      </a:lnTo>
                      <a:lnTo>
                        <a:pt x="46472" y="32537"/>
                      </a:lnTo>
                      <a:lnTo>
                        <a:pt x="46534" y="32411"/>
                      </a:lnTo>
                      <a:lnTo>
                        <a:pt x="46744" y="32286"/>
                      </a:lnTo>
                      <a:lnTo>
                        <a:pt x="46890" y="32286"/>
                      </a:lnTo>
                      <a:lnTo>
                        <a:pt x="46953" y="32181"/>
                      </a:lnTo>
                      <a:lnTo>
                        <a:pt x="47329" y="32181"/>
                      </a:lnTo>
                      <a:lnTo>
                        <a:pt x="47434" y="32077"/>
                      </a:lnTo>
                      <a:lnTo>
                        <a:pt x="47455" y="31972"/>
                      </a:lnTo>
                      <a:lnTo>
                        <a:pt x="47455" y="31909"/>
                      </a:lnTo>
                      <a:lnTo>
                        <a:pt x="47539" y="31805"/>
                      </a:lnTo>
                      <a:lnTo>
                        <a:pt x="47664" y="31763"/>
                      </a:lnTo>
                      <a:lnTo>
                        <a:pt x="47748" y="31679"/>
                      </a:lnTo>
                      <a:lnTo>
                        <a:pt x="47790" y="31553"/>
                      </a:lnTo>
                      <a:lnTo>
                        <a:pt x="47873" y="31470"/>
                      </a:lnTo>
                      <a:lnTo>
                        <a:pt x="47978" y="31470"/>
                      </a:lnTo>
                      <a:lnTo>
                        <a:pt x="47999" y="31491"/>
                      </a:lnTo>
                      <a:lnTo>
                        <a:pt x="48187" y="31449"/>
                      </a:lnTo>
                      <a:lnTo>
                        <a:pt x="48292" y="31449"/>
                      </a:lnTo>
                      <a:lnTo>
                        <a:pt x="48417" y="31533"/>
                      </a:lnTo>
                      <a:lnTo>
                        <a:pt x="48501" y="31637"/>
                      </a:lnTo>
                      <a:lnTo>
                        <a:pt x="48585" y="31658"/>
                      </a:lnTo>
                      <a:lnTo>
                        <a:pt x="48689" y="31595"/>
                      </a:lnTo>
                      <a:lnTo>
                        <a:pt x="48731" y="31658"/>
                      </a:lnTo>
                      <a:lnTo>
                        <a:pt x="48836" y="31658"/>
                      </a:lnTo>
                      <a:lnTo>
                        <a:pt x="48982" y="31574"/>
                      </a:lnTo>
                      <a:lnTo>
                        <a:pt x="48982" y="31533"/>
                      </a:lnTo>
                      <a:lnTo>
                        <a:pt x="49150" y="31491"/>
                      </a:lnTo>
                      <a:lnTo>
                        <a:pt x="49359" y="31574"/>
                      </a:lnTo>
                      <a:lnTo>
                        <a:pt x="49422" y="31637"/>
                      </a:lnTo>
                      <a:lnTo>
                        <a:pt x="49464" y="31595"/>
                      </a:lnTo>
                      <a:lnTo>
                        <a:pt x="49547" y="31595"/>
                      </a:lnTo>
                      <a:lnTo>
                        <a:pt x="49568" y="31658"/>
                      </a:lnTo>
                      <a:lnTo>
                        <a:pt x="49673" y="31637"/>
                      </a:lnTo>
                      <a:lnTo>
                        <a:pt x="49840" y="31658"/>
                      </a:lnTo>
                      <a:lnTo>
                        <a:pt x="49924" y="31742"/>
                      </a:lnTo>
                      <a:lnTo>
                        <a:pt x="49966" y="31742"/>
                      </a:lnTo>
                      <a:lnTo>
                        <a:pt x="50259" y="31470"/>
                      </a:lnTo>
                      <a:lnTo>
                        <a:pt x="50384" y="31365"/>
                      </a:lnTo>
                      <a:lnTo>
                        <a:pt x="50594" y="31344"/>
                      </a:lnTo>
                      <a:lnTo>
                        <a:pt x="50677" y="31260"/>
                      </a:lnTo>
                      <a:lnTo>
                        <a:pt x="50698" y="31156"/>
                      </a:lnTo>
                      <a:lnTo>
                        <a:pt x="50677" y="31030"/>
                      </a:lnTo>
                      <a:lnTo>
                        <a:pt x="50614" y="31009"/>
                      </a:lnTo>
                      <a:lnTo>
                        <a:pt x="50573" y="31030"/>
                      </a:lnTo>
                      <a:lnTo>
                        <a:pt x="50510" y="31009"/>
                      </a:lnTo>
                      <a:lnTo>
                        <a:pt x="50468" y="31009"/>
                      </a:lnTo>
                      <a:lnTo>
                        <a:pt x="50468" y="30842"/>
                      </a:lnTo>
                      <a:lnTo>
                        <a:pt x="50489" y="30800"/>
                      </a:lnTo>
                      <a:lnTo>
                        <a:pt x="50489" y="30633"/>
                      </a:lnTo>
                      <a:lnTo>
                        <a:pt x="50447" y="30528"/>
                      </a:lnTo>
                      <a:lnTo>
                        <a:pt x="50468" y="30444"/>
                      </a:lnTo>
                      <a:lnTo>
                        <a:pt x="50552" y="30424"/>
                      </a:lnTo>
                      <a:lnTo>
                        <a:pt x="50552" y="30319"/>
                      </a:lnTo>
                      <a:lnTo>
                        <a:pt x="50468" y="30235"/>
                      </a:lnTo>
                      <a:lnTo>
                        <a:pt x="50447" y="30110"/>
                      </a:lnTo>
                      <a:lnTo>
                        <a:pt x="50468" y="30068"/>
                      </a:lnTo>
                      <a:lnTo>
                        <a:pt x="50405" y="29963"/>
                      </a:lnTo>
                      <a:lnTo>
                        <a:pt x="50405" y="29859"/>
                      </a:lnTo>
                      <a:lnTo>
                        <a:pt x="50489" y="29754"/>
                      </a:lnTo>
                      <a:lnTo>
                        <a:pt x="50573" y="29691"/>
                      </a:lnTo>
                      <a:lnTo>
                        <a:pt x="50594" y="29566"/>
                      </a:lnTo>
                      <a:lnTo>
                        <a:pt x="50677" y="29461"/>
                      </a:lnTo>
                      <a:lnTo>
                        <a:pt x="50761" y="29398"/>
                      </a:lnTo>
                      <a:lnTo>
                        <a:pt x="50761" y="29273"/>
                      </a:lnTo>
                      <a:lnTo>
                        <a:pt x="50719" y="29189"/>
                      </a:lnTo>
                      <a:lnTo>
                        <a:pt x="50719" y="29126"/>
                      </a:lnTo>
                      <a:lnTo>
                        <a:pt x="50656" y="29064"/>
                      </a:lnTo>
                      <a:lnTo>
                        <a:pt x="50594" y="28959"/>
                      </a:lnTo>
                      <a:lnTo>
                        <a:pt x="50510" y="28833"/>
                      </a:lnTo>
                      <a:lnTo>
                        <a:pt x="50447" y="28812"/>
                      </a:lnTo>
                      <a:lnTo>
                        <a:pt x="50363" y="28833"/>
                      </a:lnTo>
                      <a:lnTo>
                        <a:pt x="50238" y="28917"/>
                      </a:lnTo>
                      <a:lnTo>
                        <a:pt x="50175" y="28917"/>
                      </a:lnTo>
                      <a:lnTo>
                        <a:pt x="50154" y="28854"/>
                      </a:lnTo>
                      <a:lnTo>
                        <a:pt x="50154" y="28603"/>
                      </a:lnTo>
                      <a:lnTo>
                        <a:pt x="50175" y="28540"/>
                      </a:lnTo>
                      <a:lnTo>
                        <a:pt x="50175" y="28499"/>
                      </a:lnTo>
                      <a:lnTo>
                        <a:pt x="50238" y="28436"/>
                      </a:lnTo>
                      <a:lnTo>
                        <a:pt x="50259" y="28331"/>
                      </a:lnTo>
                      <a:lnTo>
                        <a:pt x="50342" y="28227"/>
                      </a:lnTo>
                      <a:lnTo>
                        <a:pt x="50342" y="28143"/>
                      </a:lnTo>
                      <a:lnTo>
                        <a:pt x="50384" y="28101"/>
                      </a:lnTo>
                      <a:lnTo>
                        <a:pt x="50552" y="28080"/>
                      </a:lnTo>
                      <a:lnTo>
                        <a:pt x="50614" y="28038"/>
                      </a:lnTo>
                      <a:lnTo>
                        <a:pt x="50698" y="28038"/>
                      </a:lnTo>
                      <a:lnTo>
                        <a:pt x="50719" y="28017"/>
                      </a:lnTo>
                      <a:lnTo>
                        <a:pt x="50803" y="28017"/>
                      </a:lnTo>
                      <a:lnTo>
                        <a:pt x="50886" y="27996"/>
                      </a:lnTo>
                      <a:lnTo>
                        <a:pt x="50928" y="27913"/>
                      </a:lnTo>
                      <a:lnTo>
                        <a:pt x="51033" y="27913"/>
                      </a:lnTo>
                      <a:lnTo>
                        <a:pt x="51117" y="27829"/>
                      </a:lnTo>
                      <a:lnTo>
                        <a:pt x="51242" y="27871"/>
                      </a:lnTo>
                      <a:lnTo>
                        <a:pt x="51451" y="27871"/>
                      </a:lnTo>
                      <a:lnTo>
                        <a:pt x="51514" y="27808"/>
                      </a:lnTo>
                      <a:lnTo>
                        <a:pt x="51556" y="27808"/>
                      </a:lnTo>
                      <a:lnTo>
                        <a:pt x="51598" y="27724"/>
                      </a:lnTo>
                      <a:lnTo>
                        <a:pt x="51744" y="27703"/>
                      </a:lnTo>
                      <a:lnTo>
                        <a:pt x="51765" y="27683"/>
                      </a:lnTo>
                      <a:lnTo>
                        <a:pt x="51849" y="27703"/>
                      </a:lnTo>
                      <a:lnTo>
                        <a:pt x="51933" y="27703"/>
                      </a:lnTo>
                      <a:lnTo>
                        <a:pt x="52016" y="27745"/>
                      </a:lnTo>
                      <a:lnTo>
                        <a:pt x="52184" y="27787"/>
                      </a:lnTo>
                      <a:lnTo>
                        <a:pt x="52267" y="27829"/>
                      </a:lnTo>
                      <a:lnTo>
                        <a:pt x="52288" y="27892"/>
                      </a:lnTo>
                      <a:lnTo>
                        <a:pt x="52435" y="27892"/>
                      </a:lnTo>
                      <a:lnTo>
                        <a:pt x="52498" y="27850"/>
                      </a:lnTo>
                      <a:lnTo>
                        <a:pt x="52539" y="27892"/>
                      </a:lnTo>
                      <a:lnTo>
                        <a:pt x="52644" y="27934"/>
                      </a:lnTo>
                      <a:lnTo>
                        <a:pt x="52686" y="27913"/>
                      </a:lnTo>
                      <a:lnTo>
                        <a:pt x="52686" y="27829"/>
                      </a:lnTo>
                      <a:lnTo>
                        <a:pt x="52749" y="27808"/>
                      </a:lnTo>
                      <a:lnTo>
                        <a:pt x="52790" y="27829"/>
                      </a:lnTo>
                      <a:lnTo>
                        <a:pt x="52874" y="27829"/>
                      </a:lnTo>
                      <a:lnTo>
                        <a:pt x="52916" y="27808"/>
                      </a:lnTo>
                      <a:lnTo>
                        <a:pt x="52979" y="27892"/>
                      </a:lnTo>
                      <a:lnTo>
                        <a:pt x="53021" y="27892"/>
                      </a:lnTo>
                      <a:lnTo>
                        <a:pt x="53104" y="27913"/>
                      </a:lnTo>
                      <a:lnTo>
                        <a:pt x="53125" y="27955"/>
                      </a:lnTo>
                      <a:lnTo>
                        <a:pt x="53104" y="28017"/>
                      </a:lnTo>
                      <a:lnTo>
                        <a:pt x="53125" y="28059"/>
                      </a:lnTo>
                      <a:lnTo>
                        <a:pt x="53188" y="28059"/>
                      </a:lnTo>
                      <a:lnTo>
                        <a:pt x="53209" y="28122"/>
                      </a:lnTo>
                      <a:lnTo>
                        <a:pt x="53272" y="28059"/>
                      </a:lnTo>
                      <a:lnTo>
                        <a:pt x="53335" y="28101"/>
                      </a:lnTo>
                      <a:lnTo>
                        <a:pt x="53376" y="28143"/>
                      </a:lnTo>
                      <a:lnTo>
                        <a:pt x="53335" y="28206"/>
                      </a:lnTo>
                      <a:lnTo>
                        <a:pt x="53376" y="28247"/>
                      </a:lnTo>
                      <a:lnTo>
                        <a:pt x="53481" y="28268"/>
                      </a:lnTo>
                      <a:lnTo>
                        <a:pt x="53523" y="28268"/>
                      </a:lnTo>
                      <a:lnTo>
                        <a:pt x="53586" y="28310"/>
                      </a:lnTo>
                      <a:lnTo>
                        <a:pt x="53586" y="28352"/>
                      </a:lnTo>
                      <a:lnTo>
                        <a:pt x="53627" y="28373"/>
                      </a:lnTo>
                      <a:lnTo>
                        <a:pt x="53690" y="28457"/>
                      </a:lnTo>
                      <a:lnTo>
                        <a:pt x="53690" y="28540"/>
                      </a:lnTo>
                      <a:lnTo>
                        <a:pt x="53711" y="28624"/>
                      </a:lnTo>
                      <a:lnTo>
                        <a:pt x="53711" y="28666"/>
                      </a:lnTo>
                      <a:lnTo>
                        <a:pt x="53732" y="28687"/>
                      </a:lnTo>
                      <a:lnTo>
                        <a:pt x="53899" y="28687"/>
                      </a:lnTo>
                      <a:lnTo>
                        <a:pt x="53920" y="28750"/>
                      </a:lnTo>
                      <a:lnTo>
                        <a:pt x="53899" y="28833"/>
                      </a:lnTo>
                      <a:lnTo>
                        <a:pt x="53899" y="28875"/>
                      </a:lnTo>
                      <a:lnTo>
                        <a:pt x="54025" y="28959"/>
                      </a:lnTo>
                      <a:lnTo>
                        <a:pt x="54067" y="29064"/>
                      </a:lnTo>
                      <a:lnTo>
                        <a:pt x="54151" y="29147"/>
                      </a:lnTo>
                      <a:lnTo>
                        <a:pt x="54171" y="29210"/>
                      </a:lnTo>
                      <a:lnTo>
                        <a:pt x="54234" y="29252"/>
                      </a:lnTo>
                      <a:lnTo>
                        <a:pt x="54255" y="29356"/>
                      </a:lnTo>
                      <a:lnTo>
                        <a:pt x="54339" y="29398"/>
                      </a:lnTo>
                      <a:lnTo>
                        <a:pt x="54339" y="29461"/>
                      </a:lnTo>
                      <a:lnTo>
                        <a:pt x="54318" y="29503"/>
                      </a:lnTo>
                      <a:lnTo>
                        <a:pt x="54339" y="29524"/>
                      </a:lnTo>
                      <a:lnTo>
                        <a:pt x="54381" y="29503"/>
                      </a:lnTo>
                      <a:lnTo>
                        <a:pt x="54443" y="29587"/>
                      </a:lnTo>
                      <a:lnTo>
                        <a:pt x="54464" y="29670"/>
                      </a:lnTo>
                      <a:lnTo>
                        <a:pt x="54569" y="29817"/>
                      </a:lnTo>
                      <a:lnTo>
                        <a:pt x="54778" y="29963"/>
                      </a:lnTo>
                      <a:lnTo>
                        <a:pt x="54799" y="30047"/>
                      </a:lnTo>
                      <a:lnTo>
                        <a:pt x="54841" y="30152"/>
                      </a:lnTo>
                      <a:lnTo>
                        <a:pt x="54883" y="30193"/>
                      </a:lnTo>
                      <a:lnTo>
                        <a:pt x="54883" y="30298"/>
                      </a:lnTo>
                      <a:lnTo>
                        <a:pt x="54967" y="30319"/>
                      </a:lnTo>
                      <a:lnTo>
                        <a:pt x="55008" y="30319"/>
                      </a:lnTo>
                      <a:lnTo>
                        <a:pt x="55050" y="30424"/>
                      </a:lnTo>
                      <a:lnTo>
                        <a:pt x="55050" y="30507"/>
                      </a:lnTo>
                      <a:lnTo>
                        <a:pt x="55092" y="30612"/>
                      </a:lnTo>
                      <a:lnTo>
                        <a:pt x="55218" y="30737"/>
                      </a:lnTo>
                      <a:lnTo>
                        <a:pt x="55322" y="30758"/>
                      </a:lnTo>
                      <a:lnTo>
                        <a:pt x="55385" y="30842"/>
                      </a:lnTo>
                      <a:lnTo>
                        <a:pt x="55469" y="30842"/>
                      </a:lnTo>
                      <a:lnTo>
                        <a:pt x="55511" y="30821"/>
                      </a:lnTo>
                      <a:lnTo>
                        <a:pt x="55573" y="30842"/>
                      </a:lnTo>
                      <a:lnTo>
                        <a:pt x="55615" y="30821"/>
                      </a:lnTo>
                      <a:lnTo>
                        <a:pt x="55741" y="30842"/>
                      </a:lnTo>
                      <a:lnTo>
                        <a:pt x="55803" y="30779"/>
                      </a:lnTo>
                      <a:lnTo>
                        <a:pt x="55887" y="30779"/>
                      </a:lnTo>
                      <a:lnTo>
                        <a:pt x="55887" y="30821"/>
                      </a:lnTo>
                      <a:lnTo>
                        <a:pt x="55824" y="30863"/>
                      </a:lnTo>
                      <a:lnTo>
                        <a:pt x="55845" y="30905"/>
                      </a:lnTo>
                      <a:lnTo>
                        <a:pt x="55992" y="30905"/>
                      </a:lnTo>
                      <a:lnTo>
                        <a:pt x="56034" y="30926"/>
                      </a:lnTo>
                      <a:lnTo>
                        <a:pt x="56055" y="30968"/>
                      </a:lnTo>
                      <a:lnTo>
                        <a:pt x="56138" y="31030"/>
                      </a:lnTo>
                      <a:lnTo>
                        <a:pt x="56159" y="30968"/>
                      </a:lnTo>
                      <a:lnTo>
                        <a:pt x="56222" y="30947"/>
                      </a:lnTo>
                      <a:lnTo>
                        <a:pt x="56264" y="30968"/>
                      </a:lnTo>
                      <a:lnTo>
                        <a:pt x="56306" y="30905"/>
                      </a:lnTo>
                      <a:lnTo>
                        <a:pt x="56348" y="30905"/>
                      </a:lnTo>
                      <a:lnTo>
                        <a:pt x="56410" y="30947"/>
                      </a:lnTo>
                      <a:lnTo>
                        <a:pt x="56431" y="31009"/>
                      </a:lnTo>
                      <a:lnTo>
                        <a:pt x="56473" y="31072"/>
                      </a:lnTo>
                      <a:lnTo>
                        <a:pt x="56536" y="31072"/>
                      </a:lnTo>
                      <a:lnTo>
                        <a:pt x="56557" y="31135"/>
                      </a:lnTo>
                      <a:lnTo>
                        <a:pt x="56620" y="31177"/>
                      </a:lnTo>
                      <a:lnTo>
                        <a:pt x="56640" y="31177"/>
                      </a:lnTo>
                      <a:lnTo>
                        <a:pt x="56682" y="31240"/>
                      </a:lnTo>
                      <a:lnTo>
                        <a:pt x="56724" y="31281"/>
                      </a:lnTo>
                      <a:lnTo>
                        <a:pt x="56850" y="31344"/>
                      </a:lnTo>
                      <a:lnTo>
                        <a:pt x="56871" y="31365"/>
                      </a:lnTo>
                      <a:lnTo>
                        <a:pt x="56933" y="31365"/>
                      </a:lnTo>
                      <a:lnTo>
                        <a:pt x="56975" y="31407"/>
                      </a:lnTo>
                      <a:lnTo>
                        <a:pt x="57059" y="31449"/>
                      </a:lnTo>
                      <a:lnTo>
                        <a:pt x="57122" y="31407"/>
                      </a:lnTo>
                      <a:lnTo>
                        <a:pt x="57184" y="31407"/>
                      </a:lnTo>
                      <a:lnTo>
                        <a:pt x="57247" y="31365"/>
                      </a:lnTo>
                      <a:lnTo>
                        <a:pt x="57289" y="31365"/>
                      </a:lnTo>
                      <a:lnTo>
                        <a:pt x="57352" y="31386"/>
                      </a:lnTo>
                      <a:lnTo>
                        <a:pt x="57352" y="31470"/>
                      </a:lnTo>
                      <a:lnTo>
                        <a:pt x="57289" y="31553"/>
                      </a:lnTo>
                      <a:lnTo>
                        <a:pt x="57289" y="31637"/>
                      </a:lnTo>
                      <a:lnTo>
                        <a:pt x="57289" y="31700"/>
                      </a:lnTo>
                      <a:lnTo>
                        <a:pt x="57394" y="31700"/>
                      </a:lnTo>
                      <a:lnTo>
                        <a:pt x="57436" y="31805"/>
                      </a:lnTo>
                      <a:lnTo>
                        <a:pt x="57456" y="31909"/>
                      </a:lnTo>
                      <a:lnTo>
                        <a:pt x="57436" y="32014"/>
                      </a:lnTo>
                      <a:lnTo>
                        <a:pt x="57394" y="32056"/>
                      </a:lnTo>
                      <a:lnTo>
                        <a:pt x="57394" y="32118"/>
                      </a:lnTo>
                      <a:lnTo>
                        <a:pt x="57498" y="32265"/>
                      </a:lnTo>
                      <a:lnTo>
                        <a:pt x="57561" y="32286"/>
                      </a:lnTo>
                      <a:lnTo>
                        <a:pt x="57645" y="32390"/>
                      </a:lnTo>
                      <a:lnTo>
                        <a:pt x="57666" y="32432"/>
                      </a:lnTo>
                      <a:lnTo>
                        <a:pt x="57749" y="32411"/>
                      </a:lnTo>
                      <a:lnTo>
                        <a:pt x="57812" y="32369"/>
                      </a:lnTo>
                      <a:lnTo>
                        <a:pt x="57896" y="32369"/>
                      </a:lnTo>
                      <a:lnTo>
                        <a:pt x="57938" y="32432"/>
                      </a:lnTo>
                      <a:lnTo>
                        <a:pt x="57980" y="32516"/>
                      </a:lnTo>
                      <a:lnTo>
                        <a:pt x="58042" y="32495"/>
                      </a:lnTo>
                      <a:lnTo>
                        <a:pt x="58105" y="32432"/>
                      </a:lnTo>
                      <a:lnTo>
                        <a:pt x="58189" y="32474"/>
                      </a:lnTo>
                      <a:lnTo>
                        <a:pt x="58231" y="32432"/>
                      </a:lnTo>
                      <a:lnTo>
                        <a:pt x="58398" y="32411"/>
                      </a:lnTo>
                      <a:lnTo>
                        <a:pt x="58461" y="32328"/>
                      </a:lnTo>
                      <a:lnTo>
                        <a:pt x="58524" y="32307"/>
                      </a:lnTo>
                      <a:lnTo>
                        <a:pt x="58524" y="32244"/>
                      </a:lnTo>
                      <a:lnTo>
                        <a:pt x="58544" y="32160"/>
                      </a:lnTo>
                      <a:lnTo>
                        <a:pt x="58628" y="32097"/>
                      </a:lnTo>
                      <a:lnTo>
                        <a:pt x="58628" y="31993"/>
                      </a:lnTo>
                      <a:lnTo>
                        <a:pt x="58649" y="31909"/>
                      </a:lnTo>
                      <a:lnTo>
                        <a:pt x="58837" y="31909"/>
                      </a:lnTo>
                      <a:lnTo>
                        <a:pt x="58858" y="31805"/>
                      </a:lnTo>
                      <a:lnTo>
                        <a:pt x="58921" y="31805"/>
                      </a:lnTo>
                      <a:lnTo>
                        <a:pt x="58963" y="31784"/>
                      </a:lnTo>
                      <a:lnTo>
                        <a:pt x="59005" y="31700"/>
                      </a:lnTo>
                      <a:lnTo>
                        <a:pt x="59047" y="31658"/>
                      </a:lnTo>
                      <a:lnTo>
                        <a:pt x="59151" y="31658"/>
                      </a:lnTo>
                      <a:lnTo>
                        <a:pt x="59214" y="31595"/>
                      </a:lnTo>
                      <a:lnTo>
                        <a:pt x="59319" y="31658"/>
                      </a:lnTo>
                      <a:lnTo>
                        <a:pt x="59361" y="31700"/>
                      </a:lnTo>
                      <a:lnTo>
                        <a:pt x="59465" y="31700"/>
                      </a:lnTo>
                      <a:lnTo>
                        <a:pt x="59486" y="31763"/>
                      </a:lnTo>
                      <a:lnTo>
                        <a:pt x="59549" y="31867"/>
                      </a:lnTo>
                      <a:lnTo>
                        <a:pt x="59486" y="31909"/>
                      </a:lnTo>
                      <a:lnTo>
                        <a:pt x="59528" y="31972"/>
                      </a:lnTo>
                      <a:lnTo>
                        <a:pt x="59633" y="32077"/>
                      </a:lnTo>
                      <a:lnTo>
                        <a:pt x="59633" y="32139"/>
                      </a:lnTo>
                      <a:lnTo>
                        <a:pt x="59674" y="32202"/>
                      </a:lnTo>
                      <a:lnTo>
                        <a:pt x="59758" y="32244"/>
                      </a:lnTo>
                      <a:lnTo>
                        <a:pt x="59737" y="32390"/>
                      </a:lnTo>
                      <a:lnTo>
                        <a:pt x="59737" y="32495"/>
                      </a:lnTo>
                      <a:lnTo>
                        <a:pt x="59695" y="32537"/>
                      </a:lnTo>
                      <a:lnTo>
                        <a:pt x="59633" y="32558"/>
                      </a:lnTo>
                      <a:lnTo>
                        <a:pt x="59549" y="32662"/>
                      </a:lnTo>
                      <a:lnTo>
                        <a:pt x="59549" y="32725"/>
                      </a:lnTo>
                      <a:lnTo>
                        <a:pt x="59591" y="32809"/>
                      </a:lnTo>
                      <a:lnTo>
                        <a:pt x="59633" y="32830"/>
                      </a:lnTo>
                      <a:lnTo>
                        <a:pt x="59633" y="32934"/>
                      </a:lnTo>
                      <a:lnTo>
                        <a:pt x="59591" y="33018"/>
                      </a:lnTo>
                      <a:lnTo>
                        <a:pt x="59633" y="33060"/>
                      </a:lnTo>
                      <a:lnTo>
                        <a:pt x="59674" y="33081"/>
                      </a:lnTo>
                      <a:lnTo>
                        <a:pt x="59674" y="33144"/>
                      </a:lnTo>
                      <a:lnTo>
                        <a:pt x="59695" y="33185"/>
                      </a:lnTo>
                      <a:lnTo>
                        <a:pt x="59695" y="33248"/>
                      </a:lnTo>
                      <a:lnTo>
                        <a:pt x="59674" y="33269"/>
                      </a:lnTo>
                      <a:lnTo>
                        <a:pt x="59653" y="33290"/>
                      </a:lnTo>
                      <a:lnTo>
                        <a:pt x="59653" y="33437"/>
                      </a:lnTo>
                      <a:lnTo>
                        <a:pt x="59695" y="33562"/>
                      </a:lnTo>
                      <a:lnTo>
                        <a:pt x="59737" y="33604"/>
                      </a:lnTo>
                      <a:lnTo>
                        <a:pt x="59737" y="33667"/>
                      </a:lnTo>
                      <a:lnTo>
                        <a:pt x="59674" y="33709"/>
                      </a:lnTo>
                      <a:lnTo>
                        <a:pt x="59653" y="33792"/>
                      </a:lnTo>
                      <a:lnTo>
                        <a:pt x="59674" y="33855"/>
                      </a:lnTo>
                      <a:lnTo>
                        <a:pt x="59674" y="33897"/>
                      </a:lnTo>
                      <a:lnTo>
                        <a:pt x="59695" y="33960"/>
                      </a:lnTo>
                      <a:lnTo>
                        <a:pt x="59633" y="34001"/>
                      </a:lnTo>
                      <a:lnTo>
                        <a:pt x="59591" y="34022"/>
                      </a:lnTo>
                      <a:lnTo>
                        <a:pt x="59633" y="34085"/>
                      </a:lnTo>
                      <a:lnTo>
                        <a:pt x="59653" y="34169"/>
                      </a:lnTo>
                      <a:lnTo>
                        <a:pt x="59633" y="34211"/>
                      </a:lnTo>
                      <a:lnTo>
                        <a:pt x="59570" y="34315"/>
                      </a:lnTo>
                      <a:lnTo>
                        <a:pt x="59591" y="34378"/>
                      </a:lnTo>
                      <a:lnTo>
                        <a:pt x="59633" y="34420"/>
                      </a:lnTo>
                      <a:lnTo>
                        <a:pt x="59591" y="34483"/>
                      </a:lnTo>
                      <a:lnTo>
                        <a:pt x="59591" y="34525"/>
                      </a:lnTo>
                      <a:lnTo>
                        <a:pt x="59633" y="34587"/>
                      </a:lnTo>
                      <a:lnTo>
                        <a:pt x="59653" y="34650"/>
                      </a:lnTo>
                      <a:lnTo>
                        <a:pt x="59591" y="34713"/>
                      </a:lnTo>
                      <a:lnTo>
                        <a:pt x="59549" y="34713"/>
                      </a:lnTo>
                      <a:lnTo>
                        <a:pt x="59486" y="34692"/>
                      </a:lnTo>
                      <a:lnTo>
                        <a:pt x="59130" y="34608"/>
                      </a:lnTo>
                      <a:lnTo>
                        <a:pt x="59047" y="34587"/>
                      </a:lnTo>
                      <a:lnTo>
                        <a:pt x="58942" y="34546"/>
                      </a:lnTo>
                      <a:lnTo>
                        <a:pt x="58900" y="34546"/>
                      </a:lnTo>
                      <a:lnTo>
                        <a:pt x="58796" y="34713"/>
                      </a:lnTo>
                      <a:lnTo>
                        <a:pt x="58754" y="34797"/>
                      </a:lnTo>
                      <a:lnTo>
                        <a:pt x="58712" y="34859"/>
                      </a:lnTo>
                      <a:lnTo>
                        <a:pt x="58628" y="34859"/>
                      </a:lnTo>
                      <a:lnTo>
                        <a:pt x="58544" y="34922"/>
                      </a:lnTo>
                      <a:lnTo>
                        <a:pt x="58524" y="34964"/>
                      </a:lnTo>
                      <a:lnTo>
                        <a:pt x="58586" y="35069"/>
                      </a:lnTo>
                      <a:lnTo>
                        <a:pt x="58712" y="35278"/>
                      </a:lnTo>
                      <a:lnTo>
                        <a:pt x="58733" y="35362"/>
                      </a:lnTo>
                      <a:lnTo>
                        <a:pt x="58754" y="35445"/>
                      </a:lnTo>
                      <a:lnTo>
                        <a:pt x="58837" y="35550"/>
                      </a:lnTo>
                      <a:lnTo>
                        <a:pt x="58837" y="35654"/>
                      </a:lnTo>
                      <a:lnTo>
                        <a:pt x="58837" y="35780"/>
                      </a:lnTo>
                      <a:lnTo>
                        <a:pt x="58837" y="35885"/>
                      </a:lnTo>
                      <a:lnTo>
                        <a:pt x="58837" y="36094"/>
                      </a:lnTo>
                      <a:lnTo>
                        <a:pt x="58921" y="36157"/>
                      </a:lnTo>
                      <a:lnTo>
                        <a:pt x="58921" y="36261"/>
                      </a:lnTo>
                      <a:lnTo>
                        <a:pt x="58921" y="36366"/>
                      </a:lnTo>
                      <a:lnTo>
                        <a:pt x="58900" y="36408"/>
                      </a:lnTo>
                      <a:lnTo>
                        <a:pt x="58900" y="36491"/>
                      </a:lnTo>
                      <a:lnTo>
                        <a:pt x="58921" y="36533"/>
                      </a:lnTo>
                      <a:lnTo>
                        <a:pt x="58921" y="36638"/>
                      </a:lnTo>
                      <a:lnTo>
                        <a:pt x="58858" y="36638"/>
                      </a:lnTo>
                      <a:lnTo>
                        <a:pt x="58733" y="36617"/>
                      </a:lnTo>
                      <a:lnTo>
                        <a:pt x="58649" y="36680"/>
                      </a:lnTo>
                      <a:lnTo>
                        <a:pt x="58649" y="36722"/>
                      </a:lnTo>
                      <a:lnTo>
                        <a:pt x="58691" y="36826"/>
                      </a:lnTo>
                      <a:lnTo>
                        <a:pt x="58733" y="36847"/>
                      </a:lnTo>
                      <a:lnTo>
                        <a:pt x="58733" y="36931"/>
                      </a:lnTo>
                      <a:lnTo>
                        <a:pt x="58733" y="36952"/>
                      </a:lnTo>
                      <a:lnTo>
                        <a:pt x="58837" y="37098"/>
                      </a:lnTo>
                      <a:lnTo>
                        <a:pt x="58858" y="37098"/>
                      </a:lnTo>
                      <a:lnTo>
                        <a:pt x="58921" y="36931"/>
                      </a:lnTo>
                      <a:lnTo>
                        <a:pt x="59068" y="36910"/>
                      </a:lnTo>
                      <a:lnTo>
                        <a:pt x="59130" y="36952"/>
                      </a:lnTo>
                      <a:lnTo>
                        <a:pt x="59172" y="36784"/>
                      </a:lnTo>
                      <a:lnTo>
                        <a:pt x="59256" y="36722"/>
                      </a:lnTo>
                      <a:lnTo>
                        <a:pt x="59256" y="36512"/>
                      </a:lnTo>
                      <a:lnTo>
                        <a:pt x="59361" y="36429"/>
                      </a:lnTo>
                      <a:lnTo>
                        <a:pt x="59361" y="36324"/>
                      </a:lnTo>
                      <a:lnTo>
                        <a:pt x="59381" y="36282"/>
                      </a:lnTo>
                      <a:lnTo>
                        <a:pt x="59528" y="36366"/>
                      </a:lnTo>
                      <a:lnTo>
                        <a:pt x="59653" y="36303"/>
                      </a:lnTo>
                      <a:lnTo>
                        <a:pt x="59695" y="36366"/>
                      </a:lnTo>
                      <a:lnTo>
                        <a:pt x="59695" y="36575"/>
                      </a:lnTo>
                      <a:lnTo>
                        <a:pt x="59884" y="36617"/>
                      </a:lnTo>
                      <a:lnTo>
                        <a:pt x="60072" y="36722"/>
                      </a:lnTo>
                      <a:lnTo>
                        <a:pt x="60114" y="36680"/>
                      </a:lnTo>
                      <a:lnTo>
                        <a:pt x="60197" y="36742"/>
                      </a:lnTo>
                      <a:lnTo>
                        <a:pt x="60323" y="36617"/>
                      </a:lnTo>
                      <a:lnTo>
                        <a:pt x="60490" y="36596"/>
                      </a:lnTo>
                      <a:lnTo>
                        <a:pt x="60511" y="36512"/>
                      </a:lnTo>
                      <a:lnTo>
                        <a:pt x="60595" y="36512"/>
                      </a:lnTo>
                      <a:lnTo>
                        <a:pt x="60679" y="36366"/>
                      </a:lnTo>
                      <a:lnTo>
                        <a:pt x="60846" y="36115"/>
                      </a:lnTo>
                      <a:lnTo>
                        <a:pt x="60825" y="36073"/>
                      </a:lnTo>
                      <a:lnTo>
                        <a:pt x="60951" y="36010"/>
                      </a:lnTo>
                      <a:lnTo>
                        <a:pt x="60951" y="35926"/>
                      </a:lnTo>
                      <a:lnTo>
                        <a:pt x="60909" y="35780"/>
                      </a:lnTo>
                      <a:lnTo>
                        <a:pt x="60993" y="35822"/>
                      </a:lnTo>
                      <a:lnTo>
                        <a:pt x="60993" y="35843"/>
                      </a:lnTo>
                      <a:lnTo>
                        <a:pt x="61118" y="35654"/>
                      </a:lnTo>
                      <a:lnTo>
                        <a:pt x="61055" y="35550"/>
                      </a:lnTo>
                      <a:lnTo>
                        <a:pt x="61118" y="35529"/>
                      </a:lnTo>
                      <a:lnTo>
                        <a:pt x="61118" y="35341"/>
                      </a:lnTo>
                      <a:lnTo>
                        <a:pt x="61223" y="35299"/>
                      </a:lnTo>
                      <a:lnTo>
                        <a:pt x="61223" y="35194"/>
                      </a:lnTo>
                      <a:lnTo>
                        <a:pt x="61369" y="35090"/>
                      </a:lnTo>
                      <a:lnTo>
                        <a:pt x="61411" y="35027"/>
                      </a:lnTo>
                      <a:lnTo>
                        <a:pt x="61348" y="34985"/>
                      </a:lnTo>
                      <a:lnTo>
                        <a:pt x="61369" y="34838"/>
                      </a:lnTo>
                      <a:lnTo>
                        <a:pt x="61453" y="34818"/>
                      </a:lnTo>
                      <a:lnTo>
                        <a:pt x="61557" y="34315"/>
                      </a:lnTo>
                      <a:lnTo>
                        <a:pt x="61683" y="34169"/>
                      </a:lnTo>
                      <a:lnTo>
                        <a:pt x="61683" y="34064"/>
                      </a:lnTo>
                      <a:lnTo>
                        <a:pt x="61829" y="33960"/>
                      </a:lnTo>
                      <a:lnTo>
                        <a:pt x="61850" y="33834"/>
                      </a:lnTo>
                      <a:lnTo>
                        <a:pt x="61976" y="33667"/>
                      </a:lnTo>
                      <a:lnTo>
                        <a:pt x="61976" y="33541"/>
                      </a:lnTo>
                      <a:lnTo>
                        <a:pt x="61934" y="33520"/>
                      </a:lnTo>
                      <a:lnTo>
                        <a:pt x="61892" y="33353"/>
                      </a:lnTo>
                      <a:lnTo>
                        <a:pt x="62039" y="33227"/>
                      </a:lnTo>
                      <a:lnTo>
                        <a:pt x="61976" y="32955"/>
                      </a:lnTo>
                      <a:lnTo>
                        <a:pt x="62081" y="32830"/>
                      </a:lnTo>
                      <a:lnTo>
                        <a:pt x="62081" y="32746"/>
                      </a:lnTo>
                      <a:lnTo>
                        <a:pt x="62039" y="32746"/>
                      </a:lnTo>
                      <a:lnTo>
                        <a:pt x="62101" y="32579"/>
                      </a:lnTo>
                      <a:lnTo>
                        <a:pt x="62101" y="32411"/>
                      </a:lnTo>
                      <a:lnTo>
                        <a:pt x="62206" y="32307"/>
                      </a:lnTo>
                      <a:lnTo>
                        <a:pt x="62206" y="32118"/>
                      </a:lnTo>
                      <a:lnTo>
                        <a:pt x="62185" y="32097"/>
                      </a:lnTo>
                      <a:lnTo>
                        <a:pt x="62164" y="31909"/>
                      </a:lnTo>
                      <a:lnTo>
                        <a:pt x="62248" y="31742"/>
                      </a:lnTo>
                      <a:lnTo>
                        <a:pt x="62248" y="31574"/>
                      </a:lnTo>
                      <a:lnTo>
                        <a:pt x="62394" y="31386"/>
                      </a:lnTo>
                      <a:lnTo>
                        <a:pt x="62394" y="31240"/>
                      </a:lnTo>
                      <a:lnTo>
                        <a:pt x="62353" y="31135"/>
                      </a:lnTo>
                      <a:lnTo>
                        <a:pt x="62353" y="30947"/>
                      </a:lnTo>
                      <a:lnTo>
                        <a:pt x="62394" y="30905"/>
                      </a:lnTo>
                      <a:lnTo>
                        <a:pt x="62394" y="30758"/>
                      </a:lnTo>
                      <a:lnTo>
                        <a:pt x="62311" y="30758"/>
                      </a:lnTo>
                      <a:lnTo>
                        <a:pt x="62269" y="30486"/>
                      </a:lnTo>
                      <a:lnTo>
                        <a:pt x="62269" y="30403"/>
                      </a:lnTo>
                      <a:lnTo>
                        <a:pt x="62248" y="30319"/>
                      </a:lnTo>
                      <a:lnTo>
                        <a:pt x="62248" y="30110"/>
                      </a:lnTo>
                      <a:lnTo>
                        <a:pt x="62081" y="29921"/>
                      </a:lnTo>
                      <a:lnTo>
                        <a:pt x="62039" y="29921"/>
                      </a:lnTo>
                      <a:lnTo>
                        <a:pt x="61976" y="29817"/>
                      </a:lnTo>
                      <a:lnTo>
                        <a:pt x="62039" y="29775"/>
                      </a:lnTo>
                      <a:lnTo>
                        <a:pt x="62101" y="29608"/>
                      </a:lnTo>
                      <a:lnTo>
                        <a:pt x="62101" y="29566"/>
                      </a:lnTo>
                      <a:lnTo>
                        <a:pt x="61997" y="29649"/>
                      </a:lnTo>
                      <a:lnTo>
                        <a:pt x="61892" y="29608"/>
                      </a:lnTo>
                      <a:lnTo>
                        <a:pt x="61788" y="29231"/>
                      </a:lnTo>
                      <a:lnTo>
                        <a:pt x="61788" y="29126"/>
                      </a:lnTo>
                      <a:lnTo>
                        <a:pt x="61767" y="29043"/>
                      </a:lnTo>
                      <a:lnTo>
                        <a:pt x="61746" y="28833"/>
                      </a:lnTo>
                      <a:lnTo>
                        <a:pt x="61788" y="28750"/>
                      </a:lnTo>
                      <a:lnTo>
                        <a:pt x="61683" y="28457"/>
                      </a:lnTo>
                      <a:lnTo>
                        <a:pt x="61767" y="28394"/>
                      </a:lnTo>
                      <a:lnTo>
                        <a:pt x="61725" y="28352"/>
                      </a:lnTo>
                      <a:lnTo>
                        <a:pt x="61746" y="28310"/>
                      </a:lnTo>
                      <a:lnTo>
                        <a:pt x="61746" y="28227"/>
                      </a:lnTo>
                      <a:lnTo>
                        <a:pt x="61683" y="28185"/>
                      </a:lnTo>
                      <a:lnTo>
                        <a:pt x="61746" y="28080"/>
                      </a:lnTo>
                      <a:lnTo>
                        <a:pt x="61683" y="27975"/>
                      </a:lnTo>
                      <a:lnTo>
                        <a:pt x="61683" y="27892"/>
                      </a:lnTo>
                      <a:lnTo>
                        <a:pt x="61767" y="27829"/>
                      </a:lnTo>
                      <a:lnTo>
                        <a:pt x="61662" y="27766"/>
                      </a:lnTo>
                      <a:lnTo>
                        <a:pt x="61641" y="27620"/>
                      </a:lnTo>
                      <a:lnTo>
                        <a:pt x="61683" y="27557"/>
                      </a:lnTo>
                      <a:lnTo>
                        <a:pt x="61662" y="27452"/>
                      </a:lnTo>
                      <a:lnTo>
                        <a:pt x="61578" y="27515"/>
                      </a:lnTo>
                      <a:lnTo>
                        <a:pt x="61474" y="27494"/>
                      </a:lnTo>
                      <a:lnTo>
                        <a:pt x="61348" y="27390"/>
                      </a:lnTo>
                      <a:lnTo>
                        <a:pt x="61348" y="27264"/>
                      </a:lnTo>
                      <a:lnTo>
                        <a:pt x="61411" y="27180"/>
                      </a:lnTo>
                      <a:lnTo>
                        <a:pt x="61411" y="27076"/>
                      </a:lnTo>
                      <a:lnTo>
                        <a:pt x="61244" y="26887"/>
                      </a:lnTo>
                      <a:lnTo>
                        <a:pt x="61160" y="26887"/>
                      </a:lnTo>
                      <a:lnTo>
                        <a:pt x="61055" y="26762"/>
                      </a:lnTo>
                      <a:lnTo>
                        <a:pt x="61139" y="26720"/>
                      </a:lnTo>
                      <a:lnTo>
                        <a:pt x="61139" y="26615"/>
                      </a:lnTo>
                      <a:lnTo>
                        <a:pt x="61202" y="26511"/>
                      </a:lnTo>
                      <a:lnTo>
                        <a:pt x="61097" y="26323"/>
                      </a:lnTo>
                      <a:lnTo>
                        <a:pt x="61013" y="26323"/>
                      </a:lnTo>
                      <a:lnTo>
                        <a:pt x="60930" y="26239"/>
                      </a:lnTo>
                      <a:lnTo>
                        <a:pt x="60825" y="26218"/>
                      </a:lnTo>
                      <a:lnTo>
                        <a:pt x="60804" y="26134"/>
                      </a:lnTo>
                      <a:lnTo>
                        <a:pt x="60532" y="26051"/>
                      </a:lnTo>
                      <a:lnTo>
                        <a:pt x="60490" y="25988"/>
                      </a:lnTo>
                      <a:lnTo>
                        <a:pt x="60323" y="25946"/>
                      </a:lnTo>
                      <a:lnTo>
                        <a:pt x="60260" y="25904"/>
                      </a:lnTo>
                      <a:lnTo>
                        <a:pt x="60197" y="25779"/>
                      </a:lnTo>
                      <a:lnTo>
                        <a:pt x="60114" y="25695"/>
                      </a:lnTo>
                      <a:lnTo>
                        <a:pt x="59988" y="25695"/>
                      </a:lnTo>
                      <a:lnTo>
                        <a:pt x="59863" y="25590"/>
                      </a:lnTo>
                      <a:lnTo>
                        <a:pt x="59737" y="25695"/>
                      </a:lnTo>
                      <a:lnTo>
                        <a:pt x="59633" y="25695"/>
                      </a:lnTo>
                      <a:lnTo>
                        <a:pt x="59570" y="25779"/>
                      </a:lnTo>
                      <a:lnTo>
                        <a:pt x="59486" y="25779"/>
                      </a:lnTo>
                      <a:lnTo>
                        <a:pt x="59444" y="25716"/>
                      </a:lnTo>
                      <a:lnTo>
                        <a:pt x="59444" y="25674"/>
                      </a:lnTo>
                      <a:lnTo>
                        <a:pt x="59340" y="25611"/>
                      </a:lnTo>
                      <a:lnTo>
                        <a:pt x="59235" y="25611"/>
                      </a:lnTo>
                      <a:lnTo>
                        <a:pt x="59277" y="25799"/>
                      </a:lnTo>
                      <a:lnTo>
                        <a:pt x="59381" y="25904"/>
                      </a:lnTo>
                      <a:lnTo>
                        <a:pt x="59340" y="26009"/>
                      </a:lnTo>
                      <a:lnTo>
                        <a:pt x="59381" y="26197"/>
                      </a:lnTo>
                      <a:lnTo>
                        <a:pt x="59340" y="26343"/>
                      </a:lnTo>
                      <a:lnTo>
                        <a:pt x="59256" y="26406"/>
                      </a:lnTo>
                      <a:lnTo>
                        <a:pt x="59256" y="26239"/>
                      </a:lnTo>
                      <a:lnTo>
                        <a:pt x="59277" y="26113"/>
                      </a:lnTo>
                      <a:lnTo>
                        <a:pt x="59214" y="25946"/>
                      </a:lnTo>
                      <a:lnTo>
                        <a:pt x="59151" y="26030"/>
                      </a:lnTo>
                      <a:lnTo>
                        <a:pt x="59172" y="26134"/>
                      </a:lnTo>
                      <a:lnTo>
                        <a:pt x="59130" y="26323"/>
                      </a:lnTo>
                      <a:lnTo>
                        <a:pt x="59005" y="26406"/>
                      </a:lnTo>
                      <a:lnTo>
                        <a:pt x="58733" y="26427"/>
                      </a:lnTo>
                      <a:lnTo>
                        <a:pt x="58712" y="26364"/>
                      </a:lnTo>
                      <a:lnTo>
                        <a:pt x="58816" y="26302"/>
                      </a:lnTo>
                      <a:lnTo>
                        <a:pt x="58858" y="26302"/>
                      </a:lnTo>
                      <a:lnTo>
                        <a:pt x="58858" y="26134"/>
                      </a:lnTo>
                      <a:lnTo>
                        <a:pt x="58921" y="26051"/>
                      </a:lnTo>
                      <a:lnTo>
                        <a:pt x="58963" y="26009"/>
                      </a:lnTo>
                      <a:lnTo>
                        <a:pt x="58837" y="26009"/>
                      </a:lnTo>
                      <a:lnTo>
                        <a:pt x="58796" y="26051"/>
                      </a:lnTo>
                      <a:lnTo>
                        <a:pt x="58733" y="26009"/>
                      </a:lnTo>
                      <a:lnTo>
                        <a:pt x="58649" y="26030"/>
                      </a:lnTo>
                      <a:lnTo>
                        <a:pt x="58607" y="26134"/>
                      </a:lnTo>
                      <a:lnTo>
                        <a:pt x="58524" y="26197"/>
                      </a:lnTo>
                      <a:lnTo>
                        <a:pt x="58503" y="26197"/>
                      </a:lnTo>
                      <a:lnTo>
                        <a:pt x="58419" y="26302"/>
                      </a:lnTo>
                      <a:lnTo>
                        <a:pt x="58272" y="26155"/>
                      </a:lnTo>
                      <a:lnTo>
                        <a:pt x="58293" y="26009"/>
                      </a:lnTo>
                      <a:lnTo>
                        <a:pt x="58231" y="25820"/>
                      </a:lnTo>
                      <a:lnTo>
                        <a:pt x="58105" y="25632"/>
                      </a:lnTo>
                      <a:lnTo>
                        <a:pt x="58105" y="25339"/>
                      </a:lnTo>
                      <a:lnTo>
                        <a:pt x="57980" y="25381"/>
                      </a:lnTo>
                      <a:lnTo>
                        <a:pt x="57917" y="25381"/>
                      </a:lnTo>
                      <a:lnTo>
                        <a:pt x="57812" y="25423"/>
                      </a:lnTo>
                      <a:lnTo>
                        <a:pt x="57749" y="25465"/>
                      </a:lnTo>
                      <a:lnTo>
                        <a:pt x="57603" y="25548"/>
                      </a:lnTo>
                      <a:lnTo>
                        <a:pt x="57498" y="25548"/>
                      </a:lnTo>
                      <a:lnTo>
                        <a:pt x="57394" y="25486"/>
                      </a:lnTo>
                      <a:lnTo>
                        <a:pt x="57289" y="25527"/>
                      </a:lnTo>
                      <a:lnTo>
                        <a:pt x="57184" y="25444"/>
                      </a:lnTo>
                      <a:lnTo>
                        <a:pt x="57143" y="25339"/>
                      </a:lnTo>
                      <a:lnTo>
                        <a:pt x="57184" y="25255"/>
                      </a:lnTo>
                      <a:lnTo>
                        <a:pt x="57226" y="25109"/>
                      </a:lnTo>
                      <a:lnTo>
                        <a:pt x="57331" y="24942"/>
                      </a:lnTo>
                      <a:lnTo>
                        <a:pt x="57477" y="24774"/>
                      </a:lnTo>
                      <a:lnTo>
                        <a:pt x="57477" y="24586"/>
                      </a:lnTo>
                      <a:lnTo>
                        <a:pt x="57666" y="24439"/>
                      </a:lnTo>
                      <a:lnTo>
                        <a:pt x="57666" y="24272"/>
                      </a:lnTo>
                      <a:lnTo>
                        <a:pt x="57708" y="24251"/>
                      </a:lnTo>
                      <a:lnTo>
                        <a:pt x="57708" y="24188"/>
                      </a:lnTo>
                      <a:lnTo>
                        <a:pt x="57812" y="24021"/>
                      </a:lnTo>
                      <a:lnTo>
                        <a:pt x="57854" y="23874"/>
                      </a:lnTo>
                      <a:lnTo>
                        <a:pt x="57917" y="23749"/>
                      </a:lnTo>
                      <a:lnTo>
                        <a:pt x="57875" y="23623"/>
                      </a:lnTo>
                      <a:lnTo>
                        <a:pt x="57917" y="23540"/>
                      </a:lnTo>
                      <a:lnTo>
                        <a:pt x="57917" y="23330"/>
                      </a:lnTo>
                      <a:lnTo>
                        <a:pt x="57980" y="23038"/>
                      </a:lnTo>
                      <a:lnTo>
                        <a:pt x="58021" y="23038"/>
                      </a:lnTo>
                      <a:lnTo>
                        <a:pt x="58063" y="22828"/>
                      </a:lnTo>
                      <a:lnTo>
                        <a:pt x="58168" y="22786"/>
                      </a:lnTo>
                      <a:lnTo>
                        <a:pt x="58126" y="22661"/>
                      </a:lnTo>
                      <a:lnTo>
                        <a:pt x="58293" y="22473"/>
                      </a:lnTo>
                      <a:lnTo>
                        <a:pt x="58314" y="22305"/>
                      </a:lnTo>
                      <a:lnTo>
                        <a:pt x="58419" y="22242"/>
                      </a:lnTo>
                      <a:lnTo>
                        <a:pt x="58377" y="22033"/>
                      </a:lnTo>
                      <a:lnTo>
                        <a:pt x="58419" y="21970"/>
                      </a:lnTo>
                      <a:lnTo>
                        <a:pt x="58419" y="21845"/>
                      </a:lnTo>
                      <a:lnTo>
                        <a:pt x="58503" y="21782"/>
                      </a:lnTo>
                      <a:lnTo>
                        <a:pt x="58544" y="21782"/>
                      </a:lnTo>
                      <a:lnTo>
                        <a:pt x="58544" y="21657"/>
                      </a:lnTo>
                      <a:lnTo>
                        <a:pt x="58503" y="21573"/>
                      </a:lnTo>
                      <a:lnTo>
                        <a:pt x="58503" y="21343"/>
                      </a:lnTo>
                      <a:lnTo>
                        <a:pt x="58482" y="21217"/>
                      </a:lnTo>
                      <a:lnTo>
                        <a:pt x="58544" y="21029"/>
                      </a:lnTo>
                      <a:lnTo>
                        <a:pt x="58712" y="20841"/>
                      </a:lnTo>
                      <a:lnTo>
                        <a:pt x="58754" y="20631"/>
                      </a:lnTo>
                      <a:lnTo>
                        <a:pt x="58607" y="20401"/>
                      </a:lnTo>
                      <a:lnTo>
                        <a:pt x="58628" y="20276"/>
                      </a:lnTo>
                      <a:lnTo>
                        <a:pt x="58733" y="20171"/>
                      </a:lnTo>
                      <a:lnTo>
                        <a:pt x="58754" y="20045"/>
                      </a:lnTo>
                      <a:lnTo>
                        <a:pt x="58963" y="19878"/>
                      </a:lnTo>
                      <a:lnTo>
                        <a:pt x="59005" y="19773"/>
                      </a:lnTo>
                      <a:lnTo>
                        <a:pt x="59068" y="19773"/>
                      </a:lnTo>
                      <a:lnTo>
                        <a:pt x="59151" y="19857"/>
                      </a:lnTo>
                      <a:lnTo>
                        <a:pt x="59277" y="19836"/>
                      </a:lnTo>
                      <a:lnTo>
                        <a:pt x="59486" y="19669"/>
                      </a:lnTo>
                      <a:lnTo>
                        <a:pt x="59674" y="19669"/>
                      </a:lnTo>
                      <a:lnTo>
                        <a:pt x="59842" y="19564"/>
                      </a:lnTo>
                      <a:lnTo>
                        <a:pt x="59967" y="19564"/>
                      </a:lnTo>
                      <a:lnTo>
                        <a:pt x="60072" y="19481"/>
                      </a:lnTo>
                      <a:lnTo>
                        <a:pt x="60177" y="19481"/>
                      </a:lnTo>
                      <a:lnTo>
                        <a:pt x="60281" y="19460"/>
                      </a:lnTo>
                      <a:lnTo>
                        <a:pt x="60323" y="19376"/>
                      </a:lnTo>
                      <a:lnTo>
                        <a:pt x="60428" y="19460"/>
                      </a:lnTo>
                      <a:lnTo>
                        <a:pt x="60386" y="19585"/>
                      </a:lnTo>
                      <a:lnTo>
                        <a:pt x="60469" y="19627"/>
                      </a:lnTo>
                      <a:lnTo>
                        <a:pt x="60574" y="19732"/>
                      </a:lnTo>
                      <a:lnTo>
                        <a:pt x="60616" y="19627"/>
                      </a:lnTo>
                      <a:lnTo>
                        <a:pt x="60721" y="19543"/>
                      </a:lnTo>
                      <a:lnTo>
                        <a:pt x="60574" y="19418"/>
                      </a:lnTo>
                      <a:lnTo>
                        <a:pt x="60574" y="19355"/>
                      </a:lnTo>
                      <a:lnTo>
                        <a:pt x="60700" y="19271"/>
                      </a:lnTo>
                      <a:lnTo>
                        <a:pt x="60909" y="19313"/>
                      </a:lnTo>
                      <a:lnTo>
                        <a:pt x="61013" y="19250"/>
                      </a:lnTo>
                      <a:lnTo>
                        <a:pt x="61244" y="19250"/>
                      </a:lnTo>
                      <a:lnTo>
                        <a:pt x="61306" y="19334"/>
                      </a:lnTo>
                      <a:lnTo>
                        <a:pt x="61348" y="19334"/>
                      </a:lnTo>
                      <a:lnTo>
                        <a:pt x="61432" y="19250"/>
                      </a:lnTo>
                      <a:lnTo>
                        <a:pt x="61516" y="19250"/>
                      </a:lnTo>
                      <a:lnTo>
                        <a:pt x="61474" y="19146"/>
                      </a:lnTo>
                      <a:lnTo>
                        <a:pt x="61557" y="19104"/>
                      </a:lnTo>
                      <a:lnTo>
                        <a:pt x="61746" y="19104"/>
                      </a:lnTo>
                      <a:lnTo>
                        <a:pt x="61829" y="19208"/>
                      </a:lnTo>
                      <a:lnTo>
                        <a:pt x="62039" y="19125"/>
                      </a:lnTo>
                      <a:lnTo>
                        <a:pt x="62039" y="19041"/>
                      </a:lnTo>
                      <a:lnTo>
                        <a:pt x="61955" y="18999"/>
                      </a:lnTo>
                      <a:lnTo>
                        <a:pt x="61892" y="19041"/>
                      </a:lnTo>
                      <a:lnTo>
                        <a:pt x="61767" y="18957"/>
                      </a:lnTo>
                      <a:lnTo>
                        <a:pt x="61850" y="18832"/>
                      </a:lnTo>
                      <a:lnTo>
                        <a:pt x="61871" y="18916"/>
                      </a:lnTo>
                      <a:lnTo>
                        <a:pt x="62039" y="18853"/>
                      </a:lnTo>
                      <a:lnTo>
                        <a:pt x="61871" y="18748"/>
                      </a:lnTo>
                      <a:lnTo>
                        <a:pt x="61871" y="18685"/>
                      </a:lnTo>
                      <a:lnTo>
                        <a:pt x="61955" y="18685"/>
                      </a:lnTo>
                      <a:lnTo>
                        <a:pt x="62101" y="18497"/>
                      </a:lnTo>
                      <a:lnTo>
                        <a:pt x="62269" y="18497"/>
                      </a:lnTo>
                      <a:lnTo>
                        <a:pt x="62353" y="18581"/>
                      </a:lnTo>
                      <a:lnTo>
                        <a:pt x="62457" y="18518"/>
                      </a:lnTo>
                      <a:lnTo>
                        <a:pt x="62666" y="18581"/>
                      </a:lnTo>
                      <a:lnTo>
                        <a:pt x="62813" y="18581"/>
                      </a:lnTo>
                      <a:lnTo>
                        <a:pt x="62813" y="18623"/>
                      </a:lnTo>
                      <a:lnTo>
                        <a:pt x="62897" y="18685"/>
                      </a:lnTo>
                      <a:lnTo>
                        <a:pt x="62959" y="18644"/>
                      </a:lnTo>
                      <a:lnTo>
                        <a:pt x="62918" y="18581"/>
                      </a:lnTo>
                      <a:lnTo>
                        <a:pt x="63106" y="18581"/>
                      </a:lnTo>
                      <a:lnTo>
                        <a:pt x="63252" y="18602"/>
                      </a:lnTo>
                      <a:lnTo>
                        <a:pt x="63357" y="18602"/>
                      </a:lnTo>
                      <a:lnTo>
                        <a:pt x="63462" y="18685"/>
                      </a:lnTo>
                      <a:lnTo>
                        <a:pt x="63462" y="18727"/>
                      </a:lnTo>
                      <a:lnTo>
                        <a:pt x="63629" y="18748"/>
                      </a:lnTo>
                      <a:lnTo>
                        <a:pt x="63734" y="18664"/>
                      </a:lnTo>
                      <a:lnTo>
                        <a:pt x="63796" y="18685"/>
                      </a:lnTo>
                      <a:lnTo>
                        <a:pt x="63838" y="18769"/>
                      </a:lnTo>
                      <a:lnTo>
                        <a:pt x="63629" y="18916"/>
                      </a:lnTo>
                      <a:lnTo>
                        <a:pt x="63441" y="18916"/>
                      </a:lnTo>
                      <a:lnTo>
                        <a:pt x="63378" y="18978"/>
                      </a:lnTo>
                      <a:lnTo>
                        <a:pt x="63378" y="19083"/>
                      </a:lnTo>
                      <a:lnTo>
                        <a:pt x="63273" y="19083"/>
                      </a:lnTo>
                      <a:lnTo>
                        <a:pt x="63252" y="19125"/>
                      </a:lnTo>
                      <a:lnTo>
                        <a:pt x="63315" y="19146"/>
                      </a:lnTo>
                      <a:lnTo>
                        <a:pt x="63378" y="19146"/>
                      </a:lnTo>
                      <a:lnTo>
                        <a:pt x="63545" y="19355"/>
                      </a:lnTo>
                      <a:lnTo>
                        <a:pt x="63587" y="19313"/>
                      </a:lnTo>
                      <a:lnTo>
                        <a:pt x="63775" y="19250"/>
                      </a:lnTo>
                      <a:lnTo>
                        <a:pt x="63859" y="19146"/>
                      </a:lnTo>
                      <a:lnTo>
                        <a:pt x="63838" y="19104"/>
                      </a:lnTo>
                      <a:lnTo>
                        <a:pt x="63964" y="19041"/>
                      </a:lnTo>
                      <a:lnTo>
                        <a:pt x="63880" y="18916"/>
                      </a:lnTo>
                      <a:lnTo>
                        <a:pt x="63964" y="18916"/>
                      </a:lnTo>
                      <a:lnTo>
                        <a:pt x="64089" y="19083"/>
                      </a:lnTo>
                      <a:lnTo>
                        <a:pt x="64173" y="19104"/>
                      </a:lnTo>
                      <a:lnTo>
                        <a:pt x="64215" y="19020"/>
                      </a:lnTo>
                      <a:lnTo>
                        <a:pt x="64173" y="18978"/>
                      </a:lnTo>
                      <a:lnTo>
                        <a:pt x="64257" y="18916"/>
                      </a:lnTo>
                      <a:lnTo>
                        <a:pt x="64298" y="18832"/>
                      </a:lnTo>
                      <a:lnTo>
                        <a:pt x="64319" y="18832"/>
                      </a:lnTo>
                      <a:lnTo>
                        <a:pt x="64319" y="18727"/>
                      </a:lnTo>
                      <a:lnTo>
                        <a:pt x="64298" y="18664"/>
                      </a:lnTo>
                      <a:lnTo>
                        <a:pt x="64382" y="18623"/>
                      </a:lnTo>
                      <a:lnTo>
                        <a:pt x="64466" y="18685"/>
                      </a:lnTo>
                      <a:lnTo>
                        <a:pt x="64529" y="18623"/>
                      </a:lnTo>
                      <a:lnTo>
                        <a:pt x="64591" y="18685"/>
                      </a:lnTo>
                      <a:lnTo>
                        <a:pt x="64612" y="18769"/>
                      </a:lnTo>
                      <a:lnTo>
                        <a:pt x="64696" y="18811"/>
                      </a:lnTo>
                      <a:lnTo>
                        <a:pt x="64842" y="18664"/>
                      </a:lnTo>
                      <a:lnTo>
                        <a:pt x="64780" y="18602"/>
                      </a:lnTo>
                      <a:lnTo>
                        <a:pt x="64780" y="18581"/>
                      </a:lnTo>
                      <a:lnTo>
                        <a:pt x="64842" y="18518"/>
                      </a:lnTo>
                      <a:lnTo>
                        <a:pt x="64926" y="18560"/>
                      </a:lnTo>
                      <a:lnTo>
                        <a:pt x="65010" y="18497"/>
                      </a:lnTo>
                      <a:lnTo>
                        <a:pt x="65094" y="18497"/>
                      </a:lnTo>
                      <a:lnTo>
                        <a:pt x="65114" y="18455"/>
                      </a:lnTo>
                      <a:lnTo>
                        <a:pt x="65010" y="18351"/>
                      </a:lnTo>
                      <a:lnTo>
                        <a:pt x="65031" y="18288"/>
                      </a:lnTo>
                      <a:lnTo>
                        <a:pt x="65031" y="18246"/>
                      </a:lnTo>
                      <a:lnTo>
                        <a:pt x="64926" y="18183"/>
                      </a:lnTo>
                      <a:lnTo>
                        <a:pt x="64884" y="18141"/>
                      </a:lnTo>
                      <a:lnTo>
                        <a:pt x="64884" y="18162"/>
                      </a:lnTo>
                      <a:lnTo>
                        <a:pt x="64884" y="18204"/>
                      </a:lnTo>
                      <a:lnTo>
                        <a:pt x="64822" y="18204"/>
                      </a:lnTo>
                      <a:lnTo>
                        <a:pt x="64717" y="18162"/>
                      </a:lnTo>
                      <a:lnTo>
                        <a:pt x="64696" y="18183"/>
                      </a:lnTo>
                      <a:lnTo>
                        <a:pt x="64696" y="18246"/>
                      </a:lnTo>
                      <a:lnTo>
                        <a:pt x="64591" y="18246"/>
                      </a:lnTo>
                      <a:lnTo>
                        <a:pt x="64529" y="18288"/>
                      </a:lnTo>
                      <a:lnTo>
                        <a:pt x="64466" y="18246"/>
                      </a:lnTo>
                      <a:lnTo>
                        <a:pt x="64487" y="18141"/>
                      </a:lnTo>
                      <a:lnTo>
                        <a:pt x="64529" y="18100"/>
                      </a:lnTo>
                      <a:lnTo>
                        <a:pt x="64382" y="17890"/>
                      </a:lnTo>
                      <a:lnTo>
                        <a:pt x="64487" y="17828"/>
                      </a:lnTo>
                      <a:lnTo>
                        <a:pt x="64382" y="17660"/>
                      </a:lnTo>
                      <a:lnTo>
                        <a:pt x="64424" y="17451"/>
                      </a:lnTo>
                      <a:lnTo>
                        <a:pt x="64424" y="17325"/>
                      </a:lnTo>
                      <a:lnTo>
                        <a:pt x="64508" y="17221"/>
                      </a:lnTo>
                      <a:lnTo>
                        <a:pt x="64508" y="17032"/>
                      </a:lnTo>
                      <a:lnTo>
                        <a:pt x="64612" y="16928"/>
                      </a:lnTo>
                      <a:lnTo>
                        <a:pt x="64612" y="16802"/>
                      </a:lnTo>
                      <a:lnTo>
                        <a:pt x="64591" y="16781"/>
                      </a:lnTo>
                      <a:lnTo>
                        <a:pt x="64717" y="16719"/>
                      </a:lnTo>
                      <a:lnTo>
                        <a:pt x="64591" y="16572"/>
                      </a:lnTo>
                      <a:lnTo>
                        <a:pt x="64633" y="16175"/>
                      </a:lnTo>
                      <a:lnTo>
                        <a:pt x="64738" y="16091"/>
                      </a:lnTo>
                      <a:lnTo>
                        <a:pt x="64633" y="15944"/>
                      </a:lnTo>
                      <a:lnTo>
                        <a:pt x="64612" y="15777"/>
                      </a:lnTo>
                      <a:lnTo>
                        <a:pt x="64529" y="15735"/>
                      </a:lnTo>
                      <a:lnTo>
                        <a:pt x="64529" y="15672"/>
                      </a:lnTo>
                      <a:lnTo>
                        <a:pt x="64633" y="15589"/>
                      </a:lnTo>
                      <a:lnTo>
                        <a:pt x="64612" y="15442"/>
                      </a:lnTo>
                      <a:lnTo>
                        <a:pt x="64696" y="15379"/>
                      </a:lnTo>
                      <a:lnTo>
                        <a:pt x="64822" y="15170"/>
                      </a:lnTo>
                      <a:lnTo>
                        <a:pt x="64947" y="15212"/>
                      </a:lnTo>
                      <a:lnTo>
                        <a:pt x="65031" y="15149"/>
                      </a:lnTo>
                      <a:lnTo>
                        <a:pt x="65114" y="15170"/>
                      </a:lnTo>
                      <a:lnTo>
                        <a:pt x="65156" y="15107"/>
                      </a:lnTo>
                      <a:lnTo>
                        <a:pt x="65366" y="15107"/>
                      </a:lnTo>
                      <a:lnTo>
                        <a:pt x="65407" y="15045"/>
                      </a:lnTo>
                      <a:lnTo>
                        <a:pt x="65470" y="15024"/>
                      </a:lnTo>
                      <a:lnTo>
                        <a:pt x="65512" y="14919"/>
                      </a:lnTo>
                      <a:lnTo>
                        <a:pt x="65554" y="14919"/>
                      </a:lnTo>
                      <a:lnTo>
                        <a:pt x="65617" y="14898"/>
                      </a:lnTo>
                      <a:lnTo>
                        <a:pt x="65742" y="14898"/>
                      </a:lnTo>
                      <a:lnTo>
                        <a:pt x="65763" y="15003"/>
                      </a:lnTo>
                      <a:lnTo>
                        <a:pt x="65826" y="14961"/>
                      </a:lnTo>
                      <a:lnTo>
                        <a:pt x="65868" y="14961"/>
                      </a:lnTo>
                      <a:lnTo>
                        <a:pt x="65951" y="15107"/>
                      </a:lnTo>
                      <a:lnTo>
                        <a:pt x="65993" y="15107"/>
                      </a:lnTo>
                      <a:lnTo>
                        <a:pt x="66098" y="14961"/>
                      </a:lnTo>
                      <a:lnTo>
                        <a:pt x="66098" y="14835"/>
                      </a:lnTo>
                      <a:lnTo>
                        <a:pt x="66182" y="14815"/>
                      </a:lnTo>
                      <a:lnTo>
                        <a:pt x="66203" y="14689"/>
                      </a:lnTo>
                      <a:lnTo>
                        <a:pt x="66265" y="14689"/>
                      </a:lnTo>
                      <a:lnTo>
                        <a:pt x="66286" y="14794"/>
                      </a:lnTo>
                      <a:lnTo>
                        <a:pt x="66412" y="14856"/>
                      </a:lnTo>
                      <a:lnTo>
                        <a:pt x="66412" y="15003"/>
                      </a:lnTo>
                      <a:lnTo>
                        <a:pt x="66391" y="15045"/>
                      </a:lnTo>
                      <a:lnTo>
                        <a:pt x="66454" y="15107"/>
                      </a:lnTo>
                      <a:lnTo>
                        <a:pt x="66475" y="15212"/>
                      </a:lnTo>
                      <a:lnTo>
                        <a:pt x="66391" y="15275"/>
                      </a:lnTo>
                      <a:lnTo>
                        <a:pt x="66454" y="15317"/>
                      </a:lnTo>
                      <a:lnTo>
                        <a:pt x="66475" y="15442"/>
                      </a:lnTo>
                      <a:lnTo>
                        <a:pt x="66454" y="15442"/>
                      </a:lnTo>
                      <a:lnTo>
                        <a:pt x="66454" y="15526"/>
                      </a:lnTo>
                      <a:lnTo>
                        <a:pt x="66475" y="15568"/>
                      </a:lnTo>
                      <a:lnTo>
                        <a:pt x="66412" y="15651"/>
                      </a:lnTo>
                      <a:lnTo>
                        <a:pt x="66391" y="15693"/>
                      </a:lnTo>
                      <a:lnTo>
                        <a:pt x="66412" y="15756"/>
                      </a:lnTo>
                      <a:lnTo>
                        <a:pt x="66516" y="15651"/>
                      </a:lnTo>
                      <a:lnTo>
                        <a:pt x="66558" y="15735"/>
                      </a:lnTo>
                      <a:lnTo>
                        <a:pt x="66663" y="15756"/>
                      </a:lnTo>
                      <a:lnTo>
                        <a:pt x="66684" y="15965"/>
                      </a:lnTo>
                      <a:lnTo>
                        <a:pt x="66726" y="15903"/>
                      </a:lnTo>
                      <a:lnTo>
                        <a:pt x="66726" y="15840"/>
                      </a:lnTo>
                      <a:lnTo>
                        <a:pt x="66830" y="15735"/>
                      </a:lnTo>
                      <a:lnTo>
                        <a:pt x="66914" y="15735"/>
                      </a:lnTo>
                      <a:lnTo>
                        <a:pt x="66977" y="15777"/>
                      </a:lnTo>
                      <a:lnTo>
                        <a:pt x="66872" y="15944"/>
                      </a:lnTo>
                      <a:lnTo>
                        <a:pt x="66977" y="16049"/>
                      </a:lnTo>
                      <a:lnTo>
                        <a:pt x="66998" y="16175"/>
                      </a:lnTo>
                      <a:lnTo>
                        <a:pt x="67081" y="15986"/>
                      </a:lnTo>
                      <a:lnTo>
                        <a:pt x="67144" y="15944"/>
                      </a:lnTo>
                      <a:lnTo>
                        <a:pt x="67144" y="15861"/>
                      </a:lnTo>
                      <a:lnTo>
                        <a:pt x="67207" y="15777"/>
                      </a:lnTo>
                      <a:lnTo>
                        <a:pt x="67207" y="15484"/>
                      </a:lnTo>
                      <a:lnTo>
                        <a:pt x="67291" y="15421"/>
                      </a:lnTo>
                      <a:lnTo>
                        <a:pt x="67207" y="15338"/>
                      </a:lnTo>
                      <a:lnTo>
                        <a:pt x="67311" y="15254"/>
                      </a:lnTo>
                      <a:lnTo>
                        <a:pt x="67311" y="15149"/>
                      </a:lnTo>
                      <a:lnTo>
                        <a:pt x="67249" y="15128"/>
                      </a:lnTo>
                      <a:lnTo>
                        <a:pt x="67249" y="15066"/>
                      </a:lnTo>
                      <a:lnTo>
                        <a:pt x="67311" y="15045"/>
                      </a:lnTo>
                      <a:lnTo>
                        <a:pt x="67332" y="14856"/>
                      </a:lnTo>
                      <a:lnTo>
                        <a:pt x="67249" y="14794"/>
                      </a:lnTo>
                      <a:lnTo>
                        <a:pt x="67311" y="14605"/>
                      </a:lnTo>
                      <a:lnTo>
                        <a:pt x="67395" y="14522"/>
                      </a:lnTo>
                      <a:lnTo>
                        <a:pt x="67542" y="14501"/>
                      </a:lnTo>
                      <a:lnTo>
                        <a:pt x="67604" y="14584"/>
                      </a:lnTo>
                      <a:lnTo>
                        <a:pt x="67667" y="14647"/>
                      </a:lnTo>
                      <a:lnTo>
                        <a:pt x="67730" y="14584"/>
                      </a:lnTo>
                      <a:lnTo>
                        <a:pt x="67646" y="14501"/>
                      </a:lnTo>
                      <a:lnTo>
                        <a:pt x="67688" y="14375"/>
                      </a:lnTo>
                      <a:lnTo>
                        <a:pt x="67521" y="14291"/>
                      </a:lnTo>
                      <a:lnTo>
                        <a:pt x="67479" y="14061"/>
                      </a:lnTo>
                      <a:lnTo>
                        <a:pt x="67395" y="13999"/>
                      </a:lnTo>
                      <a:lnTo>
                        <a:pt x="67395" y="13957"/>
                      </a:lnTo>
                      <a:lnTo>
                        <a:pt x="67291" y="13873"/>
                      </a:lnTo>
                      <a:lnTo>
                        <a:pt x="67270" y="13706"/>
                      </a:lnTo>
                      <a:lnTo>
                        <a:pt x="67311" y="13664"/>
                      </a:lnTo>
                      <a:lnTo>
                        <a:pt x="67291" y="13538"/>
                      </a:lnTo>
                      <a:lnTo>
                        <a:pt x="67165" y="13434"/>
                      </a:lnTo>
                      <a:lnTo>
                        <a:pt x="67186" y="13329"/>
                      </a:lnTo>
                      <a:lnTo>
                        <a:pt x="67123" y="13266"/>
                      </a:lnTo>
                      <a:lnTo>
                        <a:pt x="67291" y="13141"/>
                      </a:lnTo>
                      <a:lnTo>
                        <a:pt x="67416" y="13141"/>
                      </a:lnTo>
                      <a:lnTo>
                        <a:pt x="67521" y="13015"/>
                      </a:lnTo>
                      <a:lnTo>
                        <a:pt x="67688" y="13015"/>
                      </a:lnTo>
                      <a:lnTo>
                        <a:pt x="67730" y="12952"/>
                      </a:lnTo>
                      <a:lnTo>
                        <a:pt x="67897" y="13078"/>
                      </a:lnTo>
                      <a:lnTo>
                        <a:pt x="68044" y="13078"/>
                      </a:lnTo>
                      <a:lnTo>
                        <a:pt x="68107" y="13120"/>
                      </a:lnTo>
                      <a:lnTo>
                        <a:pt x="68211" y="13141"/>
                      </a:lnTo>
                      <a:lnTo>
                        <a:pt x="68274" y="13120"/>
                      </a:lnTo>
                      <a:lnTo>
                        <a:pt x="68127" y="13182"/>
                      </a:lnTo>
                      <a:lnTo>
                        <a:pt x="68211" y="13245"/>
                      </a:lnTo>
                      <a:lnTo>
                        <a:pt x="68065" y="13287"/>
                      </a:lnTo>
                      <a:lnTo>
                        <a:pt x="67939" y="13266"/>
                      </a:lnTo>
                      <a:lnTo>
                        <a:pt x="67793" y="13434"/>
                      </a:lnTo>
                      <a:lnTo>
                        <a:pt x="67793" y="13496"/>
                      </a:lnTo>
                      <a:lnTo>
                        <a:pt x="67835" y="13643"/>
                      </a:lnTo>
                      <a:lnTo>
                        <a:pt x="67835" y="13768"/>
                      </a:lnTo>
                      <a:lnTo>
                        <a:pt x="67918" y="13810"/>
                      </a:lnTo>
                      <a:lnTo>
                        <a:pt x="67939" y="13894"/>
                      </a:lnTo>
                      <a:lnTo>
                        <a:pt x="68065" y="14061"/>
                      </a:lnTo>
                      <a:lnTo>
                        <a:pt x="68065" y="14103"/>
                      </a:lnTo>
                      <a:lnTo>
                        <a:pt x="68107" y="14103"/>
                      </a:lnTo>
                      <a:lnTo>
                        <a:pt x="68065" y="14166"/>
                      </a:lnTo>
                      <a:lnTo>
                        <a:pt x="68211" y="14208"/>
                      </a:lnTo>
                      <a:lnTo>
                        <a:pt x="68232" y="14333"/>
                      </a:lnTo>
                      <a:lnTo>
                        <a:pt x="68232" y="14396"/>
                      </a:lnTo>
                      <a:lnTo>
                        <a:pt x="68169" y="14438"/>
                      </a:lnTo>
                      <a:lnTo>
                        <a:pt x="68211" y="14710"/>
                      </a:lnTo>
                      <a:lnTo>
                        <a:pt x="68253" y="14731"/>
                      </a:lnTo>
                      <a:lnTo>
                        <a:pt x="68316" y="14647"/>
                      </a:lnTo>
                      <a:lnTo>
                        <a:pt x="68358" y="14647"/>
                      </a:lnTo>
                      <a:lnTo>
                        <a:pt x="68441" y="14752"/>
                      </a:lnTo>
                      <a:lnTo>
                        <a:pt x="68483" y="14835"/>
                      </a:lnTo>
                      <a:lnTo>
                        <a:pt x="68420" y="15024"/>
                      </a:lnTo>
                      <a:lnTo>
                        <a:pt x="68420" y="15233"/>
                      </a:lnTo>
                      <a:lnTo>
                        <a:pt x="68483" y="15317"/>
                      </a:lnTo>
                      <a:lnTo>
                        <a:pt x="68567" y="15254"/>
                      </a:lnTo>
                      <a:lnTo>
                        <a:pt x="68672" y="15275"/>
                      </a:lnTo>
                      <a:lnTo>
                        <a:pt x="68692" y="15338"/>
                      </a:lnTo>
                      <a:lnTo>
                        <a:pt x="68672" y="15421"/>
                      </a:lnTo>
                      <a:lnTo>
                        <a:pt x="68588" y="15421"/>
                      </a:lnTo>
                      <a:lnTo>
                        <a:pt x="68483" y="15484"/>
                      </a:lnTo>
                      <a:lnTo>
                        <a:pt x="68462" y="15484"/>
                      </a:lnTo>
                      <a:lnTo>
                        <a:pt x="68337" y="15631"/>
                      </a:lnTo>
                      <a:lnTo>
                        <a:pt x="68316" y="15735"/>
                      </a:lnTo>
                      <a:lnTo>
                        <a:pt x="68169" y="15798"/>
                      </a:lnTo>
                      <a:lnTo>
                        <a:pt x="68148" y="15861"/>
                      </a:lnTo>
                      <a:lnTo>
                        <a:pt x="68065" y="15882"/>
                      </a:lnTo>
                      <a:lnTo>
                        <a:pt x="68065" y="15986"/>
                      </a:lnTo>
                      <a:lnTo>
                        <a:pt x="68023" y="16070"/>
                      </a:lnTo>
                      <a:lnTo>
                        <a:pt x="68065" y="16195"/>
                      </a:lnTo>
                      <a:lnTo>
                        <a:pt x="68148" y="16175"/>
                      </a:lnTo>
                      <a:lnTo>
                        <a:pt x="68148" y="16321"/>
                      </a:lnTo>
                      <a:lnTo>
                        <a:pt x="68044" y="16509"/>
                      </a:lnTo>
                      <a:lnTo>
                        <a:pt x="68065" y="16593"/>
                      </a:lnTo>
                      <a:lnTo>
                        <a:pt x="68127" y="16614"/>
                      </a:lnTo>
                      <a:lnTo>
                        <a:pt x="68107" y="16844"/>
                      </a:lnTo>
                      <a:lnTo>
                        <a:pt x="68127" y="17032"/>
                      </a:lnTo>
                      <a:lnTo>
                        <a:pt x="68065" y="17116"/>
                      </a:lnTo>
                      <a:lnTo>
                        <a:pt x="67939" y="17158"/>
                      </a:lnTo>
                      <a:lnTo>
                        <a:pt x="67918" y="17263"/>
                      </a:lnTo>
                      <a:lnTo>
                        <a:pt x="67960" y="17325"/>
                      </a:lnTo>
                      <a:lnTo>
                        <a:pt x="67939" y="17535"/>
                      </a:lnTo>
                      <a:lnTo>
                        <a:pt x="67918" y="17576"/>
                      </a:lnTo>
                      <a:lnTo>
                        <a:pt x="67939" y="17660"/>
                      </a:lnTo>
                      <a:lnTo>
                        <a:pt x="68044" y="17765"/>
                      </a:lnTo>
                      <a:lnTo>
                        <a:pt x="67960" y="17765"/>
                      </a:lnTo>
                      <a:lnTo>
                        <a:pt x="67939" y="17953"/>
                      </a:lnTo>
                      <a:lnTo>
                        <a:pt x="67960" y="17995"/>
                      </a:lnTo>
                      <a:lnTo>
                        <a:pt x="67960" y="18141"/>
                      </a:lnTo>
                      <a:lnTo>
                        <a:pt x="67855" y="18246"/>
                      </a:lnTo>
                      <a:lnTo>
                        <a:pt x="67939" y="18372"/>
                      </a:lnTo>
                      <a:lnTo>
                        <a:pt x="67939" y="18602"/>
                      </a:lnTo>
                      <a:lnTo>
                        <a:pt x="68023" y="18811"/>
                      </a:lnTo>
                      <a:lnTo>
                        <a:pt x="67835" y="19146"/>
                      </a:lnTo>
                      <a:lnTo>
                        <a:pt x="67939" y="19292"/>
                      </a:lnTo>
                      <a:lnTo>
                        <a:pt x="67835" y="19250"/>
                      </a:lnTo>
                      <a:lnTo>
                        <a:pt x="67625" y="19292"/>
                      </a:lnTo>
                      <a:lnTo>
                        <a:pt x="67625" y="19501"/>
                      </a:lnTo>
                      <a:lnTo>
                        <a:pt x="67646" y="19564"/>
                      </a:lnTo>
                      <a:lnTo>
                        <a:pt x="67521" y="19711"/>
                      </a:lnTo>
                      <a:lnTo>
                        <a:pt x="67291" y="19606"/>
                      </a:lnTo>
                      <a:lnTo>
                        <a:pt x="67186" y="19711"/>
                      </a:lnTo>
                      <a:lnTo>
                        <a:pt x="67186" y="19773"/>
                      </a:lnTo>
                      <a:lnTo>
                        <a:pt x="67332" y="19773"/>
                      </a:lnTo>
                      <a:lnTo>
                        <a:pt x="67542" y="20087"/>
                      </a:lnTo>
                      <a:lnTo>
                        <a:pt x="67542" y="20380"/>
                      </a:lnTo>
                      <a:lnTo>
                        <a:pt x="67500" y="20464"/>
                      </a:lnTo>
                      <a:lnTo>
                        <a:pt x="67542" y="20548"/>
                      </a:lnTo>
                      <a:lnTo>
                        <a:pt x="67437" y="20569"/>
                      </a:lnTo>
                      <a:lnTo>
                        <a:pt x="67416" y="20778"/>
                      </a:lnTo>
                      <a:lnTo>
                        <a:pt x="67291" y="20924"/>
                      </a:lnTo>
                      <a:lnTo>
                        <a:pt x="67270" y="21175"/>
                      </a:lnTo>
                      <a:lnTo>
                        <a:pt x="67374" y="21385"/>
                      </a:lnTo>
                      <a:lnTo>
                        <a:pt x="67416" y="21761"/>
                      </a:lnTo>
                      <a:lnTo>
                        <a:pt x="67583" y="22033"/>
                      </a:lnTo>
                      <a:lnTo>
                        <a:pt x="67583" y="22242"/>
                      </a:lnTo>
                      <a:lnTo>
                        <a:pt x="67835" y="22807"/>
                      </a:lnTo>
                      <a:lnTo>
                        <a:pt x="68148" y="23414"/>
                      </a:lnTo>
                      <a:lnTo>
                        <a:pt x="68462" y="23916"/>
                      </a:lnTo>
                      <a:lnTo>
                        <a:pt x="68630" y="24063"/>
                      </a:lnTo>
                      <a:lnTo>
                        <a:pt x="68630" y="24251"/>
                      </a:lnTo>
                      <a:lnTo>
                        <a:pt x="69048" y="24732"/>
                      </a:lnTo>
                      <a:lnTo>
                        <a:pt x="69488" y="25527"/>
                      </a:lnTo>
                      <a:lnTo>
                        <a:pt x="69697" y="25632"/>
                      </a:lnTo>
                      <a:lnTo>
                        <a:pt x="69843" y="25632"/>
                      </a:lnTo>
                      <a:lnTo>
                        <a:pt x="69927" y="25590"/>
                      </a:lnTo>
                      <a:lnTo>
                        <a:pt x="69927" y="25590"/>
                      </a:lnTo>
                      <a:lnTo>
                        <a:pt x="69885" y="25695"/>
                      </a:lnTo>
                      <a:lnTo>
                        <a:pt x="69780" y="25737"/>
                      </a:lnTo>
                      <a:lnTo>
                        <a:pt x="69697" y="25737"/>
                      </a:lnTo>
                      <a:lnTo>
                        <a:pt x="69843" y="25988"/>
                      </a:lnTo>
                      <a:lnTo>
                        <a:pt x="70052" y="26469"/>
                      </a:lnTo>
                      <a:lnTo>
                        <a:pt x="70094" y="26678"/>
                      </a:lnTo>
                      <a:lnTo>
                        <a:pt x="70220" y="26867"/>
                      </a:lnTo>
                      <a:lnTo>
                        <a:pt x="70450" y="26887"/>
                      </a:lnTo>
                      <a:lnTo>
                        <a:pt x="70471" y="26971"/>
                      </a:lnTo>
                      <a:lnTo>
                        <a:pt x="70471" y="27076"/>
                      </a:lnTo>
                      <a:lnTo>
                        <a:pt x="70513" y="27159"/>
                      </a:lnTo>
                      <a:lnTo>
                        <a:pt x="70471" y="27285"/>
                      </a:lnTo>
                      <a:lnTo>
                        <a:pt x="70617" y="27034"/>
                      </a:lnTo>
                      <a:lnTo>
                        <a:pt x="70659" y="26762"/>
                      </a:lnTo>
                      <a:lnTo>
                        <a:pt x="70680" y="26741"/>
                      </a:lnTo>
                      <a:lnTo>
                        <a:pt x="70680" y="26636"/>
                      </a:lnTo>
                      <a:lnTo>
                        <a:pt x="70827" y="26511"/>
                      </a:lnTo>
                      <a:lnTo>
                        <a:pt x="70848" y="26406"/>
                      </a:lnTo>
                      <a:lnTo>
                        <a:pt x="70827" y="26343"/>
                      </a:lnTo>
                      <a:lnTo>
                        <a:pt x="70868" y="26239"/>
                      </a:lnTo>
                      <a:lnTo>
                        <a:pt x="70931" y="25988"/>
                      </a:lnTo>
                      <a:lnTo>
                        <a:pt x="70868" y="25883"/>
                      </a:lnTo>
                      <a:lnTo>
                        <a:pt x="70889" y="25695"/>
                      </a:lnTo>
                      <a:lnTo>
                        <a:pt x="70994" y="25611"/>
                      </a:lnTo>
                      <a:lnTo>
                        <a:pt x="70889" y="25507"/>
                      </a:lnTo>
                      <a:lnTo>
                        <a:pt x="70848" y="25527"/>
                      </a:lnTo>
                      <a:lnTo>
                        <a:pt x="70764" y="25507"/>
                      </a:lnTo>
                      <a:lnTo>
                        <a:pt x="70827" y="25423"/>
                      </a:lnTo>
                      <a:lnTo>
                        <a:pt x="70743" y="25276"/>
                      </a:lnTo>
                      <a:lnTo>
                        <a:pt x="70785" y="25297"/>
                      </a:lnTo>
                      <a:lnTo>
                        <a:pt x="70848" y="25255"/>
                      </a:lnTo>
                      <a:lnTo>
                        <a:pt x="70743" y="25151"/>
                      </a:lnTo>
                      <a:lnTo>
                        <a:pt x="70764" y="25067"/>
                      </a:lnTo>
                      <a:lnTo>
                        <a:pt x="70785" y="24942"/>
                      </a:lnTo>
                      <a:lnTo>
                        <a:pt x="70659" y="24942"/>
                      </a:lnTo>
                      <a:lnTo>
                        <a:pt x="70576" y="24879"/>
                      </a:lnTo>
                      <a:lnTo>
                        <a:pt x="70638" y="24774"/>
                      </a:lnTo>
                      <a:lnTo>
                        <a:pt x="70743" y="24879"/>
                      </a:lnTo>
                      <a:lnTo>
                        <a:pt x="70889" y="24732"/>
                      </a:lnTo>
                      <a:lnTo>
                        <a:pt x="70973" y="24753"/>
                      </a:lnTo>
                      <a:lnTo>
                        <a:pt x="71078" y="24649"/>
                      </a:lnTo>
                      <a:lnTo>
                        <a:pt x="71182" y="24565"/>
                      </a:lnTo>
                      <a:lnTo>
                        <a:pt x="71203" y="24586"/>
                      </a:lnTo>
                      <a:lnTo>
                        <a:pt x="71350" y="24628"/>
                      </a:lnTo>
                      <a:lnTo>
                        <a:pt x="71266" y="24523"/>
                      </a:lnTo>
                      <a:lnTo>
                        <a:pt x="71099" y="24439"/>
                      </a:lnTo>
                      <a:lnTo>
                        <a:pt x="71099" y="24314"/>
                      </a:lnTo>
                      <a:lnTo>
                        <a:pt x="70952" y="24230"/>
                      </a:lnTo>
                      <a:lnTo>
                        <a:pt x="70848" y="23895"/>
                      </a:lnTo>
                      <a:lnTo>
                        <a:pt x="70931" y="23602"/>
                      </a:lnTo>
                      <a:lnTo>
                        <a:pt x="70827" y="23498"/>
                      </a:lnTo>
                      <a:lnTo>
                        <a:pt x="70889" y="23414"/>
                      </a:lnTo>
                      <a:lnTo>
                        <a:pt x="70931" y="23268"/>
                      </a:lnTo>
                      <a:lnTo>
                        <a:pt x="71036" y="23058"/>
                      </a:lnTo>
                      <a:lnTo>
                        <a:pt x="71078" y="23372"/>
                      </a:lnTo>
                      <a:lnTo>
                        <a:pt x="71161" y="23393"/>
                      </a:lnTo>
                      <a:lnTo>
                        <a:pt x="71350" y="23289"/>
                      </a:lnTo>
                      <a:lnTo>
                        <a:pt x="71371" y="23330"/>
                      </a:lnTo>
                      <a:lnTo>
                        <a:pt x="71705" y="23205"/>
                      </a:lnTo>
                      <a:lnTo>
                        <a:pt x="71705" y="23058"/>
                      </a:lnTo>
                      <a:lnTo>
                        <a:pt x="71789" y="22975"/>
                      </a:lnTo>
                      <a:lnTo>
                        <a:pt x="71664" y="22891"/>
                      </a:lnTo>
                      <a:lnTo>
                        <a:pt x="71454" y="22598"/>
                      </a:lnTo>
                      <a:lnTo>
                        <a:pt x="71371" y="22598"/>
                      </a:lnTo>
                      <a:lnTo>
                        <a:pt x="71078" y="22159"/>
                      </a:lnTo>
                      <a:lnTo>
                        <a:pt x="71078" y="22054"/>
                      </a:lnTo>
                      <a:lnTo>
                        <a:pt x="70994" y="21970"/>
                      </a:lnTo>
                      <a:lnTo>
                        <a:pt x="70973" y="21594"/>
                      </a:lnTo>
                      <a:lnTo>
                        <a:pt x="70994" y="21531"/>
                      </a:lnTo>
                      <a:lnTo>
                        <a:pt x="70952" y="21343"/>
                      </a:lnTo>
                      <a:lnTo>
                        <a:pt x="71036" y="21217"/>
                      </a:lnTo>
                      <a:lnTo>
                        <a:pt x="71036" y="21092"/>
                      </a:lnTo>
                      <a:lnTo>
                        <a:pt x="70889" y="21113"/>
                      </a:lnTo>
                      <a:lnTo>
                        <a:pt x="70868" y="21029"/>
                      </a:lnTo>
                      <a:lnTo>
                        <a:pt x="70973" y="20882"/>
                      </a:lnTo>
                      <a:lnTo>
                        <a:pt x="71078" y="20841"/>
                      </a:lnTo>
                      <a:lnTo>
                        <a:pt x="71078" y="20778"/>
                      </a:lnTo>
                      <a:lnTo>
                        <a:pt x="71078" y="20757"/>
                      </a:lnTo>
                      <a:lnTo>
                        <a:pt x="71161" y="20673"/>
                      </a:lnTo>
                      <a:lnTo>
                        <a:pt x="71182" y="20778"/>
                      </a:lnTo>
                      <a:lnTo>
                        <a:pt x="71182" y="20903"/>
                      </a:lnTo>
                      <a:lnTo>
                        <a:pt x="71140" y="21029"/>
                      </a:lnTo>
                      <a:lnTo>
                        <a:pt x="71140" y="21196"/>
                      </a:lnTo>
                      <a:lnTo>
                        <a:pt x="71308" y="21238"/>
                      </a:lnTo>
                      <a:lnTo>
                        <a:pt x="71475" y="21343"/>
                      </a:lnTo>
                      <a:lnTo>
                        <a:pt x="71559" y="21322"/>
                      </a:lnTo>
                      <a:lnTo>
                        <a:pt x="71559" y="21154"/>
                      </a:lnTo>
                      <a:lnTo>
                        <a:pt x="71601" y="21092"/>
                      </a:lnTo>
                      <a:lnTo>
                        <a:pt x="71496" y="20903"/>
                      </a:lnTo>
                      <a:lnTo>
                        <a:pt x="71245" y="20673"/>
                      </a:lnTo>
                      <a:lnTo>
                        <a:pt x="71245" y="20401"/>
                      </a:lnTo>
                      <a:lnTo>
                        <a:pt x="71099" y="20359"/>
                      </a:lnTo>
                      <a:lnTo>
                        <a:pt x="71078" y="20317"/>
                      </a:lnTo>
                      <a:lnTo>
                        <a:pt x="71057" y="20380"/>
                      </a:lnTo>
                      <a:lnTo>
                        <a:pt x="70973" y="20464"/>
                      </a:lnTo>
                      <a:lnTo>
                        <a:pt x="70973" y="20506"/>
                      </a:lnTo>
                      <a:lnTo>
                        <a:pt x="70931" y="20569"/>
                      </a:lnTo>
                      <a:lnTo>
                        <a:pt x="70785" y="20485"/>
                      </a:lnTo>
                      <a:lnTo>
                        <a:pt x="70785" y="20276"/>
                      </a:lnTo>
                      <a:lnTo>
                        <a:pt x="70722" y="20150"/>
                      </a:lnTo>
                      <a:lnTo>
                        <a:pt x="70617" y="19941"/>
                      </a:lnTo>
                      <a:lnTo>
                        <a:pt x="70680" y="19836"/>
                      </a:lnTo>
                      <a:lnTo>
                        <a:pt x="70743" y="19794"/>
                      </a:lnTo>
                      <a:lnTo>
                        <a:pt x="70722" y="19690"/>
                      </a:lnTo>
                      <a:lnTo>
                        <a:pt x="70785" y="19585"/>
                      </a:lnTo>
                      <a:lnTo>
                        <a:pt x="70722" y="19522"/>
                      </a:lnTo>
                      <a:lnTo>
                        <a:pt x="70743" y="19439"/>
                      </a:lnTo>
                      <a:lnTo>
                        <a:pt x="70743" y="19334"/>
                      </a:lnTo>
                      <a:lnTo>
                        <a:pt x="70659" y="19271"/>
                      </a:lnTo>
                      <a:lnTo>
                        <a:pt x="70555" y="19313"/>
                      </a:lnTo>
                      <a:lnTo>
                        <a:pt x="70366" y="19146"/>
                      </a:lnTo>
                      <a:lnTo>
                        <a:pt x="70241" y="19146"/>
                      </a:lnTo>
                      <a:lnTo>
                        <a:pt x="70157" y="19229"/>
                      </a:lnTo>
                      <a:lnTo>
                        <a:pt x="70157" y="19313"/>
                      </a:lnTo>
                      <a:lnTo>
                        <a:pt x="70304" y="19460"/>
                      </a:lnTo>
                      <a:lnTo>
                        <a:pt x="70262" y="19564"/>
                      </a:lnTo>
                      <a:lnTo>
                        <a:pt x="70220" y="19627"/>
                      </a:lnTo>
                      <a:lnTo>
                        <a:pt x="70094" y="19564"/>
                      </a:lnTo>
                      <a:lnTo>
                        <a:pt x="69927" y="19355"/>
                      </a:lnTo>
                      <a:lnTo>
                        <a:pt x="69822" y="19250"/>
                      </a:lnTo>
                      <a:lnTo>
                        <a:pt x="69739" y="19208"/>
                      </a:lnTo>
                      <a:lnTo>
                        <a:pt x="69801" y="19146"/>
                      </a:lnTo>
                      <a:lnTo>
                        <a:pt x="69697" y="18936"/>
                      </a:lnTo>
                      <a:lnTo>
                        <a:pt x="69697" y="18811"/>
                      </a:lnTo>
                      <a:lnTo>
                        <a:pt x="69697" y="18727"/>
                      </a:lnTo>
                      <a:lnTo>
                        <a:pt x="69634" y="18623"/>
                      </a:lnTo>
                      <a:lnTo>
                        <a:pt x="69697" y="18539"/>
                      </a:lnTo>
                      <a:lnTo>
                        <a:pt x="69634" y="18372"/>
                      </a:lnTo>
                      <a:lnTo>
                        <a:pt x="69718" y="18267"/>
                      </a:lnTo>
                      <a:lnTo>
                        <a:pt x="69718" y="18162"/>
                      </a:lnTo>
                      <a:lnTo>
                        <a:pt x="69739" y="18037"/>
                      </a:lnTo>
                      <a:lnTo>
                        <a:pt x="69739" y="17890"/>
                      </a:lnTo>
                      <a:lnTo>
                        <a:pt x="69697" y="17932"/>
                      </a:lnTo>
                      <a:lnTo>
                        <a:pt x="69592" y="17786"/>
                      </a:lnTo>
                      <a:lnTo>
                        <a:pt x="69613" y="17744"/>
                      </a:lnTo>
                      <a:lnTo>
                        <a:pt x="69697" y="17723"/>
                      </a:lnTo>
                      <a:lnTo>
                        <a:pt x="69801" y="17786"/>
                      </a:lnTo>
                      <a:lnTo>
                        <a:pt x="69801" y="17744"/>
                      </a:lnTo>
                      <a:lnTo>
                        <a:pt x="69718" y="17660"/>
                      </a:lnTo>
                      <a:lnTo>
                        <a:pt x="69634" y="17576"/>
                      </a:lnTo>
                      <a:lnTo>
                        <a:pt x="69676" y="17514"/>
                      </a:lnTo>
                      <a:lnTo>
                        <a:pt x="69718" y="17514"/>
                      </a:lnTo>
                      <a:lnTo>
                        <a:pt x="69697" y="17430"/>
                      </a:lnTo>
                      <a:lnTo>
                        <a:pt x="69613" y="17346"/>
                      </a:lnTo>
                      <a:lnTo>
                        <a:pt x="69488" y="17325"/>
                      </a:lnTo>
                      <a:lnTo>
                        <a:pt x="69467" y="17242"/>
                      </a:lnTo>
                      <a:lnTo>
                        <a:pt x="69508" y="17221"/>
                      </a:lnTo>
                      <a:lnTo>
                        <a:pt x="69488" y="17074"/>
                      </a:lnTo>
                      <a:lnTo>
                        <a:pt x="69383" y="16970"/>
                      </a:lnTo>
                      <a:lnTo>
                        <a:pt x="69404" y="16886"/>
                      </a:lnTo>
                      <a:lnTo>
                        <a:pt x="69425" y="16781"/>
                      </a:lnTo>
                      <a:lnTo>
                        <a:pt x="69488" y="16719"/>
                      </a:lnTo>
                      <a:lnTo>
                        <a:pt x="69404" y="16614"/>
                      </a:lnTo>
                      <a:lnTo>
                        <a:pt x="69425" y="16530"/>
                      </a:lnTo>
                      <a:lnTo>
                        <a:pt x="69508" y="16530"/>
                      </a:lnTo>
                      <a:lnTo>
                        <a:pt x="69613" y="16593"/>
                      </a:lnTo>
                      <a:lnTo>
                        <a:pt x="69697" y="16572"/>
                      </a:lnTo>
                      <a:lnTo>
                        <a:pt x="69739" y="16405"/>
                      </a:lnTo>
                      <a:lnTo>
                        <a:pt x="69822" y="16405"/>
                      </a:lnTo>
                      <a:lnTo>
                        <a:pt x="69885" y="16488"/>
                      </a:lnTo>
                      <a:lnTo>
                        <a:pt x="69927" y="16488"/>
                      </a:lnTo>
                      <a:lnTo>
                        <a:pt x="70011" y="16614"/>
                      </a:lnTo>
                      <a:lnTo>
                        <a:pt x="70136" y="16363"/>
                      </a:lnTo>
                      <a:lnTo>
                        <a:pt x="70011" y="16300"/>
                      </a:lnTo>
                      <a:lnTo>
                        <a:pt x="70032" y="16195"/>
                      </a:lnTo>
                      <a:lnTo>
                        <a:pt x="70115" y="16154"/>
                      </a:lnTo>
                      <a:lnTo>
                        <a:pt x="70241" y="15903"/>
                      </a:lnTo>
                      <a:lnTo>
                        <a:pt x="70241" y="15777"/>
                      </a:lnTo>
                      <a:lnTo>
                        <a:pt x="70324" y="15882"/>
                      </a:lnTo>
                      <a:lnTo>
                        <a:pt x="70429" y="15944"/>
                      </a:lnTo>
                      <a:lnTo>
                        <a:pt x="70429" y="16070"/>
                      </a:lnTo>
                      <a:lnTo>
                        <a:pt x="70555" y="16426"/>
                      </a:lnTo>
                      <a:lnTo>
                        <a:pt x="70638" y="16509"/>
                      </a:lnTo>
                      <a:lnTo>
                        <a:pt x="70680" y="16468"/>
                      </a:lnTo>
                      <a:lnTo>
                        <a:pt x="70722" y="16154"/>
                      </a:lnTo>
                      <a:lnTo>
                        <a:pt x="70743" y="16049"/>
                      </a:lnTo>
                      <a:lnTo>
                        <a:pt x="70722" y="15903"/>
                      </a:lnTo>
                      <a:lnTo>
                        <a:pt x="70785" y="15798"/>
                      </a:lnTo>
                      <a:lnTo>
                        <a:pt x="70722" y="15651"/>
                      </a:lnTo>
                      <a:lnTo>
                        <a:pt x="70827" y="15693"/>
                      </a:lnTo>
                      <a:lnTo>
                        <a:pt x="70889" y="15631"/>
                      </a:lnTo>
                      <a:lnTo>
                        <a:pt x="70952" y="15421"/>
                      </a:lnTo>
                      <a:lnTo>
                        <a:pt x="71057" y="15421"/>
                      </a:lnTo>
                      <a:lnTo>
                        <a:pt x="71182" y="15254"/>
                      </a:lnTo>
                      <a:lnTo>
                        <a:pt x="71308" y="15233"/>
                      </a:lnTo>
                      <a:lnTo>
                        <a:pt x="71371" y="15275"/>
                      </a:lnTo>
                      <a:lnTo>
                        <a:pt x="71559" y="15149"/>
                      </a:lnTo>
                      <a:lnTo>
                        <a:pt x="71705" y="15170"/>
                      </a:lnTo>
                      <a:lnTo>
                        <a:pt x="72019" y="15359"/>
                      </a:lnTo>
                      <a:lnTo>
                        <a:pt x="72040" y="15463"/>
                      </a:lnTo>
                      <a:lnTo>
                        <a:pt x="72124" y="15484"/>
                      </a:lnTo>
                      <a:lnTo>
                        <a:pt x="72229" y="15463"/>
                      </a:lnTo>
                      <a:lnTo>
                        <a:pt x="72291" y="15484"/>
                      </a:lnTo>
                      <a:lnTo>
                        <a:pt x="72229" y="15547"/>
                      </a:lnTo>
                      <a:lnTo>
                        <a:pt x="72396" y="15714"/>
                      </a:lnTo>
                      <a:lnTo>
                        <a:pt x="72438" y="15672"/>
                      </a:lnTo>
                      <a:lnTo>
                        <a:pt x="72542" y="15777"/>
                      </a:lnTo>
                      <a:lnTo>
                        <a:pt x="72668" y="15756"/>
                      </a:lnTo>
                      <a:lnTo>
                        <a:pt x="72752" y="15777"/>
                      </a:lnTo>
                      <a:lnTo>
                        <a:pt x="72752" y="15672"/>
                      </a:lnTo>
                      <a:lnTo>
                        <a:pt x="72647" y="15526"/>
                      </a:lnTo>
                      <a:lnTo>
                        <a:pt x="72710" y="15442"/>
                      </a:lnTo>
                      <a:lnTo>
                        <a:pt x="72668" y="15359"/>
                      </a:lnTo>
                      <a:lnTo>
                        <a:pt x="72605" y="15338"/>
                      </a:lnTo>
                      <a:lnTo>
                        <a:pt x="72605" y="15233"/>
                      </a:lnTo>
                      <a:lnTo>
                        <a:pt x="72668" y="15128"/>
                      </a:lnTo>
                      <a:lnTo>
                        <a:pt x="72731" y="14856"/>
                      </a:lnTo>
                      <a:lnTo>
                        <a:pt x="72814" y="14647"/>
                      </a:lnTo>
                      <a:lnTo>
                        <a:pt x="72773" y="14543"/>
                      </a:lnTo>
                      <a:lnTo>
                        <a:pt x="72919" y="14375"/>
                      </a:lnTo>
                      <a:lnTo>
                        <a:pt x="72856" y="14291"/>
                      </a:lnTo>
                      <a:lnTo>
                        <a:pt x="72940" y="14229"/>
                      </a:lnTo>
                      <a:lnTo>
                        <a:pt x="72856" y="14061"/>
                      </a:lnTo>
                      <a:lnTo>
                        <a:pt x="72773" y="13999"/>
                      </a:lnTo>
                      <a:lnTo>
                        <a:pt x="72773" y="13957"/>
                      </a:lnTo>
                      <a:lnTo>
                        <a:pt x="72940" y="13957"/>
                      </a:lnTo>
                      <a:lnTo>
                        <a:pt x="72982" y="13810"/>
                      </a:lnTo>
                      <a:lnTo>
                        <a:pt x="72814" y="13747"/>
                      </a:lnTo>
                      <a:lnTo>
                        <a:pt x="72752" y="13643"/>
                      </a:lnTo>
                      <a:lnTo>
                        <a:pt x="72835" y="13601"/>
                      </a:lnTo>
                      <a:lnTo>
                        <a:pt x="72877" y="13664"/>
                      </a:lnTo>
                      <a:lnTo>
                        <a:pt x="72961" y="13643"/>
                      </a:lnTo>
                      <a:lnTo>
                        <a:pt x="72982" y="13559"/>
                      </a:lnTo>
                      <a:lnTo>
                        <a:pt x="72940" y="13475"/>
                      </a:lnTo>
                      <a:lnTo>
                        <a:pt x="73065" y="13371"/>
                      </a:lnTo>
                      <a:lnTo>
                        <a:pt x="73065" y="13287"/>
                      </a:lnTo>
                      <a:lnTo>
                        <a:pt x="72982" y="13224"/>
                      </a:lnTo>
                      <a:lnTo>
                        <a:pt x="73065" y="13162"/>
                      </a:lnTo>
                      <a:lnTo>
                        <a:pt x="73149" y="13182"/>
                      </a:lnTo>
                      <a:lnTo>
                        <a:pt x="73191" y="13078"/>
                      </a:lnTo>
                      <a:lnTo>
                        <a:pt x="73233" y="13036"/>
                      </a:lnTo>
                      <a:lnTo>
                        <a:pt x="73170" y="12973"/>
                      </a:lnTo>
                      <a:lnTo>
                        <a:pt x="73275" y="12952"/>
                      </a:lnTo>
                      <a:lnTo>
                        <a:pt x="73400" y="12827"/>
                      </a:lnTo>
                      <a:lnTo>
                        <a:pt x="73358" y="12743"/>
                      </a:lnTo>
                      <a:lnTo>
                        <a:pt x="73379" y="12638"/>
                      </a:lnTo>
                      <a:lnTo>
                        <a:pt x="73421" y="12722"/>
                      </a:lnTo>
                      <a:lnTo>
                        <a:pt x="73526" y="12618"/>
                      </a:lnTo>
                      <a:lnTo>
                        <a:pt x="73463" y="12450"/>
                      </a:lnTo>
                      <a:lnTo>
                        <a:pt x="73463" y="12304"/>
                      </a:lnTo>
                      <a:lnTo>
                        <a:pt x="73568" y="12304"/>
                      </a:lnTo>
                      <a:lnTo>
                        <a:pt x="73589" y="12325"/>
                      </a:lnTo>
                      <a:lnTo>
                        <a:pt x="73651" y="12283"/>
                      </a:lnTo>
                      <a:lnTo>
                        <a:pt x="73819" y="12074"/>
                      </a:lnTo>
                      <a:lnTo>
                        <a:pt x="73756" y="12032"/>
                      </a:lnTo>
                      <a:lnTo>
                        <a:pt x="73756" y="11927"/>
                      </a:lnTo>
                      <a:lnTo>
                        <a:pt x="73861" y="11927"/>
                      </a:lnTo>
                      <a:lnTo>
                        <a:pt x="74070" y="11760"/>
                      </a:lnTo>
                      <a:lnTo>
                        <a:pt x="73986" y="11697"/>
                      </a:lnTo>
                      <a:lnTo>
                        <a:pt x="74028" y="11655"/>
                      </a:lnTo>
                      <a:lnTo>
                        <a:pt x="74174" y="11655"/>
                      </a:lnTo>
                      <a:lnTo>
                        <a:pt x="74342" y="11550"/>
                      </a:lnTo>
                      <a:lnTo>
                        <a:pt x="74300" y="11467"/>
                      </a:lnTo>
                      <a:lnTo>
                        <a:pt x="74321" y="11404"/>
                      </a:lnTo>
                      <a:lnTo>
                        <a:pt x="74405" y="11467"/>
                      </a:lnTo>
                      <a:lnTo>
                        <a:pt x="74426" y="11571"/>
                      </a:lnTo>
                      <a:lnTo>
                        <a:pt x="74530" y="11592"/>
                      </a:lnTo>
                      <a:lnTo>
                        <a:pt x="74614" y="11550"/>
                      </a:lnTo>
                      <a:lnTo>
                        <a:pt x="74739" y="11613"/>
                      </a:lnTo>
                      <a:lnTo>
                        <a:pt x="75158" y="11613"/>
                      </a:lnTo>
                      <a:lnTo>
                        <a:pt x="75242" y="11676"/>
                      </a:lnTo>
                      <a:lnTo>
                        <a:pt x="75283" y="11655"/>
                      </a:lnTo>
                      <a:lnTo>
                        <a:pt x="75242" y="11488"/>
                      </a:lnTo>
                      <a:lnTo>
                        <a:pt x="75137" y="11404"/>
                      </a:lnTo>
                      <a:lnTo>
                        <a:pt x="75137" y="11362"/>
                      </a:lnTo>
                      <a:lnTo>
                        <a:pt x="75221" y="11341"/>
                      </a:lnTo>
                      <a:lnTo>
                        <a:pt x="75221" y="10986"/>
                      </a:lnTo>
                      <a:lnTo>
                        <a:pt x="75053" y="10755"/>
                      </a:lnTo>
                      <a:lnTo>
                        <a:pt x="74928" y="10734"/>
                      </a:lnTo>
                      <a:lnTo>
                        <a:pt x="74760" y="10525"/>
                      </a:lnTo>
                      <a:lnTo>
                        <a:pt x="74844" y="10442"/>
                      </a:lnTo>
                      <a:lnTo>
                        <a:pt x="74677" y="10316"/>
                      </a:lnTo>
                      <a:lnTo>
                        <a:pt x="74426" y="10253"/>
                      </a:lnTo>
                      <a:lnTo>
                        <a:pt x="74153" y="10086"/>
                      </a:lnTo>
                      <a:lnTo>
                        <a:pt x="74049" y="9918"/>
                      </a:lnTo>
                      <a:lnTo>
                        <a:pt x="74028" y="10023"/>
                      </a:lnTo>
                      <a:lnTo>
                        <a:pt x="73944" y="10002"/>
                      </a:lnTo>
                      <a:lnTo>
                        <a:pt x="73902" y="10023"/>
                      </a:lnTo>
                      <a:lnTo>
                        <a:pt x="73881" y="10149"/>
                      </a:lnTo>
                      <a:lnTo>
                        <a:pt x="73735" y="10190"/>
                      </a:lnTo>
                      <a:lnTo>
                        <a:pt x="73693" y="10107"/>
                      </a:lnTo>
                      <a:lnTo>
                        <a:pt x="73693" y="9981"/>
                      </a:lnTo>
                      <a:lnTo>
                        <a:pt x="73819" y="9897"/>
                      </a:lnTo>
                      <a:lnTo>
                        <a:pt x="73735" y="9793"/>
                      </a:lnTo>
                      <a:lnTo>
                        <a:pt x="73777" y="9730"/>
                      </a:lnTo>
                      <a:lnTo>
                        <a:pt x="73840" y="9730"/>
                      </a:lnTo>
                      <a:lnTo>
                        <a:pt x="73923" y="9814"/>
                      </a:lnTo>
                      <a:lnTo>
                        <a:pt x="73693" y="9458"/>
                      </a:lnTo>
                      <a:lnTo>
                        <a:pt x="73526" y="9312"/>
                      </a:lnTo>
                      <a:lnTo>
                        <a:pt x="73526" y="9479"/>
                      </a:lnTo>
                      <a:lnTo>
                        <a:pt x="73526" y="9521"/>
                      </a:lnTo>
                      <a:lnTo>
                        <a:pt x="73463" y="9521"/>
                      </a:lnTo>
                      <a:lnTo>
                        <a:pt x="73254" y="9312"/>
                      </a:lnTo>
                      <a:lnTo>
                        <a:pt x="73254" y="9207"/>
                      </a:lnTo>
                      <a:lnTo>
                        <a:pt x="73358" y="9249"/>
                      </a:lnTo>
                      <a:lnTo>
                        <a:pt x="73296" y="9144"/>
                      </a:lnTo>
                      <a:lnTo>
                        <a:pt x="73003" y="8893"/>
                      </a:lnTo>
                      <a:lnTo>
                        <a:pt x="72961" y="8893"/>
                      </a:lnTo>
                      <a:lnTo>
                        <a:pt x="72982" y="8977"/>
                      </a:lnTo>
                      <a:lnTo>
                        <a:pt x="72940" y="9081"/>
                      </a:lnTo>
                      <a:lnTo>
                        <a:pt x="72773" y="9102"/>
                      </a:lnTo>
                      <a:lnTo>
                        <a:pt x="72647" y="8977"/>
                      </a:lnTo>
                      <a:lnTo>
                        <a:pt x="72521" y="8956"/>
                      </a:lnTo>
                      <a:lnTo>
                        <a:pt x="72375" y="8726"/>
                      </a:lnTo>
                      <a:lnTo>
                        <a:pt x="72375" y="8642"/>
                      </a:lnTo>
                      <a:lnTo>
                        <a:pt x="72312" y="8579"/>
                      </a:lnTo>
                      <a:lnTo>
                        <a:pt x="72208" y="8621"/>
                      </a:lnTo>
                      <a:lnTo>
                        <a:pt x="72019" y="8768"/>
                      </a:lnTo>
                      <a:lnTo>
                        <a:pt x="72019" y="8830"/>
                      </a:lnTo>
                      <a:lnTo>
                        <a:pt x="71915" y="8789"/>
                      </a:lnTo>
                      <a:lnTo>
                        <a:pt x="71831" y="8851"/>
                      </a:lnTo>
                      <a:lnTo>
                        <a:pt x="71831" y="9081"/>
                      </a:lnTo>
                      <a:lnTo>
                        <a:pt x="71894" y="9144"/>
                      </a:lnTo>
                      <a:lnTo>
                        <a:pt x="71894" y="9144"/>
                      </a:lnTo>
                      <a:lnTo>
                        <a:pt x="71789" y="9081"/>
                      </a:lnTo>
                      <a:lnTo>
                        <a:pt x="71705" y="8872"/>
                      </a:lnTo>
                      <a:lnTo>
                        <a:pt x="71747" y="8726"/>
                      </a:lnTo>
                      <a:lnTo>
                        <a:pt x="71580" y="8621"/>
                      </a:lnTo>
                      <a:lnTo>
                        <a:pt x="71517" y="8454"/>
                      </a:lnTo>
                      <a:lnTo>
                        <a:pt x="71475" y="8454"/>
                      </a:lnTo>
                      <a:lnTo>
                        <a:pt x="71580" y="8433"/>
                      </a:lnTo>
                      <a:lnTo>
                        <a:pt x="71685" y="8558"/>
                      </a:lnTo>
                      <a:lnTo>
                        <a:pt x="71685" y="8433"/>
                      </a:lnTo>
                      <a:lnTo>
                        <a:pt x="71810" y="8433"/>
                      </a:lnTo>
                      <a:lnTo>
                        <a:pt x="71915" y="8475"/>
                      </a:lnTo>
                      <a:lnTo>
                        <a:pt x="72061" y="8370"/>
                      </a:lnTo>
                      <a:lnTo>
                        <a:pt x="72019" y="8265"/>
                      </a:lnTo>
                      <a:lnTo>
                        <a:pt x="71705" y="8140"/>
                      </a:lnTo>
                      <a:lnTo>
                        <a:pt x="71622" y="8265"/>
                      </a:lnTo>
                      <a:lnTo>
                        <a:pt x="71475" y="8265"/>
                      </a:lnTo>
                      <a:lnTo>
                        <a:pt x="71329" y="8224"/>
                      </a:lnTo>
                      <a:lnTo>
                        <a:pt x="71475" y="8224"/>
                      </a:lnTo>
                      <a:lnTo>
                        <a:pt x="71580" y="8098"/>
                      </a:lnTo>
                      <a:lnTo>
                        <a:pt x="71685" y="8056"/>
                      </a:lnTo>
                      <a:lnTo>
                        <a:pt x="71789" y="8119"/>
                      </a:lnTo>
                      <a:lnTo>
                        <a:pt x="71936" y="8140"/>
                      </a:lnTo>
                      <a:lnTo>
                        <a:pt x="72061" y="8245"/>
                      </a:lnTo>
                      <a:lnTo>
                        <a:pt x="72229" y="8433"/>
                      </a:lnTo>
                      <a:lnTo>
                        <a:pt x="72354" y="8433"/>
                      </a:lnTo>
                      <a:lnTo>
                        <a:pt x="72417" y="8537"/>
                      </a:lnTo>
                      <a:lnTo>
                        <a:pt x="72480" y="8558"/>
                      </a:lnTo>
                      <a:lnTo>
                        <a:pt x="72626" y="8475"/>
                      </a:lnTo>
                      <a:lnTo>
                        <a:pt x="72668" y="8558"/>
                      </a:lnTo>
                      <a:lnTo>
                        <a:pt x="72940" y="8349"/>
                      </a:lnTo>
                      <a:lnTo>
                        <a:pt x="72961" y="8391"/>
                      </a:lnTo>
                      <a:lnTo>
                        <a:pt x="72940" y="8496"/>
                      </a:lnTo>
                      <a:lnTo>
                        <a:pt x="73045" y="8433"/>
                      </a:lnTo>
                      <a:lnTo>
                        <a:pt x="73045" y="8286"/>
                      </a:lnTo>
                      <a:lnTo>
                        <a:pt x="73170" y="8077"/>
                      </a:lnTo>
                      <a:lnTo>
                        <a:pt x="73149" y="8014"/>
                      </a:lnTo>
                      <a:lnTo>
                        <a:pt x="73149" y="7847"/>
                      </a:lnTo>
                      <a:lnTo>
                        <a:pt x="73086" y="7617"/>
                      </a:lnTo>
                      <a:lnTo>
                        <a:pt x="73191" y="7240"/>
                      </a:lnTo>
                      <a:lnTo>
                        <a:pt x="73191" y="7010"/>
                      </a:lnTo>
                      <a:lnTo>
                        <a:pt x="73086" y="6884"/>
                      </a:lnTo>
                      <a:lnTo>
                        <a:pt x="73045" y="6759"/>
                      </a:lnTo>
                      <a:lnTo>
                        <a:pt x="72877" y="6612"/>
                      </a:lnTo>
                      <a:lnTo>
                        <a:pt x="72793" y="6445"/>
                      </a:lnTo>
                      <a:lnTo>
                        <a:pt x="72856" y="6445"/>
                      </a:lnTo>
                      <a:lnTo>
                        <a:pt x="72961" y="6571"/>
                      </a:lnTo>
                      <a:lnTo>
                        <a:pt x="72982" y="6571"/>
                      </a:lnTo>
                      <a:lnTo>
                        <a:pt x="72940" y="6403"/>
                      </a:lnTo>
                      <a:lnTo>
                        <a:pt x="72773" y="6340"/>
                      </a:lnTo>
                      <a:lnTo>
                        <a:pt x="72647" y="6382"/>
                      </a:lnTo>
                      <a:lnTo>
                        <a:pt x="72417" y="6340"/>
                      </a:lnTo>
                      <a:lnTo>
                        <a:pt x="72103" y="5943"/>
                      </a:lnTo>
                      <a:lnTo>
                        <a:pt x="72019" y="5880"/>
                      </a:lnTo>
                      <a:lnTo>
                        <a:pt x="72040" y="5817"/>
                      </a:lnTo>
                      <a:lnTo>
                        <a:pt x="72208" y="5817"/>
                      </a:lnTo>
                      <a:lnTo>
                        <a:pt x="72249" y="5671"/>
                      </a:lnTo>
                      <a:lnTo>
                        <a:pt x="72166" y="5608"/>
                      </a:lnTo>
                      <a:lnTo>
                        <a:pt x="72040" y="5608"/>
                      </a:lnTo>
                      <a:lnTo>
                        <a:pt x="71998" y="5545"/>
                      </a:lnTo>
                      <a:lnTo>
                        <a:pt x="72061" y="5504"/>
                      </a:lnTo>
                      <a:lnTo>
                        <a:pt x="72019" y="5336"/>
                      </a:lnTo>
                      <a:lnTo>
                        <a:pt x="72040" y="5315"/>
                      </a:lnTo>
                      <a:lnTo>
                        <a:pt x="72166" y="5462"/>
                      </a:lnTo>
                      <a:lnTo>
                        <a:pt x="72354" y="5566"/>
                      </a:lnTo>
                      <a:lnTo>
                        <a:pt x="72375" y="5504"/>
                      </a:lnTo>
                      <a:lnTo>
                        <a:pt x="72312" y="5420"/>
                      </a:lnTo>
                      <a:lnTo>
                        <a:pt x="72312" y="5315"/>
                      </a:lnTo>
                      <a:lnTo>
                        <a:pt x="72270" y="5232"/>
                      </a:lnTo>
                      <a:lnTo>
                        <a:pt x="72333" y="5190"/>
                      </a:lnTo>
                      <a:lnTo>
                        <a:pt x="72375" y="5252"/>
                      </a:lnTo>
                      <a:lnTo>
                        <a:pt x="72417" y="5336"/>
                      </a:lnTo>
                      <a:lnTo>
                        <a:pt x="72521" y="5357"/>
                      </a:lnTo>
                      <a:lnTo>
                        <a:pt x="72563" y="5650"/>
                      </a:lnTo>
                      <a:lnTo>
                        <a:pt x="72542" y="5734"/>
                      </a:lnTo>
                      <a:lnTo>
                        <a:pt x="72835" y="5943"/>
                      </a:lnTo>
                      <a:lnTo>
                        <a:pt x="72940" y="5880"/>
                      </a:lnTo>
                      <a:lnTo>
                        <a:pt x="73065" y="5943"/>
                      </a:lnTo>
                      <a:lnTo>
                        <a:pt x="73065" y="6152"/>
                      </a:lnTo>
                      <a:lnTo>
                        <a:pt x="73170" y="6152"/>
                      </a:lnTo>
                      <a:lnTo>
                        <a:pt x="73379" y="5859"/>
                      </a:lnTo>
                      <a:lnTo>
                        <a:pt x="73421" y="5734"/>
                      </a:lnTo>
                      <a:lnTo>
                        <a:pt x="73379" y="5608"/>
                      </a:lnTo>
                      <a:lnTo>
                        <a:pt x="73400" y="5357"/>
                      </a:lnTo>
                      <a:lnTo>
                        <a:pt x="73379" y="5252"/>
                      </a:lnTo>
                      <a:lnTo>
                        <a:pt x="73421" y="5357"/>
                      </a:lnTo>
                      <a:lnTo>
                        <a:pt x="73421" y="5524"/>
                      </a:lnTo>
                      <a:lnTo>
                        <a:pt x="73505" y="5524"/>
                      </a:lnTo>
                      <a:lnTo>
                        <a:pt x="73609" y="5420"/>
                      </a:lnTo>
                      <a:lnTo>
                        <a:pt x="73798" y="5357"/>
                      </a:lnTo>
                      <a:lnTo>
                        <a:pt x="73819" y="5232"/>
                      </a:lnTo>
                      <a:lnTo>
                        <a:pt x="74007" y="5294"/>
                      </a:lnTo>
                      <a:lnTo>
                        <a:pt x="73986" y="5336"/>
                      </a:lnTo>
                      <a:lnTo>
                        <a:pt x="74007" y="5399"/>
                      </a:lnTo>
                      <a:lnTo>
                        <a:pt x="74300" y="5608"/>
                      </a:lnTo>
                      <a:lnTo>
                        <a:pt x="74342" y="5629"/>
                      </a:lnTo>
                      <a:lnTo>
                        <a:pt x="74405" y="5776"/>
                      </a:lnTo>
                      <a:lnTo>
                        <a:pt x="74405" y="5838"/>
                      </a:lnTo>
                      <a:lnTo>
                        <a:pt x="74446" y="5859"/>
                      </a:lnTo>
                      <a:lnTo>
                        <a:pt x="74698" y="5817"/>
                      </a:lnTo>
                      <a:lnTo>
                        <a:pt x="74739" y="5838"/>
                      </a:lnTo>
                      <a:lnTo>
                        <a:pt x="74739" y="5880"/>
                      </a:lnTo>
                      <a:lnTo>
                        <a:pt x="74760" y="5880"/>
                      </a:lnTo>
                      <a:lnTo>
                        <a:pt x="74865" y="5776"/>
                      </a:lnTo>
                      <a:lnTo>
                        <a:pt x="74823" y="5671"/>
                      </a:lnTo>
                      <a:lnTo>
                        <a:pt x="74844" y="5650"/>
                      </a:lnTo>
                      <a:lnTo>
                        <a:pt x="74928" y="5650"/>
                      </a:lnTo>
                      <a:lnTo>
                        <a:pt x="74886" y="5504"/>
                      </a:lnTo>
                      <a:lnTo>
                        <a:pt x="74970" y="5524"/>
                      </a:lnTo>
                      <a:lnTo>
                        <a:pt x="75032" y="5608"/>
                      </a:lnTo>
                      <a:lnTo>
                        <a:pt x="74990" y="5671"/>
                      </a:lnTo>
                      <a:lnTo>
                        <a:pt x="75095" y="5671"/>
                      </a:lnTo>
                      <a:lnTo>
                        <a:pt x="75200" y="5629"/>
                      </a:lnTo>
                      <a:lnTo>
                        <a:pt x="75472" y="5650"/>
                      </a:lnTo>
                      <a:lnTo>
                        <a:pt x="75555" y="5713"/>
                      </a:lnTo>
                      <a:lnTo>
                        <a:pt x="75618" y="5713"/>
                      </a:lnTo>
                      <a:lnTo>
                        <a:pt x="75660" y="5755"/>
                      </a:lnTo>
                      <a:lnTo>
                        <a:pt x="75702" y="5755"/>
                      </a:lnTo>
                      <a:lnTo>
                        <a:pt x="75786" y="5671"/>
                      </a:lnTo>
                      <a:lnTo>
                        <a:pt x="75723" y="5462"/>
                      </a:lnTo>
                      <a:lnTo>
                        <a:pt x="75786" y="5504"/>
                      </a:lnTo>
                      <a:lnTo>
                        <a:pt x="75911" y="5671"/>
                      </a:lnTo>
                      <a:lnTo>
                        <a:pt x="76078" y="5608"/>
                      </a:lnTo>
                      <a:lnTo>
                        <a:pt x="76078" y="5524"/>
                      </a:lnTo>
                      <a:lnTo>
                        <a:pt x="75995" y="5357"/>
                      </a:lnTo>
                      <a:lnTo>
                        <a:pt x="75869" y="5378"/>
                      </a:lnTo>
                      <a:lnTo>
                        <a:pt x="75744" y="5294"/>
                      </a:lnTo>
                      <a:lnTo>
                        <a:pt x="75806" y="5190"/>
                      </a:lnTo>
                      <a:lnTo>
                        <a:pt x="75911" y="5232"/>
                      </a:lnTo>
                      <a:lnTo>
                        <a:pt x="75995" y="5211"/>
                      </a:lnTo>
                      <a:lnTo>
                        <a:pt x="75995" y="5064"/>
                      </a:lnTo>
                      <a:lnTo>
                        <a:pt x="75890" y="5022"/>
                      </a:lnTo>
                      <a:lnTo>
                        <a:pt x="75806" y="4980"/>
                      </a:lnTo>
                      <a:lnTo>
                        <a:pt x="75744" y="5022"/>
                      </a:lnTo>
                      <a:lnTo>
                        <a:pt x="75744" y="5127"/>
                      </a:lnTo>
                      <a:lnTo>
                        <a:pt x="75681" y="5064"/>
                      </a:lnTo>
                      <a:lnTo>
                        <a:pt x="75555" y="5085"/>
                      </a:lnTo>
                      <a:lnTo>
                        <a:pt x="75576" y="4918"/>
                      </a:lnTo>
                      <a:lnTo>
                        <a:pt x="75493" y="4855"/>
                      </a:lnTo>
                      <a:lnTo>
                        <a:pt x="75388" y="4876"/>
                      </a:lnTo>
                      <a:lnTo>
                        <a:pt x="75388" y="4980"/>
                      </a:lnTo>
                      <a:lnTo>
                        <a:pt x="75346" y="4897"/>
                      </a:lnTo>
                      <a:lnTo>
                        <a:pt x="75346" y="4813"/>
                      </a:lnTo>
                      <a:lnTo>
                        <a:pt x="75472" y="4771"/>
                      </a:lnTo>
                      <a:lnTo>
                        <a:pt x="75451" y="4583"/>
                      </a:lnTo>
                      <a:lnTo>
                        <a:pt x="75367" y="4562"/>
                      </a:lnTo>
                      <a:lnTo>
                        <a:pt x="75493" y="4457"/>
                      </a:lnTo>
                      <a:lnTo>
                        <a:pt x="75430" y="4290"/>
                      </a:lnTo>
                      <a:lnTo>
                        <a:pt x="75451" y="4227"/>
                      </a:lnTo>
                      <a:lnTo>
                        <a:pt x="75283" y="4081"/>
                      </a:lnTo>
                      <a:lnTo>
                        <a:pt x="75158" y="4102"/>
                      </a:lnTo>
                      <a:lnTo>
                        <a:pt x="75032" y="4248"/>
                      </a:lnTo>
                      <a:lnTo>
                        <a:pt x="75053" y="4060"/>
                      </a:lnTo>
                      <a:lnTo>
                        <a:pt x="75158" y="4018"/>
                      </a:lnTo>
                      <a:lnTo>
                        <a:pt x="75053" y="3851"/>
                      </a:lnTo>
                      <a:lnTo>
                        <a:pt x="75053" y="3746"/>
                      </a:lnTo>
                      <a:lnTo>
                        <a:pt x="75011" y="3746"/>
                      </a:lnTo>
                      <a:lnTo>
                        <a:pt x="74928" y="3830"/>
                      </a:lnTo>
                      <a:lnTo>
                        <a:pt x="74865" y="3746"/>
                      </a:lnTo>
                      <a:lnTo>
                        <a:pt x="74739" y="3746"/>
                      </a:lnTo>
                      <a:lnTo>
                        <a:pt x="74593" y="3767"/>
                      </a:lnTo>
                      <a:lnTo>
                        <a:pt x="74718" y="3662"/>
                      </a:lnTo>
                      <a:lnTo>
                        <a:pt x="74865" y="3662"/>
                      </a:lnTo>
                      <a:lnTo>
                        <a:pt x="75011" y="3558"/>
                      </a:lnTo>
                      <a:lnTo>
                        <a:pt x="75053" y="3620"/>
                      </a:lnTo>
                      <a:lnTo>
                        <a:pt x="75158" y="3432"/>
                      </a:lnTo>
                      <a:lnTo>
                        <a:pt x="75283" y="3411"/>
                      </a:lnTo>
                      <a:lnTo>
                        <a:pt x="75325" y="3307"/>
                      </a:lnTo>
                      <a:lnTo>
                        <a:pt x="75242" y="3202"/>
                      </a:lnTo>
                      <a:lnTo>
                        <a:pt x="74970" y="3139"/>
                      </a:lnTo>
                      <a:lnTo>
                        <a:pt x="75158" y="3118"/>
                      </a:lnTo>
                      <a:lnTo>
                        <a:pt x="75346" y="3118"/>
                      </a:lnTo>
                      <a:lnTo>
                        <a:pt x="75388" y="3035"/>
                      </a:lnTo>
                      <a:lnTo>
                        <a:pt x="75346" y="2909"/>
                      </a:lnTo>
                      <a:lnTo>
                        <a:pt x="75221" y="2867"/>
                      </a:lnTo>
                      <a:lnTo>
                        <a:pt x="75137" y="2721"/>
                      </a:lnTo>
                      <a:lnTo>
                        <a:pt x="75032" y="2763"/>
                      </a:lnTo>
                      <a:lnTo>
                        <a:pt x="75011" y="2679"/>
                      </a:lnTo>
                      <a:lnTo>
                        <a:pt x="75053" y="2511"/>
                      </a:lnTo>
                      <a:lnTo>
                        <a:pt x="74949" y="2198"/>
                      </a:lnTo>
                      <a:lnTo>
                        <a:pt x="74970" y="2135"/>
                      </a:lnTo>
                      <a:lnTo>
                        <a:pt x="75032" y="2051"/>
                      </a:lnTo>
                      <a:lnTo>
                        <a:pt x="75032" y="1967"/>
                      </a:lnTo>
                      <a:lnTo>
                        <a:pt x="74928" y="1905"/>
                      </a:lnTo>
                      <a:lnTo>
                        <a:pt x="74823" y="2051"/>
                      </a:lnTo>
                      <a:lnTo>
                        <a:pt x="74718" y="2135"/>
                      </a:lnTo>
                      <a:lnTo>
                        <a:pt x="74718" y="1967"/>
                      </a:lnTo>
                      <a:lnTo>
                        <a:pt x="74614" y="1967"/>
                      </a:lnTo>
                      <a:lnTo>
                        <a:pt x="74614" y="2051"/>
                      </a:lnTo>
                      <a:lnTo>
                        <a:pt x="74530" y="2072"/>
                      </a:lnTo>
                      <a:lnTo>
                        <a:pt x="74509" y="2030"/>
                      </a:lnTo>
                      <a:lnTo>
                        <a:pt x="74530" y="1884"/>
                      </a:lnTo>
                      <a:lnTo>
                        <a:pt x="74174" y="1842"/>
                      </a:lnTo>
                      <a:lnTo>
                        <a:pt x="74091" y="1884"/>
                      </a:lnTo>
                      <a:lnTo>
                        <a:pt x="73923" y="1863"/>
                      </a:lnTo>
                      <a:lnTo>
                        <a:pt x="73819" y="1758"/>
                      </a:lnTo>
                      <a:lnTo>
                        <a:pt x="73798" y="1716"/>
                      </a:lnTo>
                      <a:lnTo>
                        <a:pt x="73693" y="1675"/>
                      </a:lnTo>
                      <a:lnTo>
                        <a:pt x="73651" y="1716"/>
                      </a:lnTo>
                      <a:lnTo>
                        <a:pt x="73589" y="1633"/>
                      </a:lnTo>
                      <a:lnTo>
                        <a:pt x="73484" y="1633"/>
                      </a:lnTo>
                      <a:lnTo>
                        <a:pt x="73379" y="1779"/>
                      </a:lnTo>
                      <a:lnTo>
                        <a:pt x="73275" y="1821"/>
                      </a:lnTo>
                      <a:lnTo>
                        <a:pt x="73233" y="1842"/>
                      </a:lnTo>
                      <a:lnTo>
                        <a:pt x="73170" y="1884"/>
                      </a:lnTo>
                      <a:lnTo>
                        <a:pt x="73296" y="1884"/>
                      </a:lnTo>
                      <a:lnTo>
                        <a:pt x="73254" y="1967"/>
                      </a:lnTo>
                      <a:lnTo>
                        <a:pt x="73128" y="2051"/>
                      </a:lnTo>
                      <a:lnTo>
                        <a:pt x="73065" y="2051"/>
                      </a:lnTo>
                      <a:lnTo>
                        <a:pt x="73086" y="2156"/>
                      </a:lnTo>
                      <a:lnTo>
                        <a:pt x="73191" y="2239"/>
                      </a:lnTo>
                      <a:lnTo>
                        <a:pt x="73170" y="2281"/>
                      </a:lnTo>
                      <a:lnTo>
                        <a:pt x="73065" y="2260"/>
                      </a:lnTo>
                      <a:lnTo>
                        <a:pt x="72982" y="2051"/>
                      </a:lnTo>
                      <a:lnTo>
                        <a:pt x="73024" y="1988"/>
                      </a:lnTo>
                      <a:lnTo>
                        <a:pt x="73024" y="1988"/>
                      </a:lnTo>
                      <a:lnTo>
                        <a:pt x="72940" y="2030"/>
                      </a:lnTo>
                      <a:lnTo>
                        <a:pt x="72773" y="2239"/>
                      </a:lnTo>
                      <a:lnTo>
                        <a:pt x="72710" y="2386"/>
                      </a:lnTo>
                      <a:lnTo>
                        <a:pt x="72605" y="2491"/>
                      </a:lnTo>
                      <a:lnTo>
                        <a:pt x="72626" y="2553"/>
                      </a:lnTo>
                      <a:lnTo>
                        <a:pt x="72773" y="2407"/>
                      </a:lnTo>
                      <a:lnTo>
                        <a:pt x="72856" y="2407"/>
                      </a:lnTo>
                      <a:lnTo>
                        <a:pt x="72919" y="2511"/>
                      </a:lnTo>
                      <a:lnTo>
                        <a:pt x="73024" y="2616"/>
                      </a:lnTo>
                      <a:lnTo>
                        <a:pt x="73233" y="2783"/>
                      </a:lnTo>
                      <a:lnTo>
                        <a:pt x="73254" y="2909"/>
                      </a:lnTo>
                      <a:lnTo>
                        <a:pt x="73170" y="2993"/>
                      </a:lnTo>
                      <a:lnTo>
                        <a:pt x="73191" y="3097"/>
                      </a:lnTo>
                      <a:lnTo>
                        <a:pt x="73358" y="3076"/>
                      </a:lnTo>
                      <a:lnTo>
                        <a:pt x="73505" y="2993"/>
                      </a:lnTo>
                      <a:lnTo>
                        <a:pt x="73589" y="3097"/>
                      </a:lnTo>
                      <a:lnTo>
                        <a:pt x="73589" y="3202"/>
                      </a:lnTo>
                      <a:lnTo>
                        <a:pt x="73672" y="3390"/>
                      </a:lnTo>
                      <a:lnTo>
                        <a:pt x="73672" y="3432"/>
                      </a:lnTo>
                      <a:lnTo>
                        <a:pt x="73568" y="3327"/>
                      </a:lnTo>
                      <a:lnTo>
                        <a:pt x="73484" y="3181"/>
                      </a:lnTo>
                      <a:lnTo>
                        <a:pt x="73400" y="3139"/>
                      </a:lnTo>
                      <a:lnTo>
                        <a:pt x="73358" y="3244"/>
                      </a:lnTo>
                      <a:lnTo>
                        <a:pt x="73379" y="3348"/>
                      </a:lnTo>
                      <a:lnTo>
                        <a:pt x="73442" y="3390"/>
                      </a:lnTo>
                      <a:lnTo>
                        <a:pt x="73400" y="3411"/>
                      </a:lnTo>
                      <a:lnTo>
                        <a:pt x="73296" y="3390"/>
                      </a:lnTo>
                      <a:lnTo>
                        <a:pt x="73191" y="3223"/>
                      </a:lnTo>
                      <a:lnTo>
                        <a:pt x="73045" y="3202"/>
                      </a:lnTo>
                      <a:lnTo>
                        <a:pt x="72940" y="3307"/>
                      </a:lnTo>
                      <a:lnTo>
                        <a:pt x="72856" y="3286"/>
                      </a:lnTo>
                      <a:lnTo>
                        <a:pt x="72835" y="3139"/>
                      </a:lnTo>
                      <a:lnTo>
                        <a:pt x="72877" y="3097"/>
                      </a:lnTo>
                      <a:lnTo>
                        <a:pt x="72814" y="2972"/>
                      </a:lnTo>
                      <a:lnTo>
                        <a:pt x="72710" y="2888"/>
                      </a:lnTo>
                      <a:lnTo>
                        <a:pt x="72668" y="2763"/>
                      </a:lnTo>
                      <a:lnTo>
                        <a:pt x="72459" y="2700"/>
                      </a:lnTo>
                      <a:lnTo>
                        <a:pt x="72291" y="2365"/>
                      </a:lnTo>
                      <a:lnTo>
                        <a:pt x="72187" y="2239"/>
                      </a:lnTo>
                      <a:lnTo>
                        <a:pt x="72208" y="2177"/>
                      </a:lnTo>
                      <a:lnTo>
                        <a:pt x="72124" y="2093"/>
                      </a:lnTo>
                      <a:lnTo>
                        <a:pt x="72019" y="2072"/>
                      </a:lnTo>
                      <a:lnTo>
                        <a:pt x="72019" y="2072"/>
                      </a:lnTo>
                      <a:lnTo>
                        <a:pt x="72040" y="2135"/>
                      </a:lnTo>
                      <a:lnTo>
                        <a:pt x="72019" y="2239"/>
                      </a:lnTo>
                      <a:lnTo>
                        <a:pt x="71977" y="2198"/>
                      </a:lnTo>
                      <a:lnTo>
                        <a:pt x="71915" y="2072"/>
                      </a:lnTo>
                      <a:lnTo>
                        <a:pt x="71685" y="1947"/>
                      </a:lnTo>
                      <a:lnTo>
                        <a:pt x="71559" y="1926"/>
                      </a:lnTo>
                      <a:lnTo>
                        <a:pt x="71454" y="1947"/>
                      </a:lnTo>
                      <a:lnTo>
                        <a:pt x="71475" y="2030"/>
                      </a:lnTo>
                      <a:lnTo>
                        <a:pt x="71580" y="2072"/>
                      </a:lnTo>
                      <a:lnTo>
                        <a:pt x="71789" y="2156"/>
                      </a:lnTo>
                      <a:lnTo>
                        <a:pt x="71622" y="2198"/>
                      </a:lnTo>
                      <a:lnTo>
                        <a:pt x="71413" y="2135"/>
                      </a:lnTo>
                      <a:lnTo>
                        <a:pt x="71308" y="2030"/>
                      </a:lnTo>
                      <a:lnTo>
                        <a:pt x="71350" y="1947"/>
                      </a:lnTo>
                      <a:lnTo>
                        <a:pt x="71287" y="1926"/>
                      </a:lnTo>
                      <a:lnTo>
                        <a:pt x="71099" y="1926"/>
                      </a:lnTo>
                      <a:lnTo>
                        <a:pt x="71161" y="1947"/>
                      </a:lnTo>
                      <a:lnTo>
                        <a:pt x="71161" y="1988"/>
                      </a:lnTo>
                      <a:lnTo>
                        <a:pt x="70994" y="2051"/>
                      </a:lnTo>
                      <a:lnTo>
                        <a:pt x="70931" y="1947"/>
                      </a:lnTo>
                      <a:lnTo>
                        <a:pt x="70952" y="1884"/>
                      </a:lnTo>
                      <a:lnTo>
                        <a:pt x="70764" y="1863"/>
                      </a:lnTo>
                      <a:lnTo>
                        <a:pt x="70722" y="1884"/>
                      </a:lnTo>
                      <a:lnTo>
                        <a:pt x="70743" y="1988"/>
                      </a:lnTo>
                      <a:lnTo>
                        <a:pt x="70638" y="1967"/>
                      </a:lnTo>
                      <a:lnTo>
                        <a:pt x="70576" y="1863"/>
                      </a:lnTo>
                      <a:lnTo>
                        <a:pt x="70429" y="1863"/>
                      </a:lnTo>
                      <a:lnTo>
                        <a:pt x="70471" y="1967"/>
                      </a:lnTo>
                      <a:lnTo>
                        <a:pt x="70471" y="1967"/>
                      </a:lnTo>
                      <a:lnTo>
                        <a:pt x="69990" y="1863"/>
                      </a:lnTo>
                      <a:lnTo>
                        <a:pt x="69843" y="1926"/>
                      </a:lnTo>
                      <a:lnTo>
                        <a:pt x="69676" y="1842"/>
                      </a:lnTo>
                      <a:lnTo>
                        <a:pt x="69676" y="1758"/>
                      </a:lnTo>
                      <a:lnTo>
                        <a:pt x="69508" y="1716"/>
                      </a:lnTo>
                      <a:lnTo>
                        <a:pt x="69488" y="1737"/>
                      </a:lnTo>
                      <a:lnTo>
                        <a:pt x="69488" y="1779"/>
                      </a:lnTo>
                      <a:lnTo>
                        <a:pt x="69425" y="1737"/>
                      </a:lnTo>
                      <a:lnTo>
                        <a:pt x="69320" y="1716"/>
                      </a:lnTo>
                      <a:lnTo>
                        <a:pt x="69216" y="1633"/>
                      </a:lnTo>
                      <a:lnTo>
                        <a:pt x="69153" y="1654"/>
                      </a:lnTo>
                      <a:lnTo>
                        <a:pt x="69174" y="1758"/>
                      </a:lnTo>
                      <a:lnTo>
                        <a:pt x="69006" y="1758"/>
                      </a:lnTo>
                      <a:lnTo>
                        <a:pt x="68860" y="1779"/>
                      </a:lnTo>
                      <a:lnTo>
                        <a:pt x="68839" y="1884"/>
                      </a:lnTo>
                      <a:lnTo>
                        <a:pt x="68651" y="1884"/>
                      </a:lnTo>
                      <a:lnTo>
                        <a:pt x="68316" y="1758"/>
                      </a:lnTo>
                      <a:lnTo>
                        <a:pt x="68337" y="1716"/>
                      </a:lnTo>
                      <a:lnTo>
                        <a:pt x="68546" y="1779"/>
                      </a:lnTo>
                      <a:lnTo>
                        <a:pt x="68651" y="1842"/>
                      </a:lnTo>
                      <a:lnTo>
                        <a:pt x="68672" y="1779"/>
                      </a:lnTo>
                      <a:lnTo>
                        <a:pt x="68337" y="1549"/>
                      </a:lnTo>
                      <a:lnTo>
                        <a:pt x="67939" y="1507"/>
                      </a:lnTo>
                      <a:lnTo>
                        <a:pt x="67793" y="1549"/>
                      </a:lnTo>
                      <a:lnTo>
                        <a:pt x="67730" y="1507"/>
                      </a:lnTo>
                      <a:lnTo>
                        <a:pt x="67793" y="1444"/>
                      </a:lnTo>
                      <a:lnTo>
                        <a:pt x="67688" y="1402"/>
                      </a:lnTo>
                      <a:lnTo>
                        <a:pt x="67542" y="1423"/>
                      </a:lnTo>
                      <a:lnTo>
                        <a:pt x="67604" y="1444"/>
                      </a:lnTo>
                      <a:lnTo>
                        <a:pt x="67521" y="1465"/>
                      </a:lnTo>
                      <a:lnTo>
                        <a:pt x="67395" y="1423"/>
                      </a:lnTo>
                      <a:lnTo>
                        <a:pt x="67019" y="1319"/>
                      </a:lnTo>
                      <a:lnTo>
                        <a:pt x="66851" y="1340"/>
                      </a:lnTo>
                      <a:lnTo>
                        <a:pt x="66788" y="1423"/>
                      </a:lnTo>
                      <a:lnTo>
                        <a:pt x="66705" y="1402"/>
                      </a:lnTo>
                      <a:lnTo>
                        <a:pt x="66663" y="1319"/>
                      </a:lnTo>
                      <a:lnTo>
                        <a:pt x="66558" y="1361"/>
                      </a:lnTo>
                      <a:lnTo>
                        <a:pt x="66349" y="1361"/>
                      </a:lnTo>
                      <a:lnTo>
                        <a:pt x="66244" y="1298"/>
                      </a:lnTo>
                      <a:lnTo>
                        <a:pt x="66161" y="1319"/>
                      </a:lnTo>
                      <a:lnTo>
                        <a:pt x="66014" y="1340"/>
                      </a:lnTo>
                      <a:lnTo>
                        <a:pt x="65951" y="1319"/>
                      </a:lnTo>
                      <a:lnTo>
                        <a:pt x="65847" y="1402"/>
                      </a:lnTo>
                      <a:lnTo>
                        <a:pt x="65826" y="1507"/>
                      </a:lnTo>
                      <a:lnTo>
                        <a:pt x="65763" y="1402"/>
                      </a:lnTo>
                      <a:lnTo>
                        <a:pt x="65303" y="1528"/>
                      </a:lnTo>
                      <a:lnTo>
                        <a:pt x="65303" y="1633"/>
                      </a:lnTo>
                      <a:lnTo>
                        <a:pt x="65198" y="1612"/>
                      </a:lnTo>
                      <a:lnTo>
                        <a:pt x="65135" y="1737"/>
                      </a:lnTo>
                      <a:lnTo>
                        <a:pt x="65094" y="1737"/>
                      </a:lnTo>
                      <a:lnTo>
                        <a:pt x="65031" y="1654"/>
                      </a:lnTo>
                      <a:lnTo>
                        <a:pt x="64884" y="1675"/>
                      </a:lnTo>
                      <a:lnTo>
                        <a:pt x="64884" y="1779"/>
                      </a:lnTo>
                      <a:lnTo>
                        <a:pt x="64801" y="1779"/>
                      </a:lnTo>
                      <a:lnTo>
                        <a:pt x="64696" y="1842"/>
                      </a:lnTo>
                      <a:lnTo>
                        <a:pt x="64529" y="1737"/>
                      </a:lnTo>
                      <a:lnTo>
                        <a:pt x="64403" y="1779"/>
                      </a:lnTo>
                      <a:lnTo>
                        <a:pt x="64403" y="1863"/>
                      </a:lnTo>
                      <a:lnTo>
                        <a:pt x="64152" y="1863"/>
                      </a:lnTo>
                      <a:lnTo>
                        <a:pt x="63838" y="1884"/>
                      </a:lnTo>
                      <a:lnTo>
                        <a:pt x="63754" y="1842"/>
                      </a:lnTo>
                      <a:lnTo>
                        <a:pt x="63482" y="1884"/>
                      </a:lnTo>
                      <a:lnTo>
                        <a:pt x="63462" y="1905"/>
                      </a:lnTo>
                      <a:lnTo>
                        <a:pt x="63629" y="2009"/>
                      </a:lnTo>
                      <a:lnTo>
                        <a:pt x="63692" y="2198"/>
                      </a:lnTo>
                      <a:lnTo>
                        <a:pt x="63775" y="2260"/>
                      </a:lnTo>
                      <a:lnTo>
                        <a:pt x="63796" y="2386"/>
                      </a:lnTo>
                      <a:lnTo>
                        <a:pt x="63880" y="2574"/>
                      </a:lnTo>
                      <a:lnTo>
                        <a:pt x="63838" y="2637"/>
                      </a:lnTo>
                      <a:lnTo>
                        <a:pt x="63838" y="2804"/>
                      </a:lnTo>
                      <a:lnTo>
                        <a:pt x="63880" y="2804"/>
                      </a:lnTo>
                      <a:lnTo>
                        <a:pt x="63985" y="2700"/>
                      </a:lnTo>
                      <a:lnTo>
                        <a:pt x="64194" y="2804"/>
                      </a:lnTo>
                      <a:lnTo>
                        <a:pt x="64257" y="2888"/>
                      </a:lnTo>
                      <a:lnTo>
                        <a:pt x="64319" y="2909"/>
                      </a:lnTo>
                      <a:lnTo>
                        <a:pt x="64529" y="3118"/>
                      </a:lnTo>
                      <a:lnTo>
                        <a:pt x="64570" y="3307"/>
                      </a:lnTo>
                      <a:lnTo>
                        <a:pt x="64717" y="3348"/>
                      </a:lnTo>
                      <a:lnTo>
                        <a:pt x="64822" y="3516"/>
                      </a:lnTo>
                      <a:lnTo>
                        <a:pt x="64822" y="3579"/>
                      </a:lnTo>
                      <a:lnTo>
                        <a:pt x="64842" y="3662"/>
                      </a:lnTo>
                      <a:lnTo>
                        <a:pt x="64801" y="3725"/>
                      </a:lnTo>
                      <a:lnTo>
                        <a:pt x="64884" y="3830"/>
                      </a:lnTo>
                      <a:lnTo>
                        <a:pt x="64822" y="3871"/>
                      </a:lnTo>
                      <a:lnTo>
                        <a:pt x="64738" y="3851"/>
                      </a:lnTo>
                      <a:lnTo>
                        <a:pt x="64612" y="3934"/>
                      </a:lnTo>
                      <a:lnTo>
                        <a:pt x="64633" y="4039"/>
                      </a:lnTo>
                      <a:lnTo>
                        <a:pt x="64508" y="4060"/>
                      </a:lnTo>
                      <a:lnTo>
                        <a:pt x="64403" y="4143"/>
                      </a:lnTo>
                      <a:lnTo>
                        <a:pt x="64215" y="4102"/>
                      </a:lnTo>
                      <a:lnTo>
                        <a:pt x="64152" y="4039"/>
                      </a:lnTo>
                      <a:lnTo>
                        <a:pt x="64152" y="3892"/>
                      </a:lnTo>
                      <a:lnTo>
                        <a:pt x="63964" y="3641"/>
                      </a:lnTo>
                      <a:lnTo>
                        <a:pt x="63880" y="3641"/>
                      </a:lnTo>
                      <a:lnTo>
                        <a:pt x="63838" y="3662"/>
                      </a:lnTo>
                      <a:lnTo>
                        <a:pt x="63566" y="3620"/>
                      </a:lnTo>
                      <a:lnTo>
                        <a:pt x="63378" y="3641"/>
                      </a:lnTo>
                      <a:lnTo>
                        <a:pt x="63315" y="3579"/>
                      </a:lnTo>
                      <a:lnTo>
                        <a:pt x="63148" y="3411"/>
                      </a:lnTo>
                      <a:lnTo>
                        <a:pt x="63148" y="3286"/>
                      </a:lnTo>
                      <a:lnTo>
                        <a:pt x="63043" y="3202"/>
                      </a:lnTo>
                      <a:lnTo>
                        <a:pt x="62897" y="3181"/>
                      </a:lnTo>
                      <a:lnTo>
                        <a:pt x="62855" y="3097"/>
                      </a:lnTo>
                      <a:lnTo>
                        <a:pt x="62813" y="2951"/>
                      </a:lnTo>
                      <a:lnTo>
                        <a:pt x="62625" y="2909"/>
                      </a:lnTo>
                      <a:lnTo>
                        <a:pt x="62583" y="2951"/>
                      </a:lnTo>
                      <a:lnTo>
                        <a:pt x="62583" y="3097"/>
                      </a:lnTo>
                      <a:lnTo>
                        <a:pt x="62583" y="3244"/>
                      </a:lnTo>
                      <a:lnTo>
                        <a:pt x="62604" y="3327"/>
                      </a:lnTo>
                      <a:lnTo>
                        <a:pt x="62478" y="3516"/>
                      </a:lnTo>
                      <a:lnTo>
                        <a:pt x="62415" y="3641"/>
                      </a:lnTo>
                      <a:lnTo>
                        <a:pt x="62332" y="3558"/>
                      </a:lnTo>
                      <a:lnTo>
                        <a:pt x="62311" y="3474"/>
                      </a:lnTo>
                      <a:lnTo>
                        <a:pt x="62269" y="3474"/>
                      </a:lnTo>
                      <a:lnTo>
                        <a:pt x="62164" y="3558"/>
                      </a:lnTo>
                      <a:lnTo>
                        <a:pt x="61913" y="3537"/>
                      </a:lnTo>
                      <a:lnTo>
                        <a:pt x="61704" y="3620"/>
                      </a:lnTo>
                      <a:lnTo>
                        <a:pt x="61641" y="3579"/>
                      </a:lnTo>
                      <a:lnTo>
                        <a:pt x="61474" y="3725"/>
                      </a:lnTo>
                      <a:lnTo>
                        <a:pt x="61327" y="3746"/>
                      </a:lnTo>
                      <a:lnTo>
                        <a:pt x="61223" y="3725"/>
                      </a:lnTo>
                      <a:lnTo>
                        <a:pt x="61118" y="3620"/>
                      </a:lnTo>
                      <a:lnTo>
                        <a:pt x="61034" y="3620"/>
                      </a:lnTo>
                      <a:lnTo>
                        <a:pt x="60972" y="3662"/>
                      </a:lnTo>
                      <a:lnTo>
                        <a:pt x="61013" y="3746"/>
                      </a:lnTo>
                      <a:lnTo>
                        <a:pt x="60804" y="3830"/>
                      </a:lnTo>
                      <a:lnTo>
                        <a:pt x="60700" y="3913"/>
                      </a:lnTo>
                      <a:lnTo>
                        <a:pt x="60449" y="3934"/>
                      </a:lnTo>
                      <a:lnTo>
                        <a:pt x="60323" y="4081"/>
                      </a:lnTo>
                      <a:lnTo>
                        <a:pt x="60323" y="4290"/>
                      </a:lnTo>
                      <a:lnTo>
                        <a:pt x="60323" y="4562"/>
                      </a:lnTo>
                      <a:lnTo>
                        <a:pt x="60532" y="4855"/>
                      </a:lnTo>
                      <a:lnTo>
                        <a:pt x="60553" y="5022"/>
                      </a:lnTo>
                      <a:lnTo>
                        <a:pt x="60407" y="4813"/>
                      </a:lnTo>
                      <a:lnTo>
                        <a:pt x="60281" y="4688"/>
                      </a:lnTo>
                      <a:lnTo>
                        <a:pt x="60177" y="4708"/>
                      </a:lnTo>
                      <a:lnTo>
                        <a:pt x="60030" y="4625"/>
                      </a:lnTo>
                      <a:lnTo>
                        <a:pt x="60072" y="4729"/>
                      </a:lnTo>
                      <a:lnTo>
                        <a:pt x="60177" y="4792"/>
                      </a:lnTo>
                      <a:lnTo>
                        <a:pt x="60218" y="4980"/>
                      </a:lnTo>
                      <a:lnTo>
                        <a:pt x="60218" y="5022"/>
                      </a:lnTo>
                      <a:lnTo>
                        <a:pt x="60072" y="4813"/>
                      </a:lnTo>
                      <a:lnTo>
                        <a:pt x="59967" y="4813"/>
                      </a:lnTo>
                      <a:lnTo>
                        <a:pt x="59925" y="4604"/>
                      </a:lnTo>
                      <a:lnTo>
                        <a:pt x="59758" y="4415"/>
                      </a:lnTo>
                      <a:lnTo>
                        <a:pt x="59674" y="4269"/>
                      </a:lnTo>
                      <a:lnTo>
                        <a:pt x="59570" y="4269"/>
                      </a:lnTo>
                      <a:lnTo>
                        <a:pt x="59612" y="4457"/>
                      </a:lnTo>
                      <a:lnTo>
                        <a:pt x="59591" y="4562"/>
                      </a:lnTo>
                      <a:lnTo>
                        <a:pt x="59549" y="4415"/>
                      </a:lnTo>
                      <a:lnTo>
                        <a:pt x="59402" y="4353"/>
                      </a:lnTo>
                      <a:lnTo>
                        <a:pt x="59256" y="4374"/>
                      </a:lnTo>
                      <a:lnTo>
                        <a:pt x="59256" y="4457"/>
                      </a:lnTo>
                      <a:lnTo>
                        <a:pt x="59172" y="4374"/>
                      </a:lnTo>
                      <a:lnTo>
                        <a:pt x="59026" y="4374"/>
                      </a:lnTo>
                      <a:lnTo>
                        <a:pt x="58879" y="4520"/>
                      </a:lnTo>
                      <a:lnTo>
                        <a:pt x="58754" y="4562"/>
                      </a:lnTo>
                      <a:lnTo>
                        <a:pt x="58837" y="4415"/>
                      </a:lnTo>
                      <a:lnTo>
                        <a:pt x="58837" y="4311"/>
                      </a:lnTo>
                      <a:lnTo>
                        <a:pt x="58712" y="4081"/>
                      </a:lnTo>
                      <a:lnTo>
                        <a:pt x="58712" y="3934"/>
                      </a:lnTo>
                      <a:lnTo>
                        <a:pt x="58649" y="3871"/>
                      </a:lnTo>
                      <a:lnTo>
                        <a:pt x="58649" y="3767"/>
                      </a:lnTo>
                      <a:lnTo>
                        <a:pt x="58544" y="3558"/>
                      </a:lnTo>
                      <a:lnTo>
                        <a:pt x="58335" y="3327"/>
                      </a:lnTo>
                      <a:lnTo>
                        <a:pt x="58105" y="3202"/>
                      </a:lnTo>
                      <a:lnTo>
                        <a:pt x="57875" y="2930"/>
                      </a:lnTo>
                      <a:lnTo>
                        <a:pt x="57310" y="2742"/>
                      </a:lnTo>
                      <a:lnTo>
                        <a:pt x="57038" y="2742"/>
                      </a:lnTo>
                      <a:lnTo>
                        <a:pt x="56892" y="2783"/>
                      </a:lnTo>
                      <a:lnTo>
                        <a:pt x="56661" y="2930"/>
                      </a:lnTo>
                      <a:lnTo>
                        <a:pt x="56661" y="2993"/>
                      </a:lnTo>
                      <a:lnTo>
                        <a:pt x="56536" y="2951"/>
                      </a:lnTo>
                      <a:lnTo>
                        <a:pt x="56327" y="3035"/>
                      </a:lnTo>
                      <a:lnTo>
                        <a:pt x="55887" y="3244"/>
                      </a:lnTo>
                      <a:lnTo>
                        <a:pt x="55720" y="3265"/>
                      </a:lnTo>
                      <a:lnTo>
                        <a:pt x="55531" y="3453"/>
                      </a:lnTo>
                      <a:lnTo>
                        <a:pt x="55427" y="3516"/>
                      </a:lnTo>
                      <a:lnTo>
                        <a:pt x="55197" y="3683"/>
                      </a:lnTo>
                      <a:lnTo>
                        <a:pt x="55071" y="3746"/>
                      </a:lnTo>
                      <a:lnTo>
                        <a:pt x="54946" y="3871"/>
                      </a:lnTo>
                      <a:lnTo>
                        <a:pt x="54757" y="3934"/>
                      </a:lnTo>
                      <a:lnTo>
                        <a:pt x="54590" y="3871"/>
                      </a:lnTo>
                      <a:lnTo>
                        <a:pt x="54360" y="3934"/>
                      </a:lnTo>
                      <a:lnTo>
                        <a:pt x="54213" y="3997"/>
                      </a:lnTo>
                      <a:lnTo>
                        <a:pt x="54339" y="3871"/>
                      </a:lnTo>
                      <a:lnTo>
                        <a:pt x="54527" y="3767"/>
                      </a:lnTo>
                      <a:lnTo>
                        <a:pt x="54548" y="3662"/>
                      </a:lnTo>
                      <a:lnTo>
                        <a:pt x="54381" y="3474"/>
                      </a:lnTo>
                      <a:lnTo>
                        <a:pt x="54109" y="3411"/>
                      </a:lnTo>
                      <a:lnTo>
                        <a:pt x="53837" y="3223"/>
                      </a:lnTo>
                      <a:lnTo>
                        <a:pt x="53753" y="3160"/>
                      </a:lnTo>
                      <a:lnTo>
                        <a:pt x="53711" y="3223"/>
                      </a:lnTo>
                      <a:lnTo>
                        <a:pt x="53607" y="3453"/>
                      </a:lnTo>
                      <a:lnTo>
                        <a:pt x="53607" y="3579"/>
                      </a:lnTo>
                      <a:lnTo>
                        <a:pt x="53544" y="3516"/>
                      </a:lnTo>
                      <a:lnTo>
                        <a:pt x="53502" y="3537"/>
                      </a:lnTo>
                      <a:lnTo>
                        <a:pt x="53439" y="3662"/>
                      </a:lnTo>
                      <a:lnTo>
                        <a:pt x="53376" y="3725"/>
                      </a:lnTo>
                      <a:lnTo>
                        <a:pt x="53335" y="3662"/>
                      </a:lnTo>
                      <a:lnTo>
                        <a:pt x="53397" y="3516"/>
                      </a:lnTo>
                      <a:lnTo>
                        <a:pt x="53439" y="3432"/>
                      </a:lnTo>
                      <a:lnTo>
                        <a:pt x="53397" y="3265"/>
                      </a:lnTo>
                      <a:lnTo>
                        <a:pt x="53272" y="3202"/>
                      </a:lnTo>
                      <a:lnTo>
                        <a:pt x="53125" y="3327"/>
                      </a:lnTo>
                      <a:lnTo>
                        <a:pt x="53167" y="3411"/>
                      </a:lnTo>
                      <a:lnTo>
                        <a:pt x="53083" y="3537"/>
                      </a:lnTo>
                      <a:lnTo>
                        <a:pt x="53000" y="3453"/>
                      </a:lnTo>
                      <a:lnTo>
                        <a:pt x="52979" y="3307"/>
                      </a:lnTo>
                      <a:lnTo>
                        <a:pt x="52916" y="3160"/>
                      </a:lnTo>
                      <a:lnTo>
                        <a:pt x="52874" y="3014"/>
                      </a:lnTo>
                      <a:lnTo>
                        <a:pt x="52770" y="3118"/>
                      </a:lnTo>
                      <a:lnTo>
                        <a:pt x="52560" y="3139"/>
                      </a:lnTo>
                      <a:lnTo>
                        <a:pt x="52246" y="3223"/>
                      </a:lnTo>
                      <a:lnTo>
                        <a:pt x="52163" y="3202"/>
                      </a:lnTo>
                      <a:lnTo>
                        <a:pt x="52267" y="3118"/>
                      </a:lnTo>
                      <a:lnTo>
                        <a:pt x="52246" y="3014"/>
                      </a:lnTo>
                      <a:lnTo>
                        <a:pt x="52246" y="2909"/>
                      </a:lnTo>
                      <a:lnTo>
                        <a:pt x="52226" y="2783"/>
                      </a:lnTo>
                      <a:lnTo>
                        <a:pt x="52246" y="2763"/>
                      </a:lnTo>
                      <a:lnTo>
                        <a:pt x="52456" y="2909"/>
                      </a:lnTo>
                      <a:lnTo>
                        <a:pt x="52560" y="2825"/>
                      </a:lnTo>
                      <a:lnTo>
                        <a:pt x="52581" y="2700"/>
                      </a:lnTo>
                      <a:lnTo>
                        <a:pt x="52393" y="2428"/>
                      </a:lnTo>
                      <a:lnTo>
                        <a:pt x="52016" y="2302"/>
                      </a:lnTo>
                      <a:lnTo>
                        <a:pt x="51702" y="2281"/>
                      </a:lnTo>
                      <a:lnTo>
                        <a:pt x="51347" y="2365"/>
                      </a:lnTo>
                      <a:lnTo>
                        <a:pt x="51033" y="2407"/>
                      </a:lnTo>
                      <a:lnTo>
                        <a:pt x="50824" y="2574"/>
                      </a:lnTo>
                      <a:lnTo>
                        <a:pt x="50886" y="3139"/>
                      </a:lnTo>
                      <a:lnTo>
                        <a:pt x="50866" y="3307"/>
                      </a:lnTo>
                      <a:lnTo>
                        <a:pt x="50907" y="3411"/>
                      </a:lnTo>
                      <a:lnTo>
                        <a:pt x="50803" y="3579"/>
                      </a:lnTo>
                      <a:lnTo>
                        <a:pt x="50803" y="3746"/>
                      </a:lnTo>
                      <a:lnTo>
                        <a:pt x="50656" y="3851"/>
                      </a:lnTo>
                      <a:lnTo>
                        <a:pt x="50552" y="3851"/>
                      </a:lnTo>
                      <a:lnTo>
                        <a:pt x="50489" y="3788"/>
                      </a:lnTo>
                      <a:lnTo>
                        <a:pt x="50489" y="3725"/>
                      </a:lnTo>
                      <a:lnTo>
                        <a:pt x="50363" y="3620"/>
                      </a:lnTo>
                      <a:lnTo>
                        <a:pt x="50447" y="3537"/>
                      </a:lnTo>
                      <a:lnTo>
                        <a:pt x="50510" y="3558"/>
                      </a:lnTo>
                      <a:lnTo>
                        <a:pt x="50594" y="3369"/>
                      </a:lnTo>
                      <a:lnTo>
                        <a:pt x="50552" y="3139"/>
                      </a:lnTo>
                      <a:lnTo>
                        <a:pt x="50405" y="3097"/>
                      </a:lnTo>
                      <a:lnTo>
                        <a:pt x="50342" y="2888"/>
                      </a:lnTo>
                      <a:lnTo>
                        <a:pt x="50405" y="2909"/>
                      </a:lnTo>
                      <a:lnTo>
                        <a:pt x="50510" y="2804"/>
                      </a:lnTo>
                      <a:lnTo>
                        <a:pt x="50510" y="2930"/>
                      </a:lnTo>
                      <a:lnTo>
                        <a:pt x="50614" y="3035"/>
                      </a:lnTo>
                      <a:lnTo>
                        <a:pt x="50698" y="3223"/>
                      </a:lnTo>
                      <a:lnTo>
                        <a:pt x="50719" y="3160"/>
                      </a:lnTo>
                      <a:lnTo>
                        <a:pt x="50698" y="2888"/>
                      </a:lnTo>
                      <a:lnTo>
                        <a:pt x="50656" y="2679"/>
                      </a:lnTo>
                      <a:lnTo>
                        <a:pt x="50259" y="2825"/>
                      </a:lnTo>
                      <a:lnTo>
                        <a:pt x="49945" y="3035"/>
                      </a:lnTo>
                      <a:lnTo>
                        <a:pt x="49945" y="3160"/>
                      </a:lnTo>
                      <a:lnTo>
                        <a:pt x="49757" y="3307"/>
                      </a:lnTo>
                      <a:lnTo>
                        <a:pt x="49652" y="3223"/>
                      </a:lnTo>
                      <a:lnTo>
                        <a:pt x="49673" y="3139"/>
                      </a:lnTo>
                      <a:lnTo>
                        <a:pt x="49777" y="3118"/>
                      </a:lnTo>
                      <a:lnTo>
                        <a:pt x="49673" y="2993"/>
                      </a:lnTo>
                      <a:lnTo>
                        <a:pt x="49757" y="2742"/>
                      </a:lnTo>
                      <a:lnTo>
                        <a:pt x="49882" y="2804"/>
                      </a:lnTo>
                      <a:lnTo>
                        <a:pt x="49945" y="2783"/>
                      </a:lnTo>
                      <a:lnTo>
                        <a:pt x="50070" y="2825"/>
                      </a:lnTo>
                      <a:lnTo>
                        <a:pt x="50468" y="2637"/>
                      </a:lnTo>
                      <a:lnTo>
                        <a:pt x="50614" y="2595"/>
                      </a:lnTo>
                      <a:lnTo>
                        <a:pt x="50342" y="2595"/>
                      </a:lnTo>
                      <a:lnTo>
                        <a:pt x="50175" y="2616"/>
                      </a:lnTo>
                      <a:lnTo>
                        <a:pt x="49945" y="2595"/>
                      </a:lnTo>
                      <a:lnTo>
                        <a:pt x="49443" y="2595"/>
                      </a:lnTo>
                      <a:lnTo>
                        <a:pt x="49338" y="2637"/>
                      </a:lnTo>
                      <a:lnTo>
                        <a:pt x="48669" y="2700"/>
                      </a:lnTo>
                      <a:lnTo>
                        <a:pt x="48271" y="2700"/>
                      </a:lnTo>
                      <a:lnTo>
                        <a:pt x="48041" y="2742"/>
                      </a:lnTo>
                      <a:lnTo>
                        <a:pt x="47769" y="2637"/>
                      </a:lnTo>
                      <a:lnTo>
                        <a:pt x="47539" y="2679"/>
                      </a:lnTo>
                      <a:lnTo>
                        <a:pt x="47371" y="2742"/>
                      </a:lnTo>
                      <a:lnTo>
                        <a:pt x="47518" y="2909"/>
                      </a:lnTo>
                      <a:lnTo>
                        <a:pt x="47685" y="2909"/>
                      </a:lnTo>
                      <a:lnTo>
                        <a:pt x="47790" y="2951"/>
                      </a:lnTo>
                      <a:lnTo>
                        <a:pt x="47894" y="2930"/>
                      </a:lnTo>
                      <a:lnTo>
                        <a:pt x="48041" y="3055"/>
                      </a:lnTo>
                      <a:lnTo>
                        <a:pt x="48041" y="3139"/>
                      </a:lnTo>
                      <a:lnTo>
                        <a:pt x="47832" y="3327"/>
                      </a:lnTo>
                      <a:lnTo>
                        <a:pt x="47685" y="3307"/>
                      </a:lnTo>
                      <a:lnTo>
                        <a:pt x="47518" y="3369"/>
                      </a:lnTo>
                      <a:lnTo>
                        <a:pt x="47476" y="3537"/>
                      </a:lnTo>
                      <a:lnTo>
                        <a:pt x="47434" y="3641"/>
                      </a:lnTo>
                      <a:lnTo>
                        <a:pt x="47560" y="3871"/>
                      </a:lnTo>
                      <a:lnTo>
                        <a:pt x="47769" y="3934"/>
                      </a:lnTo>
                      <a:lnTo>
                        <a:pt x="47790" y="3788"/>
                      </a:lnTo>
                      <a:lnTo>
                        <a:pt x="47936" y="3662"/>
                      </a:lnTo>
                      <a:lnTo>
                        <a:pt x="48145" y="3579"/>
                      </a:lnTo>
                      <a:lnTo>
                        <a:pt x="48104" y="3788"/>
                      </a:lnTo>
                      <a:lnTo>
                        <a:pt x="47894" y="3788"/>
                      </a:lnTo>
                      <a:lnTo>
                        <a:pt x="47999" y="3934"/>
                      </a:lnTo>
                      <a:lnTo>
                        <a:pt x="47978" y="3955"/>
                      </a:lnTo>
                      <a:lnTo>
                        <a:pt x="48041" y="4060"/>
                      </a:lnTo>
                      <a:lnTo>
                        <a:pt x="47894" y="4143"/>
                      </a:lnTo>
                      <a:lnTo>
                        <a:pt x="48041" y="4164"/>
                      </a:lnTo>
                      <a:lnTo>
                        <a:pt x="48166" y="4102"/>
                      </a:lnTo>
                      <a:lnTo>
                        <a:pt x="48208" y="4206"/>
                      </a:lnTo>
                      <a:lnTo>
                        <a:pt x="48187" y="4353"/>
                      </a:lnTo>
                      <a:lnTo>
                        <a:pt x="48313" y="4478"/>
                      </a:lnTo>
                      <a:lnTo>
                        <a:pt x="48459" y="4499"/>
                      </a:lnTo>
                      <a:lnTo>
                        <a:pt x="48627" y="4708"/>
                      </a:lnTo>
                      <a:lnTo>
                        <a:pt x="48606" y="4813"/>
                      </a:lnTo>
                      <a:lnTo>
                        <a:pt x="48522" y="4771"/>
                      </a:lnTo>
                      <a:lnTo>
                        <a:pt x="48397" y="4813"/>
                      </a:lnTo>
                      <a:lnTo>
                        <a:pt x="48459" y="4939"/>
                      </a:lnTo>
                      <a:lnTo>
                        <a:pt x="48376" y="5001"/>
                      </a:lnTo>
                      <a:lnTo>
                        <a:pt x="48313" y="4939"/>
                      </a:lnTo>
                      <a:lnTo>
                        <a:pt x="48250" y="4980"/>
                      </a:lnTo>
                      <a:lnTo>
                        <a:pt x="48187" y="4834"/>
                      </a:lnTo>
                      <a:lnTo>
                        <a:pt x="47999" y="4708"/>
                      </a:lnTo>
                      <a:lnTo>
                        <a:pt x="47936" y="4729"/>
                      </a:lnTo>
                      <a:lnTo>
                        <a:pt x="47978" y="4813"/>
                      </a:lnTo>
                      <a:lnTo>
                        <a:pt x="47873" y="4897"/>
                      </a:lnTo>
                      <a:lnTo>
                        <a:pt x="47790" y="4834"/>
                      </a:lnTo>
                      <a:lnTo>
                        <a:pt x="47727" y="4897"/>
                      </a:lnTo>
                      <a:lnTo>
                        <a:pt x="47769" y="5022"/>
                      </a:lnTo>
                      <a:lnTo>
                        <a:pt x="47790" y="5211"/>
                      </a:lnTo>
                      <a:lnTo>
                        <a:pt x="47936" y="5232"/>
                      </a:lnTo>
                      <a:lnTo>
                        <a:pt x="48083" y="5148"/>
                      </a:lnTo>
                      <a:lnTo>
                        <a:pt x="48187" y="5252"/>
                      </a:lnTo>
                      <a:lnTo>
                        <a:pt x="48104" y="5336"/>
                      </a:lnTo>
                      <a:lnTo>
                        <a:pt x="48250" y="5399"/>
                      </a:lnTo>
                      <a:lnTo>
                        <a:pt x="48145" y="5462"/>
                      </a:lnTo>
                      <a:lnTo>
                        <a:pt x="47978" y="5420"/>
                      </a:lnTo>
                      <a:lnTo>
                        <a:pt x="47978" y="5462"/>
                      </a:lnTo>
                      <a:lnTo>
                        <a:pt x="48145" y="5566"/>
                      </a:lnTo>
                      <a:lnTo>
                        <a:pt x="47873" y="5566"/>
                      </a:lnTo>
                      <a:lnTo>
                        <a:pt x="47832" y="5462"/>
                      </a:lnTo>
                      <a:lnTo>
                        <a:pt x="47643" y="5462"/>
                      </a:lnTo>
                      <a:lnTo>
                        <a:pt x="47560" y="5336"/>
                      </a:lnTo>
                      <a:lnTo>
                        <a:pt x="47434" y="5315"/>
                      </a:lnTo>
                      <a:lnTo>
                        <a:pt x="47308" y="5190"/>
                      </a:lnTo>
                      <a:lnTo>
                        <a:pt x="47120" y="5190"/>
                      </a:lnTo>
                      <a:lnTo>
                        <a:pt x="46995" y="5106"/>
                      </a:lnTo>
                      <a:lnTo>
                        <a:pt x="46890" y="5127"/>
                      </a:lnTo>
                      <a:lnTo>
                        <a:pt x="46827" y="5106"/>
                      </a:lnTo>
                      <a:lnTo>
                        <a:pt x="46430" y="5252"/>
                      </a:lnTo>
                      <a:lnTo>
                        <a:pt x="46409" y="5357"/>
                      </a:lnTo>
                      <a:lnTo>
                        <a:pt x="46367" y="5420"/>
                      </a:lnTo>
                      <a:lnTo>
                        <a:pt x="46430" y="5504"/>
                      </a:lnTo>
                      <a:lnTo>
                        <a:pt x="46409" y="5566"/>
                      </a:lnTo>
                      <a:lnTo>
                        <a:pt x="46492" y="5713"/>
                      </a:lnTo>
                      <a:lnTo>
                        <a:pt x="46472" y="5734"/>
                      </a:lnTo>
                      <a:lnTo>
                        <a:pt x="46367" y="5629"/>
                      </a:lnTo>
                      <a:lnTo>
                        <a:pt x="46283" y="5671"/>
                      </a:lnTo>
                      <a:lnTo>
                        <a:pt x="46179" y="5629"/>
                      </a:lnTo>
                      <a:lnTo>
                        <a:pt x="45739" y="5671"/>
                      </a:lnTo>
                      <a:lnTo>
                        <a:pt x="45530" y="5650"/>
                      </a:lnTo>
                      <a:lnTo>
                        <a:pt x="45384" y="5524"/>
                      </a:lnTo>
                      <a:lnTo>
                        <a:pt x="45258" y="5504"/>
                      </a:lnTo>
                      <a:lnTo>
                        <a:pt x="45132" y="5357"/>
                      </a:lnTo>
                      <a:lnTo>
                        <a:pt x="45049" y="5211"/>
                      </a:lnTo>
                      <a:lnTo>
                        <a:pt x="44944" y="5148"/>
                      </a:lnTo>
                      <a:lnTo>
                        <a:pt x="44944" y="5232"/>
                      </a:lnTo>
                      <a:lnTo>
                        <a:pt x="45028" y="5420"/>
                      </a:lnTo>
                      <a:lnTo>
                        <a:pt x="45049" y="5734"/>
                      </a:lnTo>
                      <a:lnTo>
                        <a:pt x="45216" y="6068"/>
                      </a:lnTo>
                      <a:lnTo>
                        <a:pt x="45342" y="6340"/>
                      </a:lnTo>
                      <a:lnTo>
                        <a:pt x="45446" y="6926"/>
                      </a:lnTo>
                      <a:lnTo>
                        <a:pt x="45425" y="7073"/>
                      </a:lnTo>
                      <a:lnTo>
                        <a:pt x="45342" y="7073"/>
                      </a:lnTo>
                      <a:lnTo>
                        <a:pt x="45258" y="6968"/>
                      </a:lnTo>
                      <a:lnTo>
                        <a:pt x="45237" y="6864"/>
                      </a:lnTo>
                      <a:lnTo>
                        <a:pt x="45132" y="6759"/>
                      </a:lnTo>
                      <a:lnTo>
                        <a:pt x="45070" y="6801"/>
                      </a:lnTo>
                      <a:lnTo>
                        <a:pt x="45132" y="6884"/>
                      </a:lnTo>
                      <a:lnTo>
                        <a:pt x="45112" y="6968"/>
                      </a:lnTo>
                      <a:lnTo>
                        <a:pt x="44923" y="6905"/>
                      </a:lnTo>
                      <a:lnTo>
                        <a:pt x="44756" y="6717"/>
                      </a:lnTo>
                      <a:lnTo>
                        <a:pt x="44505" y="6696"/>
                      </a:lnTo>
                      <a:lnTo>
                        <a:pt x="44379" y="6550"/>
                      </a:lnTo>
                      <a:lnTo>
                        <a:pt x="44275" y="6508"/>
                      </a:lnTo>
                      <a:lnTo>
                        <a:pt x="43898" y="6173"/>
                      </a:lnTo>
                      <a:lnTo>
                        <a:pt x="43877" y="6173"/>
                      </a:lnTo>
                      <a:lnTo>
                        <a:pt x="43793" y="6236"/>
                      </a:lnTo>
                      <a:lnTo>
                        <a:pt x="43689" y="6236"/>
                      </a:lnTo>
                      <a:lnTo>
                        <a:pt x="43647" y="6152"/>
                      </a:lnTo>
                      <a:lnTo>
                        <a:pt x="43877" y="5943"/>
                      </a:lnTo>
                      <a:lnTo>
                        <a:pt x="43982" y="5943"/>
                      </a:lnTo>
                      <a:lnTo>
                        <a:pt x="43898" y="5880"/>
                      </a:lnTo>
                      <a:lnTo>
                        <a:pt x="43772" y="5817"/>
                      </a:lnTo>
                      <a:lnTo>
                        <a:pt x="43647" y="5671"/>
                      </a:lnTo>
                      <a:lnTo>
                        <a:pt x="43626" y="5671"/>
                      </a:lnTo>
                      <a:lnTo>
                        <a:pt x="43647" y="5755"/>
                      </a:lnTo>
                      <a:lnTo>
                        <a:pt x="43751" y="5859"/>
                      </a:lnTo>
                      <a:lnTo>
                        <a:pt x="43751" y="5964"/>
                      </a:lnTo>
                      <a:lnTo>
                        <a:pt x="43626" y="6048"/>
                      </a:lnTo>
                      <a:lnTo>
                        <a:pt x="43417" y="5985"/>
                      </a:lnTo>
                      <a:lnTo>
                        <a:pt x="43207" y="5838"/>
                      </a:lnTo>
                      <a:lnTo>
                        <a:pt x="43145" y="5755"/>
                      </a:lnTo>
                      <a:lnTo>
                        <a:pt x="42935" y="5734"/>
                      </a:lnTo>
                      <a:lnTo>
                        <a:pt x="42894" y="5608"/>
                      </a:lnTo>
                      <a:lnTo>
                        <a:pt x="42789" y="5545"/>
                      </a:lnTo>
                      <a:lnTo>
                        <a:pt x="43040" y="5545"/>
                      </a:lnTo>
                      <a:lnTo>
                        <a:pt x="43270" y="5608"/>
                      </a:lnTo>
                      <a:lnTo>
                        <a:pt x="43375" y="5671"/>
                      </a:lnTo>
                      <a:lnTo>
                        <a:pt x="43521" y="5629"/>
                      </a:lnTo>
                      <a:lnTo>
                        <a:pt x="43626" y="5441"/>
                      </a:lnTo>
                      <a:lnTo>
                        <a:pt x="43626" y="5378"/>
                      </a:lnTo>
                      <a:lnTo>
                        <a:pt x="43542" y="5420"/>
                      </a:lnTo>
                      <a:lnTo>
                        <a:pt x="43521" y="5336"/>
                      </a:lnTo>
                      <a:lnTo>
                        <a:pt x="43417" y="5357"/>
                      </a:lnTo>
                      <a:lnTo>
                        <a:pt x="43459" y="5190"/>
                      </a:lnTo>
                      <a:lnTo>
                        <a:pt x="43333" y="5043"/>
                      </a:lnTo>
                      <a:lnTo>
                        <a:pt x="43249" y="5106"/>
                      </a:lnTo>
                      <a:lnTo>
                        <a:pt x="43228" y="5001"/>
                      </a:lnTo>
                      <a:lnTo>
                        <a:pt x="43145" y="4980"/>
                      </a:lnTo>
                      <a:lnTo>
                        <a:pt x="43061" y="5022"/>
                      </a:lnTo>
                      <a:lnTo>
                        <a:pt x="43019" y="5085"/>
                      </a:lnTo>
                      <a:lnTo>
                        <a:pt x="42831" y="5043"/>
                      </a:lnTo>
                      <a:lnTo>
                        <a:pt x="42810" y="4897"/>
                      </a:lnTo>
                      <a:lnTo>
                        <a:pt x="43019" y="4708"/>
                      </a:lnTo>
                      <a:lnTo>
                        <a:pt x="42998" y="4625"/>
                      </a:lnTo>
                      <a:lnTo>
                        <a:pt x="42894" y="4625"/>
                      </a:lnTo>
                      <a:lnTo>
                        <a:pt x="42726" y="4792"/>
                      </a:lnTo>
                      <a:lnTo>
                        <a:pt x="42705" y="4667"/>
                      </a:lnTo>
                      <a:lnTo>
                        <a:pt x="42768" y="4562"/>
                      </a:lnTo>
                      <a:lnTo>
                        <a:pt x="42726" y="4415"/>
                      </a:lnTo>
                      <a:lnTo>
                        <a:pt x="42663" y="4457"/>
                      </a:lnTo>
                      <a:lnTo>
                        <a:pt x="42622" y="4499"/>
                      </a:lnTo>
                      <a:lnTo>
                        <a:pt x="42601" y="4395"/>
                      </a:lnTo>
                      <a:lnTo>
                        <a:pt x="42496" y="4395"/>
                      </a:lnTo>
                      <a:lnTo>
                        <a:pt x="42454" y="4353"/>
                      </a:lnTo>
                      <a:lnTo>
                        <a:pt x="42391" y="4269"/>
                      </a:lnTo>
                      <a:lnTo>
                        <a:pt x="42433" y="4102"/>
                      </a:lnTo>
                      <a:lnTo>
                        <a:pt x="42391" y="4060"/>
                      </a:lnTo>
                      <a:lnTo>
                        <a:pt x="42308" y="4102"/>
                      </a:lnTo>
                      <a:lnTo>
                        <a:pt x="42224" y="4248"/>
                      </a:lnTo>
                      <a:lnTo>
                        <a:pt x="42203" y="4039"/>
                      </a:lnTo>
                      <a:lnTo>
                        <a:pt x="42099" y="3955"/>
                      </a:lnTo>
                      <a:lnTo>
                        <a:pt x="41994" y="4039"/>
                      </a:lnTo>
                      <a:lnTo>
                        <a:pt x="41910" y="4039"/>
                      </a:lnTo>
                      <a:lnTo>
                        <a:pt x="41868" y="3871"/>
                      </a:lnTo>
                      <a:lnTo>
                        <a:pt x="41764" y="3976"/>
                      </a:lnTo>
                      <a:lnTo>
                        <a:pt x="41701" y="3976"/>
                      </a:lnTo>
                      <a:lnTo>
                        <a:pt x="41680" y="4060"/>
                      </a:lnTo>
                      <a:lnTo>
                        <a:pt x="41659" y="3892"/>
                      </a:lnTo>
                      <a:lnTo>
                        <a:pt x="41659" y="3830"/>
                      </a:lnTo>
                      <a:lnTo>
                        <a:pt x="41492" y="3830"/>
                      </a:lnTo>
                      <a:lnTo>
                        <a:pt x="41408" y="3851"/>
                      </a:lnTo>
                      <a:lnTo>
                        <a:pt x="41366" y="3788"/>
                      </a:lnTo>
                      <a:lnTo>
                        <a:pt x="41199" y="3851"/>
                      </a:lnTo>
                      <a:lnTo>
                        <a:pt x="41094" y="3851"/>
                      </a:lnTo>
                      <a:lnTo>
                        <a:pt x="41073" y="3892"/>
                      </a:lnTo>
                      <a:lnTo>
                        <a:pt x="41136" y="3955"/>
                      </a:lnTo>
                      <a:lnTo>
                        <a:pt x="41178" y="4081"/>
                      </a:lnTo>
                      <a:lnTo>
                        <a:pt x="41115" y="4060"/>
                      </a:lnTo>
                      <a:lnTo>
                        <a:pt x="41052" y="4081"/>
                      </a:lnTo>
                      <a:lnTo>
                        <a:pt x="41052" y="4164"/>
                      </a:lnTo>
                      <a:lnTo>
                        <a:pt x="41031" y="4143"/>
                      </a:lnTo>
                      <a:lnTo>
                        <a:pt x="40885" y="4164"/>
                      </a:lnTo>
                      <a:lnTo>
                        <a:pt x="40843" y="4143"/>
                      </a:lnTo>
                      <a:lnTo>
                        <a:pt x="40885" y="4039"/>
                      </a:lnTo>
                      <a:lnTo>
                        <a:pt x="40969" y="3976"/>
                      </a:lnTo>
                      <a:lnTo>
                        <a:pt x="40927" y="3871"/>
                      </a:lnTo>
                      <a:lnTo>
                        <a:pt x="40822" y="3851"/>
                      </a:lnTo>
                      <a:lnTo>
                        <a:pt x="40822" y="3955"/>
                      </a:lnTo>
                      <a:lnTo>
                        <a:pt x="40738" y="3997"/>
                      </a:lnTo>
                      <a:lnTo>
                        <a:pt x="40655" y="3892"/>
                      </a:lnTo>
                      <a:lnTo>
                        <a:pt x="40550" y="3871"/>
                      </a:lnTo>
                      <a:lnTo>
                        <a:pt x="40446" y="3767"/>
                      </a:lnTo>
                      <a:lnTo>
                        <a:pt x="40425" y="3851"/>
                      </a:lnTo>
                      <a:lnTo>
                        <a:pt x="40341" y="3871"/>
                      </a:lnTo>
                      <a:lnTo>
                        <a:pt x="40194" y="3871"/>
                      </a:lnTo>
                      <a:lnTo>
                        <a:pt x="40132" y="3788"/>
                      </a:lnTo>
                      <a:lnTo>
                        <a:pt x="40111" y="3892"/>
                      </a:lnTo>
                      <a:lnTo>
                        <a:pt x="40027" y="3955"/>
                      </a:lnTo>
                      <a:lnTo>
                        <a:pt x="39902" y="3851"/>
                      </a:lnTo>
                      <a:lnTo>
                        <a:pt x="39818" y="3851"/>
                      </a:lnTo>
                      <a:lnTo>
                        <a:pt x="39860" y="3955"/>
                      </a:lnTo>
                      <a:lnTo>
                        <a:pt x="39881" y="3997"/>
                      </a:lnTo>
                      <a:lnTo>
                        <a:pt x="39755" y="4102"/>
                      </a:lnTo>
                      <a:lnTo>
                        <a:pt x="39692" y="4081"/>
                      </a:lnTo>
                      <a:lnTo>
                        <a:pt x="39671" y="3997"/>
                      </a:lnTo>
                      <a:lnTo>
                        <a:pt x="39609" y="4102"/>
                      </a:lnTo>
                      <a:lnTo>
                        <a:pt x="39630" y="4269"/>
                      </a:lnTo>
                      <a:lnTo>
                        <a:pt x="39713" y="4353"/>
                      </a:lnTo>
                      <a:lnTo>
                        <a:pt x="39734" y="4457"/>
                      </a:lnTo>
                      <a:lnTo>
                        <a:pt x="39797" y="4478"/>
                      </a:lnTo>
                      <a:lnTo>
                        <a:pt x="39818" y="4625"/>
                      </a:lnTo>
                      <a:lnTo>
                        <a:pt x="39964" y="4667"/>
                      </a:lnTo>
                      <a:lnTo>
                        <a:pt x="40006" y="4729"/>
                      </a:lnTo>
                      <a:lnTo>
                        <a:pt x="40006" y="4834"/>
                      </a:lnTo>
                      <a:lnTo>
                        <a:pt x="40111" y="4918"/>
                      </a:lnTo>
                      <a:lnTo>
                        <a:pt x="40132" y="5001"/>
                      </a:lnTo>
                      <a:lnTo>
                        <a:pt x="40069" y="5106"/>
                      </a:lnTo>
                      <a:lnTo>
                        <a:pt x="40006" y="5085"/>
                      </a:lnTo>
                      <a:lnTo>
                        <a:pt x="39985" y="5001"/>
                      </a:lnTo>
                      <a:lnTo>
                        <a:pt x="39818" y="5043"/>
                      </a:lnTo>
                      <a:lnTo>
                        <a:pt x="39713" y="5022"/>
                      </a:lnTo>
                      <a:lnTo>
                        <a:pt x="39609" y="5043"/>
                      </a:lnTo>
                      <a:lnTo>
                        <a:pt x="39671" y="5127"/>
                      </a:lnTo>
                      <a:lnTo>
                        <a:pt x="39588" y="5232"/>
                      </a:lnTo>
                      <a:lnTo>
                        <a:pt x="39462" y="5232"/>
                      </a:lnTo>
                      <a:lnTo>
                        <a:pt x="39378" y="5211"/>
                      </a:lnTo>
                      <a:lnTo>
                        <a:pt x="39127" y="5336"/>
                      </a:lnTo>
                      <a:lnTo>
                        <a:pt x="38751" y="5399"/>
                      </a:lnTo>
                      <a:lnTo>
                        <a:pt x="38625" y="5336"/>
                      </a:lnTo>
                      <a:lnTo>
                        <a:pt x="38437" y="5336"/>
                      </a:lnTo>
                      <a:lnTo>
                        <a:pt x="38416" y="5357"/>
                      </a:lnTo>
                      <a:lnTo>
                        <a:pt x="38311" y="5336"/>
                      </a:lnTo>
                      <a:lnTo>
                        <a:pt x="37788" y="5315"/>
                      </a:lnTo>
                      <a:lnTo>
                        <a:pt x="37621" y="5190"/>
                      </a:lnTo>
                      <a:lnTo>
                        <a:pt x="37579" y="4980"/>
                      </a:lnTo>
                      <a:lnTo>
                        <a:pt x="37663" y="4834"/>
                      </a:lnTo>
                      <a:lnTo>
                        <a:pt x="37705" y="4813"/>
                      </a:lnTo>
                      <a:lnTo>
                        <a:pt x="37705" y="4729"/>
                      </a:lnTo>
                      <a:lnTo>
                        <a:pt x="37558" y="4688"/>
                      </a:lnTo>
                      <a:lnTo>
                        <a:pt x="37370" y="4688"/>
                      </a:lnTo>
                      <a:lnTo>
                        <a:pt x="37035" y="4834"/>
                      </a:lnTo>
                      <a:lnTo>
                        <a:pt x="36554" y="4876"/>
                      </a:lnTo>
                      <a:lnTo>
                        <a:pt x="36156" y="4980"/>
                      </a:lnTo>
                      <a:lnTo>
                        <a:pt x="35926" y="5022"/>
                      </a:lnTo>
                      <a:lnTo>
                        <a:pt x="35884" y="5106"/>
                      </a:lnTo>
                      <a:lnTo>
                        <a:pt x="35801" y="5106"/>
                      </a:lnTo>
                      <a:lnTo>
                        <a:pt x="35738" y="5190"/>
                      </a:lnTo>
                      <a:lnTo>
                        <a:pt x="35612" y="5252"/>
                      </a:lnTo>
                      <a:lnTo>
                        <a:pt x="35466" y="5399"/>
                      </a:lnTo>
                      <a:lnTo>
                        <a:pt x="35529" y="5545"/>
                      </a:lnTo>
                      <a:lnTo>
                        <a:pt x="35612" y="5566"/>
                      </a:lnTo>
                      <a:lnTo>
                        <a:pt x="35717" y="5524"/>
                      </a:lnTo>
                      <a:lnTo>
                        <a:pt x="35780" y="5545"/>
                      </a:lnTo>
                      <a:lnTo>
                        <a:pt x="35717" y="5629"/>
                      </a:lnTo>
                      <a:lnTo>
                        <a:pt x="35654" y="5650"/>
                      </a:lnTo>
                      <a:lnTo>
                        <a:pt x="35549" y="5755"/>
                      </a:lnTo>
                      <a:lnTo>
                        <a:pt x="35549" y="5817"/>
                      </a:lnTo>
                      <a:lnTo>
                        <a:pt x="35508" y="5755"/>
                      </a:lnTo>
                      <a:lnTo>
                        <a:pt x="35487" y="5545"/>
                      </a:lnTo>
                      <a:lnTo>
                        <a:pt x="35319" y="5420"/>
                      </a:lnTo>
                      <a:lnTo>
                        <a:pt x="35298" y="5336"/>
                      </a:lnTo>
                      <a:lnTo>
                        <a:pt x="35319" y="5252"/>
                      </a:lnTo>
                      <a:lnTo>
                        <a:pt x="35194" y="5148"/>
                      </a:lnTo>
                      <a:lnTo>
                        <a:pt x="35110" y="5148"/>
                      </a:lnTo>
                      <a:lnTo>
                        <a:pt x="34880" y="4939"/>
                      </a:lnTo>
                      <a:lnTo>
                        <a:pt x="34817" y="4939"/>
                      </a:lnTo>
                      <a:lnTo>
                        <a:pt x="34817" y="5022"/>
                      </a:lnTo>
                      <a:lnTo>
                        <a:pt x="35005" y="5232"/>
                      </a:lnTo>
                      <a:lnTo>
                        <a:pt x="35026" y="5357"/>
                      </a:lnTo>
                      <a:lnTo>
                        <a:pt x="34922" y="5462"/>
                      </a:lnTo>
                      <a:lnTo>
                        <a:pt x="34733" y="5504"/>
                      </a:lnTo>
                      <a:lnTo>
                        <a:pt x="34650" y="5545"/>
                      </a:lnTo>
                      <a:lnTo>
                        <a:pt x="34482" y="5545"/>
                      </a:lnTo>
                      <a:lnTo>
                        <a:pt x="34168" y="5294"/>
                      </a:lnTo>
                      <a:lnTo>
                        <a:pt x="34168" y="5190"/>
                      </a:lnTo>
                      <a:lnTo>
                        <a:pt x="34231" y="5106"/>
                      </a:lnTo>
                      <a:lnTo>
                        <a:pt x="34210" y="5022"/>
                      </a:lnTo>
                      <a:lnTo>
                        <a:pt x="34043" y="5085"/>
                      </a:lnTo>
                      <a:lnTo>
                        <a:pt x="34043" y="5211"/>
                      </a:lnTo>
                      <a:lnTo>
                        <a:pt x="33959" y="5294"/>
                      </a:lnTo>
                      <a:lnTo>
                        <a:pt x="33750" y="5148"/>
                      </a:lnTo>
                      <a:lnTo>
                        <a:pt x="33604" y="5148"/>
                      </a:lnTo>
                      <a:lnTo>
                        <a:pt x="33499" y="5252"/>
                      </a:lnTo>
                      <a:lnTo>
                        <a:pt x="33520" y="5441"/>
                      </a:lnTo>
                      <a:lnTo>
                        <a:pt x="33436" y="5566"/>
                      </a:lnTo>
                      <a:lnTo>
                        <a:pt x="33520" y="5734"/>
                      </a:lnTo>
                      <a:lnTo>
                        <a:pt x="33645" y="5776"/>
                      </a:lnTo>
                      <a:lnTo>
                        <a:pt x="33813" y="5650"/>
                      </a:lnTo>
                      <a:lnTo>
                        <a:pt x="33834" y="5566"/>
                      </a:lnTo>
                      <a:lnTo>
                        <a:pt x="34043" y="5441"/>
                      </a:lnTo>
                      <a:lnTo>
                        <a:pt x="34106" y="5524"/>
                      </a:lnTo>
                      <a:lnTo>
                        <a:pt x="34064" y="5650"/>
                      </a:lnTo>
                      <a:lnTo>
                        <a:pt x="33855" y="5817"/>
                      </a:lnTo>
                      <a:lnTo>
                        <a:pt x="33938" y="5880"/>
                      </a:lnTo>
                      <a:lnTo>
                        <a:pt x="33855" y="6027"/>
                      </a:lnTo>
                      <a:lnTo>
                        <a:pt x="33729" y="6068"/>
                      </a:lnTo>
                      <a:lnTo>
                        <a:pt x="33604" y="5985"/>
                      </a:lnTo>
                      <a:lnTo>
                        <a:pt x="33604" y="6048"/>
                      </a:lnTo>
                      <a:lnTo>
                        <a:pt x="33645" y="6173"/>
                      </a:lnTo>
                      <a:lnTo>
                        <a:pt x="33583" y="6299"/>
                      </a:lnTo>
                      <a:lnTo>
                        <a:pt x="33394" y="6445"/>
                      </a:lnTo>
                      <a:lnTo>
                        <a:pt x="33436" y="6550"/>
                      </a:lnTo>
                      <a:lnTo>
                        <a:pt x="33394" y="6592"/>
                      </a:lnTo>
                      <a:lnTo>
                        <a:pt x="33311" y="6592"/>
                      </a:lnTo>
                      <a:lnTo>
                        <a:pt x="33164" y="6759"/>
                      </a:lnTo>
                      <a:lnTo>
                        <a:pt x="32955" y="6780"/>
                      </a:lnTo>
                      <a:lnTo>
                        <a:pt x="32746" y="6801"/>
                      </a:lnTo>
                      <a:lnTo>
                        <a:pt x="32683" y="6926"/>
                      </a:lnTo>
                      <a:lnTo>
                        <a:pt x="32746" y="7094"/>
                      </a:lnTo>
                      <a:lnTo>
                        <a:pt x="32913" y="7303"/>
                      </a:lnTo>
                      <a:lnTo>
                        <a:pt x="32997" y="7324"/>
                      </a:lnTo>
                      <a:lnTo>
                        <a:pt x="32913" y="7345"/>
                      </a:lnTo>
                      <a:lnTo>
                        <a:pt x="32767" y="7345"/>
                      </a:lnTo>
                      <a:lnTo>
                        <a:pt x="32746" y="7429"/>
                      </a:lnTo>
                      <a:lnTo>
                        <a:pt x="32767" y="7491"/>
                      </a:lnTo>
                      <a:lnTo>
                        <a:pt x="32704" y="7596"/>
                      </a:lnTo>
                      <a:lnTo>
                        <a:pt x="32599" y="7701"/>
                      </a:lnTo>
                      <a:lnTo>
                        <a:pt x="32495" y="7701"/>
                      </a:lnTo>
                      <a:lnTo>
                        <a:pt x="32474" y="7763"/>
                      </a:lnTo>
                      <a:lnTo>
                        <a:pt x="32495" y="7659"/>
                      </a:lnTo>
                      <a:lnTo>
                        <a:pt x="32599" y="7596"/>
                      </a:lnTo>
                      <a:lnTo>
                        <a:pt x="32683" y="7282"/>
                      </a:lnTo>
                      <a:lnTo>
                        <a:pt x="32599" y="7219"/>
                      </a:lnTo>
                      <a:lnTo>
                        <a:pt x="32599" y="7115"/>
                      </a:lnTo>
                      <a:lnTo>
                        <a:pt x="32662" y="7073"/>
                      </a:lnTo>
                      <a:lnTo>
                        <a:pt x="32662" y="6926"/>
                      </a:lnTo>
                      <a:lnTo>
                        <a:pt x="32599" y="6780"/>
                      </a:lnTo>
                      <a:lnTo>
                        <a:pt x="32662" y="6612"/>
                      </a:lnTo>
                      <a:lnTo>
                        <a:pt x="32767" y="6550"/>
                      </a:lnTo>
                      <a:lnTo>
                        <a:pt x="32808" y="6445"/>
                      </a:lnTo>
                      <a:lnTo>
                        <a:pt x="32767" y="6194"/>
                      </a:lnTo>
                      <a:lnTo>
                        <a:pt x="32746" y="6152"/>
                      </a:lnTo>
                      <a:lnTo>
                        <a:pt x="32788" y="6068"/>
                      </a:lnTo>
                      <a:lnTo>
                        <a:pt x="32871" y="6068"/>
                      </a:lnTo>
                      <a:lnTo>
                        <a:pt x="32913" y="6089"/>
                      </a:lnTo>
                      <a:lnTo>
                        <a:pt x="33080" y="6048"/>
                      </a:lnTo>
                      <a:lnTo>
                        <a:pt x="33185" y="5776"/>
                      </a:lnTo>
                      <a:lnTo>
                        <a:pt x="33164" y="5671"/>
                      </a:lnTo>
                      <a:lnTo>
                        <a:pt x="33101" y="5545"/>
                      </a:lnTo>
                      <a:lnTo>
                        <a:pt x="33185" y="5252"/>
                      </a:lnTo>
                      <a:lnTo>
                        <a:pt x="33269" y="5127"/>
                      </a:lnTo>
                      <a:lnTo>
                        <a:pt x="33373" y="4939"/>
                      </a:lnTo>
                      <a:lnTo>
                        <a:pt x="33311" y="4792"/>
                      </a:lnTo>
                      <a:lnTo>
                        <a:pt x="33290" y="4792"/>
                      </a:lnTo>
                      <a:lnTo>
                        <a:pt x="33206" y="4876"/>
                      </a:lnTo>
                      <a:lnTo>
                        <a:pt x="33122" y="4876"/>
                      </a:lnTo>
                      <a:lnTo>
                        <a:pt x="32997" y="4813"/>
                      </a:lnTo>
                      <a:lnTo>
                        <a:pt x="33122" y="4813"/>
                      </a:lnTo>
                      <a:lnTo>
                        <a:pt x="33269" y="4708"/>
                      </a:lnTo>
                      <a:lnTo>
                        <a:pt x="33373" y="4667"/>
                      </a:lnTo>
                      <a:lnTo>
                        <a:pt x="33415" y="4562"/>
                      </a:lnTo>
                      <a:lnTo>
                        <a:pt x="33394" y="4499"/>
                      </a:lnTo>
                      <a:lnTo>
                        <a:pt x="33436" y="4415"/>
                      </a:lnTo>
                      <a:lnTo>
                        <a:pt x="33520" y="4248"/>
                      </a:lnTo>
                      <a:lnTo>
                        <a:pt x="33499" y="4185"/>
                      </a:lnTo>
                      <a:lnTo>
                        <a:pt x="33541" y="4081"/>
                      </a:lnTo>
                      <a:lnTo>
                        <a:pt x="33708" y="3997"/>
                      </a:lnTo>
                      <a:lnTo>
                        <a:pt x="33708" y="3892"/>
                      </a:lnTo>
                      <a:lnTo>
                        <a:pt x="33624" y="3830"/>
                      </a:lnTo>
                      <a:lnTo>
                        <a:pt x="33624" y="3767"/>
                      </a:lnTo>
                      <a:lnTo>
                        <a:pt x="33708" y="3641"/>
                      </a:lnTo>
                      <a:lnTo>
                        <a:pt x="33687" y="3537"/>
                      </a:lnTo>
                      <a:lnTo>
                        <a:pt x="33729" y="3432"/>
                      </a:lnTo>
                      <a:lnTo>
                        <a:pt x="33792" y="3411"/>
                      </a:lnTo>
                      <a:lnTo>
                        <a:pt x="33855" y="3223"/>
                      </a:lnTo>
                      <a:lnTo>
                        <a:pt x="33855" y="3014"/>
                      </a:lnTo>
                      <a:lnTo>
                        <a:pt x="33813" y="2804"/>
                      </a:lnTo>
                      <a:lnTo>
                        <a:pt x="33708" y="2616"/>
                      </a:lnTo>
                      <a:lnTo>
                        <a:pt x="33729" y="2574"/>
                      </a:lnTo>
                      <a:lnTo>
                        <a:pt x="33708" y="2491"/>
                      </a:lnTo>
                      <a:lnTo>
                        <a:pt x="33645" y="2470"/>
                      </a:lnTo>
                      <a:lnTo>
                        <a:pt x="33604" y="2491"/>
                      </a:lnTo>
                      <a:lnTo>
                        <a:pt x="33520" y="2428"/>
                      </a:lnTo>
                      <a:lnTo>
                        <a:pt x="33478" y="2365"/>
                      </a:lnTo>
                      <a:lnTo>
                        <a:pt x="33436" y="2365"/>
                      </a:lnTo>
                      <a:lnTo>
                        <a:pt x="33394" y="2491"/>
                      </a:lnTo>
                      <a:lnTo>
                        <a:pt x="33332" y="2532"/>
                      </a:lnTo>
                      <a:lnTo>
                        <a:pt x="33290" y="2491"/>
                      </a:lnTo>
                      <a:lnTo>
                        <a:pt x="33206" y="2365"/>
                      </a:lnTo>
                      <a:lnTo>
                        <a:pt x="33227" y="2323"/>
                      </a:lnTo>
                      <a:lnTo>
                        <a:pt x="33185" y="2302"/>
                      </a:lnTo>
                      <a:lnTo>
                        <a:pt x="33018" y="2281"/>
                      </a:lnTo>
                      <a:lnTo>
                        <a:pt x="32955" y="2177"/>
                      </a:lnTo>
                      <a:lnTo>
                        <a:pt x="32976" y="2156"/>
                      </a:lnTo>
                      <a:lnTo>
                        <a:pt x="33122" y="2156"/>
                      </a:lnTo>
                      <a:lnTo>
                        <a:pt x="33332" y="2219"/>
                      </a:lnTo>
                      <a:lnTo>
                        <a:pt x="33415" y="2302"/>
                      </a:lnTo>
                      <a:lnTo>
                        <a:pt x="33478" y="2260"/>
                      </a:lnTo>
                      <a:lnTo>
                        <a:pt x="33520" y="2260"/>
                      </a:lnTo>
                      <a:lnTo>
                        <a:pt x="33583" y="2323"/>
                      </a:lnTo>
                      <a:lnTo>
                        <a:pt x="33604" y="2386"/>
                      </a:lnTo>
                      <a:lnTo>
                        <a:pt x="33645" y="2386"/>
                      </a:lnTo>
                      <a:lnTo>
                        <a:pt x="33645" y="2302"/>
                      </a:lnTo>
                      <a:lnTo>
                        <a:pt x="33541" y="2177"/>
                      </a:lnTo>
                      <a:lnTo>
                        <a:pt x="33541" y="2072"/>
                      </a:lnTo>
                      <a:lnTo>
                        <a:pt x="33478" y="1967"/>
                      </a:lnTo>
                      <a:lnTo>
                        <a:pt x="33394" y="1905"/>
                      </a:lnTo>
                      <a:lnTo>
                        <a:pt x="33332" y="1905"/>
                      </a:lnTo>
                      <a:lnTo>
                        <a:pt x="33290" y="1967"/>
                      </a:lnTo>
                      <a:lnTo>
                        <a:pt x="33206" y="1947"/>
                      </a:lnTo>
                      <a:lnTo>
                        <a:pt x="33185" y="1800"/>
                      </a:lnTo>
                      <a:lnTo>
                        <a:pt x="33018" y="1654"/>
                      </a:lnTo>
                      <a:lnTo>
                        <a:pt x="33018" y="1549"/>
                      </a:lnTo>
                      <a:lnTo>
                        <a:pt x="32955" y="1465"/>
                      </a:lnTo>
                      <a:lnTo>
                        <a:pt x="32892" y="1382"/>
                      </a:lnTo>
                      <a:lnTo>
                        <a:pt x="32808" y="1382"/>
                      </a:lnTo>
                      <a:lnTo>
                        <a:pt x="32704" y="1444"/>
                      </a:lnTo>
                      <a:lnTo>
                        <a:pt x="32704" y="1549"/>
                      </a:lnTo>
                      <a:lnTo>
                        <a:pt x="32808" y="1549"/>
                      </a:lnTo>
                      <a:lnTo>
                        <a:pt x="32892" y="1591"/>
                      </a:lnTo>
                      <a:lnTo>
                        <a:pt x="32871" y="1654"/>
                      </a:lnTo>
                      <a:lnTo>
                        <a:pt x="32788" y="1695"/>
                      </a:lnTo>
                      <a:lnTo>
                        <a:pt x="32788" y="1779"/>
                      </a:lnTo>
                      <a:lnTo>
                        <a:pt x="32746" y="1800"/>
                      </a:lnTo>
                      <a:lnTo>
                        <a:pt x="32536" y="1570"/>
                      </a:lnTo>
                      <a:lnTo>
                        <a:pt x="32536" y="1486"/>
                      </a:lnTo>
                      <a:lnTo>
                        <a:pt x="32474" y="1361"/>
                      </a:lnTo>
                      <a:lnTo>
                        <a:pt x="32369" y="1340"/>
                      </a:lnTo>
                      <a:lnTo>
                        <a:pt x="31930" y="1068"/>
                      </a:lnTo>
                      <a:lnTo>
                        <a:pt x="31825" y="1026"/>
                      </a:lnTo>
                      <a:lnTo>
                        <a:pt x="31804" y="1005"/>
                      </a:lnTo>
                      <a:lnTo>
                        <a:pt x="31532" y="1026"/>
                      </a:lnTo>
                      <a:lnTo>
                        <a:pt x="31511" y="921"/>
                      </a:lnTo>
                      <a:lnTo>
                        <a:pt x="31553" y="858"/>
                      </a:lnTo>
                      <a:lnTo>
                        <a:pt x="31532" y="796"/>
                      </a:lnTo>
                      <a:lnTo>
                        <a:pt x="31407" y="817"/>
                      </a:lnTo>
                      <a:lnTo>
                        <a:pt x="31344" y="754"/>
                      </a:lnTo>
                      <a:lnTo>
                        <a:pt x="31218" y="796"/>
                      </a:lnTo>
                      <a:lnTo>
                        <a:pt x="31135" y="858"/>
                      </a:lnTo>
                      <a:lnTo>
                        <a:pt x="31093" y="838"/>
                      </a:lnTo>
                      <a:lnTo>
                        <a:pt x="30988" y="942"/>
                      </a:lnTo>
                      <a:lnTo>
                        <a:pt x="30925" y="1047"/>
                      </a:lnTo>
                      <a:lnTo>
                        <a:pt x="30779" y="1047"/>
                      </a:lnTo>
                      <a:lnTo>
                        <a:pt x="30695" y="1026"/>
                      </a:lnTo>
                      <a:lnTo>
                        <a:pt x="30570" y="1172"/>
                      </a:lnTo>
                      <a:lnTo>
                        <a:pt x="30381" y="1235"/>
                      </a:lnTo>
                      <a:lnTo>
                        <a:pt x="30298" y="1256"/>
                      </a:lnTo>
                      <a:lnTo>
                        <a:pt x="30256" y="1214"/>
                      </a:lnTo>
                      <a:lnTo>
                        <a:pt x="30172" y="1214"/>
                      </a:lnTo>
                      <a:lnTo>
                        <a:pt x="30130" y="1256"/>
                      </a:lnTo>
                      <a:lnTo>
                        <a:pt x="30130" y="1361"/>
                      </a:lnTo>
                      <a:lnTo>
                        <a:pt x="30193" y="1382"/>
                      </a:lnTo>
                      <a:lnTo>
                        <a:pt x="30256" y="1382"/>
                      </a:lnTo>
                      <a:lnTo>
                        <a:pt x="30298" y="1549"/>
                      </a:lnTo>
                      <a:lnTo>
                        <a:pt x="30339" y="1758"/>
                      </a:lnTo>
                      <a:lnTo>
                        <a:pt x="30256" y="1905"/>
                      </a:lnTo>
                      <a:lnTo>
                        <a:pt x="30067" y="1905"/>
                      </a:lnTo>
                      <a:lnTo>
                        <a:pt x="29942" y="2051"/>
                      </a:lnTo>
                      <a:lnTo>
                        <a:pt x="29733" y="2093"/>
                      </a:lnTo>
                      <a:lnTo>
                        <a:pt x="29649" y="2072"/>
                      </a:lnTo>
                      <a:lnTo>
                        <a:pt x="29754" y="1988"/>
                      </a:lnTo>
                      <a:lnTo>
                        <a:pt x="29837" y="1967"/>
                      </a:lnTo>
                      <a:lnTo>
                        <a:pt x="29858" y="1842"/>
                      </a:lnTo>
                      <a:lnTo>
                        <a:pt x="29733" y="1591"/>
                      </a:lnTo>
                      <a:lnTo>
                        <a:pt x="29816" y="1444"/>
                      </a:lnTo>
                      <a:lnTo>
                        <a:pt x="29816" y="1340"/>
                      </a:lnTo>
                      <a:lnTo>
                        <a:pt x="29858" y="1256"/>
                      </a:lnTo>
                      <a:lnTo>
                        <a:pt x="29775" y="1068"/>
                      </a:lnTo>
                      <a:lnTo>
                        <a:pt x="29775" y="963"/>
                      </a:lnTo>
                      <a:lnTo>
                        <a:pt x="29628" y="817"/>
                      </a:lnTo>
                      <a:lnTo>
                        <a:pt x="29523" y="858"/>
                      </a:lnTo>
                      <a:lnTo>
                        <a:pt x="29440" y="817"/>
                      </a:lnTo>
                      <a:lnTo>
                        <a:pt x="29398" y="817"/>
                      </a:lnTo>
                      <a:lnTo>
                        <a:pt x="29356" y="942"/>
                      </a:lnTo>
                      <a:lnTo>
                        <a:pt x="29210" y="963"/>
                      </a:lnTo>
                      <a:lnTo>
                        <a:pt x="29147" y="921"/>
                      </a:lnTo>
                      <a:lnTo>
                        <a:pt x="29042" y="963"/>
                      </a:lnTo>
                      <a:lnTo>
                        <a:pt x="28938" y="1130"/>
                      </a:lnTo>
                      <a:lnTo>
                        <a:pt x="28707" y="1130"/>
                      </a:lnTo>
                      <a:lnTo>
                        <a:pt x="28707" y="1047"/>
                      </a:lnTo>
                      <a:lnTo>
                        <a:pt x="28791" y="921"/>
                      </a:lnTo>
                      <a:lnTo>
                        <a:pt x="28791" y="838"/>
                      </a:lnTo>
                      <a:lnTo>
                        <a:pt x="28707" y="817"/>
                      </a:lnTo>
                      <a:lnTo>
                        <a:pt x="28519" y="1110"/>
                      </a:lnTo>
                      <a:lnTo>
                        <a:pt x="28268" y="1214"/>
                      </a:lnTo>
                      <a:lnTo>
                        <a:pt x="28163" y="1172"/>
                      </a:lnTo>
                      <a:lnTo>
                        <a:pt x="28268" y="1026"/>
                      </a:lnTo>
                      <a:lnTo>
                        <a:pt x="28394" y="1005"/>
                      </a:lnTo>
                      <a:lnTo>
                        <a:pt x="28519" y="817"/>
                      </a:lnTo>
                      <a:lnTo>
                        <a:pt x="28498" y="691"/>
                      </a:lnTo>
                      <a:lnTo>
                        <a:pt x="28561" y="586"/>
                      </a:lnTo>
                      <a:lnTo>
                        <a:pt x="28561" y="524"/>
                      </a:lnTo>
                      <a:lnTo>
                        <a:pt x="28645" y="440"/>
                      </a:lnTo>
                      <a:lnTo>
                        <a:pt x="28645" y="398"/>
                      </a:lnTo>
                      <a:lnTo>
                        <a:pt x="28477" y="335"/>
                      </a:lnTo>
                      <a:lnTo>
                        <a:pt x="28414" y="294"/>
                      </a:lnTo>
                      <a:lnTo>
                        <a:pt x="28414" y="126"/>
                      </a:lnTo>
                      <a:lnTo>
                        <a:pt x="28373" y="105"/>
                      </a:lnTo>
                      <a:lnTo>
                        <a:pt x="28205" y="231"/>
                      </a:lnTo>
                      <a:lnTo>
                        <a:pt x="28059" y="210"/>
                      </a:lnTo>
                      <a:lnTo>
                        <a:pt x="27996" y="63"/>
                      </a:lnTo>
                      <a:lnTo>
                        <a:pt x="27891" y="63"/>
                      </a:lnTo>
                      <a:lnTo>
                        <a:pt x="27787" y="168"/>
                      </a:lnTo>
                      <a:lnTo>
                        <a:pt x="2766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  <p:sp>
              <p:nvSpPr>
                <p:cNvPr id="263" name="Google Shape;461;p35">
                  <a:extLst>
                    <a:ext uri="{FF2B5EF4-FFF2-40B4-BE49-F238E27FC236}">
                      <a16:creationId xmlns:a16="http://schemas.microsoft.com/office/drawing/2014/main" id="{335370C3-862C-48E7-BAAD-051F1733BD58}"/>
                    </a:ext>
                  </a:extLst>
                </p:cNvPr>
                <p:cNvSpPr/>
                <p:nvPr/>
              </p:nvSpPr>
              <p:spPr>
                <a:xfrm>
                  <a:off x="5538025" y="2213300"/>
                  <a:ext cx="94175" cy="20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7" h="8350" extrusionOk="0">
                      <a:moveTo>
                        <a:pt x="251" y="1"/>
                      </a:moveTo>
                      <a:lnTo>
                        <a:pt x="209" y="63"/>
                      </a:lnTo>
                      <a:lnTo>
                        <a:pt x="251" y="105"/>
                      </a:lnTo>
                      <a:lnTo>
                        <a:pt x="251" y="189"/>
                      </a:lnTo>
                      <a:lnTo>
                        <a:pt x="188" y="210"/>
                      </a:lnTo>
                      <a:lnTo>
                        <a:pt x="105" y="168"/>
                      </a:lnTo>
                      <a:lnTo>
                        <a:pt x="0" y="168"/>
                      </a:lnTo>
                      <a:lnTo>
                        <a:pt x="168" y="314"/>
                      </a:lnTo>
                      <a:lnTo>
                        <a:pt x="356" y="461"/>
                      </a:lnTo>
                      <a:lnTo>
                        <a:pt x="419" y="524"/>
                      </a:lnTo>
                      <a:lnTo>
                        <a:pt x="398" y="670"/>
                      </a:lnTo>
                      <a:lnTo>
                        <a:pt x="460" y="607"/>
                      </a:lnTo>
                      <a:lnTo>
                        <a:pt x="502" y="607"/>
                      </a:lnTo>
                      <a:lnTo>
                        <a:pt x="565" y="691"/>
                      </a:lnTo>
                      <a:lnTo>
                        <a:pt x="502" y="733"/>
                      </a:lnTo>
                      <a:lnTo>
                        <a:pt x="419" y="775"/>
                      </a:lnTo>
                      <a:lnTo>
                        <a:pt x="460" y="838"/>
                      </a:lnTo>
                      <a:lnTo>
                        <a:pt x="523" y="838"/>
                      </a:lnTo>
                      <a:lnTo>
                        <a:pt x="565" y="984"/>
                      </a:lnTo>
                      <a:lnTo>
                        <a:pt x="481" y="1026"/>
                      </a:lnTo>
                      <a:lnTo>
                        <a:pt x="377" y="1005"/>
                      </a:lnTo>
                      <a:lnTo>
                        <a:pt x="314" y="900"/>
                      </a:lnTo>
                      <a:lnTo>
                        <a:pt x="251" y="984"/>
                      </a:lnTo>
                      <a:lnTo>
                        <a:pt x="168" y="1130"/>
                      </a:lnTo>
                      <a:lnTo>
                        <a:pt x="272" y="1235"/>
                      </a:lnTo>
                      <a:lnTo>
                        <a:pt x="314" y="1382"/>
                      </a:lnTo>
                      <a:lnTo>
                        <a:pt x="419" y="1528"/>
                      </a:lnTo>
                      <a:lnTo>
                        <a:pt x="523" y="1716"/>
                      </a:lnTo>
                      <a:lnTo>
                        <a:pt x="523" y="1946"/>
                      </a:lnTo>
                      <a:lnTo>
                        <a:pt x="586" y="1988"/>
                      </a:lnTo>
                      <a:lnTo>
                        <a:pt x="607" y="2177"/>
                      </a:lnTo>
                      <a:lnTo>
                        <a:pt x="691" y="2470"/>
                      </a:lnTo>
                      <a:lnTo>
                        <a:pt x="774" y="2658"/>
                      </a:lnTo>
                      <a:lnTo>
                        <a:pt x="900" y="2700"/>
                      </a:lnTo>
                      <a:lnTo>
                        <a:pt x="900" y="2762"/>
                      </a:lnTo>
                      <a:lnTo>
                        <a:pt x="837" y="2804"/>
                      </a:lnTo>
                      <a:lnTo>
                        <a:pt x="1130" y="3097"/>
                      </a:lnTo>
                      <a:lnTo>
                        <a:pt x="1235" y="3118"/>
                      </a:lnTo>
                      <a:lnTo>
                        <a:pt x="1360" y="3307"/>
                      </a:lnTo>
                      <a:lnTo>
                        <a:pt x="1402" y="3516"/>
                      </a:lnTo>
                      <a:lnTo>
                        <a:pt x="1402" y="3641"/>
                      </a:lnTo>
                      <a:lnTo>
                        <a:pt x="1465" y="3809"/>
                      </a:lnTo>
                      <a:lnTo>
                        <a:pt x="1465" y="3934"/>
                      </a:lnTo>
                      <a:lnTo>
                        <a:pt x="1569" y="3976"/>
                      </a:lnTo>
                      <a:lnTo>
                        <a:pt x="1674" y="4123"/>
                      </a:lnTo>
                      <a:lnTo>
                        <a:pt x="1653" y="4143"/>
                      </a:lnTo>
                      <a:lnTo>
                        <a:pt x="1653" y="4227"/>
                      </a:lnTo>
                      <a:lnTo>
                        <a:pt x="1779" y="4436"/>
                      </a:lnTo>
                      <a:lnTo>
                        <a:pt x="1821" y="4562"/>
                      </a:lnTo>
                      <a:lnTo>
                        <a:pt x="1883" y="4708"/>
                      </a:lnTo>
                      <a:lnTo>
                        <a:pt x="1883" y="4918"/>
                      </a:lnTo>
                      <a:lnTo>
                        <a:pt x="1946" y="5001"/>
                      </a:lnTo>
                      <a:lnTo>
                        <a:pt x="1925" y="5106"/>
                      </a:lnTo>
                      <a:lnTo>
                        <a:pt x="1946" y="5315"/>
                      </a:lnTo>
                      <a:lnTo>
                        <a:pt x="2051" y="5524"/>
                      </a:lnTo>
                      <a:lnTo>
                        <a:pt x="2030" y="5608"/>
                      </a:lnTo>
                      <a:lnTo>
                        <a:pt x="2030" y="5755"/>
                      </a:lnTo>
                      <a:lnTo>
                        <a:pt x="2155" y="5859"/>
                      </a:lnTo>
                      <a:lnTo>
                        <a:pt x="2365" y="6131"/>
                      </a:lnTo>
                      <a:lnTo>
                        <a:pt x="2365" y="6257"/>
                      </a:lnTo>
                      <a:lnTo>
                        <a:pt x="2448" y="6424"/>
                      </a:lnTo>
                      <a:lnTo>
                        <a:pt x="2406" y="6654"/>
                      </a:lnTo>
                      <a:lnTo>
                        <a:pt x="2448" y="6843"/>
                      </a:lnTo>
                      <a:lnTo>
                        <a:pt x="2553" y="7010"/>
                      </a:lnTo>
                      <a:lnTo>
                        <a:pt x="2574" y="7156"/>
                      </a:lnTo>
                      <a:lnTo>
                        <a:pt x="2720" y="7324"/>
                      </a:lnTo>
                      <a:lnTo>
                        <a:pt x="2762" y="7408"/>
                      </a:lnTo>
                      <a:lnTo>
                        <a:pt x="2699" y="7596"/>
                      </a:lnTo>
                      <a:lnTo>
                        <a:pt x="2699" y="7847"/>
                      </a:lnTo>
                      <a:lnTo>
                        <a:pt x="2762" y="7993"/>
                      </a:lnTo>
                      <a:lnTo>
                        <a:pt x="2867" y="8098"/>
                      </a:lnTo>
                      <a:lnTo>
                        <a:pt x="2929" y="8244"/>
                      </a:lnTo>
                      <a:lnTo>
                        <a:pt x="3097" y="8349"/>
                      </a:lnTo>
                      <a:lnTo>
                        <a:pt x="3097" y="8349"/>
                      </a:lnTo>
                      <a:lnTo>
                        <a:pt x="3076" y="8224"/>
                      </a:lnTo>
                      <a:lnTo>
                        <a:pt x="3097" y="8098"/>
                      </a:lnTo>
                      <a:lnTo>
                        <a:pt x="3034" y="7993"/>
                      </a:lnTo>
                      <a:lnTo>
                        <a:pt x="3013" y="7847"/>
                      </a:lnTo>
                      <a:lnTo>
                        <a:pt x="3034" y="7680"/>
                      </a:lnTo>
                      <a:lnTo>
                        <a:pt x="3139" y="7575"/>
                      </a:lnTo>
                      <a:lnTo>
                        <a:pt x="3201" y="7596"/>
                      </a:lnTo>
                      <a:lnTo>
                        <a:pt x="3201" y="7680"/>
                      </a:lnTo>
                      <a:lnTo>
                        <a:pt x="3243" y="7721"/>
                      </a:lnTo>
                      <a:lnTo>
                        <a:pt x="3494" y="7700"/>
                      </a:lnTo>
                      <a:lnTo>
                        <a:pt x="3515" y="7638"/>
                      </a:lnTo>
                      <a:lnTo>
                        <a:pt x="3557" y="7638"/>
                      </a:lnTo>
                      <a:lnTo>
                        <a:pt x="3599" y="7700"/>
                      </a:lnTo>
                      <a:lnTo>
                        <a:pt x="3557" y="7721"/>
                      </a:lnTo>
                      <a:lnTo>
                        <a:pt x="3557" y="7826"/>
                      </a:lnTo>
                      <a:lnTo>
                        <a:pt x="3704" y="7952"/>
                      </a:lnTo>
                      <a:lnTo>
                        <a:pt x="3725" y="8056"/>
                      </a:lnTo>
                      <a:lnTo>
                        <a:pt x="3766" y="8119"/>
                      </a:lnTo>
                      <a:lnTo>
                        <a:pt x="3766" y="8035"/>
                      </a:lnTo>
                      <a:lnTo>
                        <a:pt x="3745" y="7993"/>
                      </a:lnTo>
                      <a:lnTo>
                        <a:pt x="3766" y="7847"/>
                      </a:lnTo>
                      <a:lnTo>
                        <a:pt x="3766" y="7721"/>
                      </a:lnTo>
                      <a:lnTo>
                        <a:pt x="3662" y="7638"/>
                      </a:lnTo>
                      <a:lnTo>
                        <a:pt x="3641" y="7491"/>
                      </a:lnTo>
                      <a:lnTo>
                        <a:pt x="3599" y="7387"/>
                      </a:lnTo>
                      <a:lnTo>
                        <a:pt x="3515" y="7428"/>
                      </a:lnTo>
                      <a:lnTo>
                        <a:pt x="3432" y="7428"/>
                      </a:lnTo>
                      <a:lnTo>
                        <a:pt x="3285" y="7324"/>
                      </a:lnTo>
                      <a:lnTo>
                        <a:pt x="3243" y="7156"/>
                      </a:lnTo>
                      <a:lnTo>
                        <a:pt x="3181" y="7010"/>
                      </a:lnTo>
                      <a:lnTo>
                        <a:pt x="3034" y="6905"/>
                      </a:lnTo>
                      <a:lnTo>
                        <a:pt x="2929" y="6884"/>
                      </a:lnTo>
                      <a:lnTo>
                        <a:pt x="2867" y="6780"/>
                      </a:lnTo>
                      <a:lnTo>
                        <a:pt x="2804" y="6571"/>
                      </a:lnTo>
                      <a:lnTo>
                        <a:pt x="2720" y="6424"/>
                      </a:lnTo>
                      <a:lnTo>
                        <a:pt x="2678" y="6278"/>
                      </a:lnTo>
                      <a:lnTo>
                        <a:pt x="2678" y="6089"/>
                      </a:lnTo>
                      <a:lnTo>
                        <a:pt x="2657" y="5859"/>
                      </a:lnTo>
                      <a:lnTo>
                        <a:pt x="2595" y="5755"/>
                      </a:lnTo>
                      <a:lnTo>
                        <a:pt x="2616" y="5545"/>
                      </a:lnTo>
                      <a:lnTo>
                        <a:pt x="2595" y="5441"/>
                      </a:lnTo>
                      <a:lnTo>
                        <a:pt x="2511" y="5294"/>
                      </a:lnTo>
                      <a:lnTo>
                        <a:pt x="2574" y="5211"/>
                      </a:lnTo>
                      <a:lnTo>
                        <a:pt x="2595" y="5127"/>
                      </a:lnTo>
                      <a:lnTo>
                        <a:pt x="2595" y="5085"/>
                      </a:lnTo>
                      <a:lnTo>
                        <a:pt x="2657" y="5043"/>
                      </a:lnTo>
                      <a:lnTo>
                        <a:pt x="2720" y="5085"/>
                      </a:lnTo>
                      <a:lnTo>
                        <a:pt x="2867" y="5043"/>
                      </a:lnTo>
                      <a:lnTo>
                        <a:pt x="2992" y="5043"/>
                      </a:lnTo>
                      <a:lnTo>
                        <a:pt x="3118" y="5127"/>
                      </a:lnTo>
                      <a:lnTo>
                        <a:pt x="3201" y="5315"/>
                      </a:lnTo>
                      <a:lnTo>
                        <a:pt x="3306" y="5336"/>
                      </a:lnTo>
                      <a:lnTo>
                        <a:pt x="3411" y="5420"/>
                      </a:lnTo>
                      <a:lnTo>
                        <a:pt x="3515" y="5566"/>
                      </a:lnTo>
                      <a:lnTo>
                        <a:pt x="3599" y="5608"/>
                      </a:lnTo>
                      <a:lnTo>
                        <a:pt x="3536" y="5483"/>
                      </a:lnTo>
                      <a:lnTo>
                        <a:pt x="3411" y="5315"/>
                      </a:lnTo>
                      <a:lnTo>
                        <a:pt x="3243" y="5211"/>
                      </a:lnTo>
                      <a:lnTo>
                        <a:pt x="3139" y="5022"/>
                      </a:lnTo>
                      <a:lnTo>
                        <a:pt x="3034" y="4897"/>
                      </a:lnTo>
                      <a:lnTo>
                        <a:pt x="3034" y="4813"/>
                      </a:lnTo>
                      <a:lnTo>
                        <a:pt x="2992" y="4771"/>
                      </a:lnTo>
                      <a:lnTo>
                        <a:pt x="2888" y="4562"/>
                      </a:lnTo>
                      <a:lnTo>
                        <a:pt x="2825" y="4436"/>
                      </a:lnTo>
                      <a:lnTo>
                        <a:pt x="2762" y="4395"/>
                      </a:lnTo>
                      <a:lnTo>
                        <a:pt x="2720" y="4269"/>
                      </a:lnTo>
                      <a:lnTo>
                        <a:pt x="2574" y="4060"/>
                      </a:lnTo>
                      <a:lnTo>
                        <a:pt x="2406" y="3809"/>
                      </a:lnTo>
                      <a:lnTo>
                        <a:pt x="2365" y="3641"/>
                      </a:lnTo>
                      <a:lnTo>
                        <a:pt x="2155" y="3390"/>
                      </a:lnTo>
                      <a:lnTo>
                        <a:pt x="2072" y="3181"/>
                      </a:lnTo>
                      <a:lnTo>
                        <a:pt x="1967" y="3118"/>
                      </a:lnTo>
                      <a:lnTo>
                        <a:pt x="1967" y="3014"/>
                      </a:lnTo>
                      <a:lnTo>
                        <a:pt x="1925" y="2888"/>
                      </a:lnTo>
                      <a:lnTo>
                        <a:pt x="1841" y="2867"/>
                      </a:lnTo>
                      <a:lnTo>
                        <a:pt x="1841" y="2909"/>
                      </a:lnTo>
                      <a:lnTo>
                        <a:pt x="1758" y="2909"/>
                      </a:lnTo>
                      <a:lnTo>
                        <a:pt x="1737" y="2867"/>
                      </a:lnTo>
                      <a:lnTo>
                        <a:pt x="1758" y="2762"/>
                      </a:lnTo>
                      <a:lnTo>
                        <a:pt x="1737" y="2679"/>
                      </a:lnTo>
                      <a:lnTo>
                        <a:pt x="1632" y="2616"/>
                      </a:lnTo>
                      <a:lnTo>
                        <a:pt x="1528" y="2490"/>
                      </a:lnTo>
                      <a:lnTo>
                        <a:pt x="1465" y="2344"/>
                      </a:lnTo>
                      <a:lnTo>
                        <a:pt x="1402" y="2260"/>
                      </a:lnTo>
                      <a:lnTo>
                        <a:pt x="1402" y="2135"/>
                      </a:lnTo>
                      <a:lnTo>
                        <a:pt x="1423" y="2030"/>
                      </a:lnTo>
                      <a:lnTo>
                        <a:pt x="1444" y="2051"/>
                      </a:lnTo>
                      <a:lnTo>
                        <a:pt x="1423" y="1884"/>
                      </a:lnTo>
                      <a:lnTo>
                        <a:pt x="1402" y="1716"/>
                      </a:lnTo>
                      <a:lnTo>
                        <a:pt x="1360" y="1570"/>
                      </a:lnTo>
                      <a:lnTo>
                        <a:pt x="1235" y="1528"/>
                      </a:lnTo>
                      <a:lnTo>
                        <a:pt x="1109" y="1382"/>
                      </a:lnTo>
                      <a:lnTo>
                        <a:pt x="1109" y="1319"/>
                      </a:lnTo>
                      <a:lnTo>
                        <a:pt x="1046" y="1256"/>
                      </a:lnTo>
                      <a:lnTo>
                        <a:pt x="1046" y="1193"/>
                      </a:lnTo>
                      <a:lnTo>
                        <a:pt x="1109" y="1193"/>
                      </a:lnTo>
                      <a:lnTo>
                        <a:pt x="1214" y="1298"/>
                      </a:lnTo>
                      <a:lnTo>
                        <a:pt x="1318" y="1444"/>
                      </a:lnTo>
                      <a:lnTo>
                        <a:pt x="1318" y="1444"/>
                      </a:lnTo>
                      <a:lnTo>
                        <a:pt x="1256" y="1298"/>
                      </a:lnTo>
                      <a:lnTo>
                        <a:pt x="1130" y="1110"/>
                      </a:lnTo>
                      <a:lnTo>
                        <a:pt x="1005" y="942"/>
                      </a:lnTo>
                      <a:lnTo>
                        <a:pt x="942" y="942"/>
                      </a:lnTo>
                      <a:lnTo>
                        <a:pt x="921" y="858"/>
                      </a:lnTo>
                      <a:lnTo>
                        <a:pt x="691" y="670"/>
                      </a:lnTo>
                      <a:lnTo>
                        <a:pt x="607" y="566"/>
                      </a:lnTo>
                      <a:lnTo>
                        <a:pt x="607" y="335"/>
                      </a:lnTo>
                      <a:lnTo>
                        <a:pt x="523" y="273"/>
                      </a:lnTo>
                      <a:lnTo>
                        <a:pt x="377" y="210"/>
                      </a:lnTo>
                      <a:lnTo>
                        <a:pt x="293" y="63"/>
                      </a:lnTo>
                      <a:lnTo>
                        <a:pt x="251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</p:grpSp>
        </p:grpSp>
        <p:grpSp>
          <p:nvGrpSpPr>
            <p:cNvPr id="11" name="Google Shape;462;p35">
              <a:extLst>
                <a:ext uri="{FF2B5EF4-FFF2-40B4-BE49-F238E27FC236}">
                  <a16:creationId xmlns:a16="http://schemas.microsoft.com/office/drawing/2014/main" id="{AD68702B-DB3D-4911-A09C-DE5135DDD69F}"/>
                </a:ext>
              </a:extLst>
            </p:cNvPr>
            <p:cNvGrpSpPr/>
            <p:nvPr/>
          </p:nvGrpSpPr>
          <p:grpSpPr>
            <a:xfrm>
              <a:off x="3960625" y="2587825"/>
              <a:ext cx="94050" cy="104125"/>
              <a:chOff x="3960625" y="2587825"/>
              <a:chExt cx="94050" cy="104125"/>
            </a:xfrm>
            <a:grpFill/>
          </p:grpSpPr>
          <p:sp>
            <p:nvSpPr>
              <p:cNvPr id="254" name="Google Shape;463;p35">
                <a:extLst>
                  <a:ext uri="{FF2B5EF4-FFF2-40B4-BE49-F238E27FC236}">
                    <a16:creationId xmlns:a16="http://schemas.microsoft.com/office/drawing/2014/main" id="{2F9D1473-FDE7-41C6-BB7B-8EF378D97C80}"/>
                  </a:ext>
                </a:extLst>
              </p:cNvPr>
              <p:cNvSpPr/>
              <p:nvPr/>
            </p:nvSpPr>
            <p:spPr>
              <a:xfrm>
                <a:off x="3960625" y="2587825"/>
                <a:ext cx="940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2048" extrusionOk="0">
                    <a:moveTo>
                      <a:pt x="190" y="2048"/>
                    </a:moveTo>
                    <a:lnTo>
                      <a:pt x="0" y="1762"/>
                    </a:lnTo>
                    <a:lnTo>
                      <a:pt x="309" y="1048"/>
                    </a:lnTo>
                    <a:lnTo>
                      <a:pt x="3762" y="0"/>
                    </a:lnTo>
                    <a:lnTo>
                      <a:pt x="3714" y="1072"/>
                    </a:lnTo>
                    <a:lnTo>
                      <a:pt x="2929" y="1143"/>
                    </a:lnTo>
                    <a:lnTo>
                      <a:pt x="2167" y="10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55" name="Google Shape;464;p35">
                <a:extLst>
                  <a:ext uri="{FF2B5EF4-FFF2-40B4-BE49-F238E27FC236}">
                    <a16:creationId xmlns:a16="http://schemas.microsoft.com/office/drawing/2014/main" id="{810C70CF-FBAD-4749-B66B-6A175860EF62}"/>
                  </a:ext>
                </a:extLst>
              </p:cNvPr>
              <p:cNvSpPr/>
              <p:nvPr/>
            </p:nvSpPr>
            <p:spPr>
              <a:xfrm>
                <a:off x="3963000" y="2596725"/>
                <a:ext cx="868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3474" h="3809" extrusionOk="0">
                    <a:moveTo>
                      <a:pt x="1549" y="2009"/>
                    </a:moveTo>
                    <a:lnTo>
                      <a:pt x="1632" y="2030"/>
                    </a:lnTo>
                    <a:lnTo>
                      <a:pt x="1695" y="2093"/>
                    </a:lnTo>
                    <a:lnTo>
                      <a:pt x="1674" y="2135"/>
                    </a:lnTo>
                    <a:lnTo>
                      <a:pt x="1674" y="2189"/>
                    </a:lnTo>
                    <a:lnTo>
                      <a:pt x="1674" y="2189"/>
                    </a:lnTo>
                    <a:cubicBezTo>
                      <a:pt x="1645" y="2167"/>
                      <a:pt x="1613" y="2146"/>
                      <a:pt x="1569" y="2135"/>
                    </a:cubicBezTo>
                    <a:cubicBezTo>
                      <a:pt x="1549" y="2114"/>
                      <a:pt x="1528" y="2114"/>
                      <a:pt x="1486" y="2114"/>
                    </a:cubicBezTo>
                    <a:lnTo>
                      <a:pt x="1549" y="2072"/>
                    </a:lnTo>
                    <a:lnTo>
                      <a:pt x="1549" y="2009"/>
                    </a:lnTo>
                    <a:close/>
                    <a:moveTo>
                      <a:pt x="3327" y="1"/>
                    </a:moveTo>
                    <a:lnTo>
                      <a:pt x="3201" y="105"/>
                    </a:lnTo>
                    <a:lnTo>
                      <a:pt x="3201" y="231"/>
                    </a:lnTo>
                    <a:lnTo>
                      <a:pt x="3243" y="335"/>
                    </a:lnTo>
                    <a:lnTo>
                      <a:pt x="3160" y="377"/>
                    </a:lnTo>
                    <a:lnTo>
                      <a:pt x="2929" y="356"/>
                    </a:lnTo>
                    <a:lnTo>
                      <a:pt x="2825" y="419"/>
                    </a:lnTo>
                    <a:lnTo>
                      <a:pt x="2720" y="356"/>
                    </a:lnTo>
                    <a:lnTo>
                      <a:pt x="2616" y="356"/>
                    </a:lnTo>
                    <a:lnTo>
                      <a:pt x="2532" y="419"/>
                    </a:lnTo>
                    <a:lnTo>
                      <a:pt x="2427" y="419"/>
                    </a:lnTo>
                    <a:lnTo>
                      <a:pt x="2406" y="314"/>
                    </a:lnTo>
                    <a:lnTo>
                      <a:pt x="2260" y="314"/>
                    </a:lnTo>
                    <a:lnTo>
                      <a:pt x="2113" y="273"/>
                    </a:lnTo>
                    <a:lnTo>
                      <a:pt x="2009" y="377"/>
                    </a:lnTo>
                    <a:lnTo>
                      <a:pt x="1862" y="419"/>
                    </a:lnTo>
                    <a:lnTo>
                      <a:pt x="1674" y="419"/>
                    </a:lnTo>
                    <a:lnTo>
                      <a:pt x="1632" y="377"/>
                    </a:lnTo>
                    <a:lnTo>
                      <a:pt x="1549" y="440"/>
                    </a:lnTo>
                    <a:lnTo>
                      <a:pt x="1444" y="440"/>
                    </a:lnTo>
                    <a:lnTo>
                      <a:pt x="1318" y="524"/>
                    </a:lnTo>
                    <a:lnTo>
                      <a:pt x="1025" y="524"/>
                    </a:lnTo>
                    <a:lnTo>
                      <a:pt x="900" y="586"/>
                    </a:lnTo>
                    <a:lnTo>
                      <a:pt x="900" y="649"/>
                    </a:lnTo>
                    <a:lnTo>
                      <a:pt x="732" y="691"/>
                    </a:lnTo>
                    <a:lnTo>
                      <a:pt x="502" y="838"/>
                    </a:lnTo>
                    <a:lnTo>
                      <a:pt x="481" y="984"/>
                    </a:lnTo>
                    <a:lnTo>
                      <a:pt x="398" y="1151"/>
                    </a:lnTo>
                    <a:lnTo>
                      <a:pt x="168" y="1214"/>
                    </a:lnTo>
                    <a:lnTo>
                      <a:pt x="168" y="1361"/>
                    </a:lnTo>
                    <a:lnTo>
                      <a:pt x="84" y="1507"/>
                    </a:lnTo>
                    <a:lnTo>
                      <a:pt x="0" y="1570"/>
                    </a:lnTo>
                    <a:lnTo>
                      <a:pt x="0" y="1716"/>
                    </a:lnTo>
                    <a:lnTo>
                      <a:pt x="209" y="1884"/>
                    </a:lnTo>
                    <a:lnTo>
                      <a:pt x="335" y="2072"/>
                    </a:lnTo>
                    <a:lnTo>
                      <a:pt x="398" y="2093"/>
                    </a:lnTo>
                    <a:lnTo>
                      <a:pt x="398" y="2135"/>
                    </a:lnTo>
                    <a:lnTo>
                      <a:pt x="544" y="2365"/>
                    </a:lnTo>
                    <a:lnTo>
                      <a:pt x="586" y="2532"/>
                    </a:lnTo>
                    <a:lnTo>
                      <a:pt x="649" y="2553"/>
                    </a:lnTo>
                    <a:lnTo>
                      <a:pt x="753" y="2449"/>
                    </a:lnTo>
                    <a:lnTo>
                      <a:pt x="837" y="2553"/>
                    </a:lnTo>
                    <a:lnTo>
                      <a:pt x="963" y="2595"/>
                    </a:lnTo>
                    <a:lnTo>
                      <a:pt x="1025" y="2511"/>
                    </a:lnTo>
                    <a:lnTo>
                      <a:pt x="1130" y="2511"/>
                    </a:lnTo>
                    <a:lnTo>
                      <a:pt x="1277" y="2595"/>
                    </a:lnTo>
                    <a:lnTo>
                      <a:pt x="1360" y="2532"/>
                    </a:lnTo>
                    <a:lnTo>
                      <a:pt x="1381" y="2616"/>
                    </a:lnTo>
                    <a:lnTo>
                      <a:pt x="1465" y="2616"/>
                    </a:lnTo>
                    <a:lnTo>
                      <a:pt x="1528" y="2658"/>
                    </a:lnTo>
                    <a:lnTo>
                      <a:pt x="1653" y="2700"/>
                    </a:lnTo>
                    <a:lnTo>
                      <a:pt x="1569" y="2742"/>
                    </a:lnTo>
                    <a:lnTo>
                      <a:pt x="1486" y="2825"/>
                    </a:lnTo>
                    <a:lnTo>
                      <a:pt x="1423" y="2762"/>
                    </a:lnTo>
                    <a:lnTo>
                      <a:pt x="1318" y="2742"/>
                    </a:lnTo>
                    <a:lnTo>
                      <a:pt x="1067" y="2595"/>
                    </a:lnTo>
                    <a:lnTo>
                      <a:pt x="963" y="2616"/>
                    </a:lnTo>
                    <a:lnTo>
                      <a:pt x="858" y="2658"/>
                    </a:lnTo>
                    <a:lnTo>
                      <a:pt x="753" y="2616"/>
                    </a:lnTo>
                    <a:lnTo>
                      <a:pt x="691" y="2721"/>
                    </a:lnTo>
                    <a:lnTo>
                      <a:pt x="628" y="2742"/>
                    </a:lnTo>
                    <a:lnTo>
                      <a:pt x="607" y="2846"/>
                    </a:lnTo>
                    <a:lnTo>
                      <a:pt x="732" y="2972"/>
                    </a:lnTo>
                    <a:lnTo>
                      <a:pt x="858" y="3035"/>
                    </a:lnTo>
                    <a:lnTo>
                      <a:pt x="1004" y="3139"/>
                    </a:lnTo>
                    <a:lnTo>
                      <a:pt x="1004" y="3223"/>
                    </a:lnTo>
                    <a:lnTo>
                      <a:pt x="942" y="3265"/>
                    </a:lnTo>
                    <a:lnTo>
                      <a:pt x="942" y="3369"/>
                    </a:lnTo>
                    <a:lnTo>
                      <a:pt x="1046" y="3495"/>
                    </a:lnTo>
                    <a:lnTo>
                      <a:pt x="1130" y="3579"/>
                    </a:lnTo>
                    <a:lnTo>
                      <a:pt x="1151" y="3495"/>
                    </a:lnTo>
                    <a:lnTo>
                      <a:pt x="1130" y="3453"/>
                    </a:lnTo>
                    <a:lnTo>
                      <a:pt x="1172" y="3348"/>
                    </a:lnTo>
                    <a:lnTo>
                      <a:pt x="1214" y="3474"/>
                    </a:lnTo>
                    <a:lnTo>
                      <a:pt x="1360" y="3537"/>
                    </a:lnTo>
                    <a:lnTo>
                      <a:pt x="1381" y="3599"/>
                    </a:lnTo>
                    <a:lnTo>
                      <a:pt x="1360" y="3704"/>
                    </a:lnTo>
                    <a:lnTo>
                      <a:pt x="1423" y="3788"/>
                    </a:lnTo>
                    <a:lnTo>
                      <a:pt x="1423" y="3746"/>
                    </a:lnTo>
                    <a:lnTo>
                      <a:pt x="1465" y="3599"/>
                    </a:lnTo>
                    <a:lnTo>
                      <a:pt x="1569" y="3599"/>
                    </a:lnTo>
                    <a:lnTo>
                      <a:pt x="1632" y="3704"/>
                    </a:lnTo>
                    <a:lnTo>
                      <a:pt x="1800" y="3809"/>
                    </a:lnTo>
                    <a:lnTo>
                      <a:pt x="1800" y="3809"/>
                    </a:lnTo>
                    <a:lnTo>
                      <a:pt x="1737" y="3704"/>
                    </a:lnTo>
                    <a:lnTo>
                      <a:pt x="1758" y="3641"/>
                    </a:lnTo>
                    <a:lnTo>
                      <a:pt x="1695" y="3537"/>
                    </a:lnTo>
                    <a:lnTo>
                      <a:pt x="1632" y="3348"/>
                    </a:lnTo>
                    <a:lnTo>
                      <a:pt x="1549" y="3244"/>
                    </a:lnTo>
                    <a:lnTo>
                      <a:pt x="1549" y="3181"/>
                    </a:lnTo>
                    <a:lnTo>
                      <a:pt x="1632" y="3181"/>
                    </a:lnTo>
                    <a:lnTo>
                      <a:pt x="1758" y="3265"/>
                    </a:lnTo>
                    <a:lnTo>
                      <a:pt x="1737" y="3327"/>
                    </a:lnTo>
                    <a:lnTo>
                      <a:pt x="1758" y="3369"/>
                    </a:lnTo>
                    <a:lnTo>
                      <a:pt x="1841" y="3286"/>
                    </a:lnTo>
                    <a:lnTo>
                      <a:pt x="1967" y="3348"/>
                    </a:lnTo>
                    <a:lnTo>
                      <a:pt x="1967" y="3286"/>
                    </a:lnTo>
                    <a:lnTo>
                      <a:pt x="1904" y="3244"/>
                    </a:lnTo>
                    <a:lnTo>
                      <a:pt x="1904" y="3181"/>
                    </a:lnTo>
                    <a:lnTo>
                      <a:pt x="1862" y="3181"/>
                    </a:lnTo>
                    <a:lnTo>
                      <a:pt x="1758" y="3139"/>
                    </a:lnTo>
                    <a:lnTo>
                      <a:pt x="1758" y="3076"/>
                    </a:lnTo>
                    <a:lnTo>
                      <a:pt x="1653" y="3014"/>
                    </a:lnTo>
                    <a:lnTo>
                      <a:pt x="1758" y="2951"/>
                    </a:lnTo>
                    <a:lnTo>
                      <a:pt x="1862" y="2951"/>
                    </a:lnTo>
                    <a:lnTo>
                      <a:pt x="1904" y="2909"/>
                    </a:lnTo>
                    <a:lnTo>
                      <a:pt x="2072" y="3014"/>
                    </a:lnTo>
                    <a:lnTo>
                      <a:pt x="2093" y="3055"/>
                    </a:lnTo>
                    <a:lnTo>
                      <a:pt x="2197" y="3076"/>
                    </a:lnTo>
                    <a:lnTo>
                      <a:pt x="2218" y="3035"/>
                    </a:lnTo>
                    <a:lnTo>
                      <a:pt x="2113" y="2909"/>
                    </a:lnTo>
                    <a:lnTo>
                      <a:pt x="2155" y="2762"/>
                    </a:lnTo>
                    <a:lnTo>
                      <a:pt x="2093" y="2700"/>
                    </a:lnTo>
                    <a:lnTo>
                      <a:pt x="1841" y="2532"/>
                    </a:lnTo>
                    <a:lnTo>
                      <a:pt x="1758" y="2511"/>
                    </a:lnTo>
                    <a:lnTo>
                      <a:pt x="1737" y="2490"/>
                    </a:lnTo>
                    <a:cubicBezTo>
                      <a:pt x="1758" y="2490"/>
                      <a:pt x="1779" y="2449"/>
                      <a:pt x="1800" y="2407"/>
                    </a:cubicBezTo>
                    <a:lnTo>
                      <a:pt x="1862" y="2449"/>
                    </a:lnTo>
                    <a:lnTo>
                      <a:pt x="1946" y="2490"/>
                    </a:lnTo>
                    <a:lnTo>
                      <a:pt x="1988" y="2553"/>
                    </a:lnTo>
                    <a:lnTo>
                      <a:pt x="2093" y="2616"/>
                    </a:lnTo>
                    <a:lnTo>
                      <a:pt x="2176" y="2616"/>
                    </a:lnTo>
                    <a:lnTo>
                      <a:pt x="2197" y="2658"/>
                    </a:lnTo>
                    <a:lnTo>
                      <a:pt x="2281" y="2762"/>
                    </a:lnTo>
                    <a:lnTo>
                      <a:pt x="2323" y="2825"/>
                    </a:lnTo>
                    <a:lnTo>
                      <a:pt x="2323" y="2867"/>
                    </a:lnTo>
                    <a:lnTo>
                      <a:pt x="2365" y="2930"/>
                    </a:lnTo>
                    <a:lnTo>
                      <a:pt x="2427" y="2972"/>
                    </a:lnTo>
                    <a:lnTo>
                      <a:pt x="2490" y="2951"/>
                    </a:lnTo>
                    <a:lnTo>
                      <a:pt x="2532" y="2972"/>
                    </a:lnTo>
                    <a:lnTo>
                      <a:pt x="2595" y="2867"/>
                    </a:lnTo>
                    <a:lnTo>
                      <a:pt x="2490" y="2867"/>
                    </a:lnTo>
                    <a:lnTo>
                      <a:pt x="2469" y="2888"/>
                    </a:lnTo>
                    <a:lnTo>
                      <a:pt x="2385" y="2825"/>
                    </a:lnTo>
                    <a:lnTo>
                      <a:pt x="2385" y="2742"/>
                    </a:lnTo>
                    <a:lnTo>
                      <a:pt x="2365" y="2679"/>
                    </a:lnTo>
                    <a:lnTo>
                      <a:pt x="2365" y="2637"/>
                    </a:lnTo>
                    <a:lnTo>
                      <a:pt x="2302" y="2553"/>
                    </a:lnTo>
                    <a:lnTo>
                      <a:pt x="2176" y="2428"/>
                    </a:lnTo>
                    <a:lnTo>
                      <a:pt x="2176" y="2449"/>
                    </a:lnTo>
                    <a:lnTo>
                      <a:pt x="2093" y="2449"/>
                    </a:lnTo>
                    <a:lnTo>
                      <a:pt x="2093" y="2428"/>
                    </a:lnTo>
                    <a:lnTo>
                      <a:pt x="1988" y="2365"/>
                    </a:lnTo>
                    <a:lnTo>
                      <a:pt x="1883" y="2344"/>
                    </a:lnTo>
                    <a:lnTo>
                      <a:pt x="1800" y="2239"/>
                    </a:lnTo>
                    <a:lnTo>
                      <a:pt x="1758" y="2239"/>
                    </a:lnTo>
                    <a:cubicBezTo>
                      <a:pt x="1730" y="2230"/>
                      <a:pt x="1706" y="2212"/>
                      <a:pt x="1680" y="2193"/>
                    </a:cubicBezTo>
                    <a:lnTo>
                      <a:pt x="1680" y="2193"/>
                    </a:lnTo>
                    <a:lnTo>
                      <a:pt x="1737" y="2156"/>
                    </a:lnTo>
                    <a:lnTo>
                      <a:pt x="1758" y="2030"/>
                    </a:lnTo>
                    <a:lnTo>
                      <a:pt x="1674" y="1946"/>
                    </a:lnTo>
                    <a:lnTo>
                      <a:pt x="1486" y="1737"/>
                    </a:lnTo>
                    <a:lnTo>
                      <a:pt x="1423" y="1695"/>
                    </a:lnTo>
                    <a:lnTo>
                      <a:pt x="1381" y="1612"/>
                    </a:lnTo>
                    <a:lnTo>
                      <a:pt x="1256" y="1507"/>
                    </a:lnTo>
                    <a:lnTo>
                      <a:pt x="1318" y="1465"/>
                    </a:lnTo>
                    <a:lnTo>
                      <a:pt x="1277" y="1235"/>
                    </a:lnTo>
                    <a:lnTo>
                      <a:pt x="1360" y="1130"/>
                    </a:lnTo>
                    <a:lnTo>
                      <a:pt x="1486" y="1089"/>
                    </a:lnTo>
                    <a:lnTo>
                      <a:pt x="1528" y="1193"/>
                    </a:lnTo>
                    <a:lnTo>
                      <a:pt x="1465" y="1193"/>
                    </a:lnTo>
                    <a:lnTo>
                      <a:pt x="1465" y="1256"/>
                    </a:lnTo>
                    <a:lnTo>
                      <a:pt x="1653" y="1319"/>
                    </a:lnTo>
                    <a:lnTo>
                      <a:pt x="1674" y="1465"/>
                    </a:lnTo>
                    <a:lnTo>
                      <a:pt x="1779" y="1570"/>
                    </a:lnTo>
                    <a:lnTo>
                      <a:pt x="1904" y="1570"/>
                    </a:lnTo>
                    <a:lnTo>
                      <a:pt x="1841" y="1507"/>
                    </a:lnTo>
                    <a:lnTo>
                      <a:pt x="1779" y="1423"/>
                    </a:lnTo>
                    <a:lnTo>
                      <a:pt x="1800" y="1361"/>
                    </a:lnTo>
                    <a:lnTo>
                      <a:pt x="1946" y="1402"/>
                    </a:lnTo>
                    <a:lnTo>
                      <a:pt x="2009" y="1528"/>
                    </a:lnTo>
                    <a:lnTo>
                      <a:pt x="2093" y="1570"/>
                    </a:lnTo>
                    <a:lnTo>
                      <a:pt x="2155" y="1486"/>
                    </a:lnTo>
                    <a:lnTo>
                      <a:pt x="2072" y="1423"/>
                    </a:lnTo>
                    <a:lnTo>
                      <a:pt x="1988" y="1402"/>
                    </a:lnTo>
                    <a:lnTo>
                      <a:pt x="1988" y="1361"/>
                    </a:lnTo>
                    <a:lnTo>
                      <a:pt x="2197" y="1361"/>
                    </a:lnTo>
                    <a:lnTo>
                      <a:pt x="2281" y="1423"/>
                    </a:lnTo>
                    <a:lnTo>
                      <a:pt x="2302" y="1402"/>
                    </a:lnTo>
                    <a:lnTo>
                      <a:pt x="2176" y="1298"/>
                    </a:lnTo>
                    <a:lnTo>
                      <a:pt x="2051" y="1277"/>
                    </a:lnTo>
                    <a:lnTo>
                      <a:pt x="1946" y="1151"/>
                    </a:lnTo>
                    <a:lnTo>
                      <a:pt x="1988" y="1068"/>
                    </a:lnTo>
                    <a:lnTo>
                      <a:pt x="2093" y="1089"/>
                    </a:lnTo>
                    <a:lnTo>
                      <a:pt x="2176" y="1047"/>
                    </a:lnTo>
                    <a:lnTo>
                      <a:pt x="2218" y="879"/>
                    </a:lnTo>
                    <a:lnTo>
                      <a:pt x="2302" y="858"/>
                    </a:lnTo>
                    <a:lnTo>
                      <a:pt x="2427" y="963"/>
                    </a:lnTo>
                    <a:lnTo>
                      <a:pt x="2532" y="963"/>
                    </a:lnTo>
                    <a:lnTo>
                      <a:pt x="2637" y="858"/>
                    </a:lnTo>
                    <a:lnTo>
                      <a:pt x="2637" y="796"/>
                    </a:lnTo>
                    <a:lnTo>
                      <a:pt x="2699" y="796"/>
                    </a:lnTo>
                    <a:lnTo>
                      <a:pt x="2783" y="879"/>
                    </a:lnTo>
                    <a:lnTo>
                      <a:pt x="3013" y="879"/>
                    </a:lnTo>
                    <a:lnTo>
                      <a:pt x="3201" y="942"/>
                    </a:lnTo>
                    <a:lnTo>
                      <a:pt x="3327" y="900"/>
                    </a:lnTo>
                    <a:lnTo>
                      <a:pt x="3348" y="566"/>
                    </a:lnTo>
                    <a:lnTo>
                      <a:pt x="3327" y="440"/>
                    </a:lnTo>
                    <a:lnTo>
                      <a:pt x="3473" y="335"/>
                    </a:lnTo>
                    <a:lnTo>
                      <a:pt x="3473" y="210"/>
                    </a:lnTo>
                    <a:lnTo>
                      <a:pt x="3369" y="147"/>
                    </a:lnTo>
                    <a:lnTo>
                      <a:pt x="341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12" name="Google Shape;465;p35">
              <a:extLst>
                <a:ext uri="{FF2B5EF4-FFF2-40B4-BE49-F238E27FC236}">
                  <a16:creationId xmlns:a16="http://schemas.microsoft.com/office/drawing/2014/main" id="{EEF2D000-EE5E-449A-BB84-260E8057415E}"/>
                </a:ext>
              </a:extLst>
            </p:cNvPr>
            <p:cNvGrpSpPr/>
            <p:nvPr/>
          </p:nvGrpSpPr>
          <p:grpSpPr>
            <a:xfrm>
              <a:off x="3765350" y="2500900"/>
              <a:ext cx="173600" cy="187925"/>
              <a:chOff x="3765350" y="2500900"/>
              <a:chExt cx="173600" cy="187925"/>
            </a:xfrm>
            <a:grpFill/>
          </p:grpSpPr>
          <p:sp>
            <p:nvSpPr>
              <p:cNvPr id="248" name="Google Shape;466;p35">
                <a:extLst>
                  <a:ext uri="{FF2B5EF4-FFF2-40B4-BE49-F238E27FC236}">
                    <a16:creationId xmlns:a16="http://schemas.microsoft.com/office/drawing/2014/main" id="{54313445-807D-434A-A7C5-5814C8935E21}"/>
                  </a:ext>
                </a:extLst>
              </p:cNvPr>
              <p:cNvSpPr/>
              <p:nvPr/>
            </p:nvSpPr>
            <p:spPr>
              <a:xfrm>
                <a:off x="3765350" y="2500900"/>
                <a:ext cx="108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572" extrusionOk="0">
                    <a:moveTo>
                      <a:pt x="1286" y="596"/>
                    </a:moveTo>
                    <a:lnTo>
                      <a:pt x="0" y="1072"/>
                    </a:lnTo>
                    <a:lnTo>
                      <a:pt x="429" y="2239"/>
                    </a:lnTo>
                    <a:lnTo>
                      <a:pt x="857" y="2572"/>
                    </a:lnTo>
                    <a:lnTo>
                      <a:pt x="2191" y="1215"/>
                    </a:lnTo>
                    <a:lnTo>
                      <a:pt x="4024" y="1072"/>
                    </a:lnTo>
                    <a:lnTo>
                      <a:pt x="4358" y="429"/>
                    </a:lnTo>
                    <a:lnTo>
                      <a:pt x="3120" y="0"/>
                    </a:lnTo>
                    <a:lnTo>
                      <a:pt x="2477" y="3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9" name="Google Shape;467;p35">
                <a:extLst>
                  <a:ext uri="{FF2B5EF4-FFF2-40B4-BE49-F238E27FC236}">
                    <a16:creationId xmlns:a16="http://schemas.microsoft.com/office/drawing/2014/main" id="{11D6E243-3E4F-479C-81EE-B49C196A2EDA}"/>
                  </a:ext>
                </a:extLst>
              </p:cNvPr>
              <p:cNvSpPr/>
              <p:nvPr/>
            </p:nvSpPr>
            <p:spPr>
              <a:xfrm>
                <a:off x="3797175" y="2609800"/>
                <a:ext cx="2625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48" extrusionOk="0">
                    <a:moveTo>
                      <a:pt x="42" y="1"/>
                    </a:moveTo>
                    <a:lnTo>
                      <a:pt x="21" y="43"/>
                    </a:lnTo>
                    <a:lnTo>
                      <a:pt x="0" y="84"/>
                    </a:lnTo>
                    <a:lnTo>
                      <a:pt x="0" y="147"/>
                    </a:lnTo>
                    <a:lnTo>
                      <a:pt x="21" y="147"/>
                    </a:lnTo>
                    <a:lnTo>
                      <a:pt x="42" y="105"/>
                    </a:lnTo>
                    <a:lnTo>
                      <a:pt x="105" y="22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50" name="Google Shape;468;p35">
                <a:extLst>
                  <a:ext uri="{FF2B5EF4-FFF2-40B4-BE49-F238E27FC236}">
                    <a16:creationId xmlns:a16="http://schemas.microsoft.com/office/drawing/2014/main" id="{F4E156F3-B97D-4FB1-A6F0-1BCBD0C25389}"/>
                  </a:ext>
                </a:extLst>
              </p:cNvPr>
              <p:cNvSpPr/>
              <p:nvPr/>
            </p:nvSpPr>
            <p:spPr>
              <a:xfrm>
                <a:off x="3796125" y="2610325"/>
                <a:ext cx="2252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1675" extrusionOk="0">
                    <a:moveTo>
                      <a:pt x="565" y="1"/>
                    </a:moveTo>
                    <a:lnTo>
                      <a:pt x="461" y="22"/>
                    </a:lnTo>
                    <a:lnTo>
                      <a:pt x="252" y="273"/>
                    </a:lnTo>
                    <a:lnTo>
                      <a:pt x="168" y="273"/>
                    </a:lnTo>
                    <a:lnTo>
                      <a:pt x="42" y="189"/>
                    </a:lnTo>
                    <a:lnTo>
                      <a:pt x="42" y="314"/>
                    </a:lnTo>
                    <a:lnTo>
                      <a:pt x="1" y="398"/>
                    </a:lnTo>
                    <a:lnTo>
                      <a:pt x="105" y="503"/>
                    </a:lnTo>
                    <a:lnTo>
                      <a:pt x="105" y="586"/>
                    </a:lnTo>
                    <a:lnTo>
                      <a:pt x="189" y="649"/>
                    </a:lnTo>
                    <a:lnTo>
                      <a:pt x="189" y="796"/>
                    </a:lnTo>
                    <a:lnTo>
                      <a:pt x="105" y="858"/>
                    </a:lnTo>
                    <a:lnTo>
                      <a:pt x="147" y="942"/>
                    </a:lnTo>
                    <a:lnTo>
                      <a:pt x="273" y="942"/>
                    </a:lnTo>
                    <a:lnTo>
                      <a:pt x="273" y="1005"/>
                    </a:lnTo>
                    <a:lnTo>
                      <a:pt x="189" y="1068"/>
                    </a:lnTo>
                    <a:lnTo>
                      <a:pt x="147" y="1277"/>
                    </a:lnTo>
                    <a:lnTo>
                      <a:pt x="189" y="1361"/>
                    </a:lnTo>
                    <a:lnTo>
                      <a:pt x="252" y="1591"/>
                    </a:lnTo>
                    <a:lnTo>
                      <a:pt x="314" y="1674"/>
                    </a:lnTo>
                    <a:lnTo>
                      <a:pt x="377" y="1654"/>
                    </a:lnTo>
                    <a:lnTo>
                      <a:pt x="419" y="1674"/>
                    </a:lnTo>
                    <a:lnTo>
                      <a:pt x="503" y="1654"/>
                    </a:lnTo>
                    <a:lnTo>
                      <a:pt x="524" y="1528"/>
                    </a:lnTo>
                    <a:lnTo>
                      <a:pt x="565" y="1444"/>
                    </a:lnTo>
                    <a:lnTo>
                      <a:pt x="670" y="1444"/>
                    </a:lnTo>
                    <a:lnTo>
                      <a:pt x="733" y="1528"/>
                    </a:lnTo>
                    <a:lnTo>
                      <a:pt x="796" y="1528"/>
                    </a:lnTo>
                    <a:lnTo>
                      <a:pt x="837" y="1444"/>
                    </a:lnTo>
                    <a:lnTo>
                      <a:pt x="837" y="1214"/>
                    </a:lnTo>
                    <a:lnTo>
                      <a:pt x="879" y="1151"/>
                    </a:lnTo>
                    <a:lnTo>
                      <a:pt x="837" y="921"/>
                    </a:lnTo>
                    <a:lnTo>
                      <a:pt x="900" y="712"/>
                    </a:lnTo>
                    <a:lnTo>
                      <a:pt x="733" y="586"/>
                    </a:lnTo>
                    <a:lnTo>
                      <a:pt x="879" y="503"/>
                    </a:lnTo>
                    <a:lnTo>
                      <a:pt x="879" y="419"/>
                    </a:lnTo>
                    <a:lnTo>
                      <a:pt x="837" y="294"/>
                    </a:lnTo>
                    <a:lnTo>
                      <a:pt x="775" y="189"/>
                    </a:lnTo>
                    <a:lnTo>
                      <a:pt x="691" y="63"/>
                    </a:lnTo>
                    <a:lnTo>
                      <a:pt x="670" y="84"/>
                    </a:lnTo>
                    <a:lnTo>
                      <a:pt x="56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51" name="Google Shape;469;p35">
                <a:extLst>
                  <a:ext uri="{FF2B5EF4-FFF2-40B4-BE49-F238E27FC236}">
                    <a16:creationId xmlns:a16="http://schemas.microsoft.com/office/drawing/2014/main" id="{479A97EA-0980-477B-BB11-F6AB1F19D15D}"/>
                  </a:ext>
                </a:extLst>
              </p:cNvPr>
              <p:cNvSpPr/>
              <p:nvPr/>
            </p:nvSpPr>
            <p:spPr>
              <a:xfrm>
                <a:off x="3821225" y="2579475"/>
                <a:ext cx="63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68" extrusionOk="0">
                    <a:moveTo>
                      <a:pt x="189" y="0"/>
                    </a:moveTo>
                    <a:lnTo>
                      <a:pt x="147" y="42"/>
                    </a:lnTo>
                    <a:lnTo>
                      <a:pt x="43" y="84"/>
                    </a:lnTo>
                    <a:lnTo>
                      <a:pt x="1" y="147"/>
                    </a:lnTo>
                    <a:lnTo>
                      <a:pt x="43" y="167"/>
                    </a:lnTo>
                    <a:lnTo>
                      <a:pt x="189" y="147"/>
                    </a:lnTo>
                    <a:lnTo>
                      <a:pt x="252" y="147"/>
                    </a:lnTo>
                    <a:lnTo>
                      <a:pt x="252" y="63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52" name="Google Shape;470;p35">
                <a:extLst>
                  <a:ext uri="{FF2B5EF4-FFF2-40B4-BE49-F238E27FC236}">
                    <a16:creationId xmlns:a16="http://schemas.microsoft.com/office/drawing/2014/main" id="{74EF17C3-80EF-4133-9ADF-B669C7C85256}"/>
                  </a:ext>
                </a:extLst>
              </p:cNvPr>
              <p:cNvSpPr/>
              <p:nvPr/>
            </p:nvSpPr>
            <p:spPr>
              <a:xfrm>
                <a:off x="3833800" y="2589400"/>
                <a:ext cx="15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63" h="64" extrusionOk="0">
                    <a:moveTo>
                      <a:pt x="42" y="1"/>
                    </a:moveTo>
                    <a:lnTo>
                      <a:pt x="0" y="22"/>
                    </a:lnTo>
                    <a:lnTo>
                      <a:pt x="63" y="63"/>
                    </a:lnTo>
                    <a:lnTo>
                      <a:pt x="4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53" name="Google Shape;471;p35">
                <a:extLst>
                  <a:ext uri="{FF2B5EF4-FFF2-40B4-BE49-F238E27FC236}">
                    <a16:creationId xmlns:a16="http://schemas.microsoft.com/office/drawing/2014/main" id="{0D74C48F-5E8D-45B1-AE93-0FF1CACA13B2}"/>
                  </a:ext>
                </a:extLst>
              </p:cNvPr>
              <p:cNvSpPr/>
              <p:nvPr/>
            </p:nvSpPr>
            <p:spPr>
              <a:xfrm>
                <a:off x="3774675" y="2506225"/>
                <a:ext cx="164275" cy="182600"/>
              </a:xfrm>
              <a:custGeom>
                <a:avLst/>
                <a:gdLst/>
                <a:ahLst/>
                <a:cxnLst/>
                <a:rect l="l" t="t" r="r" b="b"/>
                <a:pathLst>
                  <a:path w="6571" h="7304" extrusionOk="0">
                    <a:moveTo>
                      <a:pt x="2595" y="1"/>
                    </a:moveTo>
                    <a:lnTo>
                      <a:pt x="2302" y="189"/>
                    </a:lnTo>
                    <a:lnTo>
                      <a:pt x="2114" y="105"/>
                    </a:lnTo>
                    <a:lnTo>
                      <a:pt x="2009" y="252"/>
                    </a:lnTo>
                    <a:lnTo>
                      <a:pt x="2072" y="419"/>
                    </a:lnTo>
                    <a:lnTo>
                      <a:pt x="1842" y="482"/>
                    </a:lnTo>
                    <a:lnTo>
                      <a:pt x="1800" y="691"/>
                    </a:lnTo>
                    <a:lnTo>
                      <a:pt x="1695" y="608"/>
                    </a:lnTo>
                    <a:lnTo>
                      <a:pt x="1591" y="608"/>
                    </a:lnTo>
                    <a:lnTo>
                      <a:pt x="1340" y="524"/>
                    </a:lnTo>
                    <a:lnTo>
                      <a:pt x="1340" y="691"/>
                    </a:lnTo>
                    <a:lnTo>
                      <a:pt x="1235" y="901"/>
                    </a:lnTo>
                    <a:lnTo>
                      <a:pt x="1172" y="796"/>
                    </a:lnTo>
                    <a:lnTo>
                      <a:pt x="1005" y="712"/>
                    </a:lnTo>
                    <a:lnTo>
                      <a:pt x="1026" y="587"/>
                    </a:lnTo>
                    <a:lnTo>
                      <a:pt x="900" y="503"/>
                    </a:lnTo>
                    <a:lnTo>
                      <a:pt x="691" y="880"/>
                    </a:lnTo>
                    <a:lnTo>
                      <a:pt x="524" y="796"/>
                    </a:lnTo>
                    <a:lnTo>
                      <a:pt x="294" y="942"/>
                    </a:lnTo>
                    <a:lnTo>
                      <a:pt x="168" y="901"/>
                    </a:lnTo>
                    <a:lnTo>
                      <a:pt x="105" y="942"/>
                    </a:lnTo>
                    <a:lnTo>
                      <a:pt x="126" y="1089"/>
                    </a:lnTo>
                    <a:lnTo>
                      <a:pt x="231" y="1193"/>
                    </a:lnTo>
                    <a:lnTo>
                      <a:pt x="210" y="1361"/>
                    </a:lnTo>
                    <a:lnTo>
                      <a:pt x="84" y="1403"/>
                    </a:lnTo>
                    <a:lnTo>
                      <a:pt x="1" y="1465"/>
                    </a:lnTo>
                    <a:lnTo>
                      <a:pt x="126" y="1633"/>
                    </a:lnTo>
                    <a:lnTo>
                      <a:pt x="168" y="1926"/>
                    </a:lnTo>
                    <a:lnTo>
                      <a:pt x="335" y="2051"/>
                    </a:lnTo>
                    <a:lnTo>
                      <a:pt x="524" y="2051"/>
                    </a:lnTo>
                    <a:lnTo>
                      <a:pt x="440" y="2240"/>
                    </a:lnTo>
                    <a:lnTo>
                      <a:pt x="503" y="2365"/>
                    </a:lnTo>
                    <a:lnTo>
                      <a:pt x="796" y="2302"/>
                    </a:lnTo>
                    <a:lnTo>
                      <a:pt x="900" y="2177"/>
                    </a:lnTo>
                    <a:lnTo>
                      <a:pt x="900" y="2072"/>
                    </a:lnTo>
                    <a:lnTo>
                      <a:pt x="1172" y="1926"/>
                    </a:lnTo>
                    <a:lnTo>
                      <a:pt x="1570" y="2030"/>
                    </a:lnTo>
                    <a:lnTo>
                      <a:pt x="1675" y="2093"/>
                    </a:lnTo>
                    <a:lnTo>
                      <a:pt x="1842" y="2156"/>
                    </a:lnTo>
                    <a:lnTo>
                      <a:pt x="1884" y="2261"/>
                    </a:lnTo>
                    <a:lnTo>
                      <a:pt x="1905" y="2302"/>
                    </a:lnTo>
                    <a:lnTo>
                      <a:pt x="1967" y="2386"/>
                    </a:lnTo>
                    <a:lnTo>
                      <a:pt x="2072" y="2574"/>
                    </a:lnTo>
                    <a:lnTo>
                      <a:pt x="2072" y="2679"/>
                    </a:lnTo>
                    <a:lnTo>
                      <a:pt x="2156" y="2721"/>
                    </a:lnTo>
                    <a:lnTo>
                      <a:pt x="2156" y="2888"/>
                    </a:lnTo>
                    <a:lnTo>
                      <a:pt x="2281" y="2930"/>
                    </a:lnTo>
                    <a:lnTo>
                      <a:pt x="2365" y="3035"/>
                    </a:lnTo>
                    <a:lnTo>
                      <a:pt x="2511" y="3202"/>
                    </a:lnTo>
                    <a:lnTo>
                      <a:pt x="2532" y="3307"/>
                    </a:lnTo>
                    <a:lnTo>
                      <a:pt x="2700" y="3307"/>
                    </a:lnTo>
                    <a:lnTo>
                      <a:pt x="2804" y="3432"/>
                    </a:lnTo>
                    <a:lnTo>
                      <a:pt x="2825" y="3537"/>
                    </a:lnTo>
                    <a:lnTo>
                      <a:pt x="2909" y="3558"/>
                    </a:lnTo>
                    <a:lnTo>
                      <a:pt x="3139" y="3851"/>
                    </a:lnTo>
                    <a:lnTo>
                      <a:pt x="3369" y="4018"/>
                    </a:lnTo>
                    <a:lnTo>
                      <a:pt x="3474" y="4039"/>
                    </a:lnTo>
                    <a:lnTo>
                      <a:pt x="3579" y="4081"/>
                    </a:lnTo>
                    <a:lnTo>
                      <a:pt x="3620" y="4186"/>
                    </a:lnTo>
                    <a:lnTo>
                      <a:pt x="3725" y="4186"/>
                    </a:lnTo>
                    <a:lnTo>
                      <a:pt x="3788" y="4123"/>
                    </a:lnTo>
                    <a:lnTo>
                      <a:pt x="3934" y="4165"/>
                    </a:lnTo>
                    <a:lnTo>
                      <a:pt x="4039" y="4165"/>
                    </a:lnTo>
                    <a:lnTo>
                      <a:pt x="4164" y="4395"/>
                    </a:lnTo>
                    <a:lnTo>
                      <a:pt x="4248" y="4458"/>
                    </a:lnTo>
                    <a:lnTo>
                      <a:pt x="4290" y="4416"/>
                    </a:lnTo>
                    <a:lnTo>
                      <a:pt x="4395" y="4458"/>
                    </a:lnTo>
                    <a:lnTo>
                      <a:pt x="4395" y="4520"/>
                    </a:lnTo>
                    <a:lnTo>
                      <a:pt x="4604" y="4520"/>
                    </a:lnTo>
                    <a:lnTo>
                      <a:pt x="4688" y="4625"/>
                    </a:lnTo>
                    <a:lnTo>
                      <a:pt x="4688" y="4730"/>
                    </a:lnTo>
                    <a:lnTo>
                      <a:pt x="4646" y="4792"/>
                    </a:lnTo>
                    <a:lnTo>
                      <a:pt x="4708" y="4834"/>
                    </a:lnTo>
                    <a:lnTo>
                      <a:pt x="4834" y="4834"/>
                    </a:lnTo>
                    <a:lnTo>
                      <a:pt x="4897" y="4939"/>
                    </a:lnTo>
                    <a:lnTo>
                      <a:pt x="5043" y="4981"/>
                    </a:lnTo>
                    <a:lnTo>
                      <a:pt x="5106" y="4939"/>
                    </a:lnTo>
                    <a:lnTo>
                      <a:pt x="5169" y="5002"/>
                    </a:lnTo>
                    <a:lnTo>
                      <a:pt x="5232" y="5190"/>
                    </a:lnTo>
                    <a:lnTo>
                      <a:pt x="5252" y="5357"/>
                    </a:lnTo>
                    <a:lnTo>
                      <a:pt x="5315" y="5441"/>
                    </a:lnTo>
                    <a:lnTo>
                      <a:pt x="5357" y="5650"/>
                    </a:lnTo>
                    <a:lnTo>
                      <a:pt x="5420" y="5755"/>
                    </a:lnTo>
                    <a:lnTo>
                      <a:pt x="5420" y="5859"/>
                    </a:lnTo>
                    <a:lnTo>
                      <a:pt x="5357" y="5943"/>
                    </a:lnTo>
                    <a:lnTo>
                      <a:pt x="5315" y="5943"/>
                    </a:lnTo>
                    <a:lnTo>
                      <a:pt x="5273" y="5964"/>
                    </a:lnTo>
                    <a:lnTo>
                      <a:pt x="5315" y="6069"/>
                    </a:lnTo>
                    <a:lnTo>
                      <a:pt x="5273" y="6173"/>
                    </a:lnTo>
                    <a:lnTo>
                      <a:pt x="5211" y="6257"/>
                    </a:lnTo>
                    <a:lnTo>
                      <a:pt x="5127" y="6278"/>
                    </a:lnTo>
                    <a:lnTo>
                      <a:pt x="5106" y="6341"/>
                    </a:lnTo>
                    <a:lnTo>
                      <a:pt x="5106" y="6362"/>
                    </a:lnTo>
                    <a:lnTo>
                      <a:pt x="5211" y="6466"/>
                    </a:lnTo>
                    <a:lnTo>
                      <a:pt x="5357" y="6445"/>
                    </a:lnTo>
                    <a:lnTo>
                      <a:pt x="5441" y="6341"/>
                    </a:lnTo>
                    <a:lnTo>
                      <a:pt x="5462" y="6194"/>
                    </a:lnTo>
                    <a:lnTo>
                      <a:pt x="5629" y="6069"/>
                    </a:lnTo>
                    <a:lnTo>
                      <a:pt x="5650" y="5818"/>
                    </a:lnTo>
                    <a:lnTo>
                      <a:pt x="5755" y="5713"/>
                    </a:lnTo>
                    <a:lnTo>
                      <a:pt x="5859" y="5671"/>
                    </a:lnTo>
                    <a:lnTo>
                      <a:pt x="5880" y="5608"/>
                    </a:lnTo>
                    <a:lnTo>
                      <a:pt x="5859" y="5546"/>
                    </a:lnTo>
                    <a:lnTo>
                      <a:pt x="5880" y="5399"/>
                    </a:lnTo>
                    <a:lnTo>
                      <a:pt x="5859" y="5336"/>
                    </a:lnTo>
                    <a:lnTo>
                      <a:pt x="5692" y="5190"/>
                    </a:lnTo>
                    <a:lnTo>
                      <a:pt x="5587" y="5190"/>
                    </a:lnTo>
                    <a:lnTo>
                      <a:pt x="5566" y="5127"/>
                    </a:lnTo>
                    <a:lnTo>
                      <a:pt x="5566" y="5043"/>
                    </a:lnTo>
                    <a:lnTo>
                      <a:pt x="5650" y="5002"/>
                    </a:lnTo>
                    <a:lnTo>
                      <a:pt x="5671" y="4918"/>
                    </a:lnTo>
                    <a:lnTo>
                      <a:pt x="5671" y="4834"/>
                    </a:lnTo>
                    <a:lnTo>
                      <a:pt x="5734" y="4771"/>
                    </a:lnTo>
                    <a:lnTo>
                      <a:pt x="5776" y="4625"/>
                    </a:lnTo>
                    <a:lnTo>
                      <a:pt x="5838" y="4604"/>
                    </a:lnTo>
                    <a:lnTo>
                      <a:pt x="5901" y="4604"/>
                    </a:lnTo>
                    <a:lnTo>
                      <a:pt x="6006" y="4667"/>
                    </a:lnTo>
                    <a:lnTo>
                      <a:pt x="6048" y="4709"/>
                    </a:lnTo>
                    <a:lnTo>
                      <a:pt x="6215" y="4709"/>
                    </a:lnTo>
                    <a:lnTo>
                      <a:pt x="6278" y="4730"/>
                    </a:lnTo>
                    <a:lnTo>
                      <a:pt x="6257" y="4813"/>
                    </a:lnTo>
                    <a:lnTo>
                      <a:pt x="6299" y="4918"/>
                    </a:lnTo>
                    <a:lnTo>
                      <a:pt x="6382" y="5022"/>
                    </a:lnTo>
                    <a:lnTo>
                      <a:pt x="6487" y="5085"/>
                    </a:lnTo>
                    <a:lnTo>
                      <a:pt x="6487" y="5043"/>
                    </a:lnTo>
                    <a:lnTo>
                      <a:pt x="6508" y="5022"/>
                    </a:lnTo>
                    <a:lnTo>
                      <a:pt x="6487" y="5002"/>
                    </a:lnTo>
                    <a:lnTo>
                      <a:pt x="6550" y="4918"/>
                    </a:lnTo>
                    <a:lnTo>
                      <a:pt x="6571" y="4771"/>
                    </a:lnTo>
                    <a:lnTo>
                      <a:pt x="6508" y="4688"/>
                    </a:lnTo>
                    <a:lnTo>
                      <a:pt x="6403" y="4604"/>
                    </a:lnTo>
                    <a:lnTo>
                      <a:pt x="6236" y="4562"/>
                    </a:lnTo>
                    <a:lnTo>
                      <a:pt x="6131" y="4416"/>
                    </a:lnTo>
                    <a:lnTo>
                      <a:pt x="5943" y="4290"/>
                    </a:lnTo>
                    <a:lnTo>
                      <a:pt x="5504" y="4060"/>
                    </a:lnTo>
                    <a:lnTo>
                      <a:pt x="5294" y="4018"/>
                    </a:lnTo>
                    <a:lnTo>
                      <a:pt x="5148" y="4018"/>
                    </a:lnTo>
                    <a:lnTo>
                      <a:pt x="5106" y="3914"/>
                    </a:lnTo>
                    <a:lnTo>
                      <a:pt x="5106" y="3851"/>
                    </a:lnTo>
                    <a:lnTo>
                      <a:pt x="5232" y="3746"/>
                    </a:lnTo>
                    <a:lnTo>
                      <a:pt x="5252" y="3662"/>
                    </a:lnTo>
                    <a:lnTo>
                      <a:pt x="5148" y="3621"/>
                    </a:lnTo>
                    <a:lnTo>
                      <a:pt x="5022" y="3642"/>
                    </a:lnTo>
                    <a:lnTo>
                      <a:pt x="4918" y="3621"/>
                    </a:lnTo>
                    <a:lnTo>
                      <a:pt x="4708" y="3621"/>
                    </a:lnTo>
                    <a:lnTo>
                      <a:pt x="4625" y="3558"/>
                    </a:lnTo>
                    <a:lnTo>
                      <a:pt x="4520" y="3537"/>
                    </a:lnTo>
                    <a:lnTo>
                      <a:pt x="4457" y="3453"/>
                    </a:lnTo>
                    <a:lnTo>
                      <a:pt x="4290" y="3328"/>
                    </a:lnTo>
                    <a:lnTo>
                      <a:pt x="4206" y="3202"/>
                    </a:lnTo>
                    <a:lnTo>
                      <a:pt x="4102" y="3097"/>
                    </a:lnTo>
                    <a:lnTo>
                      <a:pt x="4039" y="2993"/>
                    </a:lnTo>
                    <a:lnTo>
                      <a:pt x="4039" y="2867"/>
                    </a:lnTo>
                    <a:lnTo>
                      <a:pt x="3976" y="2825"/>
                    </a:lnTo>
                    <a:lnTo>
                      <a:pt x="3976" y="2721"/>
                    </a:lnTo>
                    <a:lnTo>
                      <a:pt x="3620" y="2365"/>
                    </a:lnTo>
                    <a:lnTo>
                      <a:pt x="3537" y="2261"/>
                    </a:lnTo>
                    <a:lnTo>
                      <a:pt x="3411" y="2177"/>
                    </a:lnTo>
                    <a:lnTo>
                      <a:pt x="3139" y="2051"/>
                    </a:lnTo>
                    <a:lnTo>
                      <a:pt x="3097" y="1968"/>
                    </a:lnTo>
                    <a:lnTo>
                      <a:pt x="3056" y="1821"/>
                    </a:lnTo>
                    <a:lnTo>
                      <a:pt x="3014" y="1654"/>
                    </a:lnTo>
                    <a:lnTo>
                      <a:pt x="3056" y="1612"/>
                    </a:lnTo>
                    <a:lnTo>
                      <a:pt x="3139" y="1465"/>
                    </a:lnTo>
                    <a:lnTo>
                      <a:pt x="3056" y="1361"/>
                    </a:lnTo>
                    <a:lnTo>
                      <a:pt x="3014" y="1235"/>
                    </a:lnTo>
                    <a:lnTo>
                      <a:pt x="3056" y="1152"/>
                    </a:lnTo>
                    <a:lnTo>
                      <a:pt x="3202" y="1131"/>
                    </a:lnTo>
                    <a:lnTo>
                      <a:pt x="3307" y="1026"/>
                    </a:lnTo>
                    <a:lnTo>
                      <a:pt x="3432" y="1026"/>
                    </a:lnTo>
                    <a:lnTo>
                      <a:pt x="3516" y="942"/>
                    </a:lnTo>
                    <a:lnTo>
                      <a:pt x="3579" y="901"/>
                    </a:lnTo>
                    <a:lnTo>
                      <a:pt x="3725" y="921"/>
                    </a:lnTo>
                    <a:lnTo>
                      <a:pt x="3683" y="712"/>
                    </a:lnTo>
                    <a:lnTo>
                      <a:pt x="3725" y="691"/>
                    </a:lnTo>
                    <a:lnTo>
                      <a:pt x="3662" y="587"/>
                    </a:lnTo>
                    <a:lnTo>
                      <a:pt x="3788" y="398"/>
                    </a:lnTo>
                    <a:lnTo>
                      <a:pt x="3725" y="315"/>
                    </a:lnTo>
                    <a:lnTo>
                      <a:pt x="3537" y="356"/>
                    </a:lnTo>
                    <a:lnTo>
                      <a:pt x="3202" y="273"/>
                    </a:lnTo>
                    <a:lnTo>
                      <a:pt x="2909" y="105"/>
                    </a:lnTo>
                    <a:lnTo>
                      <a:pt x="2930" y="1"/>
                    </a:lnTo>
                    <a:lnTo>
                      <a:pt x="2721" y="43"/>
                    </a:lnTo>
                    <a:lnTo>
                      <a:pt x="2595" y="1"/>
                    </a:lnTo>
                    <a:close/>
                    <a:moveTo>
                      <a:pt x="4960" y="6236"/>
                    </a:moveTo>
                    <a:lnTo>
                      <a:pt x="4813" y="6362"/>
                    </a:lnTo>
                    <a:lnTo>
                      <a:pt x="4750" y="6362"/>
                    </a:lnTo>
                    <a:lnTo>
                      <a:pt x="4625" y="6278"/>
                    </a:lnTo>
                    <a:lnTo>
                      <a:pt x="4499" y="6403"/>
                    </a:lnTo>
                    <a:lnTo>
                      <a:pt x="4227" y="6382"/>
                    </a:lnTo>
                    <a:lnTo>
                      <a:pt x="4018" y="6445"/>
                    </a:lnTo>
                    <a:lnTo>
                      <a:pt x="3872" y="6403"/>
                    </a:lnTo>
                    <a:lnTo>
                      <a:pt x="3767" y="6341"/>
                    </a:lnTo>
                    <a:lnTo>
                      <a:pt x="3641" y="6341"/>
                    </a:lnTo>
                    <a:lnTo>
                      <a:pt x="3558" y="6382"/>
                    </a:lnTo>
                    <a:lnTo>
                      <a:pt x="3495" y="6341"/>
                    </a:lnTo>
                    <a:lnTo>
                      <a:pt x="3369" y="6382"/>
                    </a:lnTo>
                    <a:lnTo>
                      <a:pt x="3348" y="6571"/>
                    </a:lnTo>
                    <a:lnTo>
                      <a:pt x="3474" y="6675"/>
                    </a:lnTo>
                    <a:lnTo>
                      <a:pt x="3600" y="6655"/>
                    </a:lnTo>
                    <a:lnTo>
                      <a:pt x="3809" y="6801"/>
                    </a:lnTo>
                    <a:lnTo>
                      <a:pt x="3955" y="6822"/>
                    </a:lnTo>
                    <a:lnTo>
                      <a:pt x="4060" y="6927"/>
                    </a:lnTo>
                    <a:lnTo>
                      <a:pt x="4311" y="7031"/>
                    </a:lnTo>
                    <a:lnTo>
                      <a:pt x="4374" y="7010"/>
                    </a:lnTo>
                    <a:lnTo>
                      <a:pt x="4478" y="7094"/>
                    </a:lnTo>
                    <a:lnTo>
                      <a:pt x="4499" y="7199"/>
                    </a:lnTo>
                    <a:lnTo>
                      <a:pt x="4750" y="7303"/>
                    </a:lnTo>
                    <a:lnTo>
                      <a:pt x="4855" y="7282"/>
                    </a:lnTo>
                    <a:lnTo>
                      <a:pt x="4855" y="7136"/>
                    </a:lnTo>
                    <a:lnTo>
                      <a:pt x="4918" y="7073"/>
                    </a:lnTo>
                    <a:lnTo>
                      <a:pt x="4918" y="6927"/>
                    </a:lnTo>
                    <a:lnTo>
                      <a:pt x="4813" y="6801"/>
                    </a:lnTo>
                    <a:lnTo>
                      <a:pt x="4918" y="6508"/>
                    </a:lnTo>
                    <a:lnTo>
                      <a:pt x="5022" y="6403"/>
                    </a:lnTo>
                    <a:lnTo>
                      <a:pt x="5022" y="6362"/>
                    </a:lnTo>
                    <a:lnTo>
                      <a:pt x="5043" y="6362"/>
                    </a:lnTo>
                    <a:lnTo>
                      <a:pt x="5043" y="6341"/>
                    </a:lnTo>
                    <a:lnTo>
                      <a:pt x="4960" y="62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13" name="Google Shape;472;p35">
              <a:extLst>
                <a:ext uri="{FF2B5EF4-FFF2-40B4-BE49-F238E27FC236}">
                  <a16:creationId xmlns:a16="http://schemas.microsoft.com/office/drawing/2014/main" id="{39FCCF05-0346-4985-939D-21357B939D12}"/>
                </a:ext>
              </a:extLst>
            </p:cNvPr>
            <p:cNvGrpSpPr/>
            <p:nvPr/>
          </p:nvGrpSpPr>
          <p:grpSpPr>
            <a:xfrm>
              <a:off x="3750475" y="2481850"/>
              <a:ext cx="85125" cy="51800"/>
              <a:chOff x="3750475" y="2481850"/>
              <a:chExt cx="85125" cy="51800"/>
            </a:xfrm>
            <a:grpFill/>
          </p:grpSpPr>
          <p:sp>
            <p:nvSpPr>
              <p:cNvPr id="246" name="Google Shape;473;p35">
                <a:extLst>
                  <a:ext uri="{FF2B5EF4-FFF2-40B4-BE49-F238E27FC236}">
                    <a16:creationId xmlns:a16="http://schemas.microsoft.com/office/drawing/2014/main" id="{B9B61486-41E4-459A-A2D5-E06DFAB2E074}"/>
                  </a:ext>
                </a:extLst>
              </p:cNvPr>
              <p:cNvSpPr/>
              <p:nvPr/>
            </p:nvSpPr>
            <p:spPr>
              <a:xfrm>
                <a:off x="3762125" y="2492625"/>
                <a:ext cx="64900" cy="366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1466" extrusionOk="0">
                    <a:moveTo>
                      <a:pt x="1507" y="1"/>
                    </a:moveTo>
                    <a:lnTo>
                      <a:pt x="1361" y="64"/>
                    </a:lnTo>
                    <a:lnTo>
                      <a:pt x="1402" y="105"/>
                    </a:lnTo>
                    <a:lnTo>
                      <a:pt x="1340" y="189"/>
                    </a:lnTo>
                    <a:lnTo>
                      <a:pt x="1214" y="126"/>
                    </a:lnTo>
                    <a:lnTo>
                      <a:pt x="1109" y="189"/>
                    </a:lnTo>
                    <a:lnTo>
                      <a:pt x="1005" y="168"/>
                    </a:lnTo>
                    <a:lnTo>
                      <a:pt x="817" y="210"/>
                    </a:lnTo>
                    <a:lnTo>
                      <a:pt x="712" y="210"/>
                    </a:lnTo>
                    <a:lnTo>
                      <a:pt x="691" y="126"/>
                    </a:lnTo>
                    <a:lnTo>
                      <a:pt x="565" y="126"/>
                    </a:lnTo>
                    <a:lnTo>
                      <a:pt x="482" y="231"/>
                    </a:lnTo>
                    <a:lnTo>
                      <a:pt x="607" y="294"/>
                    </a:lnTo>
                    <a:lnTo>
                      <a:pt x="607" y="398"/>
                    </a:lnTo>
                    <a:lnTo>
                      <a:pt x="503" y="440"/>
                    </a:lnTo>
                    <a:lnTo>
                      <a:pt x="398" y="608"/>
                    </a:lnTo>
                    <a:lnTo>
                      <a:pt x="314" y="628"/>
                    </a:lnTo>
                    <a:lnTo>
                      <a:pt x="168" y="859"/>
                    </a:lnTo>
                    <a:lnTo>
                      <a:pt x="147" y="1047"/>
                    </a:lnTo>
                    <a:lnTo>
                      <a:pt x="147" y="1152"/>
                    </a:lnTo>
                    <a:lnTo>
                      <a:pt x="84" y="1152"/>
                    </a:lnTo>
                    <a:lnTo>
                      <a:pt x="0" y="1173"/>
                    </a:lnTo>
                    <a:lnTo>
                      <a:pt x="42" y="1277"/>
                    </a:lnTo>
                    <a:lnTo>
                      <a:pt x="147" y="1277"/>
                    </a:lnTo>
                    <a:lnTo>
                      <a:pt x="293" y="1235"/>
                    </a:lnTo>
                    <a:lnTo>
                      <a:pt x="252" y="1068"/>
                    </a:lnTo>
                    <a:lnTo>
                      <a:pt x="314" y="1026"/>
                    </a:lnTo>
                    <a:lnTo>
                      <a:pt x="482" y="1026"/>
                    </a:lnTo>
                    <a:lnTo>
                      <a:pt x="524" y="1131"/>
                    </a:lnTo>
                    <a:lnTo>
                      <a:pt x="586" y="1277"/>
                    </a:lnTo>
                    <a:lnTo>
                      <a:pt x="670" y="1340"/>
                    </a:lnTo>
                    <a:lnTo>
                      <a:pt x="670" y="1424"/>
                    </a:lnTo>
                    <a:lnTo>
                      <a:pt x="796" y="1465"/>
                    </a:lnTo>
                    <a:lnTo>
                      <a:pt x="1026" y="1319"/>
                    </a:lnTo>
                    <a:lnTo>
                      <a:pt x="1151" y="1361"/>
                    </a:lnTo>
                    <a:lnTo>
                      <a:pt x="1361" y="1026"/>
                    </a:lnTo>
                    <a:lnTo>
                      <a:pt x="1507" y="1110"/>
                    </a:lnTo>
                    <a:lnTo>
                      <a:pt x="1507" y="1235"/>
                    </a:lnTo>
                    <a:lnTo>
                      <a:pt x="1674" y="1319"/>
                    </a:lnTo>
                    <a:lnTo>
                      <a:pt x="1737" y="1445"/>
                    </a:lnTo>
                    <a:lnTo>
                      <a:pt x="1842" y="1235"/>
                    </a:lnTo>
                    <a:lnTo>
                      <a:pt x="1842" y="1068"/>
                    </a:lnTo>
                    <a:lnTo>
                      <a:pt x="2093" y="1131"/>
                    </a:lnTo>
                    <a:lnTo>
                      <a:pt x="2197" y="1131"/>
                    </a:lnTo>
                    <a:lnTo>
                      <a:pt x="2302" y="1214"/>
                    </a:lnTo>
                    <a:lnTo>
                      <a:pt x="2302" y="1005"/>
                    </a:lnTo>
                    <a:lnTo>
                      <a:pt x="2553" y="942"/>
                    </a:lnTo>
                    <a:lnTo>
                      <a:pt x="2490" y="754"/>
                    </a:lnTo>
                    <a:lnTo>
                      <a:pt x="2595" y="628"/>
                    </a:lnTo>
                    <a:lnTo>
                      <a:pt x="2553" y="524"/>
                    </a:lnTo>
                    <a:lnTo>
                      <a:pt x="2469" y="524"/>
                    </a:lnTo>
                    <a:lnTo>
                      <a:pt x="2365" y="628"/>
                    </a:lnTo>
                    <a:lnTo>
                      <a:pt x="2260" y="503"/>
                    </a:lnTo>
                    <a:lnTo>
                      <a:pt x="2177" y="524"/>
                    </a:lnTo>
                    <a:lnTo>
                      <a:pt x="2030" y="524"/>
                    </a:lnTo>
                    <a:lnTo>
                      <a:pt x="1988" y="440"/>
                    </a:lnTo>
                    <a:lnTo>
                      <a:pt x="2030" y="398"/>
                    </a:lnTo>
                    <a:lnTo>
                      <a:pt x="2030" y="294"/>
                    </a:lnTo>
                    <a:lnTo>
                      <a:pt x="1884" y="210"/>
                    </a:lnTo>
                    <a:lnTo>
                      <a:pt x="1737" y="84"/>
                    </a:lnTo>
                    <a:lnTo>
                      <a:pt x="1653" y="84"/>
                    </a:lnTo>
                    <a:lnTo>
                      <a:pt x="1612" y="126"/>
                    </a:lnTo>
                    <a:lnTo>
                      <a:pt x="1528" y="105"/>
                    </a:lnTo>
                    <a:lnTo>
                      <a:pt x="150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47" name="Google Shape;474;p35">
                <a:extLst>
                  <a:ext uri="{FF2B5EF4-FFF2-40B4-BE49-F238E27FC236}">
                    <a16:creationId xmlns:a16="http://schemas.microsoft.com/office/drawing/2014/main" id="{5282A9DC-AA43-4ADA-8A63-F93F886A459B}"/>
                  </a:ext>
                </a:extLst>
              </p:cNvPr>
              <p:cNvSpPr/>
              <p:nvPr/>
            </p:nvSpPr>
            <p:spPr>
              <a:xfrm>
                <a:off x="3750475" y="2481850"/>
                <a:ext cx="85125" cy="5180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072" extrusionOk="0">
                    <a:moveTo>
                      <a:pt x="1095" y="286"/>
                    </a:moveTo>
                    <a:lnTo>
                      <a:pt x="0" y="1667"/>
                    </a:lnTo>
                    <a:lnTo>
                      <a:pt x="547" y="2072"/>
                    </a:lnTo>
                    <a:lnTo>
                      <a:pt x="1214" y="1858"/>
                    </a:lnTo>
                    <a:lnTo>
                      <a:pt x="1881" y="1262"/>
                    </a:lnTo>
                    <a:lnTo>
                      <a:pt x="2976" y="1286"/>
                    </a:lnTo>
                    <a:lnTo>
                      <a:pt x="3405" y="786"/>
                    </a:lnTo>
                    <a:lnTo>
                      <a:pt x="21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4" name="Google Shape;475;p35">
              <a:extLst>
                <a:ext uri="{FF2B5EF4-FFF2-40B4-BE49-F238E27FC236}">
                  <a16:creationId xmlns:a16="http://schemas.microsoft.com/office/drawing/2014/main" id="{0AD30304-0228-4730-B5A4-DAF3C28F8A5B}"/>
                </a:ext>
              </a:extLst>
            </p:cNvPr>
            <p:cNvGrpSpPr/>
            <p:nvPr/>
          </p:nvGrpSpPr>
          <p:grpSpPr>
            <a:xfrm>
              <a:off x="3627175" y="2432450"/>
              <a:ext cx="172100" cy="169075"/>
              <a:chOff x="3627175" y="2432450"/>
              <a:chExt cx="172100" cy="169075"/>
            </a:xfrm>
            <a:grpFill/>
          </p:grpSpPr>
          <p:sp>
            <p:nvSpPr>
              <p:cNvPr id="243" name="Google Shape;476;p35">
                <a:extLst>
                  <a:ext uri="{FF2B5EF4-FFF2-40B4-BE49-F238E27FC236}">
                    <a16:creationId xmlns:a16="http://schemas.microsoft.com/office/drawing/2014/main" id="{FA99AE55-5906-4016-B815-C7492029F8BE}"/>
                  </a:ext>
                </a:extLst>
              </p:cNvPr>
              <p:cNvSpPr/>
              <p:nvPr/>
            </p:nvSpPr>
            <p:spPr>
              <a:xfrm>
                <a:off x="3627175" y="2433000"/>
                <a:ext cx="164800" cy="15695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6278" extrusionOk="0">
                    <a:moveTo>
                      <a:pt x="3829" y="0"/>
                    </a:moveTo>
                    <a:lnTo>
                      <a:pt x="3808" y="42"/>
                    </a:lnTo>
                    <a:lnTo>
                      <a:pt x="3599" y="105"/>
                    </a:lnTo>
                    <a:lnTo>
                      <a:pt x="3578" y="63"/>
                    </a:lnTo>
                    <a:lnTo>
                      <a:pt x="3390" y="168"/>
                    </a:lnTo>
                    <a:lnTo>
                      <a:pt x="3369" y="272"/>
                    </a:lnTo>
                    <a:lnTo>
                      <a:pt x="3390" y="398"/>
                    </a:lnTo>
                    <a:lnTo>
                      <a:pt x="3348" y="607"/>
                    </a:lnTo>
                    <a:lnTo>
                      <a:pt x="3181" y="796"/>
                    </a:lnTo>
                    <a:lnTo>
                      <a:pt x="3181" y="837"/>
                    </a:lnTo>
                    <a:lnTo>
                      <a:pt x="2992" y="900"/>
                    </a:lnTo>
                    <a:lnTo>
                      <a:pt x="2888" y="900"/>
                    </a:lnTo>
                    <a:lnTo>
                      <a:pt x="2783" y="879"/>
                    </a:lnTo>
                    <a:lnTo>
                      <a:pt x="2574" y="1005"/>
                    </a:lnTo>
                    <a:lnTo>
                      <a:pt x="2532" y="1089"/>
                    </a:lnTo>
                    <a:lnTo>
                      <a:pt x="2574" y="1151"/>
                    </a:lnTo>
                    <a:lnTo>
                      <a:pt x="2658" y="1193"/>
                    </a:lnTo>
                    <a:lnTo>
                      <a:pt x="2532" y="1298"/>
                    </a:lnTo>
                    <a:lnTo>
                      <a:pt x="2365" y="1319"/>
                    </a:lnTo>
                    <a:lnTo>
                      <a:pt x="2134" y="1298"/>
                    </a:lnTo>
                    <a:lnTo>
                      <a:pt x="2030" y="1235"/>
                    </a:lnTo>
                    <a:lnTo>
                      <a:pt x="1946" y="1298"/>
                    </a:lnTo>
                    <a:lnTo>
                      <a:pt x="1925" y="1214"/>
                    </a:lnTo>
                    <a:lnTo>
                      <a:pt x="1841" y="1151"/>
                    </a:lnTo>
                    <a:lnTo>
                      <a:pt x="1883" y="1047"/>
                    </a:lnTo>
                    <a:lnTo>
                      <a:pt x="1800" y="1026"/>
                    </a:lnTo>
                    <a:lnTo>
                      <a:pt x="1695" y="1047"/>
                    </a:lnTo>
                    <a:lnTo>
                      <a:pt x="1569" y="1047"/>
                    </a:lnTo>
                    <a:lnTo>
                      <a:pt x="1507" y="1026"/>
                    </a:lnTo>
                    <a:lnTo>
                      <a:pt x="1528" y="1151"/>
                    </a:lnTo>
                    <a:lnTo>
                      <a:pt x="1507" y="1214"/>
                    </a:lnTo>
                    <a:lnTo>
                      <a:pt x="1716" y="1402"/>
                    </a:lnTo>
                    <a:lnTo>
                      <a:pt x="1674" y="1444"/>
                    </a:lnTo>
                    <a:lnTo>
                      <a:pt x="1695" y="1528"/>
                    </a:lnTo>
                    <a:lnTo>
                      <a:pt x="1695" y="1633"/>
                    </a:lnTo>
                    <a:lnTo>
                      <a:pt x="1737" y="1716"/>
                    </a:lnTo>
                    <a:lnTo>
                      <a:pt x="1737" y="1821"/>
                    </a:lnTo>
                    <a:lnTo>
                      <a:pt x="1569" y="1779"/>
                    </a:lnTo>
                    <a:lnTo>
                      <a:pt x="1465" y="1821"/>
                    </a:lnTo>
                    <a:lnTo>
                      <a:pt x="1381" y="1779"/>
                    </a:lnTo>
                    <a:lnTo>
                      <a:pt x="1277" y="1821"/>
                    </a:lnTo>
                    <a:lnTo>
                      <a:pt x="1256" y="1758"/>
                    </a:lnTo>
                    <a:lnTo>
                      <a:pt x="1109" y="1863"/>
                    </a:lnTo>
                    <a:lnTo>
                      <a:pt x="963" y="1653"/>
                    </a:lnTo>
                    <a:lnTo>
                      <a:pt x="858" y="1633"/>
                    </a:lnTo>
                    <a:lnTo>
                      <a:pt x="733" y="1653"/>
                    </a:lnTo>
                    <a:lnTo>
                      <a:pt x="628" y="1758"/>
                    </a:lnTo>
                    <a:lnTo>
                      <a:pt x="565" y="1737"/>
                    </a:lnTo>
                    <a:lnTo>
                      <a:pt x="481" y="1779"/>
                    </a:lnTo>
                    <a:lnTo>
                      <a:pt x="440" y="1758"/>
                    </a:lnTo>
                    <a:lnTo>
                      <a:pt x="335" y="1758"/>
                    </a:lnTo>
                    <a:lnTo>
                      <a:pt x="251" y="1842"/>
                    </a:lnTo>
                    <a:lnTo>
                      <a:pt x="63" y="1863"/>
                    </a:lnTo>
                    <a:lnTo>
                      <a:pt x="0" y="1946"/>
                    </a:lnTo>
                    <a:lnTo>
                      <a:pt x="42" y="2030"/>
                    </a:lnTo>
                    <a:lnTo>
                      <a:pt x="147" y="1988"/>
                    </a:lnTo>
                    <a:lnTo>
                      <a:pt x="251" y="2030"/>
                    </a:lnTo>
                    <a:lnTo>
                      <a:pt x="272" y="2051"/>
                    </a:lnTo>
                    <a:lnTo>
                      <a:pt x="272" y="2051"/>
                    </a:lnTo>
                    <a:lnTo>
                      <a:pt x="147" y="2030"/>
                    </a:lnTo>
                    <a:lnTo>
                      <a:pt x="105" y="2051"/>
                    </a:lnTo>
                    <a:lnTo>
                      <a:pt x="126" y="2156"/>
                    </a:lnTo>
                    <a:lnTo>
                      <a:pt x="168" y="2072"/>
                    </a:lnTo>
                    <a:lnTo>
                      <a:pt x="230" y="2093"/>
                    </a:lnTo>
                    <a:lnTo>
                      <a:pt x="251" y="2177"/>
                    </a:lnTo>
                    <a:lnTo>
                      <a:pt x="209" y="2197"/>
                    </a:lnTo>
                    <a:lnTo>
                      <a:pt x="105" y="2239"/>
                    </a:lnTo>
                    <a:lnTo>
                      <a:pt x="105" y="2260"/>
                    </a:lnTo>
                    <a:lnTo>
                      <a:pt x="209" y="2260"/>
                    </a:lnTo>
                    <a:lnTo>
                      <a:pt x="230" y="2386"/>
                    </a:lnTo>
                    <a:lnTo>
                      <a:pt x="230" y="2469"/>
                    </a:lnTo>
                    <a:lnTo>
                      <a:pt x="335" y="2386"/>
                    </a:lnTo>
                    <a:lnTo>
                      <a:pt x="481" y="2386"/>
                    </a:lnTo>
                    <a:lnTo>
                      <a:pt x="670" y="2469"/>
                    </a:lnTo>
                    <a:lnTo>
                      <a:pt x="733" y="2511"/>
                    </a:lnTo>
                    <a:lnTo>
                      <a:pt x="774" y="2511"/>
                    </a:lnTo>
                    <a:lnTo>
                      <a:pt x="900" y="2595"/>
                    </a:lnTo>
                    <a:lnTo>
                      <a:pt x="1005" y="2511"/>
                    </a:lnTo>
                    <a:lnTo>
                      <a:pt x="1067" y="2553"/>
                    </a:lnTo>
                    <a:lnTo>
                      <a:pt x="1046" y="2595"/>
                    </a:lnTo>
                    <a:lnTo>
                      <a:pt x="1067" y="2658"/>
                    </a:lnTo>
                    <a:lnTo>
                      <a:pt x="1172" y="2595"/>
                    </a:lnTo>
                    <a:lnTo>
                      <a:pt x="1214" y="2658"/>
                    </a:lnTo>
                    <a:lnTo>
                      <a:pt x="1172" y="2762"/>
                    </a:lnTo>
                    <a:lnTo>
                      <a:pt x="1214" y="2825"/>
                    </a:lnTo>
                    <a:lnTo>
                      <a:pt x="1297" y="2825"/>
                    </a:lnTo>
                    <a:lnTo>
                      <a:pt x="1402" y="2783"/>
                    </a:lnTo>
                    <a:lnTo>
                      <a:pt x="1528" y="2783"/>
                    </a:lnTo>
                    <a:lnTo>
                      <a:pt x="1611" y="2888"/>
                    </a:lnTo>
                    <a:lnTo>
                      <a:pt x="1507" y="2825"/>
                    </a:lnTo>
                    <a:lnTo>
                      <a:pt x="1402" y="2825"/>
                    </a:lnTo>
                    <a:lnTo>
                      <a:pt x="1360" y="2930"/>
                    </a:lnTo>
                    <a:lnTo>
                      <a:pt x="1402" y="2972"/>
                    </a:lnTo>
                    <a:lnTo>
                      <a:pt x="1423" y="3076"/>
                    </a:lnTo>
                    <a:lnTo>
                      <a:pt x="1381" y="3181"/>
                    </a:lnTo>
                    <a:lnTo>
                      <a:pt x="1402" y="3244"/>
                    </a:lnTo>
                    <a:lnTo>
                      <a:pt x="1486" y="3244"/>
                    </a:lnTo>
                    <a:lnTo>
                      <a:pt x="1632" y="3432"/>
                    </a:lnTo>
                    <a:lnTo>
                      <a:pt x="1779" y="3453"/>
                    </a:lnTo>
                    <a:lnTo>
                      <a:pt x="1904" y="3537"/>
                    </a:lnTo>
                    <a:lnTo>
                      <a:pt x="1904" y="3641"/>
                    </a:lnTo>
                    <a:lnTo>
                      <a:pt x="1946" y="3725"/>
                    </a:lnTo>
                    <a:lnTo>
                      <a:pt x="1904" y="3830"/>
                    </a:lnTo>
                    <a:lnTo>
                      <a:pt x="1883" y="3850"/>
                    </a:lnTo>
                    <a:lnTo>
                      <a:pt x="1841" y="3934"/>
                    </a:lnTo>
                    <a:lnTo>
                      <a:pt x="1946" y="3955"/>
                    </a:lnTo>
                    <a:lnTo>
                      <a:pt x="2134" y="4081"/>
                    </a:lnTo>
                    <a:lnTo>
                      <a:pt x="2260" y="4436"/>
                    </a:lnTo>
                    <a:lnTo>
                      <a:pt x="2260" y="4436"/>
                    </a:lnTo>
                    <a:lnTo>
                      <a:pt x="2113" y="4269"/>
                    </a:lnTo>
                    <a:lnTo>
                      <a:pt x="2093" y="4143"/>
                    </a:lnTo>
                    <a:lnTo>
                      <a:pt x="1946" y="4081"/>
                    </a:lnTo>
                    <a:lnTo>
                      <a:pt x="1904" y="4122"/>
                    </a:lnTo>
                    <a:lnTo>
                      <a:pt x="1841" y="4394"/>
                    </a:lnTo>
                    <a:lnTo>
                      <a:pt x="1841" y="4604"/>
                    </a:lnTo>
                    <a:lnTo>
                      <a:pt x="1946" y="4687"/>
                    </a:lnTo>
                    <a:lnTo>
                      <a:pt x="1883" y="4750"/>
                    </a:lnTo>
                    <a:lnTo>
                      <a:pt x="1841" y="5127"/>
                    </a:lnTo>
                    <a:lnTo>
                      <a:pt x="1737" y="5482"/>
                    </a:lnTo>
                    <a:lnTo>
                      <a:pt x="1590" y="5545"/>
                    </a:lnTo>
                    <a:lnTo>
                      <a:pt x="1695" y="5608"/>
                    </a:lnTo>
                    <a:lnTo>
                      <a:pt x="1716" y="5629"/>
                    </a:lnTo>
                    <a:lnTo>
                      <a:pt x="1779" y="5629"/>
                    </a:lnTo>
                    <a:lnTo>
                      <a:pt x="1800" y="5754"/>
                    </a:lnTo>
                    <a:lnTo>
                      <a:pt x="1800" y="5859"/>
                    </a:lnTo>
                    <a:lnTo>
                      <a:pt x="1946" y="5838"/>
                    </a:lnTo>
                    <a:lnTo>
                      <a:pt x="2197" y="5922"/>
                    </a:lnTo>
                    <a:lnTo>
                      <a:pt x="2302" y="6047"/>
                    </a:lnTo>
                    <a:lnTo>
                      <a:pt x="2406" y="6006"/>
                    </a:lnTo>
                    <a:lnTo>
                      <a:pt x="2532" y="6131"/>
                    </a:lnTo>
                    <a:lnTo>
                      <a:pt x="2678" y="6131"/>
                    </a:lnTo>
                    <a:lnTo>
                      <a:pt x="2762" y="6152"/>
                    </a:lnTo>
                    <a:lnTo>
                      <a:pt x="2867" y="6047"/>
                    </a:lnTo>
                    <a:lnTo>
                      <a:pt x="3139" y="6047"/>
                    </a:lnTo>
                    <a:lnTo>
                      <a:pt x="3243" y="6110"/>
                    </a:lnTo>
                    <a:lnTo>
                      <a:pt x="3390" y="6068"/>
                    </a:lnTo>
                    <a:lnTo>
                      <a:pt x="3557" y="6173"/>
                    </a:lnTo>
                    <a:lnTo>
                      <a:pt x="3829" y="6152"/>
                    </a:lnTo>
                    <a:lnTo>
                      <a:pt x="4018" y="6257"/>
                    </a:lnTo>
                    <a:lnTo>
                      <a:pt x="4101" y="6278"/>
                    </a:lnTo>
                    <a:lnTo>
                      <a:pt x="4101" y="6236"/>
                    </a:lnTo>
                    <a:lnTo>
                      <a:pt x="4038" y="6068"/>
                    </a:lnTo>
                    <a:lnTo>
                      <a:pt x="4101" y="5859"/>
                    </a:lnTo>
                    <a:lnTo>
                      <a:pt x="4101" y="5796"/>
                    </a:lnTo>
                    <a:lnTo>
                      <a:pt x="4227" y="5650"/>
                    </a:lnTo>
                    <a:lnTo>
                      <a:pt x="4436" y="5441"/>
                    </a:lnTo>
                    <a:lnTo>
                      <a:pt x="4499" y="5441"/>
                    </a:lnTo>
                    <a:lnTo>
                      <a:pt x="4562" y="5503"/>
                    </a:lnTo>
                    <a:lnTo>
                      <a:pt x="4708" y="5503"/>
                    </a:lnTo>
                    <a:lnTo>
                      <a:pt x="4834" y="5587"/>
                    </a:lnTo>
                    <a:lnTo>
                      <a:pt x="4938" y="5587"/>
                    </a:lnTo>
                    <a:lnTo>
                      <a:pt x="5022" y="5524"/>
                    </a:lnTo>
                    <a:lnTo>
                      <a:pt x="5085" y="5503"/>
                    </a:lnTo>
                    <a:lnTo>
                      <a:pt x="5461" y="5734"/>
                    </a:lnTo>
                    <a:lnTo>
                      <a:pt x="5545" y="5817"/>
                    </a:lnTo>
                    <a:lnTo>
                      <a:pt x="5796" y="5817"/>
                    </a:lnTo>
                    <a:lnTo>
                      <a:pt x="5901" y="5734"/>
                    </a:lnTo>
                    <a:lnTo>
                      <a:pt x="5880" y="5692"/>
                    </a:lnTo>
                    <a:lnTo>
                      <a:pt x="5984" y="5545"/>
                    </a:lnTo>
                    <a:lnTo>
                      <a:pt x="6340" y="5294"/>
                    </a:lnTo>
                    <a:lnTo>
                      <a:pt x="6382" y="5273"/>
                    </a:lnTo>
                    <a:lnTo>
                      <a:pt x="6319" y="5169"/>
                    </a:lnTo>
                    <a:lnTo>
                      <a:pt x="6403" y="4980"/>
                    </a:lnTo>
                    <a:lnTo>
                      <a:pt x="6235" y="4980"/>
                    </a:lnTo>
                    <a:lnTo>
                      <a:pt x="6068" y="4855"/>
                    </a:lnTo>
                    <a:lnTo>
                      <a:pt x="6026" y="4562"/>
                    </a:lnTo>
                    <a:lnTo>
                      <a:pt x="5880" y="4394"/>
                    </a:lnTo>
                    <a:lnTo>
                      <a:pt x="5963" y="4332"/>
                    </a:lnTo>
                    <a:lnTo>
                      <a:pt x="6089" y="4290"/>
                    </a:lnTo>
                    <a:lnTo>
                      <a:pt x="6131" y="4122"/>
                    </a:lnTo>
                    <a:lnTo>
                      <a:pt x="6026" y="4018"/>
                    </a:lnTo>
                    <a:lnTo>
                      <a:pt x="6005" y="3850"/>
                    </a:lnTo>
                    <a:lnTo>
                      <a:pt x="6068" y="3809"/>
                    </a:lnTo>
                    <a:lnTo>
                      <a:pt x="6068" y="3725"/>
                    </a:lnTo>
                    <a:lnTo>
                      <a:pt x="5984" y="3662"/>
                    </a:lnTo>
                    <a:lnTo>
                      <a:pt x="5922" y="3516"/>
                    </a:lnTo>
                    <a:lnTo>
                      <a:pt x="5880" y="3411"/>
                    </a:lnTo>
                    <a:lnTo>
                      <a:pt x="5712" y="3411"/>
                    </a:lnTo>
                    <a:lnTo>
                      <a:pt x="5650" y="3453"/>
                    </a:lnTo>
                    <a:lnTo>
                      <a:pt x="5691" y="3620"/>
                    </a:lnTo>
                    <a:lnTo>
                      <a:pt x="5545" y="3662"/>
                    </a:lnTo>
                    <a:lnTo>
                      <a:pt x="5440" y="3662"/>
                    </a:lnTo>
                    <a:lnTo>
                      <a:pt x="5398" y="3558"/>
                    </a:lnTo>
                    <a:lnTo>
                      <a:pt x="5482" y="3537"/>
                    </a:lnTo>
                    <a:lnTo>
                      <a:pt x="5545" y="3537"/>
                    </a:lnTo>
                    <a:lnTo>
                      <a:pt x="5545" y="3432"/>
                    </a:lnTo>
                    <a:lnTo>
                      <a:pt x="5566" y="3244"/>
                    </a:lnTo>
                    <a:lnTo>
                      <a:pt x="5712" y="3013"/>
                    </a:lnTo>
                    <a:lnTo>
                      <a:pt x="5796" y="2993"/>
                    </a:lnTo>
                    <a:lnTo>
                      <a:pt x="5901" y="2825"/>
                    </a:lnTo>
                    <a:lnTo>
                      <a:pt x="6005" y="2783"/>
                    </a:lnTo>
                    <a:lnTo>
                      <a:pt x="6005" y="2679"/>
                    </a:lnTo>
                    <a:lnTo>
                      <a:pt x="5880" y="2616"/>
                    </a:lnTo>
                    <a:lnTo>
                      <a:pt x="5963" y="2511"/>
                    </a:lnTo>
                    <a:lnTo>
                      <a:pt x="6089" y="2511"/>
                    </a:lnTo>
                    <a:lnTo>
                      <a:pt x="6110" y="2595"/>
                    </a:lnTo>
                    <a:lnTo>
                      <a:pt x="6215" y="2595"/>
                    </a:lnTo>
                    <a:lnTo>
                      <a:pt x="6403" y="2553"/>
                    </a:lnTo>
                    <a:lnTo>
                      <a:pt x="6340" y="2449"/>
                    </a:lnTo>
                    <a:lnTo>
                      <a:pt x="6235" y="2365"/>
                    </a:lnTo>
                    <a:lnTo>
                      <a:pt x="6235" y="2197"/>
                    </a:lnTo>
                    <a:lnTo>
                      <a:pt x="6298" y="2030"/>
                    </a:lnTo>
                    <a:lnTo>
                      <a:pt x="6382" y="1946"/>
                    </a:lnTo>
                    <a:lnTo>
                      <a:pt x="6382" y="1842"/>
                    </a:lnTo>
                    <a:lnTo>
                      <a:pt x="6445" y="1674"/>
                    </a:lnTo>
                    <a:lnTo>
                      <a:pt x="6591" y="1549"/>
                    </a:lnTo>
                    <a:lnTo>
                      <a:pt x="6445" y="1465"/>
                    </a:lnTo>
                    <a:lnTo>
                      <a:pt x="6340" y="1465"/>
                    </a:lnTo>
                    <a:lnTo>
                      <a:pt x="6215" y="1402"/>
                    </a:lnTo>
                    <a:lnTo>
                      <a:pt x="6110" y="1444"/>
                    </a:lnTo>
                    <a:lnTo>
                      <a:pt x="6026" y="1402"/>
                    </a:lnTo>
                    <a:lnTo>
                      <a:pt x="5922" y="1402"/>
                    </a:lnTo>
                    <a:lnTo>
                      <a:pt x="5859" y="1444"/>
                    </a:lnTo>
                    <a:lnTo>
                      <a:pt x="5754" y="1361"/>
                    </a:lnTo>
                    <a:lnTo>
                      <a:pt x="5754" y="1298"/>
                    </a:lnTo>
                    <a:lnTo>
                      <a:pt x="5650" y="1214"/>
                    </a:lnTo>
                    <a:lnTo>
                      <a:pt x="5566" y="1235"/>
                    </a:lnTo>
                    <a:lnTo>
                      <a:pt x="5398" y="1193"/>
                    </a:lnTo>
                    <a:lnTo>
                      <a:pt x="5357" y="1089"/>
                    </a:lnTo>
                    <a:lnTo>
                      <a:pt x="5252" y="1089"/>
                    </a:lnTo>
                    <a:lnTo>
                      <a:pt x="5189" y="1130"/>
                    </a:lnTo>
                    <a:lnTo>
                      <a:pt x="5085" y="1047"/>
                    </a:lnTo>
                    <a:lnTo>
                      <a:pt x="4980" y="1026"/>
                    </a:lnTo>
                    <a:lnTo>
                      <a:pt x="4854" y="879"/>
                    </a:lnTo>
                    <a:lnTo>
                      <a:pt x="4771" y="837"/>
                    </a:lnTo>
                    <a:lnTo>
                      <a:pt x="4729" y="796"/>
                    </a:lnTo>
                    <a:lnTo>
                      <a:pt x="4645" y="796"/>
                    </a:lnTo>
                    <a:lnTo>
                      <a:pt x="4603" y="837"/>
                    </a:lnTo>
                    <a:lnTo>
                      <a:pt x="4457" y="775"/>
                    </a:lnTo>
                    <a:lnTo>
                      <a:pt x="4457" y="607"/>
                    </a:lnTo>
                    <a:lnTo>
                      <a:pt x="4394" y="586"/>
                    </a:lnTo>
                    <a:lnTo>
                      <a:pt x="4310" y="524"/>
                    </a:lnTo>
                    <a:lnTo>
                      <a:pt x="4227" y="524"/>
                    </a:lnTo>
                    <a:lnTo>
                      <a:pt x="4080" y="398"/>
                    </a:lnTo>
                    <a:lnTo>
                      <a:pt x="4038" y="293"/>
                    </a:lnTo>
                    <a:lnTo>
                      <a:pt x="3913" y="252"/>
                    </a:lnTo>
                    <a:lnTo>
                      <a:pt x="3892" y="63"/>
                    </a:lnTo>
                    <a:lnTo>
                      <a:pt x="38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44" name="Google Shape;477;p35">
                <a:extLst>
                  <a:ext uri="{FF2B5EF4-FFF2-40B4-BE49-F238E27FC236}">
                    <a16:creationId xmlns:a16="http://schemas.microsoft.com/office/drawing/2014/main" id="{05869AE4-BDC8-4ED7-9525-FBFF67E9E96C}"/>
                  </a:ext>
                </a:extLst>
              </p:cNvPr>
              <p:cNvSpPr/>
              <p:nvPr/>
            </p:nvSpPr>
            <p:spPr>
              <a:xfrm>
                <a:off x="3658200" y="2557475"/>
                <a:ext cx="70850" cy="4405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1762" extrusionOk="0">
                    <a:moveTo>
                      <a:pt x="571" y="595"/>
                    </a:moveTo>
                    <a:lnTo>
                      <a:pt x="0" y="1119"/>
                    </a:lnTo>
                    <a:lnTo>
                      <a:pt x="1833" y="1762"/>
                    </a:lnTo>
                    <a:lnTo>
                      <a:pt x="2714" y="1476"/>
                    </a:lnTo>
                    <a:lnTo>
                      <a:pt x="2834" y="1071"/>
                    </a:lnTo>
                    <a:lnTo>
                      <a:pt x="183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5" name="Google Shape;478;p35">
                <a:extLst>
                  <a:ext uri="{FF2B5EF4-FFF2-40B4-BE49-F238E27FC236}">
                    <a16:creationId xmlns:a16="http://schemas.microsoft.com/office/drawing/2014/main" id="{AB0F2748-D8A9-4AED-8E28-B85FF58FCB0B}"/>
                  </a:ext>
                </a:extLst>
              </p:cNvPr>
              <p:cNvSpPr/>
              <p:nvPr/>
            </p:nvSpPr>
            <p:spPr>
              <a:xfrm>
                <a:off x="3719525" y="2432450"/>
                <a:ext cx="79750" cy="8990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3596" extrusionOk="0">
                    <a:moveTo>
                      <a:pt x="0" y="167"/>
                    </a:moveTo>
                    <a:lnTo>
                      <a:pt x="261" y="0"/>
                    </a:lnTo>
                    <a:lnTo>
                      <a:pt x="1619" y="1095"/>
                    </a:lnTo>
                    <a:lnTo>
                      <a:pt x="2381" y="1286"/>
                    </a:lnTo>
                    <a:lnTo>
                      <a:pt x="3190" y="1429"/>
                    </a:lnTo>
                    <a:lnTo>
                      <a:pt x="2809" y="2595"/>
                    </a:lnTo>
                    <a:lnTo>
                      <a:pt x="2071" y="2429"/>
                    </a:lnTo>
                    <a:lnTo>
                      <a:pt x="1524" y="359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5" name="Google Shape;479;p35">
              <a:extLst>
                <a:ext uri="{FF2B5EF4-FFF2-40B4-BE49-F238E27FC236}">
                  <a16:creationId xmlns:a16="http://schemas.microsoft.com/office/drawing/2014/main" id="{8D3EAB67-F017-4CC3-93AB-1BEE89F89767}"/>
                </a:ext>
              </a:extLst>
            </p:cNvPr>
            <p:cNvGrpSpPr/>
            <p:nvPr/>
          </p:nvGrpSpPr>
          <p:grpSpPr>
            <a:xfrm>
              <a:off x="3561536" y="2585450"/>
              <a:ext cx="61539" cy="99045"/>
              <a:chOff x="3561536" y="2585450"/>
              <a:chExt cx="61539" cy="99045"/>
            </a:xfrm>
            <a:grpFill/>
          </p:grpSpPr>
          <p:sp>
            <p:nvSpPr>
              <p:cNvPr id="241" name="Google Shape;480;p35">
                <a:extLst>
                  <a:ext uri="{FF2B5EF4-FFF2-40B4-BE49-F238E27FC236}">
                    <a16:creationId xmlns:a16="http://schemas.microsoft.com/office/drawing/2014/main" id="{0AC6A3B5-1AE0-45F5-8482-F8B36CF29DEA}"/>
                  </a:ext>
                </a:extLst>
              </p:cNvPr>
              <p:cNvSpPr/>
              <p:nvPr/>
            </p:nvSpPr>
            <p:spPr>
              <a:xfrm rot="192277">
                <a:off x="3564002" y="2593849"/>
                <a:ext cx="44498" cy="89472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3579" extrusionOk="0">
                    <a:moveTo>
                      <a:pt x="628" y="1"/>
                    </a:moveTo>
                    <a:lnTo>
                      <a:pt x="356" y="22"/>
                    </a:lnTo>
                    <a:lnTo>
                      <a:pt x="377" y="147"/>
                    </a:lnTo>
                    <a:lnTo>
                      <a:pt x="461" y="357"/>
                    </a:lnTo>
                    <a:lnTo>
                      <a:pt x="440" y="712"/>
                    </a:lnTo>
                    <a:lnTo>
                      <a:pt x="440" y="775"/>
                    </a:lnTo>
                    <a:lnTo>
                      <a:pt x="419" y="943"/>
                    </a:lnTo>
                    <a:lnTo>
                      <a:pt x="482" y="1026"/>
                    </a:lnTo>
                    <a:lnTo>
                      <a:pt x="440" y="1131"/>
                    </a:lnTo>
                    <a:lnTo>
                      <a:pt x="356" y="1256"/>
                    </a:lnTo>
                    <a:lnTo>
                      <a:pt x="356" y="1445"/>
                    </a:lnTo>
                    <a:lnTo>
                      <a:pt x="231" y="1654"/>
                    </a:lnTo>
                    <a:lnTo>
                      <a:pt x="231" y="1759"/>
                    </a:lnTo>
                    <a:lnTo>
                      <a:pt x="64" y="1968"/>
                    </a:lnTo>
                    <a:lnTo>
                      <a:pt x="1" y="2303"/>
                    </a:lnTo>
                    <a:lnTo>
                      <a:pt x="1" y="2386"/>
                    </a:lnTo>
                    <a:lnTo>
                      <a:pt x="105" y="2386"/>
                    </a:lnTo>
                    <a:lnTo>
                      <a:pt x="168" y="2303"/>
                    </a:lnTo>
                    <a:lnTo>
                      <a:pt x="273" y="2219"/>
                    </a:lnTo>
                    <a:lnTo>
                      <a:pt x="252" y="2303"/>
                    </a:lnTo>
                    <a:lnTo>
                      <a:pt x="315" y="2344"/>
                    </a:lnTo>
                    <a:lnTo>
                      <a:pt x="126" y="2428"/>
                    </a:lnTo>
                    <a:lnTo>
                      <a:pt x="126" y="2554"/>
                    </a:lnTo>
                    <a:lnTo>
                      <a:pt x="168" y="2616"/>
                    </a:lnTo>
                    <a:lnTo>
                      <a:pt x="252" y="2533"/>
                    </a:lnTo>
                    <a:lnTo>
                      <a:pt x="419" y="2533"/>
                    </a:lnTo>
                    <a:lnTo>
                      <a:pt x="336" y="2616"/>
                    </a:lnTo>
                    <a:lnTo>
                      <a:pt x="377" y="2763"/>
                    </a:lnTo>
                    <a:lnTo>
                      <a:pt x="336" y="2909"/>
                    </a:lnTo>
                    <a:lnTo>
                      <a:pt x="336" y="3223"/>
                    </a:lnTo>
                    <a:lnTo>
                      <a:pt x="273" y="3432"/>
                    </a:lnTo>
                    <a:lnTo>
                      <a:pt x="231" y="3495"/>
                    </a:lnTo>
                    <a:lnTo>
                      <a:pt x="273" y="3537"/>
                    </a:lnTo>
                    <a:lnTo>
                      <a:pt x="440" y="3432"/>
                    </a:lnTo>
                    <a:lnTo>
                      <a:pt x="691" y="3495"/>
                    </a:lnTo>
                    <a:lnTo>
                      <a:pt x="796" y="3579"/>
                    </a:lnTo>
                    <a:lnTo>
                      <a:pt x="963" y="3474"/>
                    </a:lnTo>
                    <a:lnTo>
                      <a:pt x="1110" y="3474"/>
                    </a:lnTo>
                    <a:lnTo>
                      <a:pt x="1152" y="3432"/>
                    </a:lnTo>
                    <a:lnTo>
                      <a:pt x="1152" y="3286"/>
                    </a:lnTo>
                    <a:lnTo>
                      <a:pt x="1068" y="3160"/>
                    </a:lnTo>
                    <a:lnTo>
                      <a:pt x="1193" y="2909"/>
                    </a:lnTo>
                    <a:lnTo>
                      <a:pt x="1319" y="2805"/>
                    </a:lnTo>
                    <a:lnTo>
                      <a:pt x="1361" y="2658"/>
                    </a:lnTo>
                    <a:lnTo>
                      <a:pt x="1214" y="2658"/>
                    </a:lnTo>
                    <a:lnTo>
                      <a:pt x="1152" y="2512"/>
                    </a:lnTo>
                    <a:lnTo>
                      <a:pt x="1319" y="2323"/>
                    </a:lnTo>
                    <a:lnTo>
                      <a:pt x="1319" y="2093"/>
                    </a:lnTo>
                    <a:lnTo>
                      <a:pt x="1193" y="2010"/>
                    </a:lnTo>
                    <a:lnTo>
                      <a:pt x="1047" y="1717"/>
                    </a:lnTo>
                    <a:lnTo>
                      <a:pt x="1172" y="1696"/>
                    </a:lnTo>
                    <a:lnTo>
                      <a:pt x="1277" y="1696"/>
                    </a:lnTo>
                    <a:lnTo>
                      <a:pt x="1424" y="1487"/>
                    </a:lnTo>
                    <a:lnTo>
                      <a:pt x="1319" y="1382"/>
                    </a:lnTo>
                    <a:lnTo>
                      <a:pt x="1465" y="1277"/>
                    </a:lnTo>
                    <a:lnTo>
                      <a:pt x="1465" y="922"/>
                    </a:lnTo>
                    <a:lnTo>
                      <a:pt x="1424" y="754"/>
                    </a:lnTo>
                    <a:lnTo>
                      <a:pt x="1675" y="545"/>
                    </a:lnTo>
                    <a:lnTo>
                      <a:pt x="1737" y="545"/>
                    </a:lnTo>
                    <a:lnTo>
                      <a:pt x="1779" y="440"/>
                    </a:lnTo>
                    <a:lnTo>
                      <a:pt x="1675" y="252"/>
                    </a:lnTo>
                    <a:lnTo>
                      <a:pt x="1633" y="127"/>
                    </a:lnTo>
                    <a:lnTo>
                      <a:pt x="1382" y="85"/>
                    </a:lnTo>
                    <a:lnTo>
                      <a:pt x="1277" y="210"/>
                    </a:lnTo>
                    <a:lnTo>
                      <a:pt x="942" y="127"/>
                    </a:lnTo>
                    <a:lnTo>
                      <a:pt x="754" y="231"/>
                    </a:lnTo>
                    <a:lnTo>
                      <a:pt x="691" y="147"/>
                    </a:lnTo>
                    <a:lnTo>
                      <a:pt x="733" y="22"/>
                    </a:lnTo>
                    <a:lnTo>
                      <a:pt x="62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42" name="Google Shape;481;p35">
                <a:extLst>
                  <a:ext uri="{FF2B5EF4-FFF2-40B4-BE49-F238E27FC236}">
                    <a16:creationId xmlns:a16="http://schemas.microsoft.com/office/drawing/2014/main" id="{2C509C5D-BFBA-43F2-AE6E-1D9D2DD5E894}"/>
                  </a:ext>
                </a:extLst>
              </p:cNvPr>
              <p:cNvSpPr/>
              <p:nvPr/>
            </p:nvSpPr>
            <p:spPr>
              <a:xfrm>
                <a:off x="3580800" y="2585450"/>
                <a:ext cx="42275" cy="9345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3738" extrusionOk="0">
                    <a:moveTo>
                      <a:pt x="453" y="0"/>
                    </a:moveTo>
                    <a:lnTo>
                      <a:pt x="0" y="547"/>
                    </a:lnTo>
                    <a:lnTo>
                      <a:pt x="0" y="3429"/>
                    </a:lnTo>
                    <a:lnTo>
                      <a:pt x="429" y="3738"/>
                    </a:lnTo>
                    <a:lnTo>
                      <a:pt x="1691" y="2714"/>
                    </a:lnTo>
                    <a:lnTo>
                      <a:pt x="1691" y="5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6" name="Google Shape;482;p35">
              <a:extLst>
                <a:ext uri="{FF2B5EF4-FFF2-40B4-BE49-F238E27FC236}">
                  <a16:creationId xmlns:a16="http://schemas.microsoft.com/office/drawing/2014/main" id="{9D0B3C7E-4685-4C0B-ADEB-B435ADB4B973}"/>
                </a:ext>
              </a:extLst>
            </p:cNvPr>
            <p:cNvGrpSpPr/>
            <p:nvPr/>
          </p:nvGrpSpPr>
          <p:grpSpPr>
            <a:xfrm>
              <a:off x="3906325" y="1984500"/>
              <a:ext cx="156075" cy="262825"/>
              <a:chOff x="3906325" y="1984500"/>
              <a:chExt cx="156075" cy="262825"/>
            </a:xfrm>
            <a:grpFill/>
          </p:grpSpPr>
          <p:sp>
            <p:nvSpPr>
              <p:cNvPr id="239" name="Google Shape;483;p35">
                <a:extLst>
                  <a:ext uri="{FF2B5EF4-FFF2-40B4-BE49-F238E27FC236}">
                    <a16:creationId xmlns:a16="http://schemas.microsoft.com/office/drawing/2014/main" id="{5C3C50DC-4C5C-40E6-B876-AE3166E99CC2}"/>
                  </a:ext>
                </a:extLst>
              </p:cNvPr>
              <p:cNvSpPr/>
              <p:nvPr/>
            </p:nvSpPr>
            <p:spPr>
              <a:xfrm>
                <a:off x="3906325" y="1984500"/>
                <a:ext cx="10082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4968" extrusionOk="0">
                    <a:moveTo>
                      <a:pt x="2901" y="4968"/>
                    </a:moveTo>
                    <a:lnTo>
                      <a:pt x="1524" y="4673"/>
                    </a:lnTo>
                    <a:lnTo>
                      <a:pt x="0" y="1771"/>
                    </a:lnTo>
                    <a:lnTo>
                      <a:pt x="737" y="886"/>
                    </a:lnTo>
                    <a:lnTo>
                      <a:pt x="2508" y="1181"/>
                    </a:lnTo>
                    <a:lnTo>
                      <a:pt x="2655" y="345"/>
                    </a:lnTo>
                    <a:lnTo>
                      <a:pt x="3442" y="0"/>
                    </a:lnTo>
                    <a:lnTo>
                      <a:pt x="4033" y="4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0" name="Google Shape;484;p35">
                <a:extLst>
                  <a:ext uri="{FF2B5EF4-FFF2-40B4-BE49-F238E27FC236}">
                    <a16:creationId xmlns:a16="http://schemas.microsoft.com/office/drawing/2014/main" id="{65359095-E207-479C-B919-1027077D8E03}"/>
                  </a:ext>
                </a:extLst>
              </p:cNvPr>
              <p:cNvSpPr/>
              <p:nvPr/>
            </p:nvSpPr>
            <p:spPr>
              <a:xfrm>
                <a:off x="3919575" y="1989950"/>
                <a:ext cx="142825" cy="25737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10295" extrusionOk="0">
                    <a:moveTo>
                      <a:pt x="2867" y="0"/>
                    </a:moveTo>
                    <a:lnTo>
                      <a:pt x="2762" y="105"/>
                    </a:lnTo>
                    <a:lnTo>
                      <a:pt x="2762" y="147"/>
                    </a:lnTo>
                    <a:lnTo>
                      <a:pt x="2679" y="189"/>
                    </a:lnTo>
                    <a:lnTo>
                      <a:pt x="2532" y="147"/>
                    </a:lnTo>
                    <a:lnTo>
                      <a:pt x="2386" y="209"/>
                    </a:lnTo>
                    <a:lnTo>
                      <a:pt x="2386" y="293"/>
                    </a:lnTo>
                    <a:lnTo>
                      <a:pt x="2323" y="419"/>
                    </a:lnTo>
                    <a:lnTo>
                      <a:pt x="2239" y="461"/>
                    </a:lnTo>
                    <a:lnTo>
                      <a:pt x="2281" y="544"/>
                    </a:lnTo>
                    <a:lnTo>
                      <a:pt x="2260" y="628"/>
                    </a:lnTo>
                    <a:lnTo>
                      <a:pt x="2239" y="921"/>
                    </a:lnTo>
                    <a:lnTo>
                      <a:pt x="2281" y="1088"/>
                    </a:lnTo>
                    <a:lnTo>
                      <a:pt x="2344" y="1193"/>
                    </a:lnTo>
                    <a:lnTo>
                      <a:pt x="2281" y="1277"/>
                    </a:lnTo>
                    <a:lnTo>
                      <a:pt x="2177" y="1360"/>
                    </a:lnTo>
                    <a:lnTo>
                      <a:pt x="2072" y="1360"/>
                    </a:lnTo>
                    <a:lnTo>
                      <a:pt x="1967" y="1444"/>
                    </a:lnTo>
                    <a:lnTo>
                      <a:pt x="1905" y="1486"/>
                    </a:lnTo>
                    <a:lnTo>
                      <a:pt x="1821" y="1611"/>
                    </a:lnTo>
                    <a:lnTo>
                      <a:pt x="1674" y="1590"/>
                    </a:lnTo>
                    <a:lnTo>
                      <a:pt x="1507" y="1465"/>
                    </a:lnTo>
                    <a:lnTo>
                      <a:pt x="1381" y="1465"/>
                    </a:lnTo>
                    <a:lnTo>
                      <a:pt x="1298" y="1549"/>
                    </a:lnTo>
                    <a:lnTo>
                      <a:pt x="1151" y="1674"/>
                    </a:lnTo>
                    <a:lnTo>
                      <a:pt x="900" y="1674"/>
                    </a:lnTo>
                    <a:lnTo>
                      <a:pt x="733" y="1590"/>
                    </a:lnTo>
                    <a:lnTo>
                      <a:pt x="670" y="1465"/>
                    </a:lnTo>
                    <a:lnTo>
                      <a:pt x="607" y="1339"/>
                    </a:lnTo>
                    <a:lnTo>
                      <a:pt x="377" y="1130"/>
                    </a:lnTo>
                    <a:lnTo>
                      <a:pt x="293" y="984"/>
                    </a:lnTo>
                    <a:lnTo>
                      <a:pt x="189" y="963"/>
                    </a:lnTo>
                    <a:lnTo>
                      <a:pt x="105" y="1046"/>
                    </a:lnTo>
                    <a:lnTo>
                      <a:pt x="84" y="1151"/>
                    </a:lnTo>
                    <a:lnTo>
                      <a:pt x="105" y="1214"/>
                    </a:lnTo>
                    <a:lnTo>
                      <a:pt x="84" y="1256"/>
                    </a:lnTo>
                    <a:lnTo>
                      <a:pt x="42" y="1214"/>
                    </a:lnTo>
                    <a:lnTo>
                      <a:pt x="1" y="1256"/>
                    </a:lnTo>
                    <a:lnTo>
                      <a:pt x="105" y="1360"/>
                    </a:lnTo>
                    <a:lnTo>
                      <a:pt x="273" y="1423"/>
                    </a:lnTo>
                    <a:lnTo>
                      <a:pt x="482" y="1674"/>
                    </a:lnTo>
                    <a:lnTo>
                      <a:pt x="628" y="1779"/>
                    </a:lnTo>
                    <a:lnTo>
                      <a:pt x="879" y="1800"/>
                    </a:lnTo>
                    <a:lnTo>
                      <a:pt x="942" y="1841"/>
                    </a:lnTo>
                    <a:lnTo>
                      <a:pt x="1026" y="1883"/>
                    </a:lnTo>
                    <a:lnTo>
                      <a:pt x="1130" y="2009"/>
                    </a:lnTo>
                    <a:lnTo>
                      <a:pt x="1193" y="2113"/>
                    </a:lnTo>
                    <a:lnTo>
                      <a:pt x="1298" y="2113"/>
                    </a:lnTo>
                    <a:lnTo>
                      <a:pt x="1402" y="2239"/>
                    </a:lnTo>
                    <a:lnTo>
                      <a:pt x="1465" y="2239"/>
                    </a:lnTo>
                    <a:lnTo>
                      <a:pt x="1528" y="2323"/>
                    </a:lnTo>
                    <a:lnTo>
                      <a:pt x="1465" y="2427"/>
                    </a:lnTo>
                    <a:lnTo>
                      <a:pt x="1507" y="2574"/>
                    </a:lnTo>
                    <a:lnTo>
                      <a:pt x="1444" y="2720"/>
                    </a:lnTo>
                    <a:lnTo>
                      <a:pt x="1444" y="2825"/>
                    </a:lnTo>
                    <a:lnTo>
                      <a:pt x="1612" y="2825"/>
                    </a:lnTo>
                    <a:lnTo>
                      <a:pt x="1633" y="2950"/>
                    </a:lnTo>
                    <a:lnTo>
                      <a:pt x="1591" y="3034"/>
                    </a:lnTo>
                    <a:lnTo>
                      <a:pt x="1612" y="3181"/>
                    </a:lnTo>
                    <a:lnTo>
                      <a:pt x="1653" y="3285"/>
                    </a:lnTo>
                    <a:lnTo>
                      <a:pt x="1695" y="3494"/>
                    </a:lnTo>
                    <a:lnTo>
                      <a:pt x="1653" y="3599"/>
                    </a:lnTo>
                    <a:lnTo>
                      <a:pt x="1695" y="3683"/>
                    </a:lnTo>
                    <a:lnTo>
                      <a:pt x="1695" y="3913"/>
                    </a:lnTo>
                    <a:lnTo>
                      <a:pt x="1653" y="3997"/>
                    </a:lnTo>
                    <a:lnTo>
                      <a:pt x="1716" y="4143"/>
                    </a:lnTo>
                    <a:lnTo>
                      <a:pt x="1821" y="4185"/>
                    </a:lnTo>
                    <a:lnTo>
                      <a:pt x="1925" y="4394"/>
                    </a:lnTo>
                    <a:lnTo>
                      <a:pt x="1967" y="4478"/>
                    </a:lnTo>
                    <a:lnTo>
                      <a:pt x="1967" y="4603"/>
                    </a:lnTo>
                    <a:lnTo>
                      <a:pt x="1988" y="4645"/>
                    </a:lnTo>
                    <a:lnTo>
                      <a:pt x="2093" y="4645"/>
                    </a:lnTo>
                    <a:lnTo>
                      <a:pt x="2197" y="4750"/>
                    </a:lnTo>
                    <a:lnTo>
                      <a:pt x="2407" y="4750"/>
                    </a:lnTo>
                    <a:lnTo>
                      <a:pt x="2574" y="4875"/>
                    </a:lnTo>
                    <a:lnTo>
                      <a:pt x="2490" y="4938"/>
                    </a:lnTo>
                    <a:lnTo>
                      <a:pt x="2553" y="5022"/>
                    </a:lnTo>
                    <a:lnTo>
                      <a:pt x="2553" y="5189"/>
                    </a:lnTo>
                    <a:lnTo>
                      <a:pt x="2490" y="5231"/>
                    </a:lnTo>
                    <a:lnTo>
                      <a:pt x="2679" y="5378"/>
                    </a:lnTo>
                    <a:lnTo>
                      <a:pt x="2553" y="5357"/>
                    </a:lnTo>
                    <a:lnTo>
                      <a:pt x="2490" y="5378"/>
                    </a:lnTo>
                    <a:lnTo>
                      <a:pt x="2658" y="5524"/>
                    </a:lnTo>
                    <a:lnTo>
                      <a:pt x="2658" y="5587"/>
                    </a:lnTo>
                    <a:lnTo>
                      <a:pt x="2469" y="5482"/>
                    </a:lnTo>
                    <a:lnTo>
                      <a:pt x="2302" y="5482"/>
                    </a:lnTo>
                    <a:lnTo>
                      <a:pt x="2156" y="5587"/>
                    </a:lnTo>
                    <a:lnTo>
                      <a:pt x="2156" y="5691"/>
                    </a:lnTo>
                    <a:lnTo>
                      <a:pt x="2051" y="5796"/>
                    </a:lnTo>
                    <a:lnTo>
                      <a:pt x="2051" y="5880"/>
                    </a:lnTo>
                    <a:lnTo>
                      <a:pt x="1988" y="5901"/>
                    </a:lnTo>
                    <a:lnTo>
                      <a:pt x="1821" y="6089"/>
                    </a:lnTo>
                    <a:lnTo>
                      <a:pt x="1779" y="6277"/>
                    </a:lnTo>
                    <a:lnTo>
                      <a:pt x="1737" y="6298"/>
                    </a:lnTo>
                    <a:lnTo>
                      <a:pt x="1716" y="6256"/>
                    </a:lnTo>
                    <a:lnTo>
                      <a:pt x="1653" y="6256"/>
                    </a:lnTo>
                    <a:lnTo>
                      <a:pt x="1716" y="6361"/>
                    </a:lnTo>
                    <a:lnTo>
                      <a:pt x="1674" y="6445"/>
                    </a:lnTo>
                    <a:lnTo>
                      <a:pt x="1549" y="6445"/>
                    </a:lnTo>
                    <a:lnTo>
                      <a:pt x="1465" y="6549"/>
                    </a:lnTo>
                    <a:lnTo>
                      <a:pt x="1507" y="6717"/>
                    </a:lnTo>
                    <a:lnTo>
                      <a:pt x="1570" y="6759"/>
                    </a:lnTo>
                    <a:lnTo>
                      <a:pt x="1444" y="6717"/>
                    </a:lnTo>
                    <a:lnTo>
                      <a:pt x="1402" y="6654"/>
                    </a:lnTo>
                    <a:lnTo>
                      <a:pt x="1319" y="6696"/>
                    </a:lnTo>
                    <a:lnTo>
                      <a:pt x="1256" y="6821"/>
                    </a:lnTo>
                    <a:lnTo>
                      <a:pt x="1298" y="6884"/>
                    </a:lnTo>
                    <a:lnTo>
                      <a:pt x="1214" y="6842"/>
                    </a:lnTo>
                    <a:lnTo>
                      <a:pt x="1193" y="6905"/>
                    </a:lnTo>
                    <a:lnTo>
                      <a:pt x="1256" y="6968"/>
                    </a:lnTo>
                    <a:lnTo>
                      <a:pt x="1256" y="7031"/>
                    </a:lnTo>
                    <a:lnTo>
                      <a:pt x="1193" y="7114"/>
                    </a:lnTo>
                    <a:lnTo>
                      <a:pt x="1151" y="7156"/>
                    </a:lnTo>
                    <a:lnTo>
                      <a:pt x="1047" y="7219"/>
                    </a:lnTo>
                    <a:lnTo>
                      <a:pt x="1005" y="7177"/>
                    </a:lnTo>
                    <a:lnTo>
                      <a:pt x="984" y="7135"/>
                    </a:lnTo>
                    <a:lnTo>
                      <a:pt x="900" y="7114"/>
                    </a:lnTo>
                    <a:lnTo>
                      <a:pt x="817" y="7135"/>
                    </a:lnTo>
                    <a:lnTo>
                      <a:pt x="837" y="7240"/>
                    </a:lnTo>
                    <a:lnTo>
                      <a:pt x="796" y="7282"/>
                    </a:lnTo>
                    <a:lnTo>
                      <a:pt x="837" y="7386"/>
                    </a:lnTo>
                    <a:lnTo>
                      <a:pt x="796" y="7491"/>
                    </a:lnTo>
                    <a:lnTo>
                      <a:pt x="733" y="7533"/>
                    </a:lnTo>
                    <a:lnTo>
                      <a:pt x="691" y="7637"/>
                    </a:lnTo>
                    <a:lnTo>
                      <a:pt x="733" y="7742"/>
                    </a:lnTo>
                    <a:lnTo>
                      <a:pt x="775" y="7763"/>
                    </a:lnTo>
                    <a:lnTo>
                      <a:pt x="733" y="7867"/>
                    </a:lnTo>
                    <a:lnTo>
                      <a:pt x="775" y="7951"/>
                    </a:lnTo>
                    <a:lnTo>
                      <a:pt x="858" y="7909"/>
                    </a:lnTo>
                    <a:lnTo>
                      <a:pt x="900" y="7972"/>
                    </a:lnTo>
                    <a:lnTo>
                      <a:pt x="879" y="8098"/>
                    </a:lnTo>
                    <a:lnTo>
                      <a:pt x="837" y="8160"/>
                    </a:lnTo>
                    <a:lnTo>
                      <a:pt x="879" y="8265"/>
                    </a:lnTo>
                    <a:lnTo>
                      <a:pt x="837" y="8307"/>
                    </a:lnTo>
                    <a:lnTo>
                      <a:pt x="942" y="8495"/>
                    </a:lnTo>
                    <a:lnTo>
                      <a:pt x="1005" y="8537"/>
                    </a:lnTo>
                    <a:lnTo>
                      <a:pt x="942" y="8621"/>
                    </a:lnTo>
                    <a:lnTo>
                      <a:pt x="1026" y="8746"/>
                    </a:lnTo>
                    <a:lnTo>
                      <a:pt x="942" y="8788"/>
                    </a:lnTo>
                    <a:lnTo>
                      <a:pt x="984" y="8955"/>
                    </a:lnTo>
                    <a:lnTo>
                      <a:pt x="942" y="9039"/>
                    </a:lnTo>
                    <a:lnTo>
                      <a:pt x="942" y="9269"/>
                    </a:lnTo>
                    <a:lnTo>
                      <a:pt x="1005" y="9353"/>
                    </a:lnTo>
                    <a:lnTo>
                      <a:pt x="942" y="9479"/>
                    </a:lnTo>
                    <a:lnTo>
                      <a:pt x="942" y="9562"/>
                    </a:lnTo>
                    <a:lnTo>
                      <a:pt x="1005" y="9625"/>
                    </a:lnTo>
                    <a:lnTo>
                      <a:pt x="1151" y="9541"/>
                    </a:lnTo>
                    <a:lnTo>
                      <a:pt x="1214" y="9583"/>
                    </a:lnTo>
                    <a:lnTo>
                      <a:pt x="1235" y="9520"/>
                    </a:lnTo>
                    <a:lnTo>
                      <a:pt x="1361" y="9646"/>
                    </a:lnTo>
                    <a:lnTo>
                      <a:pt x="1444" y="9625"/>
                    </a:lnTo>
                    <a:lnTo>
                      <a:pt x="1528" y="9688"/>
                    </a:lnTo>
                    <a:lnTo>
                      <a:pt x="1674" y="9667"/>
                    </a:lnTo>
                    <a:lnTo>
                      <a:pt x="1737" y="9688"/>
                    </a:lnTo>
                    <a:lnTo>
                      <a:pt x="1674" y="9772"/>
                    </a:lnTo>
                    <a:lnTo>
                      <a:pt x="1737" y="9772"/>
                    </a:lnTo>
                    <a:lnTo>
                      <a:pt x="1863" y="9667"/>
                    </a:lnTo>
                    <a:lnTo>
                      <a:pt x="1863" y="9751"/>
                    </a:lnTo>
                    <a:lnTo>
                      <a:pt x="1779" y="9855"/>
                    </a:lnTo>
                    <a:lnTo>
                      <a:pt x="1946" y="10064"/>
                    </a:lnTo>
                    <a:lnTo>
                      <a:pt x="1967" y="10148"/>
                    </a:lnTo>
                    <a:lnTo>
                      <a:pt x="1946" y="10274"/>
                    </a:lnTo>
                    <a:lnTo>
                      <a:pt x="1967" y="10295"/>
                    </a:lnTo>
                    <a:lnTo>
                      <a:pt x="2030" y="10148"/>
                    </a:lnTo>
                    <a:lnTo>
                      <a:pt x="2114" y="10106"/>
                    </a:lnTo>
                    <a:lnTo>
                      <a:pt x="2135" y="10190"/>
                    </a:lnTo>
                    <a:lnTo>
                      <a:pt x="2239" y="10148"/>
                    </a:lnTo>
                    <a:lnTo>
                      <a:pt x="2323" y="10148"/>
                    </a:lnTo>
                    <a:lnTo>
                      <a:pt x="2490" y="10002"/>
                    </a:lnTo>
                    <a:lnTo>
                      <a:pt x="2595" y="10002"/>
                    </a:lnTo>
                    <a:lnTo>
                      <a:pt x="2825" y="9855"/>
                    </a:lnTo>
                    <a:lnTo>
                      <a:pt x="2867" y="9792"/>
                    </a:lnTo>
                    <a:lnTo>
                      <a:pt x="3014" y="9855"/>
                    </a:lnTo>
                    <a:lnTo>
                      <a:pt x="3118" y="9834"/>
                    </a:lnTo>
                    <a:lnTo>
                      <a:pt x="3223" y="9688"/>
                    </a:lnTo>
                    <a:lnTo>
                      <a:pt x="3244" y="9751"/>
                    </a:lnTo>
                    <a:lnTo>
                      <a:pt x="3202" y="9855"/>
                    </a:lnTo>
                    <a:lnTo>
                      <a:pt x="3244" y="9876"/>
                    </a:lnTo>
                    <a:lnTo>
                      <a:pt x="3306" y="9751"/>
                    </a:lnTo>
                    <a:lnTo>
                      <a:pt x="3348" y="9772"/>
                    </a:lnTo>
                    <a:lnTo>
                      <a:pt x="3306" y="9646"/>
                    </a:lnTo>
                    <a:lnTo>
                      <a:pt x="3348" y="9583"/>
                    </a:lnTo>
                    <a:lnTo>
                      <a:pt x="3411" y="9688"/>
                    </a:lnTo>
                    <a:lnTo>
                      <a:pt x="3453" y="9688"/>
                    </a:lnTo>
                    <a:lnTo>
                      <a:pt x="3495" y="9625"/>
                    </a:lnTo>
                    <a:lnTo>
                      <a:pt x="3537" y="9751"/>
                    </a:lnTo>
                    <a:lnTo>
                      <a:pt x="3620" y="9730"/>
                    </a:lnTo>
                    <a:lnTo>
                      <a:pt x="3620" y="9646"/>
                    </a:lnTo>
                    <a:lnTo>
                      <a:pt x="3662" y="9667"/>
                    </a:lnTo>
                    <a:lnTo>
                      <a:pt x="3704" y="9730"/>
                    </a:lnTo>
                    <a:lnTo>
                      <a:pt x="3767" y="9646"/>
                    </a:lnTo>
                    <a:lnTo>
                      <a:pt x="3934" y="9625"/>
                    </a:lnTo>
                    <a:lnTo>
                      <a:pt x="4018" y="9688"/>
                    </a:lnTo>
                    <a:lnTo>
                      <a:pt x="4206" y="9667"/>
                    </a:lnTo>
                    <a:lnTo>
                      <a:pt x="4206" y="9625"/>
                    </a:lnTo>
                    <a:lnTo>
                      <a:pt x="4143" y="9562"/>
                    </a:lnTo>
                    <a:lnTo>
                      <a:pt x="4206" y="9541"/>
                    </a:lnTo>
                    <a:lnTo>
                      <a:pt x="4269" y="9562"/>
                    </a:lnTo>
                    <a:lnTo>
                      <a:pt x="4311" y="9646"/>
                    </a:lnTo>
                    <a:lnTo>
                      <a:pt x="4415" y="9667"/>
                    </a:lnTo>
                    <a:lnTo>
                      <a:pt x="4457" y="9562"/>
                    </a:lnTo>
                    <a:lnTo>
                      <a:pt x="4436" y="9416"/>
                    </a:lnTo>
                    <a:lnTo>
                      <a:pt x="4687" y="9144"/>
                    </a:lnTo>
                    <a:lnTo>
                      <a:pt x="4876" y="9123"/>
                    </a:lnTo>
                    <a:lnTo>
                      <a:pt x="5043" y="8872"/>
                    </a:lnTo>
                    <a:lnTo>
                      <a:pt x="5190" y="8621"/>
                    </a:lnTo>
                    <a:lnTo>
                      <a:pt x="5315" y="8349"/>
                    </a:lnTo>
                    <a:lnTo>
                      <a:pt x="5566" y="7951"/>
                    </a:lnTo>
                    <a:lnTo>
                      <a:pt x="5713" y="7533"/>
                    </a:lnTo>
                    <a:lnTo>
                      <a:pt x="5692" y="7344"/>
                    </a:lnTo>
                    <a:lnTo>
                      <a:pt x="5420" y="7051"/>
                    </a:lnTo>
                    <a:lnTo>
                      <a:pt x="5273" y="7010"/>
                    </a:lnTo>
                    <a:lnTo>
                      <a:pt x="5001" y="6633"/>
                    </a:lnTo>
                    <a:lnTo>
                      <a:pt x="5064" y="6466"/>
                    </a:lnTo>
                    <a:lnTo>
                      <a:pt x="5169" y="6298"/>
                    </a:lnTo>
                    <a:lnTo>
                      <a:pt x="5169" y="6110"/>
                    </a:lnTo>
                    <a:lnTo>
                      <a:pt x="4980" y="5984"/>
                    </a:lnTo>
                    <a:lnTo>
                      <a:pt x="4938" y="5859"/>
                    </a:lnTo>
                    <a:lnTo>
                      <a:pt x="4938" y="5650"/>
                    </a:lnTo>
                    <a:lnTo>
                      <a:pt x="4980" y="5587"/>
                    </a:lnTo>
                    <a:lnTo>
                      <a:pt x="4938" y="5482"/>
                    </a:lnTo>
                    <a:lnTo>
                      <a:pt x="4792" y="5461"/>
                    </a:lnTo>
                    <a:lnTo>
                      <a:pt x="4729" y="5357"/>
                    </a:lnTo>
                    <a:lnTo>
                      <a:pt x="4729" y="5168"/>
                    </a:lnTo>
                    <a:lnTo>
                      <a:pt x="4792" y="5064"/>
                    </a:lnTo>
                    <a:lnTo>
                      <a:pt x="4687" y="5043"/>
                    </a:lnTo>
                    <a:lnTo>
                      <a:pt x="4687" y="4938"/>
                    </a:lnTo>
                    <a:lnTo>
                      <a:pt x="4729" y="4582"/>
                    </a:lnTo>
                    <a:lnTo>
                      <a:pt x="4834" y="4541"/>
                    </a:lnTo>
                    <a:lnTo>
                      <a:pt x="4562" y="3955"/>
                    </a:lnTo>
                    <a:lnTo>
                      <a:pt x="4332" y="3494"/>
                    </a:lnTo>
                    <a:lnTo>
                      <a:pt x="4269" y="3348"/>
                    </a:lnTo>
                    <a:lnTo>
                      <a:pt x="4143" y="3181"/>
                    </a:lnTo>
                    <a:lnTo>
                      <a:pt x="4248" y="2929"/>
                    </a:lnTo>
                    <a:lnTo>
                      <a:pt x="4353" y="2741"/>
                    </a:lnTo>
                    <a:lnTo>
                      <a:pt x="4415" y="2553"/>
                    </a:lnTo>
                    <a:lnTo>
                      <a:pt x="4332" y="2490"/>
                    </a:lnTo>
                    <a:lnTo>
                      <a:pt x="4060" y="2323"/>
                    </a:lnTo>
                    <a:lnTo>
                      <a:pt x="4018" y="2218"/>
                    </a:lnTo>
                    <a:lnTo>
                      <a:pt x="3934" y="2093"/>
                    </a:lnTo>
                    <a:lnTo>
                      <a:pt x="3767" y="2009"/>
                    </a:lnTo>
                    <a:lnTo>
                      <a:pt x="3704" y="2009"/>
                    </a:lnTo>
                    <a:lnTo>
                      <a:pt x="3599" y="1758"/>
                    </a:lnTo>
                    <a:lnTo>
                      <a:pt x="3516" y="1653"/>
                    </a:lnTo>
                    <a:lnTo>
                      <a:pt x="3558" y="1465"/>
                    </a:lnTo>
                    <a:lnTo>
                      <a:pt x="3599" y="1297"/>
                    </a:lnTo>
                    <a:lnTo>
                      <a:pt x="3495" y="1277"/>
                    </a:lnTo>
                    <a:lnTo>
                      <a:pt x="3599" y="1235"/>
                    </a:lnTo>
                    <a:lnTo>
                      <a:pt x="3746" y="1172"/>
                    </a:lnTo>
                    <a:lnTo>
                      <a:pt x="3725" y="942"/>
                    </a:lnTo>
                    <a:lnTo>
                      <a:pt x="3830" y="774"/>
                    </a:lnTo>
                    <a:lnTo>
                      <a:pt x="3850" y="649"/>
                    </a:lnTo>
                    <a:lnTo>
                      <a:pt x="3746" y="523"/>
                    </a:lnTo>
                    <a:lnTo>
                      <a:pt x="3725" y="419"/>
                    </a:lnTo>
                    <a:lnTo>
                      <a:pt x="3537" y="398"/>
                    </a:lnTo>
                    <a:lnTo>
                      <a:pt x="3411" y="335"/>
                    </a:lnTo>
                    <a:lnTo>
                      <a:pt x="3327" y="251"/>
                    </a:lnTo>
                    <a:lnTo>
                      <a:pt x="3202" y="84"/>
                    </a:lnTo>
                    <a:lnTo>
                      <a:pt x="309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17" name="Google Shape;485;p35">
              <a:extLst>
                <a:ext uri="{FF2B5EF4-FFF2-40B4-BE49-F238E27FC236}">
                  <a16:creationId xmlns:a16="http://schemas.microsoft.com/office/drawing/2014/main" id="{0A12BA31-E7E1-4EF9-8DFA-4E003588FD3F}"/>
                </a:ext>
              </a:extLst>
            </p:cNvPr>
            <p:cNvGrpSpPr/>
            <p:nvPr/>
          </p:nvGrpSpPr>
          <p:grpSpPr>
            <a:xfrm>
              <a:off x="1397225" y="1637375"/>
              <a:ext cx="1401575" cy="1228250"/>
              <a:chOff x="1397225" y="1637375"/>
              <a:chExt cx="1401575" cy="1228250"/>
            </a:xfrm>
            <a:grpFill/>
          </p:grpSpPr>
          <p:sp>
            <p:nvSpPr>
              <p:cNvPr id="235" name="Google Shape;486;p35">
                <a:extLst>
                  <a:ext uri="{FF2B5EF4-FFF2-40B4-BE49-F238E27FC236}">
                    <a16:creationId xmlns:a16="http://schemas.microsoft.com/office/drawing/2014/main" id="{E6662642-A304-4CD8-9A89-1A805F7B8411}"/>
                  </a:ext>
                </a:extLst>
              </p:cNvPr>
              <p:cNvSpPr/>
              <p:nvPr/>
            </p:nvSpPr>
            <p:spPr>
              <a:xfrm>
                <a:off x="2050925" y="2362200"/>
                <a:ext cx="747875" cy="497225"/>
              </a:xfrm>
              <a:custGeom>
                <a:avLst/>
                <a:gdLst/>
                <a:ahLst/>
                <a:cxnLst/>
                <a:rect l="l" t="t" r="r" b="b"/>
                <a:pathLst>
                  <a:path w="29915" h="19889" extrusionOk="0">
                    <a:moveTo>
                      <a:pt x="107" y="1186"/>
                    </a:moveTo>
                    <a:lnTo>
                      <a:pt x="0" y="0"/>
                    </a:lnTo>
                    <a:lnTo>
                      <a:pt x="15577" y="1563"/>
                    </a:lnTo>
                    <a:lnTo>
                      <a:pt x="26519" y="5336"/>
                    </a:lnTo>
                    <a:lnTo>
                      <a:pt x="27435" y="5444"/>
                    </a:lnTo>
                    <a:lnTo>
                      <a:pt x="28783" y="4420"/>
                    </a:lnTo>
                    <a:lnTo>
                      <a:pt x="29753" y="4527"/>
                    </a:lnTo>
                    <a:lnTo>
                      <a:pt x="29915" y="6198"/>
                    </a:lnTo>
                    <a:lnTo>
                      <a:pt x="26465" y="6899"/>
                    </a:lnTo>
                    <a:lnTo>
                      <a:pt x="11157" y="16062"/>
                    </a:lnTo>
                    <a:lnTo>
                      <a:pt x="10295" y="18649"/>
                    </a:lnTo>
                    <a:lnTo>
                      <a:pt x="10295" y="19889"/>
                    </a:lnTo>
                    <a:lnTo>
                      <a:pt x="2803" y="15846"/>
                    </a:lnTo>
                    <a:lnTo>
                      <a:pt x="1347" y="14876"/>
                    </a:lnTo>
                    <a:lnTo>
                      <a:pt x="0" y="14607"/>
                    </a:lnTo>
                    <a:lnTo>
                      <a:pt x="916" y="11642"/>
                    </a:lnTo>
                    <a:lnTo>
                      <a:pt x="1725" y="388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grpSp>
            <p:nvGrpSpPr>
              <p:cNvPr id="236" name="Google Shape;487;p35">
                <a:extLst>
                  <a:ext uri="{FF2B5EF4-FFF2-40B4-BE49-F238E27FC236}">
                    <a16:creationId xmlns:a16="http://schemas.microsoft.com/office/drawing/2014/main" id="{A9655343-067F-4505-9362-CA152AD70B87}"/>
                  </a:ext>
                </a:extLst>
              </p:cNvPr>
              <p:cNvGrpSpPr/>
              <p:nvPr/>
            </p:nvGrpSpPr>
            <p:grpSpPr>
              <a:xfrm>
                <a:off x="1397225" y="1637375"/>
                <a:ext cx="1398775" cy="1228250"/>
                <a:chOff x="1397225" y="1637375"/>
                <a:chExt cx="1398775" cy="1228250"/>
              </a:xfrm>
              <a:grpFill/>
            </p:grpSpPr>
            <p:sp>
              <p:nvSpPr>
                <p:cNvPr id="237" name="Google Shape;488;p35">
                  <a:extLst>
                    <a:ext uri="{FF2B5EF4-FFF2-40B4-BE49-F238E27FC236}">
                      <a16:creationId xmlns:a16="http://schemas.microsoft.com/office/drawing/2014/main" id="{9044F54F-BD63-4A6B-8D65-2B203D667490}"/>
                    </a:ext>
                  </a:extLst>
                </p:cNvPr>
                <p:cNvSpPr/>
                <p:nvPr/>
              </p:nvSpPr>
              <p:spPr>
                <a:xfrm>
                  <a:off x="1397225" y="1637375"/>
                  <a:ext cx="692600" cy="59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4" h="23770" extrusionOk="0">
                      <a:moveTo>
                        <a:pt x="14864" y="15547"/>
                      </a:moveTo>
                      <a:lnTo>
                        <a:pt x="14836" y="15589"/>
                      </a:lnTo>
                      <a:lnTo>
                        <a:pt x="14836" y="15568"/>
                      </a:lnTo>
                      <a:lnTo>
                        <a:pt x="14864" y="15547"/>
                      </a:lnTo>
                      <a:close/>
                      <a:moveTo>
                        <a:pt x="19460" y="16760"/>
                      </a:moveTo>
                      <a:lnTo>
                        <a:pt x="19523" y="16823"/>
                      </a:lnTo>
                      <a:lnTo>
                        <a:pt x="19460" y="16844"/>
                      </a:lnTo>
                      <a:lnTo>
                        <a:pt x="19460" y="16760"/>
                      </a:lnTo>
                      <a:close/>
                      <a:moveTo>
                        <a:pt x="23686" y="18497"/>
                      </a:moveTo>
                      <a:lnTo>
                        <a:pt x="23624" y="18644"/>
                      </a:lnTo>
                      <a:lnTo>
                        <a:pt x="23561" y="18853"/>
                      </a:lnTo>
                      <a:lnTo>
                        <a:pt x="23582" y="19020"/>
                      </a:lnTo>
                      <a:lnTo>
                        <a:pt x="23477" y="19229"/>
                      </a:lnTo>
                      <a:lnTo>
                        <a:pt x="23477" y="19355"/>
                      </a:lnTo>
                      <a:lnTo>
                        <a:pt x="23519" y="19439"/>
                      </a:lnTo>
                      <a:lnTo>
                        <a:pt x="23393" y="19355"/>
                      </a:lnTo>
                      <a:lnTo>
                        <a:pt x="23393" y="19543"/>
                      </a:lnTo>
                      <a:lnTo>
                        <a:pt x="23393" y="19564"/>
                      </a:lnTo>
                      <a:cubicBezTo>
                        <a:pt x="23352" y="19648"/>
                        <a:pt x="23310" y="19753"/>
                        <a:pt x="23310" y="19836"/>
                      </a:cubicBezTo>
                      <a:lnTo>
                        <a:pt x="23310" y="19962"/>
                      </a:lnTo>
                      <a:lnTo>
                        <a:pt x="23289" y="19941"/>
                      </a:lnTo>
                      <a:lnTo>
                        <a:pt x="23289" y="19836"/>
                      </a:lnTo>
                      <a:lnTo>
                        <a:pt x="23258" y="19791"/>
                      </a:lnTo>
                      <a:lnTo>
                        <a:pt x="23268" y="19773"/>
                      </a:lnTo>
                      <a:lnTo>
                        <a:pt x="23268" y="19627"/>
                      </a:lnTo>
                      <a:lnTo>
                        <a:pt x="23331" y="19543"/>
                      </a:lnTo>
                      <a:lnTo>
                        <a:pt x="23352" y="19250"/>
                      </a:lnTo>
                      <a:lnTo>
                        <a:pt x="23435" y="19020"/>
                      </a:lnTo>
                      <a:lnTo>
                        <a:pt x="23435" y="18790"/>
                      </a:lnTo>
                      <a:lnTo>
                        <a:pt x="23414" y="18623"/>
                      </a:lnTo>
                      <a:lnTo>
                        <a:pt x="23352" y="18539"/>
                      </a:lnTo>
                      <a:lnTo>
                        <a:pt x="23352" y="18518"/>
                      </a:lnTo>
                      <a:lnTo>
                        <a:pt x="23414" y="18539"/>
                      </a:lnTo>
                      <a:lnTo>
                        <a:pt x="23456" y="18685"/>
                      </a:lnTo>
                      <a:lnTo>
                        <a:pt x="23519" y="18706"/>
                      </a:lnTo>
                      <a:lnTo>
                        <a:pt x="23561" y="18581"/>
                      </a:lnTo>
                      <a:lnTo>
                        <a:pt x="23686" y="18497"/>
                      </a:lnTo>
                      <a:close/>
                      <a:moveTo>
                        <a:pt x="23204" y="19889"/>
                      </a:moveTo>
                      <a:lnTo>
                        <a:pt x="23184" y="19941"/>
                      </a:lnTo>
                      <a:lnTo>
                        <a:pt x="23142" y="20297"/>
                      </a:lnTo>
                      <a:lnTo>
                        <a:pt x="23038" y="20464"/>
                      </a:lnTo>
                      <a:lnTo>
                        <a:pt x="23017" y="20631"/>
                      </a:lnTo>
                      <a:lnTo>
                        <a:pt x="23121" y="20694"/>
                      </a:lnTo>
                      <a:lnTo>
                        <a:pt x="23080" y="20778"/>
                      </a:lnTo>
                      <a:lnTo>
                        <a:pt x="23121" y="20841"/>
                      </a:lnTo>
                      <a:lnTo>
                        <a:pt x="22996" y="20841"/>
                      </a:lnTo>
                      <a:lnTo>
                        <a:pt x="22912" y="20924"/>
                      </a:lnTo>
                      <a:lnTo>
                        <a:pt x="22912" y="21050"/>
                      </a:lnTo>
                      <a:cubicBezTo>
                        <a:pt x="22891" y="21050"/>
                        <a:pt x="22870" y="21092"/>
                        <a:pt x="22870" y="21134"/>
                      </a:cubicBezTo>
                      <a:lnTo>
                        <a:pt x="22870" y="21154"/>
                      </a:lnTo>
                      <a:lnTo>
                        <a:pt x="22847" y="21178"/>
                      </a:lnTo>
                      <a:lnTo>
                        <a:pt x="22847" y="21178"/>
                      </a:lnTo>
                      <a:lnTo>
                        <a:pt x="22849" y="21154"/>
                      </a:lnTo>
                      <a:lnTo>
                        <a:pt x="22849" y="20945"/>
                      </a:lnTo>
                      <a:lnTo>
                        <a:pt x="22828" y="20882"/>
                      </a:lnTo>
                      <a:cubicBezTo>
                        <a:pt x="22828" y="20820"/>
                        <a:pt x="22849" y="20778"/>
                        <a:pt x="22849" y="20736"/>
                      </a:cubicBezTo>
                      <a:lnTo>
                        <a:pt x="22891" y="20778"/>
                      </a:lnTo>
                      <a:lnTo>
                        <a:pt x="22954" y="20778"/>
                      </a:lnTo>
                      <a:lnTo>
                        <a:pt x="22954" y="20610"/>
                      </a:lnTo>
                      <a:lnTo>
                        <a:pt x="23017" y="20569"/>
                      </a:lnTo>
                      <a:lnTo>
                        <a:pt x="22954" y="20485"/>
                      </a:lnTo>
                      <a:lnTo>
                        <a:pt x="22828" y="20464"/>
                      </a:lnTo>
                      <a:lnTo>
                        <a:pt x="22828" y="20380"/>
                      </a:lnTo>
                      <a:lnTo>
                        <a:pt x="22703" y="20150"/>
                      </a:lnTo>
                      <a:lnTo>
                        <a:pt x="22703" y="20108"/>
                      </a:lnTo>
                      <a:lnTo>
                        <a:pt x="22828" y="20255"/>
                      </a:lnTo>
                      <a:lnTo>
                        <a:pt x="22912" y="20380"/>
                      </a:lnTo>
                      <a:lnTo>
                        <a:pt x="22996" y="20401"/>
                      </a:lnTo>
                      <a:lnTo>
                        <a:pt x="23038" y="20359"/>
                      </a:lnTo>
                      <a:lnTo>
                        <a:pt x="23017" y="20276"/>
                      </a:lnTo>
                      <a:lnTo>
                        <a:pt x="23121" y="20255"/>
                      </a:lnTo>
                      <a:lnTo>
                        <a:pt x="23121" y="20171"/>
                      </a:lnTo>
                      <a:lnTo>
                        <a:pt x="23059" y="20108"/>
                      </a:lnTo>
                      <a:cubicBezTo>
                        <a:pt x="23101" y="20066"/>
                        <a:pt x="23121" y="19983"/>
                        <a:pt x="23142" y="19941"/>
                      </a:cubicBezTo>
                      <a:lnTo>
                        <a:pt x="23163" y="19962"/>
                      </a:lnTo>
                      <a:lnTo>
                        <a:pt x="23204" y="19889"/>
                      </a:lnTo>
                      <a:close/>
                      <a:moveTo>
                        <a:pt x="23519" y="19836"/>
                      </a:moveTo>
                      <a:lnTo>
                        <a:pt x="23540" y="19962"/>
                      </a:lnTo>
                      <a:lnTo>
                        <a:pt x="23582" y="19962"/>
                      </a:lnTo>
                      <a:lnTo>
                        <a:pt x="23582" y="20087"/>
                      </a:lnTo>
                      <a:lnTo>
                        <a:pt x="23665" y="20171"/>
                      </a:lnTo>
                      <a:lnTo>
                        <a:pt x="23728" y="20108"/>
                      </a:lnTo>
                      <a:lnTo>
                        <a:pt x="23770" y="20150"/>
                      </a:lnTo>
                      <a:lnTo>
                        <a:pt x="23875" y="20087"/>
                      </a:lnTo>
                      <a:lnTo>
                        <a:pt x="24021" y="20087"/>
                      </a:lnTo>
                      <a:lnTo>
                        <a:pt x="24021" y="20108"/>
                      </a:lnTo>
                      <a:lnTo>
                        <a:pt x="23854" y="20213"/>
                      </a:lnTo>
                      <a:lnTo>
                        <a:pt x="23812" y="20255"/>
                      </a:lnTo>
                      <a:lnTo>
                        <a:pt x="23812" y="20297"/>
                      </a:lnTo>
                      <a:lnTo>
                        <a:pt x="23875" y="20359"/>
                      </a:lnTo>
                      <a:lnTo>
                        <a:pt x="23854" y="20401"/>
                      </a:lnTo>
                      <a:lnTo>
                        <a:pt x="23770" y="20401"/>
                      </a:lnTo>
                      <a:lnTo>
                        <a:pt x="23770" y="20464"/>
                      </a:lnTo>
                      <a:lnTo>
                        <a:pt x="23854" y="20590"/>
                      </a:lnTo>
                      <a:lnTo>
                        <a:pt x="23854" y="20694"/>
                      </a:lnTo>
                      <a:lnTo>
                        <a:pt x="23812" y="20715"/>
                      </a:lnTo>
                      <a:lnTo>
                        <a:pt x="23728" y="20631"/>
                      </a:lnTo>
                      <a:lnTo>
                        <a:pt x="23665" y="20548"/>
                      </a:lnTo>
                      <a:lnTo>
                        <a:pt x="23645" y="20610"/>
                      </a:lnTo>
                      <a:lnTo>
                        <a:pt x="23665" y="20694"/>
                      </a:lnTo>
                      <a:lnTo>
                        <a:pt x="23624" y="20757"/>
                      </a:lnTo>
                      <a:lnTo>
                        <a:pt x="23624" y="20903"/>
                      </a:lnTo>
                      <a:lnTo>
                        <a:pt x="23645" y="20924"/>
                      </a:lnTo>
                      <a:cubicBezTo>
                        <a:pt x="23629" y="20919"/>
                        <a:pt x="23614" y="20916"/>
                        <a:pt x="23601" y="20916"/>
                      </a:cubicBezTo>
                      <a:cubicBezTo>
                        <a:pt x="23562" y="20916"/>
                        <a:pt x="23535" y="20940"/>
                        <a:pt x="23519" y="20987"/>
                      </a:cubicBezTo>
                      <a:cubicBezTo>
                        <a:pt x="23456" y="21071"/>
                        <a:pt x="23414" y="21154"/>
                        <a:pt x="23373" y="21259"/>
                      </a:cubicBezTo>
                      <a:lnTo>
                        <a:pt x="23268" y="21154"/>
                      </a:lnTo>
                      <a:lnTo>
                        <a:pt x="23121" y="21154"/>
                      </a:lnTo>
                      <a:lnTo>
                        <a:pt x="23121" y="21238"/>
                      </a:lnTo>
                      <a:lnTo>
                        <a:pt x="23163" y="21322"/>
                      </a:lnTo>
                      <a:lnTo>
                        <a:pt x="23142" y="21426"/>
                      </a:lnTo>
                      <a:lnTo>
                        <a:pt x="23247" y="21468"/>
                      </a:lnTo>
                      <a:lnTo>
                        <a:pt x="23205" y="21552"/>
                      </a:lnTo>
                      <a:lnTo>
                        <a:pt x="23121" y="21552"/>
                      </a:lnTo>
                      <a:lnTo>
                        <a:pt x="23101" y="21531"/>
                      </a:lnTo>
                      <a:lnTo>
                        <a:pt x="23038" y="21615"/>
                      </a:lnTo>
                      <a:lnTo>
                        <a:pt x="23038" y="21531"/>
                      </a:lnTo>
                      <a:lnTo>
                        <a:pt x="23101" y="21447"/>
                      </a:lnTo>
                      <a:lnTo>
                        <a:pt x="22996" y="21322"/>
                      </a:lnTo>
                      <a:cubicBezTo>
                        <a:pt x="22996" y="21259"/>
                        <a:pt x="22996" y="21196"/>
                        <a:pt x="23017" y="21134"/>
                      </a:cubicBezTo>
                      <a:lnTo>
                        <a:pt x="23163" y="21050"/>
                      </a:lnTo>
                      <a:lnTo>
                        <a:pt x="23205" y="20882"/>
                      </a:lnTo>
                      <a:lnTo>
                        <a:pt x="23268" y="20903"/>
                      </a:lnTo>
                      <a:lnTo>
                        <a:pt x="23331" y="20841"/>
                      </a:lnTo>
                      <a:lnTo>
                        <a:pt x="23331" y="20736"/>
                      </a:lnTo>
                      <a:lnTo>
                        <a:pt x="23352" y="20673"/>
                      </a:lnTo>
                      <a:lnTo>
                        <a:pt x="23352" y="20276"/>
                      </a:lnTo>
                      <a:lnTo>
                        <a:pt x="23373" y="20171"/>
                      </a:lnTo>
                      <a:lnTo>
                        <a:pt x="23435" y="20401"/>
                      </a:lnTo>
                      <a:lnTo>
                        <a:pt x="23414" y="20673"/>
                      </a:lnTo>
                      <a:lnTo>
                        <a:pt x="23456" y="20694"/>
                      </a:lnTo>
                      <a:lnTo>
                        <a:pt x="23540" y="20527"/>
                      </a:lnTo>
                      <a:lnTo>
                        <a:pt x="23519" y="20108"/>
                      </a:lnTo>
                      <a:lnTo>
                        <a:pt x="23435" y="20004"/>
                      </a:lnTo>
                      <a:cubicBezTo>
                        <a:pt x="23456" y="19983"/>
                        <a:pt x="23456" y="19941"/>
                        <a:pt x="23498" y="19899"/>
                      </a:cubicBezTo>
                      <a:cubicBezTo>
                        <a:pt x="23519" y="19878"/>
                        <a:pt x="23519" y="19857"/>
                        <a:pt x="23519" y="19836"/>
                      </a:cubicBezTo>
                      <a:close/>
                      <a:moveTo>
                        <a:pt x="22808" y="1"/>
                      </a:moveTo>
                      <a:lnTo>
                        <a:pt x="22598" y="105"/>
                      </a:lnTo>
                      <a:lnTo>
                        <a:pt x="22556" y="168"/>
                      </a:lnTo>
                      <a:lnTo>
                        <a:pt x="22389" y="168"/>
                      </a:lnTo>
                      <a:lnTo>
                        <a:pt x="22264" y="231"/>
                      </a:lnTo>
                      <a:lnTo>
                        <a:pt x="22033" y="440"/>
                      </a:lnTo>
                      <a:lnTo>
                        <a:pt x="21866" y="503"/>
                      </a:lnTo>
                      <a:lnTo>
                        <a:pt x="21615" y="503"/>
                      </a:lnTo>
                      <a:lnTo>
                        <a:pt x="21448" y="398"/>
                      </a:lnTo>
                      <a:lnTo>
                        <a:pt x="21406" y="335"/>
                      </a:lnTo>
                      <a:lnTo>
                        <a:pt x="21406" y="398"/>
                      </a:lnTo>
                      <a:lnTo>
                        <a:pt x="21322" y="398"/>
                      </a:lnTo>
                      <a:lnTo>
                        <a:pt x="21217" y="294"/>
                      </a:lnTo>
                      <a:lnTo>
                        <a:pt x="21113" y="335"/>
                      </a:lnTo>
                      <a:lnTo>
                        <a:pt x="21092" y="419"/>
                      </a:lnTo>
                      <a:lnTo>
                        <a:pt x="21029" y="419"/>
                      </a:lnTo>
                      <a:lnTo>
                        <a:pt x="21008" y="335"/>
                      </a:lnTo>
                      <a:lnTo>
                        <a:pt x="21029" y="273"/>
                      </a:lnTo>
                      <a:lnTo>
                        <a:pt x="21134" y="210"/>
                      </a:lnTo>
                      <a:lnTo>
                        <a:pt x="21092" y="168"/>
                      </a:lnTo>
                      <a:lnTo>
                        <a:pt x="20945" y="210"/>
                      </a:lnTo>
                      <a:lnTo>
                        <a:pt x="20736" y="315"/>
                      </a:lnTo>
                      <a:lnTo>
                        <a:pt x="20590" y="398"/>
                      </a:lnTo>
                      <a:lnTo>
                        <a:pt x="20527" y="524"/>
                      </a:lnTo>
                      <a:lnTo>
                        <a:pt x="20569" y="628"/>
                      </a:lnTo>
                      <a:lnTo>
                        <a:pt x="20694" y="649"/>
                      </a:lnTo>
                      <a:lnTo>
                        <a:pt x="20611" y="733"/>
                      </a:lnTo>
                      <a:lnTo>
                        <a:pt x="20255" y="733"/>
                      </a:lnTo>
                      <a:lnTo>
                        <a:pt x="20088" y="859"/>
                      </a:lnTo>
                      <a:lnTo>
                        <a:pt x="19983" y="1131"/>
                      </a:lnTo>
                      <a:lnTo>
                        <a:pt x="19941" y="1319"/>
                      </a:lnTo>
                      <a:lnTo>
                        <a:pt x="19878" y="1319"/>
                      </a:lnTo>
                      <a:lnTo>
                        <a:pt x="19857" y="1256"/>
                      </a:lnTo>
                      <a:lnTo>
                        <a:pt x="19878" y="1068"/>
                      </a:lnTo>
                      <a:lnTo>
                        <a:pt x="20025" y="817"/>
                      </a:lnTo>
                      <a:lnTo>
                        <a:pt x="20025" y="733"/>
                      </a:lnTo>
                      <a:lnTo>
                        <a:pt x="19983" y="733"/>
                      </a:lnTo>
                      <a:lnTo>
                        <a:pt x="19732" y="1047"/>
                      </a:lnTo>
                      <a:lnTo>
                        <a:pt x="19585" y="1047"/>
                      </a:lnTo>
                      <a:lnTo>
                        <a:pt x="19523" y="1026"/>
                      </a:lnTo>
                      <a:lnTo>
                        <a:pt x="19439" y="921"/>
                      </a:lnTo>
                      <a:lnTo>
                        <a:pt x="19313" y="900"/>
                      </a:lnTo>
                      <a:lnTo>
                        <a:pt x="19230" y="900"/>
                      </a:lnTo>
                      <a:lnTo>
                        <a:pt x="19230" y="942"/>
                      </a:lnTo>
                      <a:lnTo>
                        <a:pt x="19418" y="1026"/>
                      </a:lnTo>
                      <a:lnTo>
                        <a:pt x="19460" y="1110"/>
                      </a:lnTo>
                      <a:lnTo>
                        <a:pt x="19418" y="1131"/>
                      </a:lnTo>
                      <a:lnTo>
                        <a:pt x="19251" y="1068"/>
                      </a:lnTo>
                      <a:lnTo>
                        <a:pt x="19062" y="1047"/>
                      </a:lnTo>
                      <a:lnTo>
                        <a:pt x="18832" y="1151"/>
                      </a:lnTo>
                      <a:lnTo>
                        <a:pt x="18539" y="1423"/>
                      </a:lnTo>
                      <a:lnTo>
                        <a:pt x="18204" y="1570"/>
                      </a:lnTo>
                      <a:lnTo>
                        <a:pt x="17974" y="1758"/>
                      </a:lnTo>
                      <a:lnTo>
                        <a:pt x="17744" y="1967"/>
                      </a:lnTo>
                      <a:lnTo>
                        <a:pt x="17451" y="2219"/>
                      </a:lnTo>
                      <a:lnTo>
                        <a:pt x="17263" y="2302"/>
                      </a:lnTo>
                      <a:lnTo>
                        <a:pt x="17158" y="2323"/>
                      </a:lnTo>
                      <a:lnTo>
                        <a:pt x="17012" y="2428"/>
                      </a:lnTo>
                      <a:lnTo>
                        <a:pt x="16865" y="2428"/>
                      </a:lnTo>
                      <a:lnTo>
                        <a:pt x="16698" y="2574"/>
                      </a:lnTo>
                      <a:lnTo>
                        <a:pt x="16510" y="2574"/>
                      </a:lnTo>
                      <a:lnTo>
                        <a:pt x="16426" y="2491"/>
                      </a:lnTo>
                      <a:lnTo>
                        <a:pt x="16238" y="2470"/>
                      </a:lnTo>
                      <a:lnTo>
                        <a:pt x="16091" y="2365"/>
                      </a:lnTo>
                      <a:lnTo>
                        <a:pt x="15986" y="2302"/>
                      </a:lnTo>
                      <a:lnTo>
                        <a:pt x="15798" y="2219"/>
                      </a:lnTo>
                      <a:lnTo>
                        <a:pt x="15714" y="2260"/>
                      </a:lnTo>
                      <a:lnTo>
                        <a:pt x="15589" y="2386"/>
                      </a:lnTo>
                      <a:lnTo>
                        <a:pt x="15380" y="2595"/>
                      </a:lnTo>
                      <a:lnTo>
                        <a:pt x="15338" y="2721"/>
                      </a:lnTo>
                      <a:lnTo>
                        <a:pt x="15233" y="2825"/>
                      </a:lnTo>
                      <a:lnTo>
                        <a:pt x="15170" y="2951"/>
                      </a:lnTo>
                      <a:lnTo>
                        <a:pt x="15087" y="2951"/>
                      </a:lnTo>
                      <a:lnTo>
                        <a:pt x="15024" y="2909"/>
                      </a:lnTo>
                      <a:lnTo>
                        <a:pt x="14940" y="2951"/>
                      </a:lnTo>
                      <a:lnTo>
                        <a:pt x="15045" y="3202"/>
                      </a:lnTo>
                      <a:lnTo>
                        <a:pt x="15170" y="3683"/>
                      </a:lnTo>
                      <a:lnTo>
                        <a:pt x="15296" y="4081"/>
                      </a:lnTo>
                      <a:lnTo>
                        <a:pt x="15359" y="4416"/>
                      </a:lnTo>
                      <a:lnTo>
                        <a:pt x="15338" y="4729"/>
                      </a:lnTo>
                      <a:lnTo>
                        <a:pt x="15191" y="4980"/>
                      </a:lnTo>
                      <a:lnTo>
                        <a:pt x="15087" y="5127"/>
                      </a:lnTo>
                      <a:lnTo>
                        <a:pt x="15087" y="5190"/>
                      </a:lnTo>
                      <a:lnTo>
                        <a:pt x="15296" y="5441"/>
                      </a:lnTo>
                      <a:lnTo>
                        <a:pt x="15442" y="5504"/>
                      </a:lnTo>
                      <a:lnTo>
                        <a:pt x="15442" y="5357"/>
                      </a:lnTo>
                      <a:lnTo>
                        <a:pt x="15484" y="5420"/>
                      </a:lnTo>
                      <a:lnTo>
                        <a:pt x="15589" y="5357"/>
                      </a:lnTo>
                      <a:lnTo>
                        <a:pt x="15673" y="5357"/>
                      </a:lnTo>
                      <a:lnTo>
                        <a:pt x="15589" y="5441"/>
                      </a:lnTo>
                      <a:lnTo>
                        <a:pt x="15589" y="5525"/>
                      </a:lnTo>
                      <a:lnTo>
                        <a:pt x="15882" y="5755"/>
                      </a:lnTo>
                      <a:lnTo>
                        <a:pt x="15798" y="5817"/>
                      </a:lnTo>
                      <a:lnTo>
                        <a:pt x="15673" y="5776"/>
                      </a:lnTo>
                      <a:lnTo>
                        <a:pt x="15652" y="5859"/>
                      </a:lnTo>
                      <a:lnTo>
                        <a:pt x="15610" y="6152"/>
                      </a:lnTo>
                      <a:lnTo>
                        <a:pt x="15610" y="6278"/>
                      </a:lnTo>
                      <a:lnTo>
                        <a:pt x="15673" y="6341"/>
                      </a:lnTo>
                      <a:lnTo>
                        <a:pt x="15756" y="6257"/>
                      </a:lnTo>
                      <a:lnTo>
                        <a:pt x="15882" y="6236"/>
                      </a:lnTo>
                      <a:lnTo>
                        <a:pt x="15986" y="6278"/>
                      </a:lnTo>
                      <a:lnTo>
                        <a:pt x="16028" y="6361"/>
                      </a:lnTo>
                      <a:lnTo>
                        <a:pt x="16196" y="6299"/>
                      </a:lnTo>
                      <a:lnTo>
                        <a:pt x="16384" y="6361"/>
                      </a:lnTo>
                      <a:lnTo>
                        <a:pt x="16530" y="6445"/>
                      </a:lnTo>
                      <a:lnTo>
                        <a:pt x="16384" y="6508"/>
                      </a:lnTo>
                      <a:lnTo>
                        <a:pt x="16405" y="6654"/>
                      </a:lnTo>
                      <a:lnTo>
                        <a:pt x="16384" y="6759"/>
                      </a:lnTo>
                      <a:lnTo>
                        <a:pt x="16196" y="6780"/>
                      </a:lnTo>
                      <a:lnTo>
                        <a:pt x="16217" y="6696"/>
                      </a:lnTo>
                      <a:lnTo>
                        <a:pt x="16112" y="6613"/>
                      </a:lnTo>
                      <a:lnTo>
                        <a:pt x="16028" y="6675"/>
                      </a:lnTo>
                      <a:lnTo>
                        <a:pt x="15882" y="6654"/>
                      </a:lnTo>
                      <a:lnTo>
                        <a:pt x="15819" y="6592"/>
                      </a:lnTo>
                      <a:lnTo>
                        <a:pt x="15777" y="6445"/>
                      </a:lnTo>
                      <a:lnTo>
                        <a:pt x="15673" y="6403"/>
                      </a:lnTo>
                      <a:lnTo>
                        <a:pt x="15610" y="6403"/>
                      </a:lnTo>
                      <a:lnTo>
                        <a:pt x="15484" y="6299"/>
                      </a:lnTo>
                      <a:lnTo>
                        <a:pt x="15505" y="6131"/>
                      </a:lnTo>
                      <a:lnTo>
                        <a:pt x="15652" y="5776"/>
                      </a:lnTo>
                      <a:lnTo>
                        <a:pt x="15610" y="5671"/>
                      </a:lnTo>
                      <a:lnTo>
                        <a:pt x="15568" y="5671"/>
                      </a:lnTo>
                      <a:lnTo>
                        <a:pt x="15463" y="5776"/>
                      </a:lnTo>
                      <a:lnTo>
                        <a:pt x="15463" y="6131"/>
                      </a:lnTo>
                      <a:lnTo>
                        <a:pt x="15401" y="6341"/>
                      </a:lnTo>
                      <a:lnTo>
                        <a:pt x="15296" y="6445"/>
                      </a:lnTo>
                      <a:lnTo>
                        <a:pt x="15296" y="6508"/>
                      </a:lnTo>
                      <a:lnTo>
                        <a:pt x="15380" y="6382"/>
                      </a:lnTo>
                      <a:lnTo>
                        <a:pt x="15463" y="6382"/>
                      </a:lnTo>
                      <a:lnTo>
                        <a:pt x="15505" y="6445"/>
                      </a:lnTo>
                      <a:lnTo>
                        <a:pt x="15652" y="6445"/>
                      </a:lnTo>
                      <a:lnTo>
                        <a:pt x="15694" y="6571"/>
                      </a:lnTo>
                      <a:lnTo>
                        <a:pt x="15694" y="6780"/>
                      </a:lnTo>
                      <a:lnTo>
                        <a:pt x="15589" y="6905"/>
                      </a:lnTo>
                      <a:lnTo>
                        <a:pt x="15442" y="6968"/>
                      </a:lnTo>
                      <a:lnTo>
                        <a:pt x="15442" y="6968"/>
                      </a:lnTo>
                      <a:lnTo>
                        <a:pt x="15589" y="6780"/>
                      </a:lnTo>
                      <a:lnTo>
                        <a:pt x="15589" y="6696"/>
                      </a:lnTo>
                      <a:lnTo>
                        <a:pt x="15505" y="6675"/>
                      </a:lnTo>
                      <a:lnTo>
                        <a:pt x="15463" y="6613"/>
                      </a:lnTo>
                      <a:lnTo>
                        <a:pt x="15380" y="6675"/>
                      </a:lnTo>
                      <a:lnTo>
                        <a:pt x="15191" y="6801"/>
                      </a:lnTo>
                      <a:lnTo>
                        <a:pt x="15191" y="6905"/>
                      </a:lnTo>
                      <a:lnTo>
                        <a:pt x="15087" y="6926"/>
                      </a:lnTo>
                      <a:lnTo>
                        <a:pt x="14982" y="6989"/>
                      </a:lnTo>
                      <a:lnTo>
                        <a:pt x="14961" y="6885"/>
                      </a:lnTo>
                      <a:lnTo>
                        <a:pt x="14898" y="6864"/>
                      </a:lnTo>
                      <a:lnTo>
                        <a:pt x="14752" y="6864"/>
                      </a:lnTo>
                      <a:lnTo>
                        <a:pt x="14668" y="6822"/>
                      </a:lnTo>
                      <a:lnTo>
                        <a:pt x="14647" y="6696"/>
                      </a:lnTo>
                      <a:lnTo>
                        <a:pt x="14564" y="6675"/>
                      </a:lnTo>
                      <a:lnTo>
                        <a:pt x="14522" y="6696"/>
                      </a:lnTo>
                      <a:lnTo>
                        <a:pt x="14417" y="6696"/>
                      </a:lnTo>
                      <a:lnTo>
                        <a:pt x="14417" y="6613"/>
                      </a:lnTo>
                      <a:lnTo>
                        <a:pt x="14334" y="6571"/>
                      </a:lnTo>
                      <a:lnTo>
                        <a:pt x="14250" y="6613"/>
                      </a:lnTo>
                      <a:lnTo>
                        <a:pt x="14208" y="6613"/>
                      </a:lnTo>
                      <a:lnTo>
                        <a:pt x="14208" y="6487"/>
                      </a:lnTo>
                      <a:lnTo>
                        <a:pt x="14145" y="6403"/>
                      </a:lnTo>
                      <a:lnTo>
                        <a:pt x="14145" y="6341"/>
                      </a:lnTo>
                      <a:lnTo>
                        <a:pt x="14250" y="6299"/>
                      </a:lnTo>
                      <a:lnTo>
                        <a:pt x="14396" y="6131"/>
                      </a:lnTo>
                      <a:lnTo>
                        <a:pt x="14459" y="6131"/>
                      </a:lnTo>
                      <a:lnTo>
                        <a:pt x="14543" y="6048"/>
                      </a:lnTo>
                      <a:lnTo>
                        <a:pt x="14543" y="5964"/>
                      </a:lnTo>
                      <a:lnTo>
                        <a:pt x="14396" y="5817"/>
                      </a:lnTo>
                      <a:lnTo>
                        <a:pt x="14313" y="5755"/>
                      </a:lnTo>
                      <a:lnTo>
                        <a:pt x="14208" y="5755"/>
                      </a:lnTo>
                      <a:lnTo>
                        <a:pt x="14020" y="5859"/>
                      </a:lnTo>
                      <a:lnTo>
                        <a:pt x="13915" y="5859"/>
                      </a:lnTo>
                      <a:lnTo>
                        <a:pt x="13810" y="5776"/>
                      </a:lnTo>
                      <a:lnTo>
                        <a:pt x="13706" y="5776"/>
                      </a:lnTo>
                      <a:lnTo>
                        <a:pt x="13371" y="5922"/>
                      </a:lnTo>
                      <a:lnTo>
                        <a:pt x="13329" y="5964"/>
                      </a:lnTo>
                      <a:lnTo>
                        <a:pt x="13392" y="6027"/>
                      </a:lnTo>
                      <a:lnTo>
                        <a:pt x="13517" y="6131"/>
                      </a:lnTo>
                      <a:lnTo>
                        <a:pt x="13497" y="6152"/>
                      </a:lnTo>
                      <a:lnTo>
                        <a:pt x="13392" y="6131"/>
                      </a:lnTo>
                      <a:lnTo>
                        <a:pt x="13287" y="6131"/>
                      </a:lnTo>
                      <a:lnTo>
                        <a:pt x="13225" y="6069"/>
                      </a:lnTo>
                      <a:lnTo>
                        <a:pt x="13120" y="6048"/>
                      </a:lnTo>
                      <a:lnTo>
                        <a:pt x="12911" y="6027"/>
                      </a:lnTo>
                      <a:lnTo>
                        <a:pt x="12701" y="6048"/>
                      </a:lnTo>
                      <a:lnTo>
                        <a:pt x="12639" y="6089"/>
                      </a:lnTo>
                      <a:lnTo>
                        <a:pt x="12639" y="6152"/>
                      </a:lnTo>
                      <a:lnTo>
                        <a:pt x="12534" y="6152"/>
                      </a:lnTo>
                      <a:lnTo>
                        <a:pt x="12492" y="6131"/>
                      </a:lnTo>
                      <a:lnTo>
                        <a:pt x="12429" y="6131"/>
                      </a:lnTo>
                      <a:lnTo>
                        <a:pt x="12262" y="6236"/>
                      </a:lnTo>
                      <a:lnTo>
                        <a:pt x="12262" y="6278"/>
                      </a:lnTo>
                      <a:lnTo>
                        <a:pt x="12178" y="6299"/>
                      </a:lnTo>
                      <a:lnTo>
                        <a:pt x="12011" y="6382"/>
                      </a:lnTo>
                      <a:lnTo>
                        <a:pt x="11865" y="6466"/>
                      </a:lnTo>
                      <a:lnTo>
                        <a:pt x="11802" y="6466"/>
                      </a:lnTo>
                      <a:lnTo>
                        <a:pt x="11823" y="6403"/>
                      </a:lnTo>
                      <a:lnTo>
                        <a:pt x="11844" y="6341"/>
                      </a:lnTo>
                      <a:lnTo>
                        <a:pt x="11739" y="6382"/>
                      </a:lnTo>
                      <a:lnTo>
                        <a:pt x="11634" y="6508"/>
                      </a:lnTo>
                      <a:lnTo>
                        <a:pt x="11634" y="6571"/>
                      </a:lnTo>
                      <a:lnTo>
                        <a:pt x="11802" y="6759"/>
                      </a:lnTo>
                      <a:lnTo>
                        <a:pt x="11948" y="6989"/>
                      </a:lnTo>
                      <a:lnTo>
                        <a:pt x="12116" y="7031"/>
                      </a:lnTo>
                      <a:lnTo>
                        <a:pt x="12241" y="7198"/>
                      </a:lnTo>
                      <a:lnTo>
                        <a:pt x="12367" y="7282"/>
                      </a:lnTo>
                      <a:lnTo>
                        <a:pt x="12429" y="7408"/>
                      </a:lnTo>
                      <a:lnTo>
                        <a:pt x="12534" y="7429"/>
                      </a:lnTo>
                      <a:lnTo>
                        <a:pt x="12660" y="7512"/>
                      </a:lnTo>
                      <a:lnTo>
                        <a:pt x="12597" y="7533"/>
                      </a:lnTo>
                      <a:lnTo>
                        <a:pt x="12429" y="7533"/>
                      </a:lnTo>
                      <a:lnTo>
                        <a:pt x="12388" y="7429"/>
                      </a:lnTo>
                      <a:lnTo>
                        <a:pt x="12262" y="7324"/>
                      </a:lnTo>
                      <a:lnTo>
                        <a:pt x="12178" y="7282"/>
                      </a:lnTo>
                      <a:lnTo>
                        <a:pt x="12137" y="7282"/>
                      </a:lnTo>
                      <a:lnTo>
                        <a:pt x="12011" y="7408"/>
                      </a:lnTo>
                      <a:lnTo>
                        <a:pt x="11885" y="7408"/>
                      </a:lnTo>
                      <a:lnTo>
                        <a:pt x="11802" y="7303"/>
                      </a:lnTo>
                      <a:lnTo>
                        <a:pt x="11906" y="7198"/>
                      </a:lnTo>
                      <a:lnTo>
                        <a:pt x="11906" y="7136"/>
                      </a:lnTo>
                      <a:lnTo>
                        <a:pt x="11823" y="7136"/>
                      </a:lnTo>
                      <a:lnTo>
                        <a:pt x="11739" y="7282"/>
                      </a:lnTo>
                      <a:lnTo>
                        <a:pt x="11781" y="7512"/>
                      </a:lnTo>
                      <a:lnTo>
                        <a:pt x="11802" y="7554"/>
                      </a:lnTo>
                      <a:lnTo>
                        <a:pt x="11802" y="7638"/>
                      </a:lnTo>
                      <a:lnTo>
                        <a:pt x="11676" y="7742"/>
                      </a:lnTo>
                      <a:lnTo>
                        <a:pt x="11593" y="7910"/>
                      </a:lnTo>
                      <a:lnTo>
                        <a:pt x="11572" y="8056"/>
                      </a:lnTo>
                      <a:lnTo>
                        <a:pt x="11593" y="8224"/>
                      </a:lnTo>
                      <a:lnTo>
                        <a:pt x="11802" y="8454"/>
                      </a:lnTo>
                      <a:lnTo>
                        <a:pt x="11990" y="8538"/>
                      </a:lnTo>
                      <a:lnTo>
                        <a:pt x="12116" y="8663"/>
                      </a:lnTo>
                      <a:lnTo>
                        <a:pt x="12199" y="8663"/>
                      </a:lnTo>
                      <a:lnTo>
                        <a:pt x="12346" y="8558"/>
                      </a:lnTo>
                      <a:lnTo>
                        <a:pt x="12492" y="8496"/>
                      </a:lnTo>
                      <a:lnTo>
                        <a:pt x="12639" y="8579"/>
                      </a:lnTo>
                      <a:lnTo>
                        <a:pt x="12890" y="8600"/>
                      </a:lnTo>
                      <a:lnTo>
                        <a:pt x="12994" y="8684"/>
                      </a:lnTo>
                      <a:lnTo>
                        <a:pt x="13015" y="8810"/>
                      </a:lnTo>
                      <a:lnTo>
                        <a:pt x="13078" y="8851"/>
                      </a:lnTo>
                      <a:lnTo>
                        <a:pt x="13141" y="8789"/>
                      </a:lnTo>
                      <a:lnTo>
                        <a:pt x="13141" y="8642"/>
                      </a:lnTo>
                      <a:lnTo>
                        <a:pt x="13162" y="8579"/>
                      </a:lnTo>
                      <a:lnTo>
                        <a:pt x="13266" y="8642"/>
                      </a:lnTo>
                      <a:lnTo>
                        <a:pt x="13266" y="8705"/>
                      </a:lnTo>
                      <a:lnTo>
                        <a:pt x="13162" y="8851"/>
                      </a:lnTo>
                      <a:lnTo>
                        <a:pt x="13162" y="8956"/>
                      </a:lnTo>
                      <a:lnTo>
                        <a:pt x="13204" y="8956"/>
                      </a:lnTo>
                      <a:lnTo>
                        <a:pt x="13371" y="8810"/>
                      </a:lnTo>
                      <a:lnTo>
                        <a:pt x="13413" y="8747"/>
                      </a:lnTo>
                      <a:lnTo>
                        <a:pt x="13601" y="8684"/>
                      </a:lnTo>
                      <a:lnTo>
                        <a:pt x="13831" y="8538"/>
                      </a:lnTo>
                      <a:lnTo>
                        <a:pt x="13999" y="8496"/>
                      </a:lnTo>
                      <a:lnTo>
                        <a:pt x="14082" y="8391"/>
                      </a:lnTo>
                      <a:lnTo>
                        <a:pt x="14124" y="8391"/>
                      </a:lnTo>
                      <a:lnTo>
                        <a:pt x="14145" y="8475"/>
                      </a:lnTo>
                      <a:lnTo>
                        <a:pt x="14208" y="8496"/>
                      </a:lnTo>
                      <a:lnTo>
                        <a:pt x="14396" y="8370"/>
                      </a:lnTo>
                      <a:lnTo>
                        <a:pt x="14543" y="8370"/>
                      </a:lnTo>
                      <a:lnTo>
                        <a:pt x="14606" y="8328"/>
                      </a:lnTo>
                      <a:lnTo>
                        <a:pt x="14543" y="8391"/>
                      </a:lnTo>
                      <a:lnTo>
                        <a:pt x="14417" y="8475"/>
                      </a:lnTo>
                      <a:lnTo>
                        <a:pt x="14417" y="8538"/>
                      </a:lnTo>
                      <a:lnTo>
                        <a:pt x="14459" y="8558"/>
                      </a:lnTo>
                      <a:lnTo>
                        <a:pt x="14354" y="8747"/>
                      </a:lnTo>
                      <a:lnTo>
                        <a:pt x="14208" y="8768"/>
                      </a:lnTo>
                      <a:lnTo>
                        <a:pt x="14145" y="8705"/>
                      </a:lnTo>
                      <a:lnTo>
                        <a:pt x="14082" y="8705"/>
                      </a:lnTo>
                      <a:lnTo>
                        <a:pt x="13915" y="8851"/>
                      </a:lnTo>
                      <a:lnTo>
                        <a:pt x="13915" y="8872"/>
                      </a:lnTo>
                      <a:lnTo>
                        <a:pt x="14041" y="8893"/>
                      </a:lnTo>
                      <a:lnTo>
                        <a:pt x="14124" y="8977"/>
                      </a:lnTo>
                      <a:lnTo>
                        <a:pt x="14124" y="9123"/>
                      </a:lnTo>
                      <a:lnTo>
                        <a:pt x="13936" y="9333"/>
                      </a:lnTo>
                      <a:lnTo>
                        <a:pt x="13915" y="9479"/>
                      </a:lnTo>
                      <a:lnTo>
                        <a:pt x="13873" y="9542"/>
                      </a:lnTo>
                      <a:lnTo>
                        <a:pt x="13831" y="9626"/>
                      </a:lnTo>
                      <a:lnTo>
                        <a:pt x="13873" y="9688"/>
                      </a:lnTo>
                      <a:lnTo>
                        <a:pt x="13894" y="9751"/>
                      </a:lnTo>
                      <a:lnTo>
                        <a:pt x="13873" y="9856"/>
                      </a:lnTo>
                      <a:lnTo>
                        <a:pt x="13748" y="10002"/>
                      </a:lnTo>
                      <a:lnTo>
                        <a:pt x="13643" y="10065"/>
                      </a:lnTo>
                      <a:lnTo>
                        <a:pt x="13538" y="10065"/>
                      </a:lnTo>
                      <a:lnTo>
                        <a:pt x="13476" y="10128"/>
                      </a:lnTo>
                      <a:lnTo>
                        <a:pt x="13371" y="10232"/>
                      </a:lnTo>
                      <a:lnTo>
                        <a:pt x="13287" y="10253"/>
                      </a:lnTo>
                      <a:lnTo>
                        <a:pt x="13162" y="10232"/>
                      </a:lnTo>
                      <a:lnTo>
                        <a:pt x="12994" y="10128"/>
                      </a:lnTo>
                      <a:lnTo>
                        <a:pt x="12953" y="10149"/>
                      </a:lnTo>
                      <a:lnTo>
                        <a:pt x="12890" y="10107"/>
                      </a:lnTo>
                      <a:lnTo>
                        <a:pt x="12806" y="10002"/>
                      </a:lnTo>
                      <a:lnTo>
                        <a:pt x="12785" y="10023"/>
                      </a:lnTo>
                      <a:lnTo>
                        <a:pt x="12681" y="10170"/>
                      </a:lnTo>
                      <a:lnTo>
                        <a:pt x="12555" y="10253"/>
                      </a:lnTo>
                      <a:lnTo>
                        <a:pt x="12471" y="10358"/>
                      </a:lnTo>
                      <a:lnTo>
                        <a:pt x="12241" y="10442"/>
                      </a:lnTo>
                      <a:lnTo>
                        <a:pt x="12157" y="10483"/>
                      </a:lnTo>
                      <a:lnTo>
                        <a:pt x="12053" y="10483"/>
                      </a:lnTo>
                      <a:lnTo>
                        <a:pt x="11948" y="10462"/>
                      </a:lnTo>
                      <a:lnTo>
                        <a:pt x="11760" y="10462"/>
                      </a:lnTo>
                      <a:lnTo>
                        <a:pt x="11634" y="10567"/>
                      </a:lnTo>
                      <a:lnTo>
                        <a:pt x="11509" y="10567"/>
                      </a:lnTo>
                      <a:lnTo>
                        <a:pt x="11425" y="10630"/>
                      </a:lnTo>
                      <a:lnTo>
                        <a:pt x="11425" y="10755"/>
                      </a:lnTo>
                      <a:lnTo>
                        <a:pt x="11341" y="10965"/>
                      </a:lnTo>
                      <a:lnTo>
                        <a:pt x="11279" y="11048"/>
                      </a:lnTo>
                      <a:lnTo>
                        <a:pt x="11279" y="10965"/>
                      </a:lnTo>
                      <a:lnTo>
                        <a:pt x="11132" y="10839"/>
                      </a:lnTo>
                      <a:lnTo>
                        <a:pt x="10986" y="10839"/>
                      </a:lnTo>
                      <a:lnTo>
                        <a:pt x="10902" y="10860"/>
                      </a:lnTo>
                      <a:lnTo>
                        <a:pt x="10923" y="10944"/>
                      </a:lnTo>
                      <a:lnTo>
                        <a:pt x="11007" y="10986"/>
                      </a:lnTo>
                      <a:lnTo>
                        <a:pt x="10965" y="11090"/>
                      </a:lnTo>
                      <a:lnTo>
                        <a:pt x="10902" y="11090"/>
                      </a:lnTo>
                      <a:lnTo>
                        <a:pt x="10860" y="10986"/>
                      </a:lnTo>
                      <a:lnTo>
                        <a:pt x="10756" y="10881"/>
                      </a:lnTo>
                      <a:lnTo>
                        <a:pt x="10693" y="10881"/>
                      </a:lnTo>
                      <a:lnTo>
                        <a:pt x="10546" y="11048"/>
                      </a:lnTo>
                      <a:lnTo>
                        <a:pt x="10484" y="11174"/>
                      </a:lnTo>
                      <a:lnTo>
                        <a:pt x="10400" y="11195"/>
                      </a:lnTo>
                      <a:lnTo>
                        <a:pt x="10337" y="11195"/>
                      </a:lnTo>
                      <a:lnTo>
                        <a:pt x="10065" y="11425"/>
                      </a:lnTo>
                      <a:lnTo>
                        <a:pt x="10023" y="11613"/>
                      </a:lnTo>
                      <a:lnTo>
                        <a:pt x="9960" y="11634"/>
                      </a:lnTo>
                      <a:lnTo>
                        <a:pt x="9835" y="11676"/>
                      </a:lnTo>
                      <a:lnTo>
                        <a:pt x="9730" y="11613"/>
                      </a:lnTo>
                      <a:lnTo>
                        <a:pt x="9709" y="11634"/>
                      </a:lnTo>
                      <a:lnTo>
                        <a:pt x="9814" y="11781"/>
                      </a:lnTo>
                      <a:lnTo>
                        <a:pt x="9772" y="11843"/>
                      </a:lnTo>
                      <a:lnTo>
                        <a:pt x="9709" y="11843"/>
                      </a:lnTo>
                      <a:lnTo>
                        <a:pt x="9647" y="11739"/>
                      </a:lnTo>
                      <a:lnTo>
                        <a:pt x="9605" y="11739"/>
                      </a:lnTo>
                      <a:lnTo>
                        <a:pt x="9542" y="11843"/>
                      </a:lnTo>
                      <a:lnTo>
                        <a:pt x="9416" y="12011"/>
                      </a:lnTo>
                      <a:lnTo>
                        <a:pt x="9416" y="12095"/>
                      </a:lnTo>
                      <a:lnTo>
                        <a:pt x="9521" y="12241"/>
                      </a:lnTo>
                      <a:lnTo>
                        <a:pt x="9542" y="12367"/>
                      </a:lnTo>
                      <a:lnTo>
                        <a:pt x="9521" y="12471"/>
                      </a:lnTo>
                      <a:lnTo>
                        <a:pt x="9458" y="12576"/>
                      </a:lnTo>
                      <a:lnTo>
                        <a:pt x="9500" y="12680"/>
                      </a:lnTo>
                      <a:lnTo>
                        <a:pt x="9563" y="12659"/>
                      </a:lnTo>
                      <a:lnTo>
                        <a:pt x="9647" y="12576"/>
                      </a:lnTo>
                      <a:lnTo>
                        <a:pt x="9668" y="12639"/>
                      </a:lnTo>
                      <a:lnTo>
                        <a:pt x="9709" y="12785"/>
                      </a:lnTo>
                      <a:lnTo>
                        <a:pt x="9647" y="12827"/>
                      </a:lnTo>
                      <a:lnTo>
                        <a:pt x="9605" y="12869"/>
                      </a:lnTo>
                      <a:lnTo>
                        <a:pt x="9626" y="12931"/>
                      </a:lnTo>
                      <a:lnTo>
                        <a:pt x="9709" y="12931"/>
                      </a:lnTo>
                      <a:lnTo>
                        <a:pt x="9751" y="12869"/>
                      </a:lnTo>
                      <a:lnTo>
                        <a:pt x="9835" y="12869"/>
                      </a:lnTo>
                      <a:lnTo>
                        <a:pt x="9856" y="12931"/>
                      </a:lnTo>
                      <a:lnTo>
                        <a:pt x="9856" y="12973"/>
                      </a:lnTo>
                      <a:lnTo>
                        <a:pt x="9981" y="12994"/>
                      </a:lnTo>
                      <a:lnTo>
                        <a:pt x="10086" y="13057"/>
                      </a:lnTo>
                      <a:lnTo>
                        <a:pt x="10232" y="13057"/>
                      </a:lnTo>
                      <a:lnTo>
                        <a:pt x="10337" y="12973"/>
                      </a:lnTo>
                      <a:lnTo>
                        <a:pt x="10379" y="12764"/>
                      </a:lnTo>
                      <a:lnTo>
                        <a:pt x="10463" y="12680"/>
                      </a:lnTo>
                      <a:lnTo>
                        <a:pt x="10672" y="12680"/>
                      </a:lnTo>
                      <a:lnTo>
                        <a:pt x="10756" y="12639"/>
                      </a:lnTo>
                      <a:lnTo>
                        <a:pt x="10651" y="12764"/>
                      </a:lnTo>
                      <a:lnTo>
                        <a:pt x="10546" y="12764"/>
                      </a:lnTo>
                      <a:lnTo>
                        <a:pt x="10358" y="12952"/>
                      </a:lnTo>
                      <a:lnTo>
                        <a:pt x="10337" y="13057"/>
                      </a:lnTo>
                      <a:lnTo>
                        <a:pt x="10253" y="13141"/>
                      </a:lnTo>
                      <a:lnTo>
                        <a:pt x="10358" y="13266"/>
                      </a:lnTo>
                      <a:lnTo>
                        <a:pt x="10358" y="13350"/>
                      </a:lnTo>
                      <a:lnTo>
                        <a:pt x="10191" y="13392"/>
                      </a:lnTo>
                      <a:lnTo>
                        <a:pt x="10149" y="13350"/>
                      </a:lnTo>
                      <a:lnTo>
                        <a:pt x="10149" y="13266"/>
                      </a:lnTo>
                      <a:lnTo>
                        <a:pt x="10086" y="13203"/>
                      </a:lnTo>
                      <a:lnTo>
                        <a:pt x="9981" y="13203"/>
                      </a:lnTo>
                      <a:lnTo>
                        <a:pt x="9940" y="13099"/>
                      </a:lnTo>
                      <a:lnTo>
                        <a:pt x="9772" y="13078"/>
                      </a:lnTo>
                      <a:lnTo>
                        <a:pt x="9730" y="12994"/>
                      </a:lnTo>
                      <a:lnTo>
                        <a:pt x="9647" y="13078"/>
                      </a:lnTo>
                      <a:lnTo>
                        <a:pt x="9542" y="13099"/>
                      </a:lnTo>
                      <a:lnTo>
                        <a:pt x="9521" y="13203"/>
                      </a:lnTo>
                      <a:lnTo>
                        <a:pt x="9437" y="13266"/>
                      </a:lnTo>
                      <a:lnTo>
                        <a:pt x="9312" y="13245"/>
                      </a:lnTo>
                      <a:lnTo>
                        <a:pt x="9291" y="13308"/>
                      </a:lnTo>
                      <a:lnTo>
                        <a:pt x="9333" y="13413"/>
                      </a:lnTo>
                      <a:lnTo>
                        <a:pt x="9396" y="13413"/>
                      </a:lnTo>
                      <a:lnTo>
                        <a:pt x="9312" y="13496"/>
                      </a:lnTo>
                      <a:lnTo>
                        <a:pt x="9291" y="13664"/>
                      </a:lnTo>
                      <a:lnTo>
                        <a:pt x="9312" y="13768"/>
                      </a:lnTo>
                      <a:lnTo>
                        <a:pt x="9396" y="13768"/>
                      </a:lnTo>
                      <a:lnTo>
                        <a:pt x="9396" y="13936"/>
                      </a:lnTo>
                      <a:lnTo>
                        <a:pt x="9416" y="13999"/>
                      </a:lnTo>
                      <a:lnTo>
                        <a:pt x="9416" y="14082"/>
                      </a:lnTo>
                      <a:lnTo>
                        <a:pt x="9521" y="14187"/>
                      </a:lnTo>
                      <a:lnTo>
                        <a:pt x="9521" y="14229"/>
                      </a:lnTo>
                      <a:lnTo>
                        <a:pt x="9396" y="14250"/>
                      </a:lnTo>
                      <a:lnTo>
                        <a:pt x="9354" y="14312"/>
                      </a:lnTo>
                      <a:lnTo>
                        <a:pt x="9730" y="14501"/>
                      </a:lnTo>
                      <a:lnTo>
                        <a:pt x="9877" y="14501"/>
                      </a:lnTo>
                      <a:lnTo>
                        <a:pt x="10065" y="14417"/>
                      </a:lnTo>
                      <a:lnTo>
                        <a:pt x="10170" y="14396"/>
                      </a:lnTo>
                      <a:lnTo>
                        <a:pt x="10232" y="14438"/>
                      </a:lnTo>
                      <a:lnTo>
                        <a:pt x="10295" y="14438"/>
                      </a:lnTo>
                      <a:lnTo>
                        <a:pt x="10463" y="14229"/>
                      </a:lnTo>
                      <a:lnTo>
                        <a:pt x="10463" y="14124"/>
                      </a:lnTo>
                      <a:lnTo>
                        <a:pt x="10400" y="14040"/>
                      </a:lnTo>
                      <a:lnTo>
                        <a:pt x="10400" y="13999"/>
                      </a:lnTo>
                      <a:lnTo>
                        <a:pt x="10567" y="13915"/>
                      </a:lnTo>
                      <a:lnTo>
                        <a:pt x="10714" y="13789"/>
                      </a:lnTo>
                      <a:lnTo>
                        <a:pt x="10986" y="13622"/>
                      </a:lnTo>
                      <a:lnTo>
                        <a:pt x="11090" y="13664"/>
                      </a:lnTo>
                      <a:lnTo>
                        <a:pt x="10986" y="13664"/>
                      </a:lnTo>
                      <a:lnTo>
                        <a:pt x="10756" y="13894"/>
                      </a:lnTo>
                      <a:lnTo>
                        <a:pt x="10588" y="13978"/>
                      </a:lnTo>
                      <a:lnTo>
                        <a:pt x="10588" y="14019"/>
                      </a:lnTo>
                      <a:lnTo>
                        <a:pt x="10693" y="14103"/>
                      </a:lnTo>
                      <a:lnTo>
                        <a:pt x="10693" y="14187"/>
                      </a:lnTo>
                      <a:lnTo>
                        <a:pt x="10588" y="14333"/>
                      </a:lnTo>
                      <a:lnTo>
                        <a:pt x="10463" y="14417"/>
                      </a:lnTo>
                      <a:lnTo>
                        <a:pt x="10442" y="14543"/>
                      </a:lnTo>
                      <a:lnTo>
                        <a:pt x="10463" y="14710"/>
                      </a:lnTo>
                      <a:lnTo>
                        <a:pt x="10442" y="14815"/>
                      </a:lnTo>
                      <a:lnTo>
                        <a:pt x="10442" y="14856"/>
                      </a:lnTo>
                      <a:lnTo>
                        <a:pt x="10442" y="14961"/>
                      </a:lnTo>
                      <a:lnTo>
                        <a:pt x="10463" y="15087"/>
                      </a:lnTo>
                      <a:lnTo>
                        <a:pt x="10295" y="15149"/>
                      </a:lnTo>
                      <a:lnTo>
                        <a:pt x="10232" y="15191"/>
                      </a:lnTo>
                      <a:lnTo>
                        <a:pt x="10191" y="15275"/>
                      </a:lnTo>
                      <a:lnTo>
                        <a:pt x="10044" y="15442"/>
                      </a:lnTo>
                      <a:lnTo>
                        <a:pt x="10002" y="15463"/>
                      </a:lnTo>
                      <a:lnTo>
                        <a:pt x="10044" y="15568"/>
                      </a:lnTo>
                      <a:lnTo>
                        <a:pt x="10044" y="15672"/>
                      </a:lnTo>
                      <a:lnTo>
                        <a:pt x="10107" y="15693"/>
                      </a:lnTo>
                      <a:lnTo>
                        <a:pt x="10212" y="15672"/>
                      </a:lnTo>
                      <a:lnTo>
                        <a:pt x="10274" y="15672"/>
                      </a:lnTo>
                      <a:lnTo>
                        <a:pt x="10316" y="15714"/>
                      </a:lnTo>
                      <a:lnTo>
                        <a:pt x="10253" y="15798"/>
                      </a:lnTo>
                      <a:lnTo>
                        <a:pt x="10128" y="15798"/>
                      </a:lnTo>
                      <a:lnTo>
                        <a:pt x="10065" y="15840"/>
                      </a:lnTo>
                      <a:lnTo>
                        <a:pt x="10086" y="15903"/>
                      </a:lnTo>
                      <a:lnTo>
                        <a:pt x="10065" y="15944"/>
                      </a:lnTo>
                      <a:lnTo>
                        <a:pt x="10086" y="16028"/>
                      </a:lnTo>
                      <a:lnTo>
                        <a:pt x="10023" y="16091"/>
                      </a:lnTo>
                      <a:lnTo>
                        <a:pt x="9940" y="16112"/>
                      </a:lnTo>
                      <a:lnTo>
                        <a:pt x="9835" y="16154"/>
                      </a:lnTo>
                      <a:lnTo>
                        <a:pt x="9751" y="16133"/>
                      </a:lnTo>
                      <a:lnTo>
                        <a:pt x="9709" y="16154"/>
                      </a:lnTo>
                      <a:lnTo>
                        <a:pt x="9772" y="16216"/>
                      </a:lnTo>
                      <a:lnTo>
                        <a:pt x="9877" y="16237"/>
                      </a:lnTo>
                      <a:lnTo>
                        <a:pt x="9960" y="16300"/>
                      </a:lnTo>
                      <a:lnTo>
                        <a:pt x="10086" y="16154"/>
                      </a:lnTo>
                      <a:lnTo>
                        <a:pt x="10337" y="16007"/>
                      </a:lnTo>
                      <a:lnTo>
                        <a:pt x="10379" y="16007"/>
                      </a:lnTo>
                      <a:lnTo>
                        <a:pt x="10463" y="16028"/>
                      </a:lnTo>
                      <a:lnTo>
                        <a:pt x="10546" y="15944"/>
                      </a:lnTo>
                      <a:lnTo>
                        <a:pt x="10714" y="15882"/>
                      </a:lnTo>
                      <a:lnTo>
                        <a:pt x="10693" y="15944"/>
                      </a:lnTo>
                      <a:lnTo>
                        <a:pt x="10630" y="16007"/>
                      </a:lnTo>
                      <a:lnTo>
                        <a:pt x="10630" y="16049"/>
                      </a:lnTo>
                      <a:lnTo>
                        <a:pt x="10693" y="16091"/>
                      </a:lnTo>
                      <a:lnTo>
                        <a:pt x="10714" y="16196"/>
                      </a:lnTo>
                      <a:lnTo>
                        <a:pt x="10693" y="16237"/>
                      </a:lnTo>
                      <a:lnTo>
                        <a:pt x="10776" y="16300"/>
                      </a:lnTo>
                      <a:lnTo>
                        <a:pt x="10881" y="16216"/>
                      </a:lnTo>
                      <a:lnTo>
                        <a:pt x="10944" y="16133"/>
                      </a:lnTo>
                      <a:lnTo>
                        <a:pt x="10986" y="16196"/>
                      </a:lnTo>
                      <a:lnTo>
                        <a:pt x="10965" y="16237"/>
                      </a:lnTo>
                      <a:lnTo>
                        <a:pt x="11049" y="16363"/>
                      </a:lnTo>
                      <a:lnTo>
                        <a:pt x="11069" y="16551"/>
                      </a:lnTo>
                      <a:lnTo>
                        <a:pt x="11049" y="16656"/>
                      </a:lnTo>
                      <a:lnTo>
                        <a:pt x="11090" y="16823"/>
                      </a:lnTo>
                      <a:lnTo>
                        <a:pt x="11153" y="16823"/>
                      </a:lnTo>
                      <a:lnTo>
                        <a:pt x="11195" y="16677"/>
                      </a:lnTo>
                      <a:lnTo>
                        <a:pt x="11195" y="16572"/>
                      </a:lnTo>
                      <a:lnTo>
                        <a:pt x="11300" y="16426"/>
                      </a:lnTo>
                      <a:lnTo>
                        <a:pt x="11321" y="16321"/>
                      </a:lnTo>
                      <a:lnTo>
                        <a:pt x="11467" y="16216"/>
                      </a:lnTo>
                      <a:lnTo>
                        <a:pt x="11488" y="16216"/>
                      </a:lnTo>
                      <a:lnTo>
                        <a:pt x="11593" y="16133"/>
                      </a:lnTo>
                      <a:lnTo>
                        <a:pt x="11739" y="16133"/>
                      </a:lnTo>
                      <a:lnTo>
                        <a:pt x="11593" y="16216"/>
                      </a:lnTo>
                      <a:lnTo>
                        <a:pt x="11425" y="16405"/>
                      </a:lnTo>
                      <a:lnTo>
                        <a:pt x="11425" y="16447"/>
                      </a:lnTo>
                      <a:lnTo>
                        <a:pt x="11572" y="16614"/>
                      </a:lnTo>
                      <a:lnTo>
                        <a:pt x="11634" y="16635"/>
                      </a:lnTo>
                      <a:lnTo>
                        <a:pt x="11802" y="16551"/>
                      </a:lnTo>
                      <a:lnTo>
                        <a:pt x="12032" y="16530"/>
                      </a:lnTo>
                      <a:lnTo>
                        <a:pt x="12137" y="16447"/>
                      </a:lnTo>
                      <a:lnTo>
                        <a:pt x="12220" y="16447"/>
                      </a:lnTo>
                      <a:lnTo>
                        <a:pt x="12429" y="16342"/>
                      </a:lnTo>
                      <a:lnTo>
                        <a:pt x="12513" y="16342"/>
                      </a:lnTo>
                      <a:lnTo>
                        <a:pt x="12429" y="16363"/>
                      </a:lnTo>
                      <a:lnTo>
                        <a:pt x="12304" y="16530"/>
                      </a:lnTo>
                      <a:lnTo>
                        <a:pt x="12304" y="16572"/>
                      </a:lnTo>
                      <a:lnTo>
                        <a:pt x="12220" y="16656"/>
                      </a:lnTo>
                      <a:lnTo>
                        <a:pt x="11906" y="16844"/>
                      </a:lnTo>
                      <a:lnTo>
                        <a:pt x="11781" y="16970"/>
                      </a:lnTo>
                      <a:lnTo>
                        <a:pt x="11676" y="17158"/>
                      </a:lnTo>
                      <a:lnTo>
                        <a:pt x="11634" y="17263"/>
                      </a:lnTo>
                      <a:lnTo>
                        <a:pt x="11697" y="17367"/>
                      </a:lnTo>
                      <a:lnTo>
                        <a:pt x="11802" y="17451"/>
                      </a:lnTo>
                      <a:lnTo>
                        <a:pt x="11613" y="17409"/>
                      </a:lnTo>
                      <a:lnTo>
                        <a:pt x="11530" y="17451"/>
                      </a:lnTo>
                      <a:lnTo>
                        <a:pt x="11425" y="17577"/>
                      </a:lnTo>
                      <a:lnTo>
                        <a:pt x="11383" y="17702"/>
                      </a:lnTo>
                      <a:lnTo>
                        <a:pt x="11216" y="17869"/>
                      </a:lnTo>
                      <a:lnTo>
                        <a:pt x="11153" y="17974"/>
                      </a:lnTo>
                      <a:lnTo>
                        <a:pt x="11174" y="18016"/>
                      </a:lnTo>
                      <a:lnTo>
                        <a:pt x="11216" y="18079"/>
                      </a:lnTo>
                      <a:lnTo>
                        <a:pt x="11195" y="18141"/>
                      </a:lnTo>
                      <a:lnTo>
                        <a:pt x="11111" y="18121"/>
                      </a:lnTo>
                      <a:lnTo>
                        <a:pt x="11090" y="18037"/>
                      </a:lnTo>
                      <a:lnTo>
                        <a:pt x="11007" y="18016"/>
                      </a:lnTo>
                      <a:lnTo>
                        <a:pt x="10944" y="18121"/>
                      </a:lnTo>
                      <a:lnTo>
                        <a:pt x="10776" y="18204"/>
                      </a:lnTo>
                      <a:lnTo>
                        <a:pt x="10839" y="18288"/>
                      </a:lnTo>
                      <a:lnTo>
                        <a:pt x="10776" y="18351"/>
                      </a:lnTo>
                      <a:lnTo>
                        <a:pt x="10693" y="18330"/>
                      </a:lnTo>
                      <a:lnTo>
                        <a:pt x="10672" y="18288"/>
                      </a:lnTo>
                      <a:lnTo>
                        <a:pt x="10630" y="18330"/>
                      </a:lnTo>
                      <a:lnTo>
                        <a:pt x="10358" y="18539"/>
                      </a:lnTo>
                      <a:lnTo>
                        <a:pt x="10274" y="18644"/>
                      </a:lnTo>
                      <a:lnTo>
                        <a:pt x="10316" y="18727"/>
                      </a:lnTo>
                      <a:lnTo>
                        <a:pt x="10253" y="18769"/>
                      </a:lnTo>
                      <a:lnTo>
                        <a:pt x="10170" y="18748"/>
                      </a:lnTo>
                      <a:lnTo>
                        <a:pt x="10170" y="18644"/>
                      </a:lnTo>
                      <a:lnTo>
                        <a:pt x="10023" y="18727"/>
                      </a:lnTo>
                      <a:lnTo>
                        <a:pt x="9898" y="18811"/>
                      </a:lnTo>
                      <a:lnTo>
                        <a:pt x="9793" y="18853"/>
                      </a:lnTo>
                      <a:lnTo>
                        <a:pt x="9751" y="18937"/>
                      </a:lnTo>
                      <a:lnTo>
                        <a:pt x="9647" y="18978"/>
                      </a:lnTo>
                      <a:lnTo>
                        <a:pt x="9500" y="18978"/>
                      </a:lnTo>
                      <a:lnTo>
                        <a:pt x="9333" y="19146"/>
                      </a:lnTo>
                      <a:lnTo>
                        <a:pt x="9082" y="19250"/>
                      </a:lnTo>
                      <a:lnTo>
                        <a:pt x="8893" y="19397"/>
                      </a:lnTo>
                      <a:lnTo>
                        <a:pt x="8810" y="19564"/>
                      </a:lnTo>
                      <a:lnTo>
                        <a:pt x="8810" y="19606"/>
                      </a:lnTo>
                      <a:lnTo>
                        <a:pt x="8872" y="19711"/>
                      </a:lnTo>
                      <a:lnTo>
                        <a:pt x="8872" y="19794"/>
                      </a:lnTo>
                      <a:lnTo>
                        <a:pt x="8852" y="19815"/>
                      </a:lnTo>
                      <a:lnTo>
                        <a:pt x="8768" y="19711"/>
                      </a:lnTo>
                      <a:lnTo>
                        <a:pt x="8747" y="19711"/>
                      </a:lnTo>
                      <a:lnTo>
                        <a:pt x="8705" y="19773"/>
                      </a:lnTo>
                      <a:lnTo>
                        <a:pt x="8747" y="19857"/>
                      </a:lnTo>
                      <a:lnTo>
                        <a:pt x="8684" y="19878"/>
                      </a:lnTo>
                      <a:lnTo>
                        <a:pt x="8621" y="19794"/>
                      </a:lnTo>
                      <a:lnTo>
                        <a:pt x="8705" y="19711"/>
                      </a:lnTo>
                      <a:cubicBezTo>
                        <a:pt x="8761" y="19673"/>
                        <a:pt x="8717" y="19603"/>
                        <a:pt x="8677" y="19603"/>
                      </a:cubicBezTo>
                      <a:cubicBezTo>
                        <a:pt x="8673" y="19603"/>
                        <a:pt x="8668" y="19604"/>
                        <a:pt x="8663" y="19606"/>
                      </a:cubicBezTo>
                      <a:lnTo>
                        <a:pt x="8600" y="19585"/>
                      </a:lnTo>
                      <a:lnTo>
                        <a:pt x="8496" y="19585"/>
                      </a:lnTo>
                      <a:lnTo>
                        <a:pt x="8454" y="19564"/>
                      </a:lnTo>
                      <a:lnTo>
                        <a:pt x="8349" y="19585"/>
                      </a:lnTo>
                      <a:lnTo>
                        <a:pt x="8161" y="19606"/>
                      </a:lnTo>
                      <a:lnTo>
                        <a:pt x="8056" y="19669"/>
                      </a:lnTo>
                      <a:lnTo>
                        <a:pt x="7973" y="19773"/>
                      </a:lnTo>
                      <a:lnTo>
                        <a:pt x="7826" y="19815"/>
                      </a:lnTo>
                      <a:lnTo>
                        <a:pt x="7680" y="19899"/>
                      </a:lnTo>
                      <a:lnTo>
                        <a:pt x="7554" y="20066"/>
                      </a:lnTo>
                      <a:lnTo>
                        <a:pt x="7575" y="20108"/>
                      </a:lnTo>
                      <a:lnTo>
                        <a:pt x="7533" y="20171"/>
                      </a:lnTo>
                      <a:lnTo>
                        <a:pt x="7471" y="20171"/>
                      </a:lnTo>
                      <a:lnTo>
                        <a:pt x="7345" y="20213"/>
                      </a:lnTo>
                      <a:lnTo>
                        <a:pt x="7261" y="20276"/>
                      </a:lnTo>
                      <a:lnTo>
                        <a:pt x="7261" y="20338"/>
                      </a:lnTo>
                      <a:lnTo>
                        <a:pt x="7219" y="20338"/>
                      </a:lnTo>
                      <a:lnTo>
                        <a:pt x="7115" y="20318"/>
                      </a:lnTo>
                      <a:lnTo>
                        <a:pt x="7010" y="20338"/>
                      </a:lnTo>
                      <a:lnTo>
                        <a:pt x="6989" y="20422"/>
                      </a:lnTo>
                      <a:lnTo>
                        <a:pt x="6947" y="20548"/>
                      </a:lnTo>
                      <a:lnTo>
                        <a:pt x="6947" y="20590"/>
                      </a:lnTo>
                      <a:cubicBezTo>
                        <a:pt x="6927" y="20590"/>
                        <a:pt x="6906" y="20610"/>
                        <a:pt x="6885" y="20610"/>
                      </a:cubicBezTo>
                      <a:lnTo>
                        <a:pt x="6843" y="20590"/>
                      </a:lnTo>
                      <a:lnTo>
                        <a:pt x="6906" y="20485"/>
                      </a:lnTo>
                      <a:lnTo>
                        <a:pt x="6822" y="20380"/>
                      </a:lnTo>
                      <a:lnTo>
                        <a:pt x="6675" y="20380"/>
                      </a:lnTo>
                      <a:lnTo>
                        <a:pt x="6634" y="20422"/>
                      </a:lnTo>
                      <a:lnTo>
                        <a:pt x="6571" y="20485"/>
                      </a:lnTo>
                      <a:lnTo>
                        <a:pt x="6466" y="20485"/>
                      </a:lnTo>
                      <a:lnTo>
                        <a:pt x="6403" y="20527"/>
                      </a:lnTo>
                      <a:lnTo>
                        <a:pt x="6299" y="20422"/>
                      </a:lnTo>
                      <a:lnTo>
                        <a:pt x="6257" y="20422"/>
                      </a:lnTo>
                      <a:lnTo>
                        <a:pt x="6152" y="20610"/>
                      </a:lnTo>
                      <a:lnTo>
                        <a:pt x="6090" y="20631"/>
                      </a:lnTo>
                      <a:lnTo>
                        <a:pt x="5985" y="20715"/>
                      </a:lnTo>
                      <a:lnTo>
                        <a:pt x="5943" y="20694"/>
                      </a:lnTo>
                      <a:lnTo>
                        <a:pt x="5880" y="20736"/>
                      </a:lnTo>
                      <a:lnTo>
                        <a:pt x="5859" y="20841"/>
                      </a:lnTo>
                      <a:lnTo>
                        <a:pt x="5880" y="20945"/>
                      </a:lnTo>
                      <a:lnTo>
                        <a:pt x="5943" y="20966"/>
                      </a:lnTo>
                      <a:cubicBezTo>
                        <a:pt x="5776" y="21029"/>
                        <a:pt x="5629" y="21071"/>
                        <a:pt x="5462" y="21154"/>
                      </a:cubicBezTo>
                      <a:lnTo>
                        <a:pt x="5441" y="21071"/>
                      </a:lnTo>
                      <a:lnTo>
                        <a:pt x="5378" y="21050"/>
                      </a:lnTo>
                      <a:lnTo>
                        <a:pt x="5378" y="21154"/>
                      </a:lnTo>
                      <a:lnTo>
                        <a:pt x="5378" y="21217"/>
                      </a:lnTo>
                      <a:cubicBezTo>
                        <a:pt x="5357" y="21217"/>
                        <a:pt x="5336" y="21238"/>
                        <a:pt x="5274" y="21238"/>
                      </a:cubicBezTo>
                      <a:lnTo>
                        <a:pt x="5232" y="21217"/>
                      </a:lnTo>
                      <a:lnTo>
                        <a:pt x="5169" y="21134"/>
                      </a:lnTo>
                      <a:lnTo>
                        <a:pt x="5064" y="21154"/>
                      </a:lnTo>
                      <a:lnTo>
                        <a:pt x="5064" y="21238"/>
                      </a:lnTo>
                      <a:lnTo>
                        <a:pt x="5127" y="21280"/>
                      </a:lnTo>
                      <a:cubicBezTo>
                        <a:pt x="5106" y="21322"/>
                        <a:pt x="5043" y="21322"/>
                        <a:pt x="5022" y="21343"/>
                      </a:cubicBezTo>
                      <a:lnTo>
                        <a:pt x="4960" y="21280"/>
                      </a:lnTo>
                      <a:lnTo>
                        <a:pt x="4960" y="21364"/>
                      </a:lnTo>
                      <a:cubicBezTo>
                        <a:pt x="4939" y="21385"/>
                        <a:pt x="4918" y="21385"/>
                        <a:pt x="4897" y="21385"/>
                      </a:cubicBezTo>
                      <a:lnTo>
                        <a:pt x="4855" y="21343"/>
                      </a:lnTo>
                      <a:lnTo>
                        <a:pt x="4730" y="21322"/>
                      </a:lnTo>
                      <a:lnTo>
                        <a:pt x="4688" y="21238"/>
                      </a:lnTo>
                      <a:lnTo>
                        <a:pt x="4583" y="21238"/>
                      </a:lnTo>
                      <a:lnTo>
                        <a:pt x="4478" y="21343"/>
                      </a:lnTo>
                      <a:lnTo>
                        <a:pt x="4478" y="21426"/>
                      </a:lnTo>
                      <a:lnTo>
                        <a:pt x="4541" y="21489"/>
                      </a:lnTo>
                      <a:cubicBezTo>
                        <a:pt x="4520" y="21489"/>
                        <a:pt x="4499" y="21531"/>
                        <a:pt x="4499" y="21531"/>
                      </a:cubicBezTo>
                      <a:lnTo>
                        <a:pt x="4395" y="21468"/>
                      </a:lnTo>
                      <a:lnTo>
                        <a:pt x="4290" y="21552"/>
                      </a:lnTo>
                      <a:lnTo>
                        <a:pt x="4290" y="21594"/>
                      </a:lnTo>
                      <a:cubicBezTo>
                        <a:pt x="4081" y="21678"/>
                        <a:pt x="3893" y="21761"/>
                        <a:pt x="3683" y="21845"/>
                      </a:cubicBezTo>
                      <a:lnTo>
                        <a:pt x="3704" y="21782"/>
                      </a:lnTo>
                      <a:lnTo>
                        <a:pt x="3809" y="21740"/>
                      </a:lnTo>
                      <a:lnTo>
                        <a:pt x="3746" y="21698"/>
                      </a:lnTo>
                      <a:lnTo>
                        <a:pt x="3704" y="21573"/>
                      </a:lnTo>
                      <a:lnTo>
                        <a:pt x="3600" y="21636"/>
                      </a:lnTo>
                      <a:lnTo>
                        <a:pt x="3432" y="21636"/>
                      </a:lnTo>
                      <a:lnTo>
                        <a:pt x="3453" y="21698"/>
                      </a:lnTo>
                      <a:lnTo>
                        <a:pt x="3390" y="21803"/>
                      </a:lnTo>
                      <a:lnTo>
                        <a:pt x="3286" y="21845"/>
                      </a:lnTo>
                      <a:lnTo>
                        <a:pt x="3160" y="21970"/>
                      </a:lnTo>
                      <a:lnTo>
                        <a:pt x="3160" y="22012"/>
                      </a:lnTo>
                      <a:cubicBezTo>
                        <a:pt x="2951" y="22096"/>
                        <a:pt x="2742" y="22159"/>
                        <a:pt x="2533" y="22201"/>
                      </a:cubicBezTo>
                      <a:lnTo>
                        <a:pt x="2512" y="22180"/>
                      </a:lnTo>
                      <a:lnTo>
                        <a:pt x="2386" y="22222"/>
                      </a:lnTo>
                      <a:lnTo>
                        <a:pt x="2407" y="22263"/>
                      </a:lnTo>
                      <a:cubicBezTo>
                        <a:pt x="2344" y="22263"/>
                        <a:pt x="2302" y="22284"/>
                        <a:pt x="2240" y="22284"/>
                      </a:cubicBezTo>
                      <a:cubicBezTo>
                        <a:pt x="2177" y="22305"/>
                        <a:pt x="2093" y="22305"/>
                        <a:pt x="2009" y="22326"/>
                      </a:cubicBezTo>
                      <a:lnTo>
                        <a:pt x="1926" y="22263"/>
                      </a:lnTo>
                      <a:lnTo>
                        <a:pt x="1821" y="22368"/>
                      </a:lnTo>
                      <a:lnTo>
                        <a:pt x="1821" y="22389"/>
                      </a:lnTo>
                      <a:cubicBezTo>
                        <a:pt x="1758" y="22410"/>
                        <a:pt x="1654" y="22410"/>
                        <a:pt x="1570" y="22431"/>
                      </a:cubicBezTo>
                      <a:cubicBezTo>
                        <a:pt x="1264" y="22480"/>
                        <a:pt x="957" y="22500"/>
                        <a:pt x="651" y="22500"/>
                      </a:cubicBezTo>
                      <a:cubicBezTo>
                        <a:pt x="434" y="22500"/>
                        <a:pt x="218" y="22490"/>
                        <a:pt x="1" y="22473"/>
                      </a:cubicBezTo>
                      <a:lnTo>
                        <a:pt x="1" y="22473"/>
                      </a:lnTo>
                      <a:cubicBezTo>
                        <a:pt x="332" y="22512"/>
                        <a:pt x="664" y="22527"/>
                        <a:pt x="990" y="22527"/>
                      </a:cubicBezTo>
                      <a:cubicBezTo>
                        <a:pt x="1179" y="22527"/>
                        <a:pt x="1365" y="22522"/>
                        <a:pt x="1549" y="22514"/>
                      </a:cubicBezTo>
                      <a:lnTo>
                        <a:pt x="1549" y="22535"/>
                      </a:lnTo>
                      <a:lnTo>
                        <a:pt x="1654" y="22577"/>
                      </a:lnTo>
                      <a:lnTo>
                        <a:pt x="1612" y="22514"/>
                      </a:lnTo>
                      <a:cubicBezTo>
                        <a:pt x="2093" y="22473"/>
                        <a:pt x="2533" y="22389"/>
                        <a:pt x="2972" y="22263"/>
                      </a:cubicBezTo>
                      <a:lnTo>
                        <a:pt x="2972" y="22263"/>
                      </a:lnTo>
                      <a:lnTo>
                        <a:pt x="2867" y="22368"/>
                      </a:lnTo>
                      <a:lnTo>
                        <a:pt x="3077" y="22368"/>
                      </a:lnTo>
                      <a:lnTo>
                        <a:pt x="3223" y="22222"/>
                      </a:lnTo>
                      <a:lnTo>
                        <a:pt x="3370" y="22222"/>
                      </a:lnTo>
                      <a:lnTo>
                        <a:pt x="3453" y="22159"/>
                      </a:lnTo>
                      <a:cubicBezTo>
                        <a:pt x="3579" y="22096"/>
                        <a:pt x="3746" y="22075"/>
                        <a:pt x="3872" y="22012"/>
                      </a:cubicBezTo>
                      <a:lnTo>
                        <a:pt x="3893" y="22054"/>
                      </a:lnTo>
                      <a:lnTo>
                        <a:pt x="4081" y="22054"/>
                      </a:lnTo>
                      <a:lnTo>
                        <a:pt x="4227" y="21991"/>
                      </a:lnTo>
                      <a:lnTo>
                        <a:pt x="4290" y="21719"/>
                      </a:lnTo>
                      <a:lnTo>
                        <a:pt x="4311" y="21803"/>
                      </a:lnTo>
                      <a:lnTo>
                        <a:pt x="4374" y="21845"/>
                      </a:lnTo>
                      <a:lnTo>
                        <a:pt x="4416" y="21740"/>
                      </a:lnTo>
                      <a:lnTo>
                        <a:pt x="4458" y="21657"/>
                      </a:lnTo>
                      <a:lnTo>
                        <a:pt x="4520" y="21678"/>
                      </a:lnTo>
                      <a:lnTo>
                        <a:pt x="4562" y="21740"/>
                      </a:lnTo>
                      <a:lnTo>
                        <a:pt x="4604" y="21719"/>
                      </a:lnTo>
                      <a:lnTo>
                        <a:pt x="4688" y="21615"/>
                      </a:lnTo>
                      <a:lnTo>
                        <a:pt x="4834" y="21531"/>
                      </a:lnTo>
                      <a:lnTo>
                        <a:pt x="4834" y="21468"/>
                      </a:lnTo>
                      <a:cubicBezTo>
                        <a:pt x="5043" y="21406"/>
                        <a:pt x="5253" y="21301"/>
                        <a:pt x="5462" y="21217"/>
                      </a:cubicBezTo>
                      <a:lnTo>
                        <a:pt x="5462" y="21217"/>
                      </a:lnTo>
                      <a:lnTo>
                        <a:pt x="5420" y="21238"/>
                      </a:lnTo>
                      <a:lnTo>
                        <a:pt x="5546" y="21238"/>
                      </a:lnTo>
                      <a:lnTo>
                        <a:pt x="5504" y="21196"/>
                      </a:lnTo>
                      <a:cubicBezTo>
                        <a:pt x="5839" y="21050"/>
                        <a:pt x="6173" y="20903"/>
                        <a:pt x="6508" y="20778"/>
                      </a:cubicBezTo>
                      <a:lnTo>
                        <a:pt x="6571" y="20799"/>
                      </a:lnTo>
                      <a:lnTo>
                        <a:pt x="6759" y="20778"/>
                      </a:lnTo>
                      <a:lnTo>
                        <a:pt x="6822" y="20694"/>
                      </a:lnTo>
                      <a:lnTo>
                        <a:pt x="6989" y="20715"/>
                      </a:lnTo>
                      <a:lnTo>
                        <a:pt x="6989" y="20673"/>
                      </a:lnTo>
                      <a:lnTo>
                        <a:pt x="6927" y="20610"/>
                      </a:lnTo>
                      <a:cubicBezTo>
                        <a:pt x="7031" y="20569"/>
                        <a:pt x="7136" y="20527"/>
                        <a:pt x="7240" y="20485"/>
                      </a:cubicBezTo>
                      <a:lnTo>
                        <a:pt x="7282" y="20485"/>
                      </a:lnTo>
                      <a:cubicBezTo>
                        <a:pt x="7324" y="20464"/>
                        <a:pt x="7387" y="20422"/>
                        <a:pt x="7429" y="20422"/>
                      </a:cubicBezTo>
                      <a:lnTo>
                        <a:pt x="7450" y="20485"/>
                      </a:lnTo>
                      <a:lnTo>
                        <a:pt x="7554" y="20485"/>
                      </a:lnTo>
                      <a:lnTo>
                        <a:pt x="7617" y="20380"/>
                      </a:lnTo>
                      <a:lnTo>
                        <a:pt x="7638" y="20464"/>
                      </a:lnTo>
                      <a:lnTo>
                        <a:pt x="7659" y="20464"/>
                      </a:lnTo>
                      <a:lnTo>
                        <a:pt x="7701" y="20380"/>
                      </a:lnTo>
                      <a:lnTo>
                        <a:pt x="7763" y="20318"/>
                      </a:lnTo>
                      <a:lnTo>
                        <a:pt x="7868" y="20318"/>
                      </a:lnTo>
                      <a:lnTo>
                        <a:pt x="7973" y="20255"/>
                      </a:lnTo>
                      <a:lnTo>
                        <a:pt x="8015" y="20171"/>
                      </a:lnTo>
                      <a:cubicBezTo>
                        <a:pt x="8077" y="20150"/>
                        <a:pt x="8161" y="20087"/>
                        <a:pt x="8224" y="20066"/>
                      </a:cubicBezTo>
                      <a:lnTo>
                        <a:pt x="8224" y="20066"/>
                      </a:lnTo>
                      <a:lnTo>
                        <a:pt x="8182" y="20108"/>
                      </a:lnTo>
                      <a:lnTo>
                        <a:pt x="8182" y="20213"/>
                      </a:lnTo>
                      <a:lnTo>
                        <a:pt x="8224" y="20255"/>
                      </a:lnTo>
                      <a:lnTo>
                        <a:pt x="8370" y="20150"/>
                      </a:lnTo>
                      <a:lnTo>
                        <a:pt x="8391" y="20066"/>
                      </a:lnTo>
                      <a:lnTo>
                        <a:pt x="8475" y="20045"/>
                      </a:lnTo>
                      <a:lnTo>
                        <a:pt x="8496" y="20087"/>
                      </a:lnTo>
                      <a:lnTo>
                        <a:pt x="8538" y="20045"/>
                      </a:lnTo>
                      <a:lnTo>
                        <a:pt x="8580" y="20045"/>
                      </a:lnTo>
                      <a:lnTo>
                        <a:pt x="8600" y="20108"/>
                      </a:lnTo>
                      <a:lnTo>
                        <a:pt x="8580" y="20192"/>
                      </a:lnTo>
                      <a:lnTo>
                        <a:pt x="8642" y="20192"/>
                      </a:lnTo>
                      <a:lnTo>
                        <a:pt x="8705" y="20087"/>
                      </a:lnTo>
                      <a:lnTo>
                        <a:pt x="8789" y="20087"/>
                      </a:lnTo>
                      <a:lnTo>
                        <a:pt x="8872" y="20004"/>
                      </a:lnTo>
                      <a:lnTo>
                        <a:pt x="8977" y="20004"/>
                      </a:lnTo>
                      <a:lnTo>
                        <a:pt x="9082" y="19857"/>
                      </a:lnTo>
                      <a:lnTo>
                        <a:pt x="9186" y="19794"/>
                      </a:lnTo>
                      <a:lnTo>
                        <a:pt x="9270" y="19836"/>
                      </a:lnTo>
                      <a:lnTo>
                        <a:pt x="9270" y="19899"/>
                      </a:lnTo>
                      <a:lnTo>
                        <a:pt x="9186" y="20004"/>
                      </a:lnTo>
                      <a:lnTo>
                        <a:pt x="9103" y="20150"/>
                      </a:lnTo>
                      <a:lnTo>
                        <a:pt x="9103" y="20192"/>
                      </a:lnTo>
                      <a:lnTo>
                        <a:pt x="9165" y="20192"/>
                      </a:lnTo>
                      <a:lnTo>
                        <a:pt x="9312" y="20045"/>
                      </a:lnTo>
                      <a:lnTo>
                        <a:pt x="9312" y="19857"/>
                      </a:lnTo>
                      <a:lnTo>
                        <a:pt x="9333" y="19836"/>
                      </a:lnTo>
                      <a:lnTo>
                        <a:pt x="9396" y="19899"/>
                      </a:lnTo>
                      <a:lnTo>
                        <a:pt x="9479" y="19857"/>
                      </a:lnTo>
                      <a:lnTo>
                        <a:pt x="9542" y="19878"/>
                      </a:lnTo>
                      <a:lnTo>
                        <a:pt x="9647" y="19878"/>
                      </a:lnTo>
                      <a:lnTo>
                        <a:pt x="9751" y="19753"/>
                      </a:lnTo>
                      <a:lnTo>
                        <a:pt x="9793" y="19753"/>
                      </a:lnTo>
                      <a:lnTo>
                        <a:pt x="9814" y="19773"/>
                      </a:lnTo>
                      <a:lnTo>
                        <a:pt x="9856" y="19648"/>
                      </a:lnTo>
                      <a:lnTo>
                        <a:pt x="9919" y="19585"/>
                      </a:lnTo>
                      <a:lnTo>
                        <a:pt x="9940" y="19627"/>
                      </a:lnTo>
                      <a:lnTo>
                        <a:pt x="9919" y="19690"/>
                      </a:lnTo>
                      <a:lnTo>
                        <a:pt x="9919" y="19794"/>
                      </a:lnTo>
                      <a:lnTo>
                        <a:pt x="9960" y="19773"/>
                      </a:lnTo>
                      <a:lnTo>
                        <a:pt x="10044" y="19669"/>
                      </a:lnTo>
                      <a:lnTo>
                        <a:pt x="10002" y="19648"/>
                      </a:lnTo>
                      <a:lnTo>
                        <a:pt x="10065" y="19564"/>
                      </a:lnTo>
                      <a:lnTo>
                        <a:pt x="10065" y="19522"/>
                      </a:lnTo>
                      <a:lnTo>
                        <a:pt x="9898" y="19522"/>
                      </a:lnTo>
                      <a:lnTo>
                        <a:pt x="9856" y="19481"/>
                      </a:lnTo>
                      <a:lnTo>
                        <a:pt x="10023" y="19439"/>
                      </a:lnTo>
                      <a:lnTo>
                        <a:pt x="10212" y="19334"/>
                      </a:lnTo>
                      <a:lnTo>
                        <a:pt x="10442" y="19334"/>
                      </a:lnTo>
                      <a:lnTo>
                        <a:pt x="10484" y="19271"/>
                      </a:lnTo>
                      <a:lnTo>
                        <a:pt x="10484" y="19209"/>
                      </a:lnTo>
                      <a:lnTo>
                        <a:pt x="10442" y="19209"/>
                      </a:lnTo>
                      <a:lnTo>
                        <a:pt x="10484" y="19167"/>
                      </a:lnTo>
                      <a:lnTo>
                        <a:pt x="10567" y="19146"/>
                      </a:lnTo>
                      <a:lnTo>
                        <a:pt x="10651" y="19104"/>
                      </a:lnTo>
                      <a:lnTo>
                        <a:pt x="10693" y="19104"/>
                      </a:lnTo>
                      <a:lnTo>
                        <a:pt x="10735" y="19209"/>
                      </a:lnTo>
                      <a:lnTo>
                        <a:pt x="10839" y="19209"/>
                      </a:lnTo>
                      <a:lnTo>
                        <a:pt x="10881" y="19125"/>
                      </a:lnTo>
                      <a:lnTo>
                        <a:pt x="10860" y="19104"/>
                      </a:lnTo>
                      <a:lnTo>
                        <a:pt x="10944" y="19020"/>
                      </a:lnTo>
                      <a:lnTo>
                        <a:pt x="10944" y="18916"/>
                      </a:lnTo>
                      <a:lnTo>
                        <a:pt x="10986" y="18853"/>
                      </a:lnTo>
                      <a:lnTo>
                        <a:pt x="11049" y="18916"/>
                      </a:lnTo>
                      <a:lnTo>
                        <a:pt x="11049" y="18999"/>
                      </a:lnTo>
                      <a:lnTo>
                        <a:pt x="11090" y="19041"/>
                      </a:lnTo>
                      <a:lnTo>
                        <a:pt x="11216" y="18957"/>
                      </a:lnTo>
                      <a:lnTo>
                        <a:pt x="11279" y="18895"/>
                      </a:lnTo>
                      <a:lnTo>
                        <a:pt x="11362" y="18895"/>
                      </a:lnTo>
                      <a:lnTo>
                        <a:pt x="11404" y="18790"/>
                      </a:lnTo>
                      <a:lnTo>
                        <a:pt x="11425" y="18748"/>
                      </a:lnTo>
                      <a:lnTo>
                        <a:pt x="11488" y="18811"/>
                      </a:lnTo>
                      <a:lnTo>
                        <a:pt x="11593" y="18790"/>
                      </a:lnTo>
                      <a:lnTo>
                        <a:pt x="11718" y="18623"/>
                      </a:lnTo>
                      <a:lnTo>
                        <a:pt x="11718" y="18539"/>
                      </a:lnTo>
                      <a:lnTo>
                        <a:pt x="11613" y="18539"/>
                      </a:lnTo>
                      <a:lnTo>
                        <a:pt x="11593" y="18518"/>
                      </a:lnTo>
                      <a:lnTo>
                        <a:pt x="11739" y="18413"/>
                      </a:lnTo>
                      <a:lnTo>
                        <a:pt x="11844" y="18393"/>
                      </a:lnTo>
                      <a:lnTo>
                        <a:pt x="11927" y="18288"/>
                      </a:lnTo>
                      <a:lnTo>
                        <a:pt x="11990" y="18288"/>
                      </a:lnTo>
                      <a:lnTo>
                        <a:pt x="12011" y="18330"/>
                      </a:lnTo>
                      <a:lnTo>
                        <a:pt x="12137" y="18204"/>
                      </a:lnTo>
                      <a:lnTo>
                        <a:pt x="12241" y="18141"/>
                      </a:lnTo>
                      <a:lnTo>
                        <a:pt x="12262" y="18079"/>
                      </a:lnTo>
                      <a:lnTo>
                        <a:pt x="12346" y="18037"/>
                      </a:lnTo>
                      <a:lnTo>
                        <a:pt x="12367" y="17995"/>
                      </a:lnTo>
                      <a:lnTo>
                        <a:pt x="12450" y="17995"/>
                      </a:lnTo>
                      <a:lnTo>
                        <a:pt x="12471" y="18079"/>
                      </a:lnTo>
                      <a:lnTo>
                        <a:pt x="12534" y="18100"/>
                      </a:lnTo>
                      <a:lnTo>
                        <a:pt x="12555" y="18016"/>
                      </a:lnTo>
                      <a:lnTo>
                        <a:pt x="12660" y="18016"/>
                      </a:lnTo>
                      <a:lnTo>
                        <a:pt x="12722" y="17995"/>
                      </a:lnTo>
                      <a:lnTo>
                        <a:pt x="12722" y="17911"/>
                      </a:lnTo>
                      <a:lnTo>
                        <a:pt x="12827" y="17890"/>
                      </a:lnTo>
                      <a:lnTo>
                        <a:pt x="12848" y="17828"/>
                      </a:lnTo>
                      <a:lnTo>
                        <a:pt x="12869" y="17869"/>
                      </a:lnTo>
                      <a:lnTo>
                        <a:pt x="13036" y="17890"/>
                      </a:lnTo>
                      <a:lnTo>
                        <a:pt x="13057" y="17786"/>
                      </a:lnTo>
                      <a:lnTo>
                        <a:pt x="13099" y="17786"/>
                      </a:lnTo>
                      <a:lnTo>
                        <a:pt x="13099" y="17849"/>
                      </a:lnTo>
                      <a:lnTo>
                        <a:pt x="13162" y="17849"/>
                      </a:lnTo>
                      <a:lnTo>
                        <a:pt x="13204" y="17786"/>
                      </a:lnTo>
                      <a:lnTo>
                        <a:pt x="13266" y="17849"/>
                      </a:lnTo>
                      <a:lnTo>
                        <a:pt x="13308" y="17807"/>
                      </a:lnTo>
                      <a:lnTo>
                        <a:pt x="13371" y="17660"/>
                      </a:lnTo>
                      <a:lnTo>
                        <a:pt x="13308" y="17660"/>
                      </a:lnTo>
                      <a:lnTo>
                        <a:pt x="13266" y="17681"/>
                      </a:lnTo>
                      <a:lnTo>
                        <a:pt x="13287" y="17597"/>
                      </a:lnTo>
                      <a:lnTo>
                        <a:pt x="13350" y="17556"/>
                      </a:lnTo>
                      <a:cubicBezTo>
                        <a:pt x="13371" y="17618"/>
                        <a:pt x="13392" y="17702"/>
                        <a:pt x="13455" y="17765"/>
                      </a:cubicBezTo>
                      <a:cubicBezTo>
                        <a:pt x="13517" y="17849"/>
                        <a:pt x="13392" y="17995"/>
                        <a:pt x="13308" y="18079"/>
                      </a:cubicBezTo>
                      <a:lnTo>
                        <a:pt x="13245" y="18183"/>
                      </a:lnTo>
                      <a:lnTo>
                        <a:pt x="13266" y="18225"/>
                      </a:lnTo>
                      <a:lnTo>
                        <a:pt x="13371" y="18309"/>
                      </a:lnTo>
                      <a:lnTo>
                        <a:pt x="13350" y="18413"/>
                      </a:lnTo>
                      <a:lnTo>
                        <a:pt x="13266" y="18351"/>
                      </a:lnTo>
                      <a:lnTo>
                        <a:pt x="13245" y="18393"/>
                      </a:lnTo>
                      <a:lnTo>
                        <a:pt x="13266" y="18497"/>
                      </a:lnTo>
                      <a:lnTo>
                        <a:pt x="13162" y="18623"/>
                      </a:lnTo>
                      <a:lnTo>
                        <a:pt x="13099" y="18602"/>
                      </a:lnTo>
                      <a:lnTo>
                        <a:pt x="13099" y="18351"/>
                      </a:lnTo>
                      <a:lnTo>
                        <a:pt x="13057" y="18330"/>
                      </a:lnTo>
                      <a:lnTo>
                        <a:pt x="12890" y="18351"/>
                      </a:lnTo>
                      <a:lnTo>
                        <a:pt x="12639" y="18497"/>
                      </a:lnTo>
                      <a:lnTo>
                        <a:pt x="12471" y="18602"/>
                      </a:lnTo>
                      <a:lnTo>
                        <a:pt x="12450" y="18665"/>
                      </a:lnTo>
                      <a:lnTo>
                        <a:pt x="12471" y="18727"/>
                      </a:lnTo>
                      <a:lnTo>
                        <a:pt x="12471" y="18853"/>
                      </a:lnTo>
                      <a:lnTo>
                        <a:pt x="12450" y="18957"/>
                      </a:lnTo>
                      <a:lnTo>
                        <a:pt x="12409" y="19041"/>
                      </a:lnTo>
                      <a:lnTo>
                        <a:pt x="12409" y="19146"/>
                      </a:lnTo>
                      <a:lnTo>
                        <a:pt x="12471" y="19188"/>
                      </a:lnTo>
                      <a:lnTo>
                        <a:pt x="12555" y="19167"/>
                      </a:lnTo>
                      <a:lnTo>
                        <a:pt x="12576" y="19125"/>
                      </a:lnTo>
                      <a:lnTo>
                        <a:pt x="12555" y="19083"/>
                      </a:lnTo>
                      <a:lnTo>
                        <a:pt x="12513" y="19062"/>
                      </a:lnTo>
                      <a:lnTo>
                        <a:pt x="12555" y="19020"/>
                      </a:lnTo>
                      <a:lnTo>
                        <a:pt x="12681" y="19020"/>
                      </a:lnTo>
                      <a:lnTo>
                        <a:pt x="12660" y="19062"/>
                      </a:lnTo>
                      <a:lnTo>
                        <a:pt x="12722" y="19125"/>
                      </a:lnTo>
                      <a:lnTo>
                        <a:pt x="12785" y="19041"/>
                      </a:lnTo>
                      <a:lnTo>
                        <a:pt x="12848" y="19041"/>
                      </a:lnTo>
                      <a:lnTo>
                        <a:pt x="12764" y="19146"/>
                      </a:lnTo>
                      <a:lnTo>
                        <a:pt x="12764" y="19188"/>
                      </a:lnTo>
                      <a:lnTo>
                        <a:pt x="12555" y="19355"/>
                      </a:lnTo>
                      <a:lnTo>
                        <a:pt x="12534" y="19397"/>
                      </a:lnTo>
                      <a:lnTo>
                        <a:pt x="12639" y="19439"/>
                      </a:lnTo>
                      <a:lnTo>
                        <a:pt x="12681" y="19355"/>
                      </a:lnTo>
                      <a:lnTo>
                        <a:pt x="12764" y="19292"/>
                      </a:lnTo>
                      <a:lnTo>
                        <a:pt x="12764" y="19229"/>
                      </a:lnTo>
                      <a:lnTo>
                        <a:pt x="12890" y="19146"/>
                      </a:lnTo>
                      <a:lnTo>
                        <a:pt x="12869" y="19083"/>
                      </a:lnTo>
                      <a:lnTo>
                        <a:pt x="12932" y="19041"/>
                      </a:lnTo>
                      <a:lnTo>
                        <a:pt x="12973" y="19041"/>
                      </a:lnTo>
                      <a:lnTo>
                        <a:pt x="13036" y="18916"/>
                      </a:lnTo>
                      <a:lnTo>
                        <a:pt x="13078" y="18937"/>
                      </a:lnTo>
                      <a:lnTo>
                        <a:pt x="13183" y="18916"/>
                      </a:lnTo>
                      <a:lnTo>
                        <a:pt x="13287" y="18937"/>
                      </a:lnTo>
                      <a:lnTo>
                        <a:pt x="13455" y="18832"/>
                      </a:lnTo>
                      <a:lnTo>
                        <a:pt x="13413" y="18748"/>
                      </a:lnTo>
                      <a:lnTo>
                        <a:pt x="13287" y="18706"/>
                      </a:lnTo>
                      <a:lnTo>
                        <a:pt x="13371" y="18665"/>
                      </a:lnTo>
                      <a:lnTo>
                        <a:pt x="13497" y="18665"/>
                      </a:lnTo>
                      <a:lnTo>
                        <a:pt x="13580" y="18769"/>
                      </a:lnTo>
                      <a:lnTo>
                        <a:pt x="13664" y="18769"/>
                      </a:lnTo>
                      <a:lnTo>
                        <a:pt x="13727" y="18665"/>
                      </a:lnTo>
                      <a:lnTo>
                        <a:pt x="13685" y="18539"/>
                      </a:lnTo>
                      <a:lnTo>
                        <a:pt x="13580" y="18518"/>
                      </a:lnTo>
                      <a:lnTo>
                        <a:pt x="13622" y="18455"/>
                      </a:lnTo>
                      <a:lnTo>
                        <a:pt x="13706" y="18455"/>
                      </a:lnTo>
                      <a:lnTo>
                        <a:pt x="13789" y="18497"/>
                      </a:lnTo>
                      <a:lnTo>
                        <a:pt x="13852" y="18455"/>
                      </a:lnTo>
                      <a:lnTo>
                        <a:pt x="13894" y="18518"/>
                      </a:lnTo>
                      <a:lnTo>
                        <a:pt x="13957" y="18539"/>
                      </a:lnTo>
                      <a:lnTo>
                        <a:pt x="14041" y="18413"/>
                      </a:lnTo>
                      <a:lnTo>
                        <a:pt x="14020" y="18330"/>
                      </a:lnTo>
                      <a:lnTo>
                        <a:pt x="13957" y="18309"/>
                      </a:lnTo>
                      <a:lnTo>
                        <a:pt x="13957" y="18225"/>
                      </a:lnTo>
                      <a:lnTo>
                        <a:pt x="14062" y="18225"/>
                      </a:lnTo>
                      <a:lnTo>
                        <a:pt x="14166" y="18204"/>
                      </a:lnTo>
                      <a:lnTo>
                        <a:pt x="14124" y="18079"/>
                      </a:lnTo>
                      <a:lnTo>
                        <a:pt x="14041" y="18037"/>
                      </a:lnTo>
                      <a:lnTo>
                        <a:pt x="13957" y="18079"/>
                      </a:lnTo>
                      <a:lnTo>
                        <a:pt x="14041" y="17995"/>
                      </a:lnTo>
                      <a:cubicBezTo>
                        <a:pt x="14062" y="17974"/>
                        <a:pt x="14041" y="17932"/>
                        <a:pt x="14041" y="17932"/>
                      </a:cubicBezTo>
                      <a:lnTo>
                        <a:pt x="14145" y="17828"/>
                      </a:lnTo>
                      <a:lnTo>
                        <a:pt x="14166" y="17911"/>
                      </a:lnTo>
                      <a:lnTo>
                        <a:pt x="14229" y="17911"/>
                      </a:lnTo>
                      <a:lnTo>
                        <a:pt x="14313" y="17807"/>
                      </a:lnTo>
                      <a:lnTo>
                        <a:pt x="14354" y="17869"/>
                      </a:lnTo>
                      <a:lnTo>
                        <a:pt x="14438" y="17828"/>
                      </a:lnTo>
                      <a:lnTo>
                        <a:pt x="14417" y="17765"/>
                      </a:lnTo>
                      <a:lnTo>
                        <a:pt x="14334" y="17723"/>
                      </a:lnTo>
                      <a:lnTo>
                        <a:pt x="14396" y="17660"/>
                      </a:lnTo>
                      <a:lnTo>
                        <a:pt x="14438" y="17597"/>
                      </a:lnTo>
                      <a:lnTo>
                        <a:pt x="14396" y="17514"/>
                      </a:lnTo>
                      <a:lnTo>
                        <a:pt x="14313" y="17556"/>
                      </a:lnTo>
                      <a:lnTo>
                        <a:pt x="14292" y="17597"/>
                      </a:lnTo>
                      <a:lnTo>
                        <a:pt x="14229" y="17597"/>
                      </a:lnTo>
                      <a:lnTo>
                        <a:pt x="14250" y="17493"/>
                      </a:lnTo>
                      <a:lnTo>
                        <a:pt x="14208" y="17472"/>
                      </a:lnTo>
                      <a:lnTo>
                        <a:pt x="14103" y="17493"/>
                      </a:lnTo>
                      <a:lnTo>
                        <a:pt x="14041" y="17577"/>
                      </a:lnTo>
                      <a:lnTo>
                        <a:pt x="14103" y="17618"/>
                      </a:lnTo>
                      <a:lnTo>
                        <a:pt x="14041" y="17723"/>
                      </a:lnTo>
                      <a:lnTo>
                        <a:pt x="13999" y="17702"/>
                      </a:lnTo>
                      <a:lnTo>
                        <a:pt x="13978" y="17786"/>
                      </a:lnTo>
                      <a:lnTo>
                        <a:pt x="13894" y="17765"/>
                      </a:lnTo>
                      <a:lnTo>
                        <a:pt x="13831" y="17807"/>
                      </a:lnTo>
                      <a:lnTo>
                        <a:pt x="13873" y="17869"/>
                      </a:lnTo>
                      <a:lnTo>
                        <a:pt x="13999" y="17995"/>
                      </a:lnTo>
                      <a:lnTo>
                        <a:pt x="13831" y="18141"/>
                      </a:lnTo>
                      <a:lnTo>
                        <a:pt x="13831" y="18079"/>
                      </a:lnTo>
                      <a:lnTo>
                        <a:pt x="13727" y="17995"/>
                      </a:lnTo>
                      <a:lnTo>
                        <a:pt x="13685" y="18037"/>
                      </a:lnTo>
                      <a:lnTo>
                        <a:pt x="13706" y="18121"/>
                      </a:lnTo>
                      <a:lnTo>
                        <a:pt x="13685" y="18225"/>
                      </a:lnTo>
                      <a:lnTo>
                        <a:pt x="13622" y="18204"/>
                      </a:lnTo>
                      <a:lnTo>
                        <a:pt x="13580" y="18225"/>
                      </a:lnTo>
                      <a:lnTo>
                        <a:pt x="13517" y="18330"/>
                      </a:lnTo>
                      <a:lnTo>
                        <a:pt x="13434" y="18351"/>
                      </a:lnTo>
                      <a:lnTo>
                        <a:pt x="13434" y="18288"/>
                      </a:lnTo>
                      <a:lnTo>
                        <a:pt x="13497" y="18225"/>
                      </a:lnTo>
                      <a:lnTo>
                        <a:pt x="13497" y="18121"/>
                      </a:lnTo>
                      <a:lnTo>
                        <a:pt x="13413" y="18079"/>
                      </a:lnTo>
                      <a:lnTo>
                        <a:pt x="13371" y="18079"/>
                      </a:lnTo>
                      <a:cubicBezTo>
                        <a:pt x="13413" y="17995"/>
                        <a:pt x="13476" y="17911"/>
                        <a:pt x="13559" y="17849"/>
                      </a:cubicBezTo>
                      <a:lnTo>
                        <a:pt x="13559" y="17807"/>
                      </a:lnTo>
                      <a:cubicBezTo>
                        <a:pt x="13497" y="17702"/>
                        <a:pt x="13476" y="17597"/>
                        <a:pt x="13434" y="17493"/>
                      </a:cubicBezTo>
                      <a:lnTo>
                        <a:pt x="13476" y="17493"/>
                      </a:lnTo>
                      <a:lnTo>
                        <a:pt x="13517" y="17535"/>
                      </a:lnTo>
                      <a:lnTo>
                        <a:pt x="13538" y="17493"/>
                      </a:lnTo>
                      <a:lnTo>
                        <a:pt x="13497" y="17409"/>
                      </a:lnTo>
                      <a:lnTo>
                        <a:pt x="13413" y="17388"/>
                      </a:lnTo>
                      <a:lnTo>
                        <a:pt x="13476" y="17367"/>
                      </a:lnTo>
                      <a:lnTo>
                        <a:pt x="13580" y="17388"/>
                      </a:lnTo>
                      <a:lnTo>
                        <a:pt x="13706" y="17263"/>
                      </a:lnTo>
                      <a:lnTo>
                        <a:pt x="13831" y="17263"/>
                      </a:lnTo>
                      <a:lnTo>
                        <a:pt x="13936" y="17158"/>
                      </a:lnTo>
                      <a:lnTo>
                        <a:pt x="14020" y="17137"/>
                      </a:lnTo>
                      <a:lnTo>
                        <a:pt x="14145" y="16991"/>
                      </a:lnTo>
                      <a:lnTo>
                        <a:pt x="14145" y="16844"/>
                      </a:lnTo>
                      <a:lnTo>
                        <a:pt x="14103" y="16781"/>
                      </a:lnTo>
                      <a:lnTo>
                        <a:pt x="14082" y="16781"/>
                      </a:lnTo>
                      <a:lnTo>
                        <a:pt x="14020" y="16656"/>
                      </a:lnTo>
                      <a:lnTo>
                        <a:pt x="13957" y="16635"/>
                      </a:lnTo>
                      <a:lnTo>
                        <a:pt x="13810" y="16635"/>
                      </a:lnTo>
                      <a:lnTo>
                        <a:pt x="13831" y="16530"/>
                      </a:lnTo>
                      <a:lnTo>
                        <a:pt x="13831" y="16426"/>
                      </a:lnTo>
                      <a:lnTo>
                        <a:pt x="13999" y="16363"/>
                      </a:lnTo>
                      <a:lnTo>
                        <a:pt x="14020" y="16321"/>
                      </a:lnTo>
                      <a:lnTo>
                        <a:pt x="14103" y="16300"/>
                      </a:lnTo>
                      <a:lnTo>
                        <a:pt x="14124" y="16216"/>
                      </a:lnTo>
                      <a:lnTo>
                        <a:pt x="14103" y="16216"/>
                      </a:lnTo>
                      <a:lnTo>
                        <a:pt x="14145" y="16154"/>
                      </a:lnTo>
                      <a:lnTo>
                        <a:pt x="14250" y="16196"/>
                      </a:lnTo>
                      <a:lnTo>
                        <a:pt x="14417" y="16091"/>
                      </a:lnTo>
                      <a:lnTo>
                        <a:pt x="14522" y="16175"/>
                      </a:lnTo>
                      <a:lnTo>
                        <a:pt x="14647" y="16091"/>
                      </a:lnTo>
                      <a:lnTo>
                        <a:pt x="14626" y="16175"/>
                      </a:lnTo>
                      <a:lnTo>
                        <a:pt x="14647" y="16216"/>
                      </a:lnTo>
                      <a:lnTo>
                        <a:pt x="14731" y="16216"/>
                      </a:lnTo>
                      <a:lnTo>
                        <a:pt x="14857" y="16091"/>
                      </a:lnTo>
                      <a:lnTo>
                        <a:pt x="14836" y="16028"/>
                      </a:lnTo>
                      <a:lnTo>
                        <a:pt x="14773" y="16007"/>
                      </a:lnTo>
                      <a:lnTo>
                        <a:pt x="14752" y="15965"/>
                      </a:lnTo>
                      <a:lnTo>
                        <a:pt x="14794" y="15924"/>
                      </a:lnTo>
                      <a:lnTo>
                        <a:pt x="14919" y="15986"/>
                      </a:lnTo>
                      <a:lnTo>
                        <a:pt x="15129" y="15924"/>
                      </a:lnTo>
                      <a:lnTo>
                        <a:pt x="15170" y="15777"/>
                      </a:lnTo>
                      <a:lnTo>
                        <a:pt x="15129" y="15631"/>
                      </a:lnTo>
                      <a:lnTo>
                        <a:pt x="14961" y="15526"/>
                      </a:lnTo>
                      <a:lnTo>
                        <a:pt x="14891" y="15526"/>
                      </a:lnTo>
                      <a:lnTo>
                        <a:pt x="14919" y="15505"/>
                      </a:lnTo>
                      <a:lnTo>
                        <a:pt x="15066" y="15505"/>
                      </a:lnTo>
                      <a:lnTo>
                        <a:pt x="15150" y="15589"/>
                      </a:lnTo>
                      <a:lnTo>
                        <a:pt x="15296" y="15589"/>
                      </a:lnTo>
                      <a:lnTo>
                        <a:pt x="15401" y="15484"/>
                      </a:lnTo>
                      <a:lnTo>
                        <a:pt x="15401" y="15400"/>
                      </a:lnTo>
                      <a:lnTo>
                        <a:pt x="15673" y="15275"/>
                      </a:lnTo>
                      <a:lnTo>
                        <a:pt x="15798" y="15149"/>
                      </a:lnTo>
                      <a:lnTo>
                        <a:pt x="15924" y="15149"/>
                      </a:lnTo>
                      <a:lnTo>
                        <a:pt x="15986" y="15087"/>
                      </a:lnTo>
                      <a:lnTo>
                        <a:pt x="15986" y="15003"/>
                      </a:lnTo>
                      <a:lnTo>
                        <a:pt x="16217" y="14836"/>
                      </a:lnTo>
                      <a:lnTo>
                        <a:pt x="16426" y="14794"/>
                      </a:lnTo>
                      <a:lnTo>
                        <a:pt x="16656" y="14584"/>
                      </a:lnTo>
                      <a:lnTo>
                        <a:pt x="16844" y="14564"/>
                      </a:lnTo>
                      <a:lnTo>
                        <a:pt x="17033" y="14333"/>
                      </a:lnTo>
                      <a:lnTo>
                        <a:pt x="16949" y="14480"/>
                      </a:lnTo>
                      <a:lnTo>
                        <a:pt x="16949" y="14626"/>
                      </a:lnTo>
                      <a:lnTo>
                        <a:pt x="17012" y="14647"/>
                      </a:lnTo>
                      <a:lnTo>
                        <a:pt x="17075" y="14668"/>
                      </a:lnTo>
                      <a:lnTo>
                        <a:pt x="17116" y="14731"/>
                      </a:lnTo>
                      <a:lnTo>
                        <a:pt x="17263" y="14564"/>
                      </a:lnTo>
                      <a:lnTo>
                        <a:pt x="17367" y="14522"/>
                      </a:lnTo>
                      <a:lnTo>
                        <a:pt x="17598" y="14438"/>
                      </a:lnTo>
                      <a:lnTo>
                        <a:pt x="17681" y="14354"/>
                      </a:lnTo>
                      <a:lnTo>
                        <a:pt x="17681" y="14354"/>
                      </a:lnTo>
                      <a:lnTo>
                        <a:pt x="17639" y="14480"/>
                      </a:lnTo>
                      <a:lnTo>
                        <a:pt x="17451" y="14584"/>
                      </a:lnTo>
                      <a:lnTo>
                        <a:pt x="17326" y="14584"/>
                      </a:lnTo>
                      <a:lnTo>
                        <a:pt x="17054" y="14856"/>
                      </a:lnTo>
                      <a:lnTo>
                        <a:pt x="17033" y="14961"/>
                      </a:lnTo>
                      <a:lnTo>
                        <a:pt x="17158" y="15149"/>
                      </a:lnTo>
                      <a:lnTo>
                        <a:pt x="17179" y="15275"/>
                      </a:lnTo>
                      <a:lnTo>
                        <a:pt x="17054" y="15191"/>
                      </a:lnTo>
                      <a:lnTo>
                        <a:pt x="16949" y="15191"/>
                      </a:lnTo>
                      <a:lnTo>
                        <a:pt x="16886" y="15212"/>
                      </a:lnTo>
                      <a:lnTo>
                        <a:pt x="16823" y="15212"/>
                      </a:lnTo>
                      <a:lnTo>
                        <a:pt x="16719" y="15149"/>
                      </a:lnTo>
                      <a:lnTo>
                        <a:pt x="16698" y="14982"/>
                      </a:lnTo>
                      <a:lnTo>
                        <a:pt x="16510" y="15066"/>
                      </a:lnTo>
                      <a:lnTo>
                        <a:pt x="16405" y="15066"/>
                      </a:lnTo>
                      <a:lnTo>
                        <a:pt x="16238" y="15170"/>
                      </a:lnTo>
                      <a:lnTo>
                        <a:pt x="16091" y="15170"/>
                      </a:lnTo>
                      <a:lnTo>
                        <a:pt x="15986" y="15275"/>
                      </a:lnTo>
                      <a:lnTo>
                        <a:pt x="15986" y="15380"/>
                      </a:lnTo>
                      <a:lnTo>
                        <a:pt x="16007" y="15421"/>
                      </a:lnTo>
                      <a:lnTo>
                        <a:pt x="15903" y="15610"/>
                      </a:lnTo>
                      <a:lnTo>
                        <a:pt x="15777" y="15693"/>
                      </a:lnTo>
                      <a:lnTo>
                        <a:pt x="15714" y="15840"/>
                      </a:lnTo>
                      <a:lnTo>
                        <a:pt x="15380" y="16133"/>
                      </a:lnTo>
                      <a:lnTo>
                        <a:pt x="15296" y="16237"/>
                      </a:lnTo>
                      <a:lnTo>
                        <a:pt x="15296" y="16321"/>
                      </a:lnTo>
                      <a:lnTo>
                        <a:pt x="15401" y="16468"/>
                      </a:lnTo>
                      <a:lnTo>
                        <a:pt x="15463" y="16405"/>
                      </a:lnTo>
                      <a:lnTo>
                        <a:pt x="15505" y="16405"/>
                      </a:lnTo>
                      <a:lnTo>
                        <a:pt x="15610" y="16321"/>
                      </a:lnTo>
                      <a:lnTo>
                        <a:pt x="15694" y="16342"/>
                      </a:lnTo>
                      <a:lnTo>
                        <a:pt x="15694" y="16405"/>
                      </a:lnTo>
                      <a:lnTo>
                        <a:pt x="15484" y="16551"/>
                      </a:lnTo>
                      <a:lnTo>
                        <a:pt x="15401" y="16551"/>
                      </a:lnTo>
                      <a:lnTo>
                        <a:pt x="15359" y="16656"/>
                      </a:lnTo>
                      <a:lnTo>
                        <a:pt x="15254" y="16614"/>
                      </a:lnTo>
                      <a:lnTo>
                        <a:pt x="15170" y="16614"/>
                      </a:lnTo>
                      <a:lnTo>
                        <a:pt x="15087" y="16635"/>
                      </a:lnTo>
                      <a:lnTo>
                        <a:pt x="15087" y="16740"/>
                      </a:lnTo>
                      <a:lnTo>
                        <a:pt x="15024" y="16719"/>
                      </a:lnTo>
                      <a:lnTo>
                        <a:pt x="14919" y="16740"/>
                      </a:lnTo>
                      <a:lnTo>
                        <a:pt x="14919" y="16865"/>
                      </a:lnTo>
                      <a:lnTo>
                        <a:pt x="15066" y="17053"/>
                      </a:lnTo>
                      <a:lnTo>
                        <a:pt x="15129" y="17032"/>
                      </a:lnTo>
                      <a:lnTo>
                        <a:pt x="15170" y="16949"/>
                      </a:lnTo>
                      <a:lnTo>
                        <a:pt x="15233" y="17032"/>
                      </a:lnTo>
                      <a:lnTo>
                        <a:pt x="15275" y="16886"/>
                      </a:lnTo>
                      <a:lnTo>
                        <a:pt x="15359" y="16886"/>
                      </a:lnTo>
                      <a:lnTo>
                        <a:pt x="15359" y="16991"/>
                      </a:lnTo>
                      <a:lnTo>
                        <a:pt x="15442" y="16949"/>
                      </a:lnTo>
                      <a:lnTo>
                        <a:pt x="15463" y="16865"/>
                      </a:lnTo>
                      <a:lnTo>
                        <a:pt x="15526" y="16823"/>
                      </a:lnTo>
                      <a:lnTo>
                        <a:pt x="15652" y="16740"/>
                      </a:lnTo>
                      <a:lnTo>
                        <a:pt x="15652" y="16614"/>
                      </a:lnTo>
                      <a:lnTo>
                        <a:pt x="15714" y="16530"/>
                      </a:lnTo>
                      <a:lnTo>
                        <a:pt x="15714" y="16572"/>
                      </a:lnTo>
                      <a:lnTo>
                        <a:pt x="15673" y="16635"/>
                      </a:lnTo>
                      <a:lnTo>
                        <a:pt x="15714" y="16719"/>
                      </a:lnTo>
                      <a:lnTo>
                        <a:pt x="15840" y="16719"/>
                      </a:lnTo>
                      <a:lnTo>
                        <a:pt x="16028" y="16572"/>
                      </a:lnTo>
                      <a:lnTo>
                        <a:pt x="16175" y="16572"/>
                      </a:lnTo>
                      <a:lnTo>
                        <a:pt x="16196" y="16656"/>
                      </a:lnTo>
                      <a:lnTo>
                        <a:pt x="16258" y="16614"/>
                      </a:lnTo>
                      <a:lnTo>
                        <a:pt x="16321" y="16405"/>
                      </a:lnTo>
                      <a:lnTo>
                        <a:pt x="16447" y="16321"/>
                      </a:lnTo>
                      <a:lnTo>
                        <a:pt x="16510" y="16321"/>
                      </a:lnTo>
                      <a:lnTo>
                        <a:pt x="16363" y="16468"/>
                      </a:lnTo>
                      <a:lnTo>
                        <a:pt x="16363" y="16551"/>
                      </a:lnTo>
                      <a:lnTo>
                        <a:pt x="16447" y="16509"/>
                      </a:lnTo>
                      <a:lnTo>
                        <a:pt x="16572" y="16342"/>
                      </a:lnTo>
                      <a:lnTo>
                        <a:pt x="16656" y="16154"/>
                      </a:lnTo>
                      <a:lnTo>
                        <a:pt x="16740" y="16112"/>
                      </a:lnTo>
                      <a:lnTo>
                        <a:pt x="16740" y="16196"/>
                      </a:lnTo>
                      <a:lnTo>
                        <a:pt x="16656" y="16321"/>
                      </a:lnTo>
                      <a:lnTo>
                        <a:pt x="16656" y="16363"/>
                      </a:lnTo>
                      <a:lnTo>
                        <a:pt x="16782" y="16237"/>
                      </a:lnTo>
                      <a:lnTo>
                        <a:pt x="16844" y="16321"/>
                      </a:lnTo>
                      <a:lnTo>
                        <a:pt x="16844" y="16405"/>
                      </a:lnTo>
                      <a:lnTo>
                        <a:pt x="16970" y="16426"/>
                      </a:lnTo>
                      <a:lnTo>
                        <a:pt x="17033" y="16468"/>
                      </a:lnTo>
                      <a:lnTo>
                        <a:pt x="17095" y="16405"/>
                      </a:lnTo>
                      <a:lnTo>
                        <a:pt x="17158" y="16258"/>
                      </a:lnTo>
                      <a:lnTo>
                        <a:pt x="17305" y="16237"/>
                      </a:lnTo>
                      <a:lnTo>
                        <a:pt x="17409" y="16154"/>
                      </a:lnTo>
                      <a:lnTo>
                        <a:pt x="17347" y="16133"/>
                      </a:lnTo>
                      <a:lnTo>
                        <a:pt x="17367" y="16007"/>
                      </a:lnTo>
                      <a:lnTo>
                        <a:pt x="17577" y="15924"/>
                      </a:lnTo>
                      <a:lnTo>
                        <a:pt x="17598" y="15840"/>
                      </a:lnTo>
                      <a:lnTo>
                        <a:pt x="17598" y="15735"/>
                      </a:lnTo>
                      <a:lnTo>
                        <a:pt x="17493" y="15777"/>
                      </a:lnTo>
                      <a:lnTo>
                        <a:pt x="17409" y="15714"/>
                      </a:lnTo>
                      <a:lnTo>
                        <a:pt x="17284" y="15693"/>
                      </a:lnTo>
                      <a:lnTo>
                        <a:pt x="17347" y="15610"/>
                      </a:lnTo>
                      <a:lnTo>
                        <a:pt x="17451" y="15610"/>
                      </a:lnTo>
                      <a:lnTo>
                        <a:pt x="17514" y="15631"/>
                      </a:lnTo>
                      <a:lnTo>
                        <a:pt x="17577" y="15568"/>
                      </a:lnTo>
                      <a:lnTo>
                        <a:pt x="17577" y="15463"/>
                      </a:lnTo>
                      <a:lnTo>
                        <a:pt x="17472" y="15505"/>
                      </a:lnTo>
                      <a:lnTo>
                        <a:pt x="17367" y="15400"/>
                      </a:lnTo>
                      <a:lnTo>
                        <a:pt x="17367" y="15317"/>
                      </a:lnTo>
                      <a:lnTo>
                        <a:pt x="17514" y="15296"/>
                      </a:lnTo>
                      <a:lnTo>
                        <a:pt x="17598" y="15275"/>
                      </a:lnTo>
                      <a:lnTo>
                        <a:pt x="17660" y="15296"/>
                      </a:lnTo>
                      <a:lnTo>
                        <a:pt x="17681" y="15254"/>
                      </a:lnTo>
                      <a:lnTo>
                        <a:pt x="17619" y="15108"/>
                      </a:lnTo>
                      <a:lnTo>
                        <a:pt x="17807" y="15045"/>
                      </a:lnTo>
                      <a:lnTo>
                        <a:pt x="17911" y="15108"/>
                      </a:lnTo>
                      <a:lnTo>
                        <a:pt x="17995" y="15087"/>
                      </a:lnTo>
                      <a:lnTo>
                        <a:pt x="18121" y="15087"/>
                      </a:lnTo>
                      <a:lnTo>
                        <a:pt x="17911" y="15254"/>
                      </a:lnTo>
                      <a:lnTo>
                        <a:pt x="17911" y="15359"/>
                      </a:lnTo>
                      <a:lnTo>
                        <a:pt x="17932" y="15526"/>
                      </a:lnTo>
                      <a:lnTo>
                        <a:pt x="17995" y="15526"/>
                      </a:lnTo>
                      <a:lnTo>
                        <a:pt x="18079" y="15317"/>
                      </a:lnTo>
                      <a:lnTo>
                        <a:pt x="18142" y="15275"/>
                      </a:lnTo>
                      <a:lnTo>
                        <a:pt x="18204" y="15275"/>
                      </a:lnTo>
                      <a:lnTo>
                        <a:pt x="18183" y="15359"/>
                      </a:lnTo>
                      <a:lnTo>
                        <a:pt x="18121" y="15421"/>
                      </a:lnTo>
                      <a:lnTo>
                        <a:pt x="18142" y="15505"/>
                      </a:lnTo>
                      <a:lnTo>
                        <a:pt x="18288" y="15400"/>
                      </a:lnTo>
                      <a:lnTo>
                        <a:pt x="18309" y="15317"/>
                      </a:lnTo>
                      <a:lnTo>
                        <a:pt x="18393" y="15400"/>
                      </a:lnTo>
                      <a:lnTo>
                        <a:pt x="18497" y="15317"/>
                      </a:lnTo>
                      <a:lnTo>
                        <a:pt x="18539" y="15317"/>
                      </a:lnTo>
                      <a:lnTo>
                        <a:pt x="18644" y="15254"/>
                      </a:lnTo>
                      <a:lnTo>
                        <a:pt x="18769" y="15212"/>
                      </a:lnTo>
                      <a:lnTo>
                        <a:pt x="18874" y="15254"/>
                      </a:lnTo>
                      <a:lnTo>
                        <a:pt x="18853" y="15296"/>
                      </a:lnTo>
                      <a:lnTo>
                        <a:pt x="18727" y="15296"/>
                      </a:lnTo>
                      <a:lnTo>
                        <a:pt x="18602" y="15421"/>
                      </a:lnTo>
                      <a:lnTo>
                        <a:pt x="18686" y="15421"/>
                      </a:lnTo>
                      <a:lnTo>
                        <a:pt x="18623" y="15505"/>
                      </a:lnTo>
                      <a:lnTo>
                        <a:pt x="18686" y="15568"/>
                      </a:lnTo>
                      <a:lnTo>
                        <a:pt x="18895" y="15610"/>
                      </a:lnTo>
                      <a:lnTo>
                        <a:pt x="18958" y="15693"/>
                      </a:lnTo>
                      <a:lnTo>
                        <a:pt x="18958" y="15735"/>
                      </a:lnTo>
                      <a:lnTo>
                        <a:pt x="18832" y="15631"/>
                      </a:lnTo>
                      <a:lnTo>
                        <a:pt x="18686" y="15610"/>
                      </a:lnTo>
                      <a:lnTo>
                        <a:pt x="18581" y="15672"/>
                      </a:lnTo>
                      <a:lnTo>
                        <a:pt x="18581" y="15777"/>
                      </a:lnTo>
                      <a:lnTo>
                        <a:pt x="18644" y="15798"/>
                      </a:lnTo>
                      <a:lnTo>
                        <a:pt x="18748" y="15735"/>
                      </a:lnTo>
                      <a:lnTo>
                        <a:pt x="18832" y="15819"/>
                      </a:lnTo>
                      <a:lnTo>
                        <a:pt x="18790" y="15840"/>
                      </a:lnTo>
                      <a:lnTo>
                        <a:pt x="18644" y="15840"/>
                      </a:lnTo>
                      <a:lnTo>
                        <a:pt x="18644" y="15924"/>
                      </a:lnTo>
                      <a:lnTo>
                        <a:pt x="18811" y="15986"/>
                      </a:lnTo>
                      <a:lnTo>
                        <a:pt x="18853" y="16049"/>
                      </a:lnTo>
                      <a:lnTo>
                        <a:pt x="18790" y="16091"/>
                      </a:lnTo>
                      <a:lnTo>
                        <a:pt x="18707" y="16112"/>
                      </a:lnTo>
                      <a:lnTo>
                        <a:pt x="18707" y="16154"/>
                      </a:lnTo>
                      <a:lnTo>
                        <a:pt x="18811" y="16154"/>
                      </a:lnTo>
                      <a:lnTo>
                        <a:pt x="18916" y="16112"/>
                      </a:lnTo>
                      <a:lnTo>
                        <a:pt x="19020" y="16196"/>
                      </a:lnTo>
                      <a:lnTo>
                        <a:pt x="19125" y="16237"/>
                      </a:lnTo>
                      <a:lnTo>
                        <a:pt x="19271" y="16196"/>
                      </a:lnTo>
                      <a:lnTo>
                        <a:pt x="19334" y="16258"/>
                      </a:lnTo>
                      <a:lnTo>
                        <a:pt x="19334" y="16321"/>
                      </a:lnTo>
                      <a:lnTo>
                        <a:pt x="19251" y="16363"/>
                      </a:lnTo>
                      <a:lnTo>
                        <a:pt x="19271" y="16447"/>
                      </a:lnTo>
                      <a:lnTo>
                        <a:pt x="19334" y="16468"/>
                      </a:lnTo>
                      <a:lnTo>
                        <a:pt x="19355" y="16551"/>
                      </a:lnTo>
                      <a:lnTo>
                        <a:pt x="19439" y="16572"/>
                      </a:lnTo>
                      <a:lnTo>
                        <a:pt x="19523" y="16488"/>
                      </a:lnTo>
                      <a:lnTo>
                        <a:pt x="19481" y="16426"/>
                      </a:lnTo>
                      <a:lnTo>
                        <a:pt x="19523" y="16384"/>
                      </a:lnTo>
                      <a:lnTo>
                        <a:pt x="19648" y="16384"/>
                      </a:lnTo>
                      <a:lnTo>
                        <a:pt x="19564" y="16488"/>
                      </a:lnTo>
                      <a:lnTo>
                        <a:pt x="19564" y="16551"/>
                      </a:lnTo>
                      <a:lnTo>
                        <a:pt x="19418" y="16719"/>
                      </a:lnTo>
                      <a:lnTo>
                        <a:pt x="19443" y="16744"/>
                      </a:lnTo>
                      <a:lnTo>
                        <a:pt x="19376" y="16760"/>
                      </a:lnTo>
                      <a:lnTo>
                        <a:pt x="19418" y="16844"/>
                      </a:lnTo>
                      <a:lnTo>
                        <a:pt x="19690" y="16907"/>
                      </a:lnTo>
                      <a:lnTo>
                        <a:pt x="19774" y="16865"/>
                      </a:lnTo>
                      <a:lnTo>
                        <a:pt x="19857" y="16907"/>
                      </a:lnTo>
                      <a:lnTo>
                        <a:pt x="20108" y="16907"/>
                      </a:lnTo>
                      <a:lnTo>
                        <a:pt x="20234" y="16865"/>
                      </a:lnTo>
                      <a:lnTo>
                        <a:pt x="20297" y="16907"/>
                      </a:lnTo>
                      <a:lnTo>
                        <a:pt x="20297" y="16970"/>
                      </a:lnTo>
                      <a:lnTo>
                        <a:pt x="20380" y="16970"/>
                      </a:lnTo>
                      <a:lnTo>
                        <a:pt x="20443" y="17053"/>
                      </a:lnTo>
                      <a:lnTo>
                        <a:pt x="20527" y="17116"/>
                      </a:lnTo>
                      <a:lnTo>
                        <a:pt x="20548" y="17179"/>
                      </a:lnTo>
                      <a:lnTo>
                        <a:pt x="20652" y="17179"/>
                      </a:lnTo>
                      <a:lnTo>
                        <a:pt x="20820" y="17116"/>
                      </a:lnTo>
                      <a:lnTo>
                        <a:pt x="20841" y="17074"/>
                      </a:lnTo>
                      <a:lnTo>
                        <a:pt x="20904" y="17116"/>
                      </a:lnTo>
                      <a:lnTo>
                        <a:pt x="20904" y="17179"/>
                      </a:lnTo>
                      <a:lnTo>
                        <a:pt x="20820" y="17263"/>
                      </a:lnTo>
                      <a:lnTo>
                        <a:pt x="20715" y="17284"/>
                      </a:lnTo>
                      <a:lnTo>
                        <a:pt x="20736" y="17346"/>
                      </a:lnTo>
                      <a:lnTo>
                        <a:pt x="20904" y="17388"/>
                      </a:lnTo>
                      <a:lnTo>
                        <a:pt x="20924" y="17493"/>
                      </a:lnTo>
                      <a:lnTo>
                        <a:pt x="21008" y="17577"/>
                      </a:lnTo>
                      <a:lnTo>
                        <a:pt x="21176" y="17639"/>
                      </a:lnTo>
                      <a:lnTo>
                        <a:pt x="21385" y="17577"/>
                      </a:lnTo>
                      <a:lnTo>
                        <a:pt x="21468" y="17556"/>
                      </a:lnTo>
                      <a:lnTo>
                        <a:pt x="21489" y="17597"/>
                      </a:lnTo>
                      <a:lnTo>
                        <a:pt x="21573" y="17535"/>
                      </a:lnTo>
                      <a:lnTo>
                        <a:pt x="21740" y="17430"/>
                      </a:lnTo>
                      <a:lnTo>
                        <a:pt x="21782" y="17430"/>
                      </a:lnTo>
                      <a:lnTo>
                        <a:pt x="21740" y="17493"/>
                      </a:lnTo>
                      <a:lnTo>
                        <a:pt x="21636" y="17577"/>
                      </a:lnTo>
                      <a:lnTo>
                        <a:pt x="21594" y="17786"/>
                      </a:lnTo>
                      <a:lnTo>
                        <a:pt x="21552" y="17911"/>
                      </a:lnTo>
                      <a:lnTo>
                        <a:pt x="21468" y="17911"/>
                      </a:lnTo>
                      <a:lnTo>
                        <a:pt x="21343" y="17849"/>
                      </a:lnTo>
                      <a:lnTo>
                        <a:pt x="21280" y="17869"/>
                      </a:lnTo>
                      <a:lnTo>
                        <a:pt x="21364" y="17995"/>
                      </a:lnTo>
                      <a:lnTo>
                        <a:pt x="21385" y="18100"/>
                      </a:lnTo>
                      <a:lnTo>
                        <a:pt x="21468" y="18162"/>
                      </a:lnTo>
                      <a:lnTo>
                        <a:pt x="21573" y="18121"/>
                      </a:lnTo>
                      <a:lnTo>
                        <a:pt x="21657" y="18162"/>
                      </a:lnTo>
                      <a:lnTo>
                        <a:pt x="21636" y="18225"/>
                      </a:lnTo>
                      <a:lnTo>
                        <a:pt x="21552" y="18225"/>
                      </a:lnTo>
                      <a:lnTo>
                        <a:pt x="21552" y="18288"/>
                      </a:lnTo>
                      <a:lnTo>
                        <a:pt x="21720" y="18434"/>
                      </a:lnTo>
                      <a:lnTo>
                        <a:pt x="21761" y="18413"/>
                      </a:lnTo>
                      <a:lnTo>
                        <a:pt x="21887" y="18434"/>
                      </a:lnTo>
                      <a:lnTo>
                        <a:pt x="21950" y="18330"/>
                      </a:lnTo>
                      <a:lnTo>
                        <a:pt x="22075" y="18100"/>
                      </a:lnTo>
                      <a:lnTo>
                        <a:pt x="22033" y="18288"/>
                      </a:lnTo>
                      <a:lnTo>
                        <a:pt x="22033" y="18413"/>
                      </a:lnTo>
                      <a:lnTo>
                        <a:pt x="21992" y="18497"/>
                      </a:lnTo>
                      <a:lnTo>
                        <a:pt x="21950" y="18518"/>
                      </a:lnTo>
                      <a:lnTo>
                        <a:pt x="21866" y="18623"/>
                      </a:lnTo>
                      <a:lnTo>
                        <a:pt x="21887" y="18706"/>
                      </a:lnTo>
                      <a:lnTo>
                        <a:pt x="21971" y="18748"/>
                      </a:lnTo>
                      <a:lnTo>
                        <a:pt x="21929" y="18811"/>
                      </a:lnTo>
                      <a:lnTo>
                        <a:pt x="21929" y="19062"/>
                      </a:lnTo>
                      <a:lnTo>
                        <a:pt x="21971" y="19125"/>
                      </a:lnTo>
                      <a:lnTo>
                        <a:pt x="22054" y="19125"/>
                      </a:lnTo>
                      <a:lnTo>
                        <a:pt x="22033" y="19229"/>
                      </a:lnTo>
                      <a:lnTo>
                        <a:pt x="22054" y="19334"/>
                      </a:lnTo>
                      <a:lnTo>
                        <a:pt x="22243" y="19522"/>
                      </a:lnTo>
                      <a:lnTo>
                        <a:pt x="22284" y="19543"/>
                      </a:lnTo>
                      <a:lnTo>
                        <a:pt x="22284" y="19585"/>
                      </a:lnTo>
                      <a:lnTo>
                        <a:pt x="22347" y="19543"/>
                      </a:lnTo>
                      <a:lnTo>
                        <a:pt x="22389" y="19627"/>
                      </a:lnTo>
                      <a:lnTo>
                        <a:pt x="22473" y="19585"/>
                      </a:lnTo>
                      <a:lnTo>
                        <a:pt x="22452" y="19543"/>
                      </a:lnTo>
                      <a:lnTo>
                        <a:pt x="22473" y="19481"/>
                      </a:lnTo>
                      <a:lnTo>
                        <a:pt x="22515" y="19543"/>
                      </a:lnTo>
                      <a:lnTo>
                        <a:pt x="22598" y="19564"/>
                      </a:lnTo>
                      <a:lnTo>
                        <a:pt x="22661" y="19481"/>
                      </a:lnTo>
                      <a:lnTo>
                        <a:pt x="22577" y="19334"/>
                      </a:lnTo>
                      <a:lnTo>
                        <a:pt x="22515" y="19334"/>
                      </a:lnTo>
                      <a:lnTo>
                        <a:pt x="22473" y="19355"/>
                      </a:lnTo>
                      <a:lnTo>
                        <a:pt x="22452" y="19334"/>
                      </a:lnTo>
                      <a:lnTo>
                        <a:pt x="22515" y="19229"/>
                      </a:lnTo>
                      <a:lnTo>
                        <a:pt x="22515" y="19146"/>
                      </a:lnTo>
                      <a:lnTo>
                        <a:pt x="22494" y="19062"/>
                      </a:lnTo>
                      <a:lnTo>
                        <a:pt x="22410" y="19041"/>
                      </a:lnTo>
                      <a:lnTo>
                        <a:pt x="22410" y="18999"/>
                      </a:lnTo>
                      <a:lnTo>
                        <a:pt x="22473" y="18937"/>
                      </a:lnTo>
                      <a:lnTo>
                        <a:pt x="22494" y="18811"/>
                      </a:lnTo>
                      <a:lnTo>
                        <a:pt x="22577" y="18811"/>
                      </a:lnTo>
                      <a:lnTo>
                        <a:pt x="22577" y="18916"/>
                      </a:lnTo>
                      <a:lnTo>
                        <a:pt x="22598" y="18999"/>
                      </a:lnTo>
                      <a:lnTo>
                        <a:pt x="22682" y="18895"/>
                      </a:lnTo>
                      <a:lnTo>
                        <a:pt x="22703" y="18957"/>
                      </a:lnTo>
                      <a:lnTo>
                        <a:pt x="22766" y="19041"/>
                      </a:lnTo>
                      <a:lnTo>
                        <a:pt x="22703" y="19146"/>
                      </a:lnTo>
                      <a:lnTo>
                        <a:pt x="22724" y="19229"/>
                      </a:lnTo>
                      <a:lnTo>
                        <a:pt x="22787" y="19250"/>
                      </a:lnTo>
                      <a:lnTo>
                        <a:pt x="22891" y="19146"/>
                      </a:lnTo>
                      <a:lnTo>
                        <a:pt x="22933" y="19146"/>
                      </a:lnTo>
                      <a:lnTo>
                        <a:pt x="22912" y="19229"/>
                      </a:lnTo>
                      <a:lnTo>
                        <a:pt x="22828" y="19313"/>
                      </a:lnTo>
                      <a:lnTo>
                        <a:pt x="22828" y="19376"/>
                      </a:lnTo>
                      <a:lnTo>
                        <a:pt x="22870" y="19481"/>
                      </a:lnTo>
                      <a:lnTo>
                        <a:pt x="22808" y="19627"/>
                      </a:lnTo>
                      <a:lnTo>
                        <a:pt x="22828" y="19669"/>
                      </a:lnTo>
                      <a:lnTo>
                        <a:pt x="22891" y="19669"/>
                      </a:lnTo>
                      <a:lnTo>
                        <a:pt x="22891" y="19857"/>
                      </a:lnTo>
                      <a:cubicBezTo>
                        <a:pt x="22891" y="19899"/>
                        <a:pt x="22870" y="19983"/>
                        <a:pt x="22870" y="20045"/>
                      </a:cubicBezTo>
                      <a:lnTo>
                        <a:pt x="22828" y="20087"/>
                      </a:lnTo>
                      <a:lnTo>
                        <a:pt x="22808" y="20004"/>
                      </a:lnTo>
                      <a:lnTo>
                        <a:pt x="22870" y="19941"/>
                      </a:lnTo>
                      <a:lnTo>
                        <a:pt x="22870" y="19857"/>
                      </a:lnTo>
                      <a:lnTo>
                        <a:pt x="22766" y="19794"/>
                      </a:lnTo>
                      <a:lnTo>
                        <a:pt x="22598" y="19836"/>
                      </a:lnTo>
                      <a:lnTo>
                        <a:pt x="22577" y="19878"/>
                      </a:lnTo>
                      <a:lnTo>
                        <a:pt x="22515" y="19899"/>
                      </a:lnTo>
                      <a:lnTo>
                        <a:pt x="22473" y="19794"/>
                      </a:lnTo>
                      <a:lnTo>
                        <a:pt x="22410" y="19941"/>
                      </a:lnTo>
                      <a:lnTo>
                        <a:pt x="22452" y="20066"/>
                      </a:lnTo>
                      <a:lnTo>
                        <a:pt x="22515" y="20108"/>
                      </a:lnTo>
                      <a:lnTo>
                        <a:pt x="22473" y="20192"/>
                      </a:lnTo>
                      <a:lnTo>
                        <a:pt x="22410" y="20150"/>
                      </a:lnTo>
                      <a:lnTo>
                        <a:pt x="22368" y="20255"/>
                      </a:lnTo>
                      <a:lnTo>
                        <a:pt x="22452" y="20401"/>
                      </a:lnTo>
                      <a:lnTo>
                        <a:pt x="22410" y="20506"/>
                      </a:lnTo>
                      <a:lnTo>
                        <a:pt x="22494" y="20569"/>
                      </a:lnTo>
                      <a:lnTo>
                        <a:pt x="22410" y="20631"/>
                      </a:lnTo>
                      <a:lnTo>
                        <a:pt x="22515" y="20778"/>
                      </a:lnTo>
                      <a:lnTo>
                        <a:pt x="22619" y="20778"/>
                      </a:lnTo>
                      <a:lnTo>
                        <a:pt x="22703" y="20694"/>
                      </a:lnTo>
                      <a:lnTo>
                        <a:pt x="22703" y="20569"/>
                      </a:lnTo>
                      <a:lnTo>
                        <a:pt x="22619" y="20401"/>
                      </a:lnTo>
                      <a:lnTo>
                        <a:pt x="22661" y="20297"/>
                      </a:lnTo>
                      <a:lnTo>
                        <a:pt x="22787" y="20527"/>
                      </a:lnTo>
                      <a:lnTo>
                        <a:pt x="22787" y="20631"/>
                      </a:lnTo>
                      <a:lnTo>
                        <a:pt x="22787" y="20694"/>
                      </a:lnTo>
                      <a:cubicBezTo>
                        <a:pt x="22766" y="20694"/>
                        <a:pt x="22724" y="20694"/>
                        <a:pt x="22724" y="20715"/>
                      </a:cubicBezTo>
                      <a:lnTo>
                        <a:pt x="22724" y="20736"/>
                      </a:lnTo>
                      <a:lnTo>
                        <a:pt x="22682" y="20799"/>
                      </a:lnTo>
                      <a:lnTo>
                        <a:pt x="22577" y="20841"/>
                      </a:lnTo>
                      <a:lnTo>
                        <a:pt x="22598" y="20924"/>
                      </a:lnTo>
                      <a:lnTo>
                        <a:pt x="22682" y="21008"/>
                      </a:lnTo>
                      <a:lnTo>
                        <a:pt x="22598" y="21092"/>
                      </a:lnTo>
                      <a:lnTo>
                        <a:pt x="22598" y="21196"/>
                      </a:lnTo>
                      <a:lnTo>
                        <a:pt x="22536" y="21259"/>
                      </a:lnTo>
                      <a:lnTo>
                        <a:pt x="22431" y="21301"/>
                      </a:lnTo>
                      <a:lnTo>
                        <a:pt x="22431" y="21343"/>
                      </a:lnTo>
                      <a:lnTo>
                        <a:pt x="22577" y="21364"/>
                      </a:lnTo>
                      <a:lnTo>
                        <a:pt x="22536" y="21426"/>
                      </a:lnTo>
                      <a:lnTo>
                        <a:pt x="22494" y="21447"/>
                      </a:lnTo>
                      <a:lnTo>
                        <a:pt x="22494" y="21531"/>
                      </a:lnTo>
                      <a:lnTo>
                        <a:pt x="22536" y="21531"/>
                      </a:lnTo>
                      <a:lnTo>
                        <a:pt x="22619" y="21510"/>
                      </a:lnTo>
                      <a:lnTo>
                        <a:pt x="22640" y="21552"/>
                      </a:lnTo>
                      <a:lnTo>
                        <a:pt x="22598" y="21615"/>
                      </a:lnTo>
                      <a:lnTo>
                        <a:pt x="22515" y="21636"/>
                      </a:lnTo>
                      <a:lnTo>
                        <a:pt x="22473" y="21719"/>
                      </a:lnTo>
                      <a:lnTo>
                        <a:pt x="22494" y="21866"/>
                      </a:lnTo>
                      <a:lnTo>
                        <a:pt x="22536" y="21929"/>
                      </a:lnTo>
                      <a:lnTo>
                        <a:pt x="22515" y="21991"/>
                      </a:lnTo>
                      <a:lnTo>
                        <a:pt x="22536" y="22075"/>
                      </a:lnTo>
                      <a:lnTo>
                        <a:pt x="22598" y="22054"/>
                      </a:lnTo>
                      <a:lnTo>
                        <a:pt x="22619" y="21970"/>
                      </a:lnTo>
                      <a:lnTo>
                        <a:pt x="22640" y="21845"/>
                      </a:lnTo>
                      <a:lnTo>
                        <a:pt x="22703" y="21678"/>
                      </a:lnTo>
                      <a:lnTo>
                        <a:pt x="22745" y="21615"/>
                      </a:lnTo>
                      <a:lnTo>
                        <a:pt x="22787" y="21406"/>
                      </a:lnTo>
                      <a:lnTo>
                        <a:pt x="22828" y="21343"/>
                      </a:lnTo>
                      <a:lnTo>
                        <a:pt x="22844" y="21204"/>
                      </a:lnTo>
                      <a:lnTo>
                        <a:pt x="22870" y="21217"/>
                      </a:lnTo>
                      <a:cubicBezTo>
                        <a:pt x="22870" y="21301"/>
                        <a:pt x="22870" y="21364"/>
                        <a:pt x="22891" y="21447"/>
                      </a:cubicBezTo>
                      <a:lnTo>
                        <a:pt x="22870" y="21426"/>
                      </a:lnTo>
                      <a:lnTo>
                        <a:pt x="22808" y="21510"/>
                      </a:lnTo>
                      <a:lnTo>
                        <a:pt x="22808" y="21636"/>
                      </a:lnTo>
                      <a:lnTo>
                        <a:pt x="22870" y="21678"/>
                      </a:lnTo>
                      <a:lnTo>
                        <a:pt x="22787" y="21782"/>
                      </a:lnTo>
                      <a:lnTo>
                        <a:pt x="22891" y="21845"/>
                      </a:lnTo>
                      <a:lnTo>
                        <a:pt x="22891" y="21929"/>
                      </a:lnTo>
                      <a:lnTo>
                        <a:pt x="22828" y="21970"/>
                      </a:lnTo>
                      <a:lnTo>
                        <a:pt x="22766" y="21929"/>
                      </a:lnTo>
                      <a:lnTo>
                        <a:pt x="22703" y="21991"/>
                      </a:lnTo>
                      <a:lnTo>
                        <a:pt x="22703" y="22054"/>
                      </a:lnTo>
                      <a:lnTo>
                        <a:pt x="22661" y="22138"/>
                      </a:lnTo>
                      <a:lnTo>
                        <a:pt x="22619" y="22201"/>
                      </a:lnTo>
                      <a:lnTo>
                        <a:pt x="22682" y="22263"/>
                      </a:lnTo>
                      <a:lnTo>
                        <a:pt x="22766" y="22054"/>
                      </a:lnTo>
                      <a:lnTo>
                        <a:pt x="22787" y="22096"/>
                      </a:lnTo>
                      <a:lnTo>
                        <a:pt x="22724" y="22201"/>
                      </a:lnTo>
                      <a:lnTo>
                        <a:pt x="22828" y="22180"/>
                      </a:lnTo>
                      <a:lnTo>
                        <a:pt x="22891" y="22096"/>
                      </a:lnTo>
                      <a:lnTo>
                        <a:pt x="22891" y="21991"/>
                      </a:lnTo>
                      <a:lnTo>
                        <a:pt x="23017" y="21845"/>
                      </a:lnTo>
                      <a:cubicBezTo>
                        <a:pt x="23017" y="21929"/>
                        <a:pt x="23017" y="21991"/>
                        <a:pt x="23038" y="22075"/>
                      </a:cubicBezTo>
                      <a:lnTo>
                        <a:pt x="23017" y="22096"/>
                      </a:lnTo>
                      <a:lnTo>
                        <a:pt x="23080" y="22159"/>
                      </a:lnTo>
                      <a:cubicBezTo>
                        <a:pt x="23101" y="22201"/>
                        <a:pt x="23101" y="22284"/>
                        <a:pt x="23121" y="22326"/>
                      </a:cubicBezTo>
                      <a:lnTo>
                        <a:pt x="23080" y="22473"/>
                      </a:lnTo>
                      <a:lnTo>
                        <a:pt x="23080" y="22556"/>
                      </a:lnTo>
                      <a:lnTo>
                        <a:pt x="23038" y="22640"/>
                      </a:lnTo>
                      <a:lnTo>
                        <a:pt x="22933" y="22682"/>
                      </a:lnTo>
                      <a:lnTo>
                        <a:pt x="22912" y="22724"/>
                      </a:lnTo>
                      <a:lnTo>
                        <a:pt x="22933" y="22786"/>
                      </a:lnTo>
                      <a:lnTo>
                        <a:pt x="23017" y="22745"/>
                      </a:lnTo>
                      <a:lnTo>
                        <a:pt x="23101" y="22786"/>
                      </a:lnTo>
                      <a:lnTo>
                        <a:pt x="23101" y="22828"/>
                      </a:lnTo>
                      <a:lnTo>
                        <a:pt x="22996" y="22912"/>
                      </a:lnTo>
                      <a:lnTo>
                        <a:pt x="22996" y="22954"/>
                      </a:lnTo>
                      <a:lnTo>
                        <a:pt x="22975" y="23038"/>
                      </a:lnTo>
                      <a:lnTo>
                        <a:pt x="22912" y="23038"/>
                      </a:lnTo>
                      <a:lnTo>
                        <a:pt x="22870" y="23100"/>
                      </a:lnTo>
                      <a:lnTo>
                        <a:pt x="22891" y="23142"/>
                      </a:lnTo>
                      <a:lnTo>
                        <a:pt x="22975" y="23142"/>
                      </a:lnTo>
                      <a:lnTo>
                        <a:pt x="23017" y="23205"/>
                      </a:lnTo>
                      <a:lnTo>
                        <a:pt x="23038" y="23142"/>
                      </a:lnTo>
                      <a:lnTo>
                        <a:pt x="23121" y="23121"/>
                      </a:lnTo>
                      <a:lnTo>
                        <a:pt x="23184" y="23163"/>
                      </a:lnTo>
                      <a:lnTo>
                        <a:pt x="23101" y="23226"/>
                      </a:lnTo>
                      <a:lnTo>
                        <a:pt x="23080" y="23268"/>
                      </a:lnTo>
                      <a:lnTo>
                        <a:pt x="23121" y="23351"/>
                      </a:lnTo>
                      <a:lnTo>
                        <a:pt x="23038" y="23435"/>
                      </a:lnTo>
                      <a:lnTo>
                        <a:pt x="23017" y="23519"/>
                      </a:lnTo>
                      <a:lnTo>
                        <a:pt x="23121" y="23582"/>
                      </a:lnTo>
                      <a:lnTo>
                        <a:pt x="23101" y="23686"/>
                      </a:lnTo>
                      <a:lnTo>
                        <a:pt x="23142" y="23749"/>
                      </a:lnTo>
                      <a:lnTo>
                        <a:pt x="23247" y="23749"/>
                      </a:lnTo>
                      <a:lnTo>
                        <a:pt x="23310" y="23686"/>
                      </a:lnTo>
                      <a:lnTo>
                        <a:pt x="23247" y="23623"/>
                      </a:lnTo>
                      <a:lnTo>
                        <a:pt x="23310" y="23561"/>
                      </a:lnTo>
                      <a:lnTo>
                        <a:pt x="23247" y="23519"/>
                      </a:lnTo>
                      <a:lnTo>
                        <a:pt x="23205" y="23519"/>
                      </a:lnTo>
                      <a:lnTo>
                        <a:pt x="23247" y="23435"/>
                      </a:lnTo>
                      <a:lnTo>
                        <a:pt x="23331" y="23414"/>
                      </a:lnTo>
                      <a:lnTo>
                        <a:pt x="23435" y="23331"/>
                      </a:lnTo>
                      <a:lnTo>
                        <a:pt x="23435" y="23247"/>
                      </a:lnTo>
                      <a:lnTo>
                        <a:pt x="23393" y="23226"/>
                      </a:lnTo>
                      <a:lnTo>
                        <a:pt x="23310" y="23226"/>
                      </a:lnTo>
                      <a:lnTo>
                        <a:pt x="23310" y="23205"/>
                      </a:lnTo>
                      <a:lnTo>
                        <a:pt x="23414" y="23121"/>
                      </a:lnTo>
                      <a:lnTo>
                        <a:pt x="23393" y="23017"/>
                      </a:lnTo>
                      <a:lnTo>
                        <a:pt x="23247" y="22912"/>
                      </a:lnTo>
                      <a:lnTo>
                        <a:pt x="23310" y="22807"/>
                      </a:lnTo>
                      <a:lnTo>
                        <a:pt x="23331" y="22828"/>
                      </a:lnTo>
                      <a:lnTo>
                        <a:pt x="23414" y="22828"/>
                      </a:lnTo>
                      <a:lnTo>
                        <a:pt x="23414" y="22766"/>
                      </a:lnTo>
                      <a:lnTo>
                        <a:pt x="23310" y="22661"/>
                      </a:lnTo>
                      <a:lnTo>
                        <a:pt x="23373" y="22661"/>
                      </a:lnTo>
                      <a:lnTo>
                        <a:pt x="23373" y="22473"/>
                      </a:lnTo>
                      <a:lnTo>
                        <a:pt x="23247" y="22389"/>
                      </a:lnTo>
                      <a:lnTo>
                        <a:pt x="23226" y="22410"/>
                      </a:lnTo>
                      <a:lnTo>
                        <a:pt x="23142" y="22347"/>
                      </a:lnTo>
                      <a:lnTo>
                        <a:pt x="23163" y="22305"/>
                      </a:lnTo>
                      <a:lnTo>
                        <a:pt x="23163" y="22284"/>
                      </a:lnTo>
                      <a:lnTo>
                        <a:pt x="23247" y="22180"/>
                      </a:lnTo>
                      <a:lnTo>
                        <a:pt x="23205" y="22096"/>
                      </a:lnTo>
                      <a:cubicBezTo>
                        <a:pt x="23205" y="22054"/>
                        <a:pt x="23226" y="21991"/>
                        <a:pt x="23226" y="21950"/>
                      </a:cubicBezTo>
                      <a:lnTo>
                        <a:pt x="23226" y="21887"/>
                      </a:lnTo>
                      <a:lnTo>
                        <a:pt x="23268" y="21929"/>
                      </a:lnTo>
                      <a:lnTo>
                        <a:pt x="23352" y="21866"/>
                      </a:lnTo>
                      <a:lnTo>
                        <a:pt x="23310" y="21761"/>
                      </a:lnTo>
                      <a:lnTo>
                        <a:pt x="23352" y="21719"/>
                      </a:lnTo>
                      <a:lnTo>
                        <a:pt x="23352" y="21573"/>
                      </a:lnTo>
                      <a:lnTo>
                        <a:pt x="23414" y="21552"/>
                      </a:lnTo>
                      <a:lnTo>
                        <a:pt x="23435" y="21719"/>
                      </a:lnTo>
                      <a:lnTo>
                        <a:pt x="23477" y="21678"/>
                      </a:lnTo>
                      <a:lnTo>
                        <a:pt x="23519" y="21657"/>
                      </a:lnTo>
                      <a:lnTo>
                        <a:pt x="23519" y="21678"/>
                      </a:lnTo>
                      <a:lnTo>
                        <a:pt x="23519" y="21719"/>
                      </a:lnTo>
                      <a:lnTo>
                        <a:pt x="23477" y="21761"/>
                      </a:lnTo>
                      <a:lnTo>
                        <a:pt x="23477" y="21845"/>
                      </a:lnTo>
                      <a:lnTo>
                        <a:pt x="23540" y="21887"/>
                      </a:lnTo>
                      <a:lnTo>
                        <a:pt x="23665" y="21866"/>
                      </a:lnTo>
                      <a:lnTo>
                        <a:pt x="23749" y="21761"/>
                      </a:lnTo>
                      <a:lnTo>
                        <a:pt x="23728" y="21719"/>
                      </a:lnTo>
                      <a:cubicBezTo>
                        <a:pt x="23749" y="21657"/>
                        <a:pt x="23770" y="21573"/>
                        <a:pt x="23791" y="21510"/>
                      </a:cubicBezTo>
                      <a:lnTo>
                        <a:pt x="23833" y="21531"/>
                      </a:lnTo>
                      <a:lnTo>
                        <a:pt x="23854" y="21636"/>
                      </a:lnTo>
                      <a:lnTo>
                        <a:pt x="23958" y="21719"/>
                      </a:lnTo>
                      <a:lnTo>
                        <a:pt x="24000" y="21719"/>
                      </a:lnTo>
                      <a:lnTo>
                        <a:pt x="23937" y="21740"/>
                      </a:lnTo>
                      <a:lnTo>
                        <a:pt x="23854" y="21740"/>
                      </a:lnTo>
                      <a:lnTo>
                        <a:pt x="23833" y="21782"/>
                      </a:lnTo>
                      <a:cubicBezTo>
                        <a:pt x="23749" y="21824"/>
                        <a:pt x="23665" y="21866"/>
                        <a:pt x="23665" y="21970"/>
                      </a:cubicBezTo>
                      <a:cubicBezTo>
                        <a:pt x="23665" y="22054"/>
                        <a:pt x="23665" y="22096"/>
                        <a:pt x="23686" y="22180"/>
                      </a:cubicBezTo>
                      <a:lnTo>
                        <a:pt x="23665" y="22159"/>
                      </a:lnTo>
                      <a:lnTo>
                        <a:pt x="23665" y="22138"/>
                      </a:lnTo>
                      <a:lnTo>
                        <a:pt x="23645" y="22159"/>
                      </a:lnTo>
                      <a:cubicBezTo>
                        <a:pt x="23624" y="22159"/>
                        <a:pt x="23603" y="22138"/>
                        <a:pt x="23561" y="22138"/>
                      </a:cubicBezTo>
                      <a:lnTo>
                        <a:pt x="23624" y="22075"/>
                      </a:lnTo>
                      <a:lnTo>
                        <a:pt x="23645" y="21991"/>
                      </a:lnTo>
                      <a:lnTo>
                        <a:pt x="23456" y="21970"/>
                      </a:lnTo>
                      <a:lnTo>
                        <a:pt x="23352" y="22075"/>
                      </a:lnTo>
                      <a:lnTo>
                        <a:pt x="23414" y="22180"/>
                      </a:lnTo>
                      <a:lnTo>
                        <a:pt x="23435" y="22180"/>
                      </a:lnTo>
                      <a:cubicBezTo>
                        <a:pt x="23414" y="22201"/>
                        <a:pt x="23414" y="22222"/>
                        <a:pt x="23414" y="22263"/>
                      </a:cubicBezTo>
                      <a:cubicBezTo>
                        <a:pt x="23435" y="22284"/>
                        <a:pt x="23435" y="22326"/>
                        <a:pt x="23456" y="22368"/>
                      </a:cubicBezTo>
                      <a:cubicBezTo>
                        <a:pt x="23498" y="22389"/>
                        <a:pt x="23519" y="22431"/>
                        <a:pt x="23540" y="22494"/>
                      </a:cubicBezTo>
                      <a:lnTo>
                        <a:pt x="23561" y="22494"/>
                      </a:lnTo>
                      <a:cubicBezTo>
                        <a:pt x="23561" y="22494"/>
                        <a:pt x="23561" y="22514"/>
                        <a:pt x="23582" y="22514"/>
                      </a:cubicBezTo>
                      <a:cubicBezTo>
                        <a:pt x="23624" y="22577"/>
                        <a:pt x="23665" y="22577"/>
                        <a:pt x="23686" y="22598"/>
                      </a:cubicBezTo>
                      <a:lnTo>
                        <a:pt x="23665" y="22619"/>
                      </a:lnTo>
                      <a:lnTo>
                        <a:pt x="23540" y="22724"/>
                      </a:lnTo>
                      <a:lnTo>
                        <a:pt x="23540" y="22828"/>
                      </a:lnTo>
                      <a:lnTo>
                        <a:pt x="23603" y="22933"/>
                      </a:lnTo>
                      <a:lnTo>
                        <a:pt x="23728" y="22828"/>
                      </a:lnTo>
                      <a:lnTo>
                        <a:pt x="23812" y="22682"/>
                      </a:lnTo>
                      <a:lnTo>
                        <a:pt x="23812" y="22619"/>
                      </a:lnTo>
                      <a:lnTo>
                        <a:pt x="23875" y="22598"/>
                      </a:lnTo>
                      <a:lnTo>
                        <a:pt x="24021" y="22473"/>
                      </a:lnTo>
                      <a:lnTo>
                        <a:pt x="24042" y="22514"/>
                      </a:lnTo>
                      <a:lnTo>
                        <a:pt x="24251" y="22514"/>
                      </a:lnTo>
                      <a:lnTo>
                        <a:pt x="24168" y="22619"/>
                      </a:lnTo>
                      <a:lnTo>
                        <a:pt x="24189" y="22640"/>
                      </a:lnTo>
                      <a:lnTo>
                        <a:pt x="24314" y="22640"/>
                      </a:lnTo>
                      <a:lnTo>
                        <a:pt x="24314" y="22703"/>
                      </a:lnTo>
                      <a:lnTo>
                        <a:pt x="24209" y="22807"/>
                      </a:lnTo>
                      <a:cubicBezTo>
                        <a:pt x="24189" y="22807"/>
                        <a:pt x="24168" y="22828"/>
                        <a:pt x="24147" y="22828"/>
                      </a:cubicBezTo>
                      <a:lnTo>
                        <a:pt x="24168" y="22724"/>
                      </a:lnTo>
                      <a:lnTo>
                        <a:pt x="24105" y="22598"/>
                      </a:lnTo>
                      <a:lnTo>
                        <a:pt x="23979" y="22598"/>
                      </a:lnTo>
                      <a:lnTo>
                        <a:pt x="23979" y="22640"/>
                      </a:lnTo>
                      <a:lnTo>
                        <a:pt x="23875" y="22703"/>
                      </a:lnTo>
                      <a:lnTo>
                        <a:pt x="23833" y="22849"/>
                      </a:lnTo>
                      <a:lnTo>
                        <a:pt x="23833" y="22912"/>
                      </a:lnTo>
                      <a:lnTo>
                        <a:pt x="23728" y="23017"/>
                      </a:lnTo>
                      <a:lnTo>
                        <a:pt x="23749" y="23100"/>
                      </a:lnTo>
                      <a:lnTo>
                        <a:pt x="23937" y="23017"/>
                      </a:lnTo>
                      <a:cubicBezTo>
                        <a:pt x="23937" y="23038"/>
                        <a:pt x="23958" y="23038"/>
                        <a:pt x="23958" y="23038"/>
                      </a:cubicBezTo>
                      <a:lnTo>
                        <a:pt x="23854" y="23121"/>
                      </a:lnTo>
                      <a:lnTo>
                        <a:pt x="23770" y="23247"/>
                      </a:lnTo>
                      <a:lnTo>
                        <a:pt x="23833" y="23310"/>
                      </a:lnTo>
                      <a:lnTo>
                        <a:pt x="24000" y="23163"/>
                      </a:lnTo>
                      <a:lnTo>
                        <a:pt x="24063" y="23100"/>
                      </a:lnTo>
                      <a:cubicBezTo>
                        <a:pt x="24084" y="23121"/>
                        <a:pt x="24105" y="23121"/>
                        <a:pt x="24147" y="23142"/>
                      </a:cubicBezTo>
                      <a:lnTo>
                        <a:pt x="24147" y="23163"/>
                      </a:lnTo>
                      <a:lnTo>
                        <a:pt x="24168" y="23226"/>
                      </a:lnTo>
                      <a:lnTo>
                        <a:pt x="24189" y="23268"/>
                      </a:lnTo>
                      <a:lnTo>
                        <a:pt x="24000" y="23268"/>
                      </a:lnTo>
                      <a:lnTo>
                        <a:pt x="23937" y="23351"/>
                      </a:lnTo>
                      <a:lnTo>
                        <a:pt x="23937" y="23414"/>
                      </a:lnTo>
                      <a:lnTo>
                        <a:pt x="24000" y="23414"/>
                      </a:lnTo>
                      <a:lnTo>
                        <a:pt x="24063" y="23372"/>
                      </a:lnTo>
                      <a:lnTo>
                        <a:pt x="24168" y="23372"/>
                      </a:lnTo>
                      <a:lnTo>
                        <a:pt x="24168" y="23414"/>
                      </a:lnTo>
                      <a:lnTo>
                        <a:pt x="24063" y="23477"/>
                      </a:lnTo>
                      <a:lnTo>
                        <a:pt x="23937" y="23477"/>
                      </a:lnTo>
                      <a:lnTo>
                        <a:pt x="23875" y="23540"/>
                      </a:lnTo>
                      <a:lnTo>
                        <a:pt x="23854" y="23665"/>
                      </a:lnTo>
                      <a:lnTo>
                        <a:pt x="23896" y="23770"/>
                      </a:lnTo>
                      <a:lnTo>
                        <a:pt x="23979" y="23728"/>
                      </a:lnTo>
                      <a:lnTo>
                        <a:pt x="24000" y="23644"/>
                      </a:lnTo>
                      <a:lnTo>
                        <a:pt x="24084" y="23644"/>
                      </a:lnTo>
                      <a:lnTo>
                        <a:pt x="24189" y="23582"/>
                      </a:lnTo>
                      <a:lnTo>
                        <a:pt x="24314" y="23435"/>
                      </a:lnTo>
                      <a:lnTo>
                        <a:pt x="24461" y="23247"/>
                      </a:lnTo>
                      <a:lnTo>
                        <a:pt x="24502" y="23017"/>
                      </a:lnTo>
                      <a:lnTo>
                        <a:pt x="24628" y="22745"/>
                      </a:lnTo>
                      <a:lnTo>
                        <a:pt x="24691" y="22724"/>
                      </a:lnTo>
                      <a:lnTo>
                        <a:pt x="24691" y="22703"/>
                      </a:lnTo>
                      <a:lnTo>
                        <a:pt x="24691" y="22661"/>
                      </a:lnTo>
                      <a:lnTo>
                        <a:pt x="24670" y="22661"/>
                      </a:lnTo>
                      <a:lnTo>
                        <a:pt x="24712" y="22619"/>
                      </a:lnTo>
                      <a:lnTo>
                        <a:pt x="24712" y="22577"/>
                      </a:lnTo>
                      <a:lnTo>
                        <a:pt x="24753" y="22514"/>
                      </a:lnTo>
                      <a:lnTo>
                        <a:pt x="24712" y="22473"/>
                      </a:lnTo>
                      <a:lnTo>
                        <a:pt x="24670" y="22452"/>
                      </a:lnTo>
                      <a:lnTo>
                        <a:pt x="24670" y="22347"/>
                      </a:lnTo>
                      <a:lnTo>
                        <a:pt x="24607" y="22242"/>
                      </a:lnTo>
                      <a:lnTo>
                        <a:pt x="24481" y="22159"/>
                      </a:lnTo>
                      <a:lnTo>
                        <a:pt x="24398" y="22096"/>
                      </a:lnTo>
                      <a:lnTo>
                        <a:pt x="24377" y="22033"/>
                      </a:lnTo>
                      <a:lnTo>
                        <a:pt x="24272" y="21866"/>
                      </a:lnTo>
                      <a:lnTo>
                        <a:pt x="24189" y="21845"/>
                      </a:lnTo>
                      <a:lnTo>
                        <a:pt x="24084" y="21845"/>
                      </a:lnTo>
                      <a:lnTo>
                        <a:pt x="24084" y="21782"/>
                      </a:lnTo>
                      <a:lnTo>
                        <a:pt x="24126" y="21740"/>
                      </a:lnTo>
                      <a:lnTo>
                        <a:pt x="24084" y="21657"/>
                      </a:lnTo>
                      <a:lnTo>
                        <a:pt x="24042" y="21615"/>
                      </a:lnTo>
                      <a:lnTo>
                        <a:pt x="24021" y="21531"/>
                      </a:lnTo>
                      <a:lnTo>
                        <a:pt x="24063" y="21468"/>
                      </a:lnTo>
                      <a:lnTo>
                        <a:pt x="24126" y="21447"/>
                      </a:lnTo>
                      <a:lnTo>
                        <a:pt x="24084" y="21406"/>
                      </a:lnTo>
                      <a:lnTo>
                        <a:pt x="24021" y="21343"/>
                      </a:lnTo>
                      <a:lnTo>
                        <a:pt x="23958" y="21343"/>
                      </a:lnTo>
                      <a:lnTo>
                        <a:pt x="23958" y="21259"/>
                      </a:lnTo>
                      <a:lnTo>
                        <a:pt x="24063" y="21217"/>
                      </a:lnTo>
                      <a:lnTo>
                        <a:pt x="24042" y="20799"/>
                      </a:lnTo>
                      <a:lnTo>
                        <a:pt x="24042" y="20380"/>
                      </a:lnTo>
                      <a:lnTo>
                        <a:pt x="24084" y="20025"/>
                      </a:lnTo>
                      <a:lnTo>
                        <a:pt x="24063" y="19941"/>
                      </a:lnTo>
                      <a:lnTo>
                        <a:pt x="24063" y="19836"/>
                      </a:lnTo>
                      <a:lnTo>
                        <a:pt x="24126" y="19732"/>
                      </a:lnTo>
                      <a:lnTo>
                        <a:pt x="24084" y="19627"/>
                      </a:lnTo>
                      <a:lnTo>
                        <a:pt x="24042" y="19543"/>
                      </a:lnTo>
                      <a:lnTo>
                        <a:pt x="24021" y="19334"/>
                      </a:lnTo>
                      <a:lnTo>
                        <a:pt x="23875" y="19167"/>
                      </a:lnTo>
                      <a:lnTo>
                        <a:pt x="23833" y="18957"/>
                      </a:lnTo>
                      <a:lnTo>
                        <a:pt x="23854" y="18853"/>
                      </a:lnTo>
                      <a:lnTo>
                        <a:pt x="23728" y="18518"/>
                      </a:lnTo>
                      <a:lnTo>
                        <a:pt x="23749" y="18434"/>
                      </a:lnTo>
                      <a:lnTo>
                        <a:pt x="23833" y="18288"/>
                      </a:lnTo>
                      <a:lnTo>
                        <a:pt x="23812" y="18204"/>
                      </a:lnTo>
                      <a:lnTo>
                        <a:pt x="23812" y="18100"/>
                      </a:lnTo>
                      <a:lnTo>
                        <a:pt x="23665" y="17995"/>
                      </a:lnTo>
                      <a:lnTo>
                        <a:pt x="23498" y="17995"/>
                      </a:lnTo>
                      <a:lnTo>
                        <a:pt x="23289" y="18058"/>
                      </a:lnTo>
                      <a:lnTo>
                        <a:pt x="23226" y="18079"/>
                      </a:lnTo>
                      <a:lnTo>
                        <a:pt x="23017" y="18162"/>
                      </a:lnTo>
                      <a:lnTo>
                        <a:pt x="22891" y="18288"/>
                      </a:lnTo>
                      <a:lnTo>
                        <a:pt x="22724" y="18518"/>
                      </a:lnTo>
                      <a:lnTo>
                        <a:pt x="22598" y="18602"/>
                      </a:lnTo>
                      <a:lnTo>
                        <a:pt x="22410" y="18623"/>
                      </a:lnTo>
                      <a:lnTo>
                        <a:pt x="22201" y="18644"/>
                      </a:lnTo>
                      <a:lnTo>
                        <a:pt x="22159" y="18644"/>
                      </a:lnTo>
                      <a:lnTo>
                        <a:pt x="22159" y="18581"/>
                      </a:lnTo>
                      <a:lnTo>
                        <a:pt x="22264" y="18413"/>
                      </a:lnTo>
                      <a:lnTo>
                        <a:pt x="22201" y="18267"/>
                      </a:lnTo>
                      <a:lnTo>
                        <a:pt x="22054" y="17597"/>
                      </a:lnTo>
                      <a:lnTo>
                        <a:pt x="21950" y="17325"/>
                      </a:lnTo>
                      <a:lnTo>
                        <a:pt x="21887" y="17179"/>
                      </a:lnTo>
                      <a:lnTo>
                        <a:pt x="22033" y="16928"/>
                      </a:lnTo>
                      <a:lnTo>
                        <a:pt x="21740" y="16886"/>
                      </a:lnTo>
                      <a:lnTo>
                        <a:pt x="21531" y="17032"/>
                      </a:lnTo>
                      <a:lnTo>
                        <a:pt x="21406" y="16970"/>
                      </a:lnTo>
                      <a:lnTo>
                        <a:pt x="21029" y="16970"/>
                      </a:lnTo>
                      <a:lnTo>
                        <a:pt x="27704" y="4792"/>
                      </a:lnTo>
                      <a:lnTo>
                        <a:pt x="27683" y="4729"/>
                      </a:lnTo>
                      <a:lnTo>
                        <a:pt x="27536" y="4708"/>
                      </a:lnTo>
                      <a:lnTo>
                        <a:pt x="27474" y="4729"/>
                      </a:lnTo>
                      <a:lnTo>
                        <a:pt x="27411" y="4667"/>
                      </a:lnTo>
                      <a:lnTo>
                        <a:pt x="27369" y="4416"/>
                      </a:lnTo>
                      <a:lnTo>
                        <a:pt x="27306" y="4290"/>
                      </a:lnTo>
                      <a:lnTo>
                        <a:pt x="27222" y="4248"/>
                      </a:lnTo>
                      <a:lnTo>
                        <a:pt x="27202" y="4102"/>
                      </a:lnTo>
                      <a:lnTo>
                        <a:pt x="27118" y="3955"/>
                      </a:lnTo>
                      <a:lnTo>
                        <a:pt x="27076" y="3892"/>
                      </a:lnTo>
                      <a:lnTo>
                        <a:pt x="26867" y="3892"/>
                      </a:lnTo>
                      <a:lnTo>
                        <a:pt x="26846" y="3934"/>
                      </a:lnTo>
                      <a:lnTo>
                        <a:pt x="26678" y="3892"/>
                      </a:lnTo>
                      <a:lnTo>
                        <a:pt x="26532" y="3934"/>
                      </a:lnTo>
                      <a:lnTo>
                        <a:pt x="26448" y="3872"/>
                      </a:lnTo>
                      <a:lnTo>
                        <a:pt x="26386" y="3892"/>
                      </a:lnTo>
                      <a:lnTo>
                        <a:pt x="26344" y="3872"/>
                      </a:lnTo>
                      <a:lnTo>
                        <a:pt x="26323" y="3892"/>
                      </a:lnTo>
                      <a:lnTo>
                        <a:pt x="26239" y="3892"/>
                      </a:lnTo>
                      <a:lnTo>
                        <a:pt x="26239" y="3872"/>
                      </a:lnTo>
                      <a:lnTo>
                        <a:pt x="26281" y="3872"/>
                      </a:lnTo>
                      <a:lnTo>
                        <a:pt x="26281" y="3830"/>
                      </a:lnTo>
                      <a:lnTo>
                        <a:pt x="26176" y="3746"/>
                      </a:lnTo>
                      <a:lnTo>
                        <a:pt x="26114" y="3767"/>
                      </a:lnTo>
                      <a:lnTo>
                        <a:pt x="26030" y="3746"/>
                      </a:lnTo>
                      <a:lnTo>
                        <a:pt x="26051" y="3725"/>
                      </a:lnTo>
                      <a:lnTo>
                        <a:pt x="26114" y="3683"/>
                      </a:lnTo>
                      <a:lnTo>
                        <a:pt x="26051" y="3641"/>
                      </a:lnTo>
                      <a:lnTo>
                        <a:pt x="25967" y="3641"/>
                      </a:lnTo>
                      <a:lnTo>
                        <a:pt x="25904" y="3620"/>
                      </a:lnTo>
                      <a:lnTo>
                        <a:pt x="25904" y="3558"/>
                      </a:lnTo>
                      <a:lnTo>
                        <a:pt x="25821" y="3474"/>
                      </a:lnTo>
                      <a:lnTo>
                        <a:pt x="25737" y="3411"/>
                      </a:lnTo>
                      <a:lnTo>
                        <a:pt x="25716" y="3411"/>
                      </a:lnTo>
                      <a:lnTo>
                        <a:pt x="25653" y="3369"/>
                      </a:lnTo>
                      <a:lnTo>
                        <a:pt x="25611" y="3369"/>
                      </a:lnTo>
                      <a:lnTo>
                        <a:pt x="25549" y="3432"/>
                      </a:lnTo>
                      <a:lnTo>
                        <a:pt x="25549" y="3369"/>
                      </a:lnTo>
                      <a:lnTo>
                        <a:pt x="25528" y="3328"/>
                      </a:lnTo>
                      <a:lnTo>
                        <a:pt x="25444" y="3265"/>
                      </a:lnTo>
                      <a:lnTo>
                        <a:pt x="25381" y="3369"/>
                      </a:lnTo>
                      <a:lnTo>
                        <a:pt x="25318" y="3328"/>
                      </a:lnTo>
                      <a:lnTo>
                        <a:pt x="25318" y="3244"/>
                      </a:lnTo>
                      <a:lnTo>
                        <a:pt x="25381" y="3223"/>
                      </a:lnTo>
                      <a:lnTo>
                        <a:pt x="25339" y="3160"/>
                      </a:lnTo>
                      <a:lnTo>
                        <a:pt x="25277" y="3139"/>
                      </a:lnTo>
                      <a:lnTo>
                        <a:pt x="25193" y="3160"/>
                      </a:lnTo>
                      <a:lnTo>
                        <a:pt x="25193" y="3160"/>
                      </a:lnTo>
                      <a:lnTo>
                        <a:pt x="25214" y="3118"/>
                      </a:lnTo>
                      <a:lnTo>
                        <a:pt x="25214" y="3056"/>
                      </a:lnTo>
                      <a:lnTo>
                        <a:pt x="25109" y="3014"/>
                      </a:lnTo>
                      <a:lnTo>
                        <a:pt x="25025" y="2909"/>
                      </a:lnTo>
                      <a:lnTo>
                        <a:pt x="25067" y="2888"/>
                      </a:lnTo>
                      <a:lnTo>
                        <a:pt x="25025" y="2825"/>
                      </a:lnTo>
                      <a:lnTo>
                        <a:pt x="24963" y="2804"/>
                      </a:lnTo>
                      <a:lnTo>
                        <a:pt x="24900" y="2846"/>
                      </a:lnTo>
                      <a:lnTo>
                        <a:pt x="24691" y="3056"/>
                      </a:lnTo>
                      <a:lnTo>
                        <a:pt x="24461" y="3202"/>
                      </a:lnTo>
                      <a:lnTo>
                        <a:pt x="24670" y="3035"/>
                      </a:lnTo>
                      <a:lnTo>
                        <a:pt x="24795" y="2846"/>
                      </a:lnTo>
                      <a:lnTo>
                        <a:pt x="24921" y="2721"/>
                      </a:lnTo>
                      <a:lnTo>
                        <a:pt x="24963" y="2595"/>
                      </a:lnTo>
                      <a:lnTo>
                        <a:pt x="24879" y="2532"/>
                      </a:lnTo>
                      <a:lnTo>
                        <a:pt x="24712" y="2428"/>
                      </a:lnTo>
                      <a:lnTo>
                        <a:pt x="24586" y="2428"/>
                      </a:lnTo>
                      <a:lnTo>
                        <a:pt x="24440" y="2491"/>
                      </a:lnTo>
                      <a:lnTo>
                        <a:pt x="24356" y="2491"/>
                      </a:lnTo>
                      <a:lnTo>
                        <a:pt x="24293" y="2512"/>
                      </a:lnTo>
                      <a:lnTo>
                        <a:pt x="24147" y="2532"/>
                      </a:lnTo>
                      <a:lnTo>
                        <a:pt x="23979" y="2721"/>
                      </a:lnTo>
                      <a:lnTo>
                        <a:pt x="23854" y="2825"/>
                      </a:lnTo>
                      <a:lnTo>
                        <a:pt x="23854" y="2825"/>
                      </a:lnTo>
                      <a:lnTo>
                        <a:pt x="23958" y="2700"/>
                      </a:lnTo>
                      <a:lnTo>
                        <a:pt x="23937" y="2532"/>
                      </a:lnTo>
                      <a:lnTo>
                        <a:pt x="23958" y="2407"/>
                      </a:lnTo>
                      <a:lnTo>
                        <a:pt x="23958" y="2302"/>
                      </a:lnTo>
                      <a:lnTo>
                        <a:pt x="23770" y="2198"/>
                      </a:lnTo>
                      <a:lnTo>
                        <a:pt x="23770" y="2156"/>
                      </a:lnTo>
                      <a:lnTo>
                        <a:pt x="23875" y="2093"/>
                      </a:lnTo>
                      <a:lnTo>
                        <a:pt x="23979" y="2093"/>
                      </a:lnTo>
                      <a:lnTo>
                        <a:pt x="23979" y="2051"/>
                      </a:lnTo>
                      <a:lnTo>
                        <a:pt x="23707" y="1884"/>
                      </a:lnTo>
                      <a:lnTo>
                        <a:pt x="23665" y="1800"/>
                      </a:lnTo>
                      <a:lnTo>
                        <a:pt x="23728" y="1737"/>
                      </a:lnTo>
                      <a:lnTo>
                        <a:pt x="23875" y="1654"/>
                      </a:lnTo>
                      <a:lnTo>
                        <a:pt x="23958" y="1570"/>
                      </a:lnTo>
                      <a:lnTo>
                        <a:pt x="23917" y="1486"/>
                      </a:lnTo>
                      <a:lnTo>
                        <a:pt x="23854" y="1361"/>
                      </a:lnTo>
                      <a:lnTo>
                        <a:pt x="23812" y="1361"/>
                      </a:lnTo>
                      <a:lnTo>
                        <a:pt x="23749" y="1382"/>
                      </a:lnTo>
                      <a:lnTo>
                        <a:pt x="23707" y="1319"/>
                      </a:lnTo>
                      <a:lnTo>
                        <a:pt x="23624" y="1256"/>
                      </a:lnTo>
                      <a:lnTo>
                        <a:pt x="23519" y="1256"/>
                      </a:lnTo>
                      <a:lnTo>
                        <a:pt x="23393" y="1214"/>
                      </a:lnTo>
                      <a:lnTo>
                        <a:pt x="23331" y="1172"/>
                      </a:lnTo>
                      <a:lnTo>
                        <a:pt x="23247" y="1214"/>
                      </a:lnTo>
                      <a:lnTo>
                        <a:pt x="23121" y="1214"/>
                      </a:lnTo>
                      <a:lnTo>
                        <a:pt x="23080" y="1319"/>
                      </a:lnTo>
                      <a:lnTo>
                        <a:pt x="23080" y="1361"/>
                      </a:lnTo>
                      <a:lnTo>
                        <a:pt x="22996" y="1256"/>
                      </a:lnTo>
                      <a:lnTo>
                        <a:pt x="23038" y="1151"/>
                      </a:lnTo>
                      <a:lnTo>
                        <a:pt x="23101" y="1131"/>
                      </a:lnTo>
                      <a:lnTo>
                        <a:pt x="23101" y="1026"/>
                      </a:lnTo>
                      <a:lnTo>
                        <a:pt x="23142" y="942"/>
                      </a:lnTo>
                      <a:lnTo>
                        <a:pt x="23205" y="921"/>
                      </a:lnTo>
                      <a:lnTo>
                        <a:pt x="23205" y="817"/>
                      </a:lnTo>
                      <a:lnTo>
                        <a:pt x="23226" y="712"/>
                      </a:lnTo>
                      <a:lnTo>
                        <a:pt x="23205" y="649"/>
                      </a:lnTo>
                      <a:lnTo>
                        <a:pt x="23184" y="649"/>
                      </a:lnTo>
                      <a:lnTo>
                        <a:pt x="23038" y="796"/>
                      </a:lnTo>
                      <a:lnTo>
                        <a:pt x="23017" y="900"/>
                      </a:lnTo>
                      <a:lnTo>
                        <a:pt x="22996" y="900"/>
                      </a:lnTo>
                      <a:lnTo>
                        <a:pt x="22912" y="838"/>
                      </a:lnTo>
                      <a:lnTo>
                        <a:pt x="22808" y="900"/>
                      </a:lnTo>
                      <a:lnTo>
                        <a:pt x="22787" y="942"/>
                      </a:lnTo>
                      <a:lnTo>
                        <a:pt x="22808" y="1047"/>
                      </a:lnTo>
                      <a:lnTo>
                        <a:pt x="22724" y="1131"/>
                      </a:lnTo>
                      <a:lnTo>
                        <a:pt x="22682" y="1131"/>
                      </a:lnTo>
                      <a:lnTo>
                        <a:pt x="22661" y="1068"/>
                      </a:lnTo>
                      <a:lnTo>
                        <a:pt x="22598" y="1214"/>
                      </a:lnTo>
                      <a:lnTo>
                        <a:pt x="22598" y="1319"/>
                      </a:lnTo>
                      <a:lnTo>
                        <a:pt x="22556" y="1172"/>
                      </a:lnTo>
                      <a:lnTo>
                        <a:pt x="22556" y="1047"/>
                      </a:lnTo>
                      <a:lnTo>
                        <a:pt x="22598" y="942"/>
                      </a:lnTo>
                      <a:lnTo>
                        <a:pt x="22556" y="921"/>
                      </a:lnTo>
                      <a:lnTo>
                        <a:pt x="22473" y="1005"/>
                      </a:lnTo>
                      <a:lnTo>
                        <a:pt x="22452" y="1068"/>
                      </a:lnTo>
                      <a:lnTo>
                        <a:pt x="22368" y="1110"/>
                      </a:lnTo>
                      <a:lnTo>
                        <a:pt x="22410" y="921"/>
                      </a:lnTo>
                      <a:lnTo>
                        <a:pt x="22368" y="817"/>
                      </a:lnTo>
                      <a:lnTo>
                        <a:pt x="22264" y="817"/>
                      </a:lnTo>
                      <a:lnTo>
                        <a:pt x="22284" y="733"/>
                      </a:lnTo>
                      <a:lnTo>
                        <a:pt x="22410" y="628"/>
                      </a:lnTo>
                      <a:lnTo>
                        <a:pt x="22515" y="607"/>
                      </a:lnTo>
                      <a:lnTo>
                        <a:pt x="22661" y="712"/>
                      </a:lnTo>
                      <a:lnTo>
                        <a:pt x="22808" y="628"/>
                      </a:lnTo>
                      <a:lnTo>
                        <a:pt x="22912" y="607"/>
                      </a:lnTo>
                      <a:lnTo>
                        <a:pt x="23017" y="503"/>
                      </a:lnTo>
                      <a:lnTo>
                        <a:pt x="23017" y="440"/>
                      </a:lnTo>
                      <a:lnTo>
                        <a:pt x="23038" y="398"/>
                      </a:lnTo>
                      <a:lnTo>
                        <a:pt x="23017" y="335"/>
                      </a:lnTo>
                      <a:lnTo>
                        <a:pt x="22891" y="294"/>
                      </a:lnTo>
                      <a:lnTo>
                        <a:pt x="22828" y="294"/>
                      </a:lnTo>
                      <a:lnTo>
                        <a:pt x="22828" y="189"/>
                      </a:lnTo>
                      <a:lnTo>
                        <a:pt x="22787" y="126"/>
                      </a:lnTo>
                      <a:lnTo>
                        <a:pt x="22766" y="105"/>
                      </a:lnTo>
                      <a:lnTo>
                        <a:pt x="22787" y="84"/>
                      </a:lnTo>
                      <a:lnTo>
                        <a:pt x="22828" y="63"/>
                      </a:lnTo>
                      <a:lnTo>
                        <a:pt x="2287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  <p:sp>
              <p:nvSpPr>
                <p:cNvPr id="238" name="Google Shape;489;p35">
                  <a:extLst>
                    <a:ext uri="{FF2B5EF4-FFF2-40B4-BE49-F238E27FC236}">
                      <a16:creationId xmlns:a16="http://schemas.microsoft.com/office/drawing/2014/main" id="{5E4C30C1-87AA-4150-B7D9-793CF75EE279}"/>
                    </a:ext>
                  </a:extLst>
                </p:cNvPr>
                <p:cNvSpPr/>
                <p:nvPr/>
              </p:nvSpPr>
              <p:spPr>
                <a:xfrm>
                  <a:off x="1979950" y="2384350"/>
                  <a:ext cx="816050" cy="48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2" h="19251" extrusionOk="0">
                      <a:moveTo>
                        <a:pt x="2846" y="1"/>
                      </a:moveTo>
                      <a:lnTo>
                        <a:pt x="2909" y="210"/>
                      </a:lnTo>
                      <a:lnTo>
                        <a:pt x="3035" y="273"/>
                      </a:lnTo>
                      <a:lnTo>
                        <a:pt x="2993" y="356"/>
                      </a:lnTo>
                      <a:lnTo>
                        <a:pt x="2909" y="440"/>
                      </a:lnTo>
                      <a:lnTo>
                        <a:pt x="2930" y="545"/>
                      </a:lnTo>
                      <a:lnTo>
                        <a:pt x="2993" y="586"/>
                      </a:lnTo>
                      <a:lnTo>
                        <a:pt x="2972" y="649"/>
                      </a:lnTo>
                      <a:lnTo>
                        <a:pt x="2909" y="733"/>
                      </a:lnTo>
                      <a:lnTo>
                        <a:pt x="2951" y="775"/>
                      </a:lnTo>
                      <a:lnTo>
                        <a:pt x="2951" y="858"/>
                      </a:lnTo>
                      <a:lnTo>
                        <a:pt x="2993" y="900"/>
                      </a:lnTo>
                      <a:lnTo>
                        <a:pt x="2909" y="1047"/>
                      </a:lnTo>
                      <a:lnTo>
                        <a:pt x="2825" y="1089"/>
                      </a:lnTo>
                      <a:lnTo>
                        <a:pt x="2763" y="1256"/>
                      </a:lnTo>
                      <a:lnTo>
                        <a:pt x="2721" y="1298"/>
                      </a:lnTo>
                      <a:lnTo>
                        <a:pt x="2721" y="1423"/>
                      </a:lnTo>
                      <a:lnTo>
                        <a:pt x="2637" y="1486"/>
                      </a:lnTo>
                      <a:lnTo>
                        <a:pt x="2616" y="1591"/>
                      </a:lnTo>
                      <a:lnTo>
                        <a:pt x="2470" y="1674"/>
                      </a:lnTo>
                      <a:lnTo>
                        <a:pt x="2386" y="1633"/>
                      </a:lnTo>
                      <a:lnTo>
                        <a:pt x="2344" y="1570"/>
                      </a:lnTo>
                      <a:lnTo>
                        <a:pt x="2428" y="1465"/>
                      </a:lnTo>
                      <a:lnTo>
                        <a:pt x="2449" y="1507"/>
                      </a:lnTo>
                      <a:lnTo>
                        <a:pt x="2532" y="1465"/>
                      </a:lnTo>
                      <a:lnTo>
                        <a:pt x="2553" y="1528"/>
                      </a:lnTo>
                      <a:lnTo>
                        <a:pt x="2595" y="1486"/>
                      </a:lnTo>
                      <a:lnTo>
                        <a:pt x="2595" y="1361"/>
                      </a:lnTo>
                      <a:lnTo>
                        <a:pt x="2658" y="1214"/>
                      </a:lnTo>
                      <a:lnTo>
                        <a:pt x="2742" y="1151"/>
                      </a:lnTo>
                      <a:lnTo>
                        <a:pt x="2742" y="1047"/>
                      </a:lnTo>
                      <a:lnTo>
                        <a:pt x="2700" y="1068"/>
                      </a:lnTo>
                      <a:lnTo>
                        <a:pt x="2553" y="1172"/>
                      </a:lnTo>
                      <a:lnTo>
                        <a:pt x="2512" y="1214"/>
                      </a:lnTo>
                      <a:lnTo>
                        <a:pt x="2428" y="1214"/>
                      </a:lnTo>
                      <a:lnTo>
                        <a:pt x="2428" y="1172"/>
                      </a:lnTo>
                      <a:lnTo>
                        <a:pt x="2532" y="1068"/>
                      </a:lnTo>
                      <a:lnTo>
                        <a:pt x="2658" y="1005"/>
                      </a:lnTo>
                      <a:lnTo>
                        <a:pt x="2700" y="963"/>
                      </a:lnTo>
                      <a:lnTo>
                        <a:pt x="2658" y="879"/>
                      </a:lnTo>
                      <a:lnTo>
                        <a:pt x="2616" y="879"/>
                      </a:lnTo>
                      <a:lnTo>
                        <a:pt x="2532" y="900"/>
                      </a:lnTo>
                      <a:lnTo>
                        <a:pt x="2470" y="796"/>
                      </a:lnTo>
                      <a:lnTo>
                        <a:pt x="2407" y="754"/>
                      </a:lnTo>
                      <a:lnTo>
                        <a:pt x="2135" y="754"/>
                      </a:lnTo>
                      <a:lnTo>
                        <a:pt x="2009" y="649"/>
                      </a:lnTo>
                      <a:lnTo>
                        <a:pt x="1716" y="419"/>
                      </a:lnTo>
                      <a:lnTo>
                        <a:pt x="1696" y="440"/>
                      </a:lnTo>
                      <a:lnTo>
                        <a:pt x="1675" y="545"/>
                      </a:lnTo>
                      <a:lnTo>
                        <a:pt x="1591" y="754"/>
                      </a:lnTo>
                      <a:lnTo>
                        <a:pt x="1591" y="858"/>
                      </a:lnTo>
                      <a:lnTo>
                        <a:pt x="1654" y="1068"/>
                      </a:lnTo>
                      <a:lnTo>
                        <a:pt x="1591" y="1382"/>
                      </a:lnTo>
                      <a:lnTo>
                        <a:pt x="1612" y="1507"/>
                      </a:lnTo>
                      <a:lnTo>
                        <a:pt x="1591" y="1674"/>
                      </a:lnTo>
                      <a:lnTo>
                        <a:pt x="1612" y="1737"/>
                      </a:lnTo>
                      <a:lnTo>
                        <a:pt x="1675" y="1737"/>
                      </a:lnTo>
                      <a:lnTo>
                        <a:pt x="1696" y="1800"/>
                      </a:lnTo>
                      <a:lnTo>
                        <a:pt x="1654" y="1884"/>
                      </a:lnTo>
                      <a:lnTo>
                        <a:pt x="1591" y="1884"/>
                      </a:lnTo>
                      <a:lnTo>
                        <a:pt x="1570" y="1946"/>
                      </a:lnTo>
                      <a:lnTo>
                        <a:pt x="1591" y="2009"/>
                      </a:lnTo>
                      <a:lnTo>
                        <a:pt x="1696" y="2030"/>
                      </a:lnTo>
                      <a:lnTo>
                        <a:pt x="1654" y="2135"/>
                      </a:lnTo>
                      <a:lnTo>
                        <a:pt x="1654" y="2239"/>
                      </a:lnTo>
                      <a:lnTo>
                        <a:pt x="1591" y="2323"/>
                      </a:lnTo>
                      <a:lnTo>
                        <a:pt x="1549" y="2302"/>
                      </a:lnTo>
                      <a:lnTo>
                        <a:pt x="1507" y="2344"/>
                      </a:lnTo>
                      <a:lnTo>
                        <a:pt x="1507" y="2428"/>
                      </a:lnTo>
                      <a:lnTo>
                        <a:pt x="1675" y="2449"/>
                      </a:lnTo>
                      <a:lnTo>
                        <a:pt x="1821" y="2470"/>
                      </a:lnTo>
                      <a:lnTo>
                        <a:pt x="1926" y="2553"/>
                      </a:lnTo>
                      <a:lnTo>
                        <a:pt x="2072" y="2553"/>
                      </a:lnTo>
                      <a:lnTo>
                        <a:pt x="2114" y="2637"/>
                      </a:lnTo>
                      <a:lnTo>
                        <a:pt x="2135" y="2783"/>
                      </a:lnTo>
                      <a:lnTo>
                        <a:pt x="2093" y="2658"/>
                      </a:lnTo>
                      <a:lnTo>
                        <a:pt x="1988" y="2574"/>
                      </a:lnTo>
                      <a:lnTo>
                        <a:pt x="1905" y="2616"/>
                      </a:lnTo>
                      <a:lnTo>
                        <a:pt x="1821" y="2553"/>
                      </a:lnTo>
                      <a:lnTo>
                        <a:pt x="1612" y="2532"/>
                      </a:lnTo>
                      <a:lnTo>
                        <a:pt x="1570" y="2470"/>
                      </a:lnTo>
                      <a:lnTo>
                        <a:pt x="1507" y="2511"/>
                      </a:lnTo>
                      <a:lnTo>
                        <a:pt x="1507" y="2616"/>
                      </a:lnTo>
                      <a:lnTo>
                        <a:pt x="1403" y="2763"/>
                      </a:lnTo>
                      <a:lnTo>
                        <a:pt x="1403" y="2846"/>
                      </a:lnTo>
                      <a:lnTo>
                        <a:pt x="1403" y="2930"/>
                      </a:lnTo>
                      <a:lnTo>
                        <a:pt x="1340" y="3076"/>
                      </a:lnTo>
                      <a:lnTo>
                        <a:pt x="1277" y="3202"/>
                      </a:lnTo>
                      <a:lnTo>
                        <a:pt x="1131" y="3558"/>
                      </a:lnTo>
                      <a:lnTo>
                        <a:pt x="1089" y="3809"/>
                      </a:lnTo>
                      <a:lnTo>
                        <a:pt x="942" y="4102"/>
                      </a:lnTo>
                      <a:lnTo>
                        <a:pt x="921" y="4415"/>
                      </a:lnTo>
                      <a:lnTo>
                        <a:pt x="838" y="4541"/>
                      </a:lnTo>
                      <a:lnTo>
                        <a:pt x="733" y="4667"/>
                      </a:lnTo>
                      <a:lnTo>
                        <a:pt x="649" y="4855"/>
                      </a:lnTo>
                      <a:lnTo>
                        <a:pt x="608" y="4939"/>
                      </a:lnTo>
                      <a:lnTo>
                        <a:pt x="566" y="5043"/>
                      </a:lnTo>
                      <a:lnTo>
                        <a:pt x="419" y="5231"/>
                      </a:lnTo>
                      <a:lnTo>
                        <a:pt x="356" y="5336"/>
                      </a:lnTo>
                      <a:lnTo>
                        <a:pt x="398" y="5566"/>
                      </a:lnTo>
                      <a:lnTo>
                        <a:pt x="336" y="5776"/>
                      </a:lnTo>
                      <a:lnTo>
                        <a:pt x="336" y="5922"/>
                      </a:lnTo>
                      <a:lnTo>
                        <a:pt x="419" y="6027"/>
                      </a:lnTo>
                      <a:lnTo>
                        <a:pt x="356" y="6110"/>
                      </a:lnTo>
                      <a:lnTo>
                        <a:pt x="336" y="6194"/>
                      </a:lnTo>
                      <a:lnTo>
                        <a:pt x="398" y="6340"/>
                      </a:lnTo>
                      <a:lnTo>
                        <a:pt x="356" y="6592"/>
                      </a:lnTo>
                      <a:lnTo>
                        <a:pt x="315" y="6717"/>
                      </a:lnTo>
                      <a:lnTo>
                        <a:pt x="231" y="6759"/>
                      </a:lnTo>
                      <a:lnTo>
                        <a:pt x="252" y="6843"/>
                      </a:lnTo>
                      <a:lnTo>
                        <a:pt x="294" y="6864"/>
                      </a:lnTo>
                      <a:lnTo>
                        <a:pt x="231" y="7031"/>
                      </a:lnTo>
                      <a:lnTo>
                        <a:pt x="84" y="7136"/>
                      </a:lnTo>
                      <a:lnTo>
                        <a:pt x="1" y="7261"/>
                      </a:lnTo>
                      <a:lnTo>
                        <a:pt x="1" y="7387"/>
                      </a:lnTo>
                      <a:lnTo>
                        <a:pt x="105" y="7554"/>
                      </a:lnTo>
                      <a:lnTo>
                        <a:pt x="210" y="7763"/>
                      </a:lnTo>
                      <a:lnTo>
                        <a:pt x="210" y="7993"/>
                      </a:lnTo>
                      <a:lnTo>
                        <a:pt x="189" y="8119"/>
                      </a:lnTo>
                      <a:lnTo>
                        <a:pt x="126" y="8203"/>
                      </a:lnTo>
                      <a:lnTo>
                        <a:pt x="126" y="8286"/>
                      </a:lnTo>
                      <a:lnTo>
                        <a:pt x="147" y="8370"/>
                      </a:lnTo>
                      <a:lnTo>
                        <a:pt x="189" y="8496"/>
                      </a:lnTo>
                      <a:lnTo>
                        <a:pt x="126" y="8579"/>
                      </a:lnTo>
                      <a:lnTo>
                        <a:pt x="105" y="8642"/>
                      </a:lnTo>
                      <a:lnTo>
                        <a:pt x="126" y="8726"/>
                      </a:lnTo>
                      <a:lnTo>
                        <a:pt x="356" y="9102"/>
                      </a:lnTo>
                      <a:lnTo>
                        <a:pt x="398" y="9207"/>
                      </a:lnTo>
                      <a:lnTo>
                        <a:pt x="356" y="9270"/>
                      </a:lnTo>
                      <a:lnTo>
                        <a:pt x="398" y="9353"/>
                      </a:lnTo>
                      <a:lnTo>
                        <a:pt x="524" y="9479"/>
                      </a:lnTo>
                      <a:lnTo>
                        <a:pt x="545" y="9542"/>
                      </a:lnTo>
                      <a:lnTo>
                        <a:pt x="628" y="9542"/>
                      </a:lnTo>
                      <a:lnTo>
                        <a:pt x="628" y="9437"/>
                      </a:lnTo>
                      <a:lnTo>
                        <a:pt x="628" y="9312"/>
                      </a:lnTo>
                      <a:lnTo>
                        <a:pt x="712" y="9333"/>
                      </a:lnTo>
                      <a:lnTo>
                        <a:pt x="733" y="9312"/>
                      </a:lnTo>
                      <a:lnTo>
                        <a:pt x="733" y="9353"/>
                      </a:lnTo>
                      <a:lnTo>
                        <a:pt x="838" y="9353"/>
                      </a:lnTo>
                      <a:lnTo>
                        <a:pt x="859" y="9416"/>
                      </a:lnTo>
                      <a:lnTo>
                        <a:pt x="984" y="9437"/>
                      </a:lnTo>
                      <a:lnTo>
                        <a:pt x="880" y="9437"/>
                      </a:lnTo>
                      <a:lnTo>
                        <a:pt x="817" y="9479"/>
                      </a:lnTo>
                      <a:lnTo>
                        <a:pt x="754" y="9437"/>
                      </a:lnTo>
                      <a:lnTo>
                        <a:pt x="712" y="9437"/>
                      </a:lnTo>
                      <a:lnTo>
                        <a:pt x="712" y="9521"/>
                      </a:lnTo>
                      <a:lnTo>
                        <a:pt x="754" y="9542"/>
                      </a:lnTo>
                      <a:lnTo>
                        <a:pt x="754" y="9688"/>
                      </a:lnTo>
                      <a:lnTo>
                        <a:pt x="817" y="9793"/>
                      </a:lnTo>
                      <a:lnTo>
                        <a:pt x="838" y="9835"/>
                      </a:lnTo>
                      <a:lnTo>
                        <a:pt x="733" y="9793"/>
                      </a:lnTo>
                      <a:lnTo>
                        <a:pt x="670" y="9688"/>
                      </a:lnTo>
                      <a:lnTo>
                        <a:pt x="649" y="9646"/>
                      </a:lnTo>
                      <a:lnTo>
                        <a:pt x="608" y="9688"/>
                      </a:lnTo>
                      <a:lnTo>
                        <a:pt x="608" y="9772"/>
                      </a:lnTo>
                      <a:lnTo>
                        <a:pt x="545" y="9835"/>
                      </a:lnTo>
                      <a:lnTo>
                        <a:pt x="566" y="9877"/>
                      </a:lnTo>
                      <a:lnTo>
                        <a:pt x="545" y="9981"/>
                      </a:lnTo>
                      <a:lnTo>
                        <a:pt x="545" y="10086"/>
                      </a:lnTo>
                      <a:lnTo>
                        <a:pt x="608" y="10107"/>
                      </a:lnTo>
                      <a:lnTo>
                        <a:pt x="628" y="10211"/>
                      </a:lnTo>
                      <a:lnTo>
                        <a:pt x="733" y="10274"/>
                      </a:lnTo>
                      <a:lnTo>
                        <a:pt x="775" y="10358"/>
                      </a:lnTo>
                      <a:lnTo>
                        <a:pt x="775" y="10421"/>
                      </a:lnTo>
                      <a:lnTo>
                        <a:pt x="712" y="10504"/>
                      </a:lnTo>
                      <a:lnTo>
                        <a:pt x="649" y="10504"/>
                      </a:lnTo>
                      <a:lnTo>
                        <a:pt x="649" y="10567"/>
                      </a:lnTo>
                      <a:lnTo>
                        <a:pt x="670" y="10672"/>
                      </a:lnTo>
                      <a:lnTo>
                        <a:pt x="670" y="10797"/>
                      </a:lnTo>
                      <a:lnTo>
                        <a:pt x="712" y="10839"/>
                      </a:lnTo>
                      <a:lnTo>
                        <a:pt x="775" y="10923"/>
                      </a:lnTo>
                      <a:lnTo>
                        <a:pt x="817" y="11111"/>
                      </a:lnTo>
                      <a:lnTo>
                        <a:pt x="942" y="11362"/>
                      </a:lnTo>
                      <a:lnTo>
                        <a:pt x="1026" y="11509"/>
                      </a:lnTo>
                      <a:lnTo>
                        <a:pt x="1068" y="11530"/>
                      </a:lnTo>
                      <a:lnTo>
                        <a:pt x="1047" y="11571"/>
                      </a:lnTo>
                      <a:lnTo>
                        <a:pt x="1047" y="11613"/>
                      </a:lnTo>
                      <a:lnTo>
                        <a:pt x="1152" y="11718"/>
                      </a:lnTo>
                      <a:lnTo>
                        <a:pt x="1172" y="11843"/>
                      </a:lnTo>
                      <a:lnTo>
                        <a:pt x="1152" y="11990"/>
                      </a:lnTo>
                      <a:lnTo>
                        <a:pt x="1131" y="12094"/>
                      </a:lnTo>
                      <a:lnTo>
                        <a:pt x="1089" y="12136"/>
                      </a:lnTo>
                      <a:lnTo>
                        <a:pt x="1131" y="12199"/>
                      </a:lnTo>
                      <a:lnTo>
                        <a:pt x="1172" y="12262"/>
                      </a:lnTo>
                      <a:lnTo>
                        <a:pt x="1382" y="12262"/>
                      </a:lnTo>
                      <a:lnTo>
                        <a:pt x="1486" y="12283"/>
                      </a:lnTo>
                      <a:lnTo>
                        <a:pt x="1591" y="12346"/>
                      </a:lnTo>
                      <a:lnTo>
                        <a:pt x="1675" y="12366"/>
                      </a:lnTo>
                      <a:lnTo>
                        <a:pt x="1821" y="12366"/>
                      </a:lnTo>
                      <a:lnTo>
                        <a:pt x="1884" y="12450"/>
                      </a:lnTo>
                      <a:lnTo>
                        <a:pt x="1884" y="12555"/>
                      </a:lnTo>
                      <a:lnTo>
                        <a:pt x="2030" y="12618"/>
                      </a:lnTo>
                      <a:lnTo>
                        <a:pt x="2135" y="12618"/>
                      </a:lnTo>
                      <a:lnTo>
                        <a:pt x="2281" y="12680"/>
                      </a:lnTo>
                      <a:lnTo>
                        <a:pt x="2302" y="12722"/>
                      </a:lnTo>
                      <a:lnTo>
                        <a:pt x="2302" y="12827"/>
                      </a:lnTo>
                      <a:lnTo>
                        <a:pt x="2344" y="12869"/>
                      </a:lnTo>
                      <a:lnTo>
                        <a:pt x="2407" y="12827"/>
                      </a:lnTo>
                      <a:lnTo>
                        <a:pt x="2470" y="12827"/>
                      </a:lnTo>
                      <a:lnTo>
                        <a:pt x="2616" y="12973"/>
                      </a:lnTo>
                      <a:lnTo>
                        <a:pt x="2805" y="13245"/>
                      </a:lnTo>
                      <a:lnTo>
                        <a:pt x="2825" y="13434"/>
                      </a:lnTo>
                      <a:lnTo>
                        <a:pt x="2805" y="13559"/>
                      </a:lnTo>
                      <a:lnTo>
                        <a:pt x="2805" y="13664"/>
                      </a:lnTo>
                      <a:lnTo>
                        <a:pt x="4185" y="13643"/>
                      </a:lnTo>
                      <a:lnTo>
                        <a:pt x="4206" y="13706"/>
                      </a:lnTo>
                      <a:lnTo>
                        <a:pt x="4206" y="13747"/>
                      </a:lnTo>
                      <a:lnTo>
                        <a:pt x="6131" y="14647"/>
                      </a:lnTo>
                      <a:lnTo>
                        <a:pt x="7784" y="14689"/>
                      </a:lnTo>
                      <a:lnTo>
                        <a:pt x="7826" y="14480"/>
                      </a:lnTo>
                      <a:lnTo>
                        <a:pt x="8747" y="14501"/>
                      </a:lnTo>
                      <a:lnTo>
                        <a:pt x="8872" y="14584"/>
                      </a:lnTo>
                      <a:lnTo>
                        <a:pt x="8935" y="14710"/>
                      </a:lnTo>
                      <a:lnTo>
                        <a:pt x="8998" y="14773"/>
                      </a:lnTo>
                      <a:lnTo>
                        <a:pt x="9019" y="14815"/>
                      </a:lnTo>
                      <a:lnTo>
                        <a:pt x="9082" y="14815"/>
                      </a:lnTo>
                      <a:lnTo>
                        <a:pt x="9123" y="14898"/>
                      </a:lnTo>
                      <a:lnTo>
                        <a:pt x="9103" y="14961"/>
                      </a:lnTo>
                      <a:lnTo>
                        <a:pt x="9207" y="14982"/>
                      </a:lnTo>
                      <a:lnTo>
                        <a:pt x="9270" y="15066"/>
                      </a:lnTo>
                      <a:lnTo>
                        <a:pt x="9270" y="15107"/>
                      </a:lnTo>
                      <a:lnTo>
                        <a:pt x="9228" y="15170"/>
                      </a:lnTo>
                      <a:lnTo>
                        <a:pt x="9312" y="15191"/>
                      </a:lnTo>
                      <a:lnTo>
                        <a:pt x="9395" y="15233"/>
                      </a:lnTo>
                      <a:lnTo>
                        <a:pt x="9437" y="15317"/>
                      </a:lnTo>
                      <a:lnTo>
                        <a:pt x="9458" y="15442"/>
                      </a:lnTo>
                      <a:lnTo>
                        <a:pt x="9500" y="15484"/>
                      </a:lnTo>
                      <a:lnTo>
                        <a:pt x="9521" y="15505"/>
                      </a:lnTo>
                      <a:lnTo>
                        <a:pt x="9542" y="15526"/>
                      </a:lnTo>
                      <a:lnTo>
                        <a:pt x="9626" y="15610"/>
                      </a:lnTo>
                      <a:lnTo>
                        <a:pt x="9626" y="15693"/>
                      </a:lnTo>
                      <a:lnTo>
                        <a:pt x="9605" y="15714"/>
                      </a:lnTo>
                      <a:lnTo>
                        <a:pt x="9521" y="15735"/>
                      </a:lnTo>
                      <a:lnTo>
                        <a:pt x="9521" y="15756"/>
                      </a:lnTo>
                      <a:lnTo>
                        <a:pt x="9626" y="15903"/>
                      </a:lnTo>
                      <a:lnTo>
                        <a:pt x="9709" y="15965"/>
                      </a:lnTo>
                      <a:lnTo>
                        <a:pt x="9730" y="16070"/>
                      </a:lnTo>
                      <a:lnTo>
                        <a:pt x="9730" y="16112"/>
                      </a:lnTo>
                      <a:lnTo>
                        <a:pt x="9751" y="16112"/>
                      </a:lnTo>
                      <a:lnTo>
                        <a:pt x="9793" y="16133"/>
                      </a:lnTo>
                      <a:lnTo>
                        <a:pt x="9835" y="16133"/>
                      </a:lnTo>
                      <a:lnTo>
                        <a:pt x="9877" y="16154"/>
                      </a:lnTo>
                      <a:lnTo>
                        <a:pt x="9919" y="16216"/>
                      </a:lnTo>
                      <a:lnTo>
                        <a:pt x="9919" y="16237"/>
                      </a:lnTo>
                      <a:lnTo>
                        <a:pt x="9960" y="16279"/>
                      </a:lnTo>
                      <a:lnTo>
                        <a:pt x="10023" y="16279"/>
                      </a:lnTo>
                      <a:lnTo>
                        <a:pt x="10149" y="16342"/>
                      </a:lnTo>
                      <a:lnTo>
                        <a:pt x="10170" y="16384"/>
                      </a:lnTo>
                      <a:lnTo>
                        <a:pt x="10253" y="16426"/>
                      </a:lnTo>
                      <a:lnTo>
                        <a:pt x="10379" y="16467"/>
                      </a:lnTo>
                      <a:lnTo>
                        <a:pt x="10400" y="16530"/>
                      </a:lnTo>
                      <a:lnTo>
                        <a:pt x="10463" y="16530"/>
                      </a:lnTo>
                      <a:lnTo>
                        <a:pt x="10504" y="16488"/>
                      </a:lnTo>
                      <a:lnTo>
                        <a:pt x="10504" y="16467"/>
                      </a:lnTo>
                      <a:lnTo>
                        <a:pt x="10609" y="16384"/>
                      </a:lnTo>
                      <a:lnTo>
                        <a:pt x="10672" y="16384"/>
                      </a:lnTo>
                      <a:lnTo>
                        <a:pt x="10672" y="16342"/>
                      </a:lnTo>
                      <a:lnTo>
                        <a:pt x="10672" y="16321"/>
                      </a:lnTo>
                      <a:lnTo>
                        <a:pt x="10714" y="16237"/>
                      </a:lnTo>
                      <a:lnTo>
                        <a:pt x="10797" y="16070"/>
                      </a:lnTo>
                      <a:lnTo>
                        <a:pt x="10839" y="16028"/>
                      </a:lnTo>
                      <a:lnTo>
                        <a:pt x="10923" y="16007"/>
                      </a:lnTo>
                      <a:lnTo>
                        <a:pt x="10965" y="16007"/>
                      </a:lnTo>
                      <a:lnTo>
                        <a:pt x="10986" y="16028"/>
                      </a:lnTo>
                      <a:lnTo>
                        <a:pt x="11027" y="16028"/>
                      </a:lnTo>
                      <a:lnTo>
                        <a:pt x="11069" y="15944"/>
                      </a:lnTo>
                      <a:lnTo>
                        <a:pt x="11174" y="15944"/>
                      </a:lnTo>
                      <a:lnTo>
                        <a:pt x="11279" y="15965"/>
                      </a:lnTo>
                      <a:lnTo>
                        <a:pt x="11383" y="15944"/>
                      </a:lnTo>
                      <a:lnTo>
                        <a:pt x="11404" y="15965"/>
                      </a:lnTo>
                      <a:lnTo>
                        <a:pt x="11425" y="16007"/>
                      </a:lnTo>
                      <a:lnTo>
                        <a:pt x="11509" y="16007"/>
                      </a:lnTo>
                      <a:lnTo>
                        <a:pt x="11592" y="16028"/>
                      </a:lnTo>
                      <a:lnTo>
                        <a:pt x="11634" y="16133"/>
                      </a:lnTo>
                      <a:lnTo>
                        <a:pt x="11739" y="16216"/>
                      </a:lnTo>
                      <a:lnTo>
                        <a:pt x="11844" y="16363"/>
                      </a:lnTo>
                      <a:lnTo>
                        <a:pt x="11864" y="16467"/>
                      </a:lnTo>
                      <a:lnTo>
                        <a:pt x="11927" y="16530"/>
                      </a:lnTo>
                      <a:lnTo>
                        <a:pt x="11927" y="16593"/>
                      </a:lnTo>
                      <a:lnTo>
                        <a:pt x="11927" y="16760"/>
                      </a:lnTo>
                      <a:lnTo>
                        <a:pt x="12011" y="16781"/>
                      </a:lnTo>
                      <a:lnTo>
                        <a:pt x="12032" y="16865"/>
                      </a:lnTo>
                      <a:lnTo>
                        <a:pt x="12116" y="17074"/>
                      </a:lnTo>
                      <a:lnTo>
                        <a:pt x="12157" y="17095"/>
                      </a:lnTo>
                      <a:lnTo>
                        <a:pt x="12178" y="17179"/>
                      </a:lnTo>
                      <a:lnTo>
                        <a:pt x="12262" y="17221"/>
                      </a:lnTo>
                      <a:lnTo>
                        <a:pt x="12283" y="17325"/>
                      </a:lnTo>
                      <a:lnTo>
                        <a:pt x="12346" y="17430"/>
                      </a:lnTo>
                      <a:lnTo>
                        <a:pt x="12450" y="17514"/>
                      </a:lnTo>
                      <a:lnTo>
                        <a:pt x="12429" y="17618"/>
                      </a:lnTo>
                      <a:lnTo>
                        <a:pt x="12429" y="17723"/>
                      </a:lnTo>
                      <a:lnTo>
                        <a:pt x="12429" y="17786"/>
                      </a:lnTo>
                      <a:lnTo>
                        <a:pt x="12429" y="17807"/>
                      </a:lnTo>
                      <a:lnTo>
                        <a:pt x="12555" y="18141"/>
                      </a:lnTo>
                      <a:lnTo>
                        <a:pt x="12534" y="18309"/>
                      </a:lnTo>
                      <a:lnTo>
                        <a:pt x="12576" y="18351"/>
                      </a:lnTo>
                      <a:lnTo>
                        <a:pt x="12597" y="18351"/>
                      </a:lnTo>
                      <a:lnTo>
                        <a:pt x="12660" y="18372"/>
                      </a:lnTo>
                      <a:lnTo>
                        <a:pt x="12743" y="18372"/>
                      </a:lnTo>
                      <a:lnTo>
                        <a:pt x="12806" y="18413"/>
                      </a:lnTo>
                      <a:lnTo>
                        <a:pt x="12911" y="18518"/>
                      </a:lnTo>
                      <a:lnTo>
                        <a:pt x="13099" y="18560"/>
                      </a:lnTo>
                      <a:lnTo>
                        <a:pt x="13204" y="18644"/>
                      </a:lnTo>
                      <a:lnTo>
                        <a:pt x="13308" y="18644"/>
                      </a:lnTo>
                      <a:lnTo>
                        <a:pt x="13329" y="18727"/>
                      </a:lnTo>
                      <a:lnTo>
                        <a:pt x="13392" y="18748"/>
                      </a:lnTo>
                      <a:lnTo>
                        <a:pt x="13476" y="18581"/>
                      </a:lnTo>
                      <a:lnTo>
                        <a:pt x="13496" y="18455"/>
                      </a:lnTo>
                      <a:lnTo>
                        <a:pt x="13476" y="18372"/>
                      </a:lnTo>
                      <a:lnTo>
                        <a:pt x="13476" y="18120"/>
                      </a:lnTo>
                      <a:lnTo>
                        <a:pt x="13413" y="18037"/>
                      </a:lnTo>
                      <a:lnTo>
                        <a:pt x="13496" y="17911"/>
                      </a:lnTo>
                      <a:lnTo>
                        <a:pt x="13538" y="17723"/>
                      </a:lnTo>
                      <a:lnTo>
                        <a:pt x="13622" y="17618"/>
                      </a:lnTo>
                      <a:lnTo>
                        <a:pt x="13580" y="17409"/>
                      </a:lnTo>
                      <a:lnTo>
                        <a:pt x="13685" y="17367"/>
                      </a:lnTo>
                      <a:lnTo>
                        <a:pt x="13789" y="17284"/>
                      </a:lnTo>
                      <a:lnTo>
                        <a:pt x="13727" y="17200"/>
                      </a:lnTo>
                      <a:lnTo>
                        <a:pt x="13831" y="17074"/>
                      </a:lnTo>
                      <a:lnTo>
                        <a:pt x="13894" y="17095"/>
                      </a:lnTo>
                      <a:lnTo>
                        <a:pt x="13999" y="17053"/>
                      </a:lnTo>
                      <a:lnTo>
                        <a:pt x="13957" y="16907"/>
                      </a:lnTo>
                      <a:lnTo>
                        <a:pt x="13957" y="16907"/>
                      </a:lnTo>
                      <a:lnTo>
                        <a:pt x="14040" y="16970"/>
                      </a:lnTo>
                      <a:lnTo>
                        <a:pt x="14145" y="16907"/>
                      </a:lnTo>
                      <a:lnTo>
                        <a:pt x="14103" y="16865"/>
                      </a:lnTo>
                      <a:lnTo>
                        <a:pt x="14208" y="16781"/>
                      </a:lnTo>
                      <a:lnTo>
                        <a:pt x="14250" y="16802"/>
                      </a:lnTo>
                      <a:lnTo>
                        <a:pt x="14312" y="16781"/>
                      </a:lnTo>
                      <a:lnTo>
                        <a:pt x="14375" y="16865"/>
                      </a:lnTo>
                      <a:lnTo>
                        <a:pt x="14271" y="16949"/>
                      </a:lnTo>
                      <a:lnTo>
                        <a:pt x="14354" y="16949"/>
                      </a:lnTo>
                      <a:lnTo>
                        <a:pt x="14459" y="16844"/>
                      </a:lnTo>
                      <a:lnTo>
                        <a:pt x="14543" y="16844"/>
                      </a:lnTo>
                      <a:lnTo>
                        <a:pt x="14794" y="16739"/>
                      </a:lnTo>
                      <a:lnTo>
                        <a:pt x="14982" y="16551"/>
                      </a:lnTo>
                      <a:lnTo>
                        <a:pt x="15066" y="16551"/>
                      </a:lnTo>
                      <a:lnTo>
                        <a:pt x="15108" y="16488"/>
                      </a:lnTo>
                      <a:lnTo>
                        <a:pt x="15087" y="16384"/>
                      </a:lnTo>
                      <a:lnTo>
                        <a:pt x="15108" y="16258"/>
                      </a:lnTo>
                      <a:lnTo>
                        <a:pt x="15045" y="16112"/>
                      </a:lnTo>
                      <a:lnTo>
                        <a:pt x="15087" y="16175"/>
                      </a:lnTo>
                      <a:lnTo>
                        <a:pt x="15170" y="16175"/>
                      </a:lnTo>
                      <a:lnTo>
                        <a:pt x="15275" y="16070"/>
                      </a:lnTo>
                      <a:lnTo>
                        <a:pt x="15275" y="16028"/>
                      </a:lnTo>
                      <a:lnTo>
                        <a:pt x="15317" y="16133"/>
                      </a:lnTo>
                      <a:lnTo>
                        <a:pt x="15254" y="16237"/>
                      </a:lnTo>
                      <a:lnTo>
                        <a:pt x="15275" y="16321"/>
                      </a:lnTo>
                      <a:lnTo>
                        <a:pt x="15275" y="16426"/>
                      </a:lnTo>
                      <a:lnTo>
                        <a:pt x="15401" y="16384"/>
                      </a:lnTo>
                      <a:lnTo>
                        <a:pt x="15484" y="16258"/>
                      </a:lnTo>
                      <a:lnTo>
                        <a:pt x="15568" y="16258"/>
                      </a:lnTo>
                      <a:lnTo>
                        <a:pt x="15631" y="16216"/>
                      </a:lnTo>
                      <a:lnTo>
                        <a:pt x="15840" y="16154"/>
                      </a:lnTo>
                      <a:lnTo>
                        <a:pt x="16007" y="16154"/>
                      </a:lnTo>
                      <a:lnTo>
                        <a:pt x="16258" y="16237"/>
                      </a:lnTo>
                      <a:lnTo>
                        <a:pt x="16321" y="16279"/>
                      </a:lnTo>
                      <a:lnTo>
                        <a:pt x="16635" y="16321"/>
                      </a:lnTo>
                      <a:lnTo>
                        <a:pt x="16740" y="16279"/>
                      </a:lnTo>
                      <a:lnTo>
                        <a:pt x="16740" y="16237"/>
                      </a:lnTo>
                      <a:lnTo>
                        <a:pt x="16740" y="16154"/>
                      </a:lnTo>
                      <a:lnTo>
                        <a:pt x="16844" y="16133"/>
                      </a:lnTo>
                      <a:lnTo>
                        <a:pt x="16928" y="16154"/>
                      </a:lnTo>
                      <a:lnTo>
                        <a:pt x="16865" y="16216"/>
                      </a:lnTo>
                      <a:lnTo>
                        <a:pt x="16928" y="16237"/>
                      </a:lnTo>
                      <a:lnTo>
                        <a:pt x="16991" y="16216"/>
                      </a:lnTo>
                      <a:lnTo>
                        <a:pt x="17053" y="16258"/>
                      </a:lnTo>
                      <a:lnTo>
                        <a:pt x="17053" y="16342"/>
                      </a:lnTo>
                      <a:lnTo>
                        <a:pt x="17074" y="16384"/>
                      </a:lnTo>
                      <a:lnTo>
                        <a:pt x="17200" y="16363"/>
                      </a:lnTo>
                      <a:lnTo>
                        <a:pt x="17242" y="16426"/>
                      </a:lnTo>
                      <a:lnTo>
                        <a:pt x="17158" y="16488"/>
                      </a:lnTo>
                      <a:lnTo>
                        <a:pt x="17095" y="16551"/>
                      </a:lnTo>
                      <a:lnTo>
                        <a:pt x="17179" y="16572"/>
                      </a:lnTo>
                      <a:lnTo>
                        <a:pt x="17263" y="16551"/>
                      </a:lnTo>
                      <a:lnTo>
                        <a:pt x="17346" y="16593"/>
                      </a:lnTo>
                      <a:lnTo>
                        <a:pt x="17493" y="16656"/>
                      </a:lnTo>
                      <a:lnTo>
                        <a:pt x="17556" y="16572"/>
                      </a:lnTo>
                      <a:lnTo>
                        <a:pt x="17618" y="16530"/>
                      </a:lnTo>
                      <a:lnTo>
                        <a:pt x="17723" y="16593"/>
                      </a:lnTo>
                      <a:lnTo>
                        <a:pt x="17786" y="16656"/>
                      </a:lnTo>
                      <a:lnTo>
                        <a:pt x="17870" y="16635"/>
                      </a:lnTo>
                      <a:lnTo>
                        <a:pt x="17870" y="16467"/>
                      </a:lnTo>
                      <a:lnTo>
                        <a:pt x="17807" y="16363"/>
                      </a:lnTo>
                      <a:lnTo>
                        <a:pt x="17911" y="16363"/>
                      </a:lnTo>
                      <a:lnTo>
                        <a:pt x="18016" y="16488"/>
                      </a:lnTo>
                      <a:lnTo>
                        <a:pt x="18100" y="16530"/>
                      </a:lnTo>
                      <a:lnTo>
                        <a:pt x="18142" y="16593"/>
                      </a:lnTo>
                      <a:lnTo>
                        <a:pt x="18204" y="16593"/>
                      </a:lnTo>
                      <a:lnTo>
                        <a:pt x="18288" y="16635"/>
                      </a:lnTo>
                      <a:lnTo>
                        <a:pt x="18288" y="16760"/>
                      </a:lnTo>
                      <a:lnTo>
                        <a:pt x="18309" y="16677"/>
                      </a:lnTo>
                      <a:lnTo>
                        <a:pt x="18414" y="16656"/>
                      </a:lnTo>
                      <a:lnTo>
                        <a:pt x="18414" y="16635"/>
                      </a:lnTo>
                      <a:lnTo>
                        <a:pt x="18288" y="16530"/>
                      </a:lnTo>
                      <a:lnTo>
                        <a:pt x="18100" y="16447"/>
                      </a:lnTo>
                      <a:lnTo>
                        <a:pt x="18037" y="16363"/>
                      </a:lnTo>
                      <a:lnTo>
                        <a:pt x="18037" y="16258"/>
                      </a:lnTo>
                      <a:lnTo>
                        <a:pt x="18225" y="16175"/>
                      </a:lnTo>
                      <a:lnTo>
                        <a:pt x="18288" y="16154"/>
                      </a:lnTo>
                      <a:lnTo>
                        <a:pt x="18183" y="16112"/>
                      </a:lnTo>
                      <a:lnTo>
                        <a:pt x="18121" y="16049"/>
                      </a:lnTo>
                      <a:lnTo>
                        <a:pt x="18100" y="16049"/>
                      </a:lnTo>
                      <a:lnTo>
                        <a:pt x="18016" y="16112"/>
                      </a:lnTo>
                      <a:lnTo>
                        <a:pt x="17932" y="16154"/>
                      </a:lnTo>
                      <a:lnTo>
                        <a:pt x="17932" y="16070"/>
                      </a:lnTo>
                      <a:lnTo>
                        <a:pt x="18037" y="15944"/>
                      </a:lnTo>
                      <a:lnTo>
                        <a:pt x="18246" y="15861"/>
                      </a:lnTo>
                      <a:lnTo>
                        <a:pt x="18330" y="15798"/>
                      </a:lnTo>
                      <a:lnTo>
                        <a:pt x="18665" y="15735"/>
                      </a:lnTo>
                      <a:lnTo>
                        <a:pt x="18811" y="15756"/>
                      </a:lnTo>
                      <a:lnTo>
                        <a:pt x="18874" y="15735"/>
                      </a:lnTo>
                      <a:lnTo>
                        <a:pt x="18958" y="15735"/>
                      </a:lnTo>
                      <a:lnTo>
                        <a:pt x="19020" y="15651"/>
                      </a:lnTo>
                      <a:lnTo>
                        <a:pt x="19062" y="15547"/>
                      </a:lnTo>
                      <a:lnTo>
                        <a:pt x="19146" y="15547"/>
                      </a:lnTo>
                      <a:lnTo>
                        <a:pt x="19125" y="15631"/>
                      </a:lnTo>
                      <a:lnTo>
                        <a:pt x="19125" y="15714"/>
                      </a:lnTo>
                      <a:lnTo>
                        <a:pt x="19250" y="15819"/>
                      </a:lnTo>
                      <a:lnTo>
                        <a:pt x="19334" y="15756"/>
                      </a:lnTo>
                      <a:lnTo>
                        <a:pt x="19481" y="15756"/>
                      </a:lnTo>
                      <a:lnTo>
                        <a:pt x="19585" y="15735"/>
                      </a:lnTo>
                      <a:lnTo>
                        <a:pt x="19648" y="15798"/>
                      </a:lnTo>
                      <a:lnTo>
                        <a:pt x="19815" y="15756"/>
                      </a:lnTo>
                      <a:lnTo>
                        <a:pt x="19878" y="15798"/>
                      </a:lnTo>
                      <a:lnTo>
                        <a:pt x="20004" y="15714"/>
                      </a:lnTo>
                      <a:lnTo>
                        <a:pt x="20108" y="15714"/>
                      </a:lnTo>
                      <a:lnTo>
                        <a:pt x="20129" y="15735"/>
                      </a:lnTo>
                      <a:lnTo>
                        <a:pt x="20087" y="15756"/>
                      </a:lnTo>
                      <a:lnTo>
                        <a:pt x="19962" y="15756"/>
                      </a:lnTo>
                      <a:lnTo>
                        <a:pt x="19920" y="15798"/>
                      </a:lnTo>
                      <a:lnTo>
                        <a:pt x="20087" y="15819"/>
                      </a:lnTo>
                      <a:lnTo>
                        <a:pt x="20213" y="15819"/>
                      </a:lnTo>
                      <a:lnTo>
                        <a:pt x="20318" y="15903"/>
                      </a:lnTo>
                      <a:lnTo>
                        <a:pt x="20401" y="15944"/>
                      </a:lnTo>
                      <a:lnTo>
                        <a:pt x="20338" y="15861"/>
                      </a:lnTo>
                      <a:lnTo>
                        <a:pt x="20338" y="15819"/>
                      </a:lnTo>
                      <a:lnTo>
                        <a:pt x="20401" y="15819"/>
                      </a:lnTo>
                      <a:lnTo>
                        <a:pt x="20422" y="15861"/>
                      </a:lnTo>
                      <a:lnTo>
                        <a:pt x="20527" y="15944"/>
                      </a:lnTo>
                      <a:lnTo>
                        <a:pt x="20506" y="16007"/>
                      </a:lnTo>
                      <a:lnTo>
                        <a:pt x="20443" y="15944"/>
                      </a:lnTo>
                      <a:lnTo>
                        <a:pt x="20422" y="15965"/>
                      </a:lnTo>
                      <a:lnTo>
                        <a:pt x="20548" y="16049"/>
                      </a:lnTo>
                      <a:lnTo>
                        <a:pt x="20610" y="16133"/>
                      </a:lnTo>
                      <a:lnTo>
                        <a:pt x="20652" y="16175"/>
                      </a:lnTo>
                      <a:lnTo>
                        <a:pt x="20631" y="16216"/>
                      </a:lnTo>
                      <a:lnTo>
                        <a:pt x="20610" y="16154"/>
                      </a:lnTo>
                      <a:lnTo>
                        <a:pt x="20590" y="16216"/>
                      </a:lnTo>
                      <a:lnTo>
                        <a:pt x="20610" y="16258"/>
                      </a:lnTo>
                      <a:lnTo>
                        <a:pt x="20799" y="16237"/>
                      </a:lnTo>
                      <a:lnTo>
                        <a:pt x="20903" y="16216"/>
                      </a:lnTo>
                      <a:lnTo>
                        <a:pt x="21029" y="16070"/>
                      </a:lnTo>
                      <a:lnTo>
                        <a:pt x="21113" y="16070"/>
                      </a:lnTo>
                      <a:lnTo>
                        <a:pt x="21113" y="16049"/>
                      </a:lnTo>
                      <a:lnTo>
                        <a:pt x="21175" y="15965"/>
                      </a:lnTo>
                      <a:lnTo>
                        <a:pt x="21280" y="15965"/>
                      </a:lnTo>
                      <a:lnTo>
                        <a:pt x="21364" y="16007"/>
                      </a:lnTo>
                      <a:lnTo>
                        <a:pt x="21489" y="16049"/>
                      </a:lnTo>
                      <a:lnTo>
                        <a:pt x="21552" y="16258"/>
                      </a:lnTo>
                      <a:lnTo>
                        <a:pt x="21636" y="16321"/>
                      </a:lnTo>
                      <a:lnTo>
                        <a:pt x="21657" y="16321"/>
                      </a:lnTo>
                      <a:lnTo>
                        <a:pt x="21678" y="16447"/>
                      </a:lnTo>
                      <a:lnTo>
                        <a:pt x="21761" y="16488"/>
                      </a:lnTo>
                      <a:lnTo>
                        <a:pt x="21803" y="16488"/>
                      </a:lnTo>
                      <a:lnTo>
                        <a:pt x="21803" y="16551"/>
                      </a:lnTo>
                      <a:lnTo>
                        <a:pt x="21866" y="16635"/>
                      </a:lnTo>
                      <a:lnTo>
                        <a:pt x="21950" y="16656"/>
                      </a:lnTo>
                      <a:lnTo>
                        <a:pt x="22012" y="16781"/>
                      </a:lnTo>
                      <a:lnTo>
                        <a:pt x="21991" y="16907"/>
                      </a:lnTo>
                      <a:lnTo>
                        <a:pt x="21908" y="17179"/>
                      </a:lnTo>
                      <a:lnTo>
                        <a:pt x="21803" y="17409"/>
                      </a:lnTo>
                      <a:lnTo>
                        <a:pt x="21803" y="17493"/>
                      </a:lnTo>
                      <a:lnTo>
                        <a:pt x="21887" y="17597"/>
                      </a:lnTo>
                      <a:lnTo>
                        <a:pt x="21908" y="17576"/>
                      </a:lnTo>
                      <a:lnTo>
                        <a:pt x="21971" y="17493"/>
                      </a:lnTo>
                      <a:lnTo>
                        <a:pt x="21971" y="17430"/>
                      </a:lnTo>
                      <a:lnTo>
                        <a:pt x="21991" y="17388"/>
                      </a:lnTo>
                      <a:lnTo>
                        <a:pt x="22075" y="17430"/>
                      </a:lnTo>
                      <a:lnTo>
                        <a:pt x="22096" y="17535"/>
                      </a:lnTo>
                      <a:lnTo>
                        <a:pt x="21950" y="17744"/>
                      </a:lnTo>
                      <a:lnTo>
                        <a:pt x="21971" y="17807"/>
                      </a:lnTo>
                      <a:lnTo>
                        <a:pt x="21991" y="17911"/>
                      </a:lnTo>
                      <a:lnTo>
                        <a:pt x="22054" y="18016"/>
                      </a:lnTo>
                      <a:lnTo>
                        <a:pt x="22075" y="18058"/>
                      </a:lnTo>
                      <a:lnTo>
                        <a:pt x="22117" y="18037"/>
                      </a:lnTo>
                      <a:lnTo>
                        <a:pt x="22159" y="18141"/>
                      </a:lnTo>
                      <a:lnTo>
                        <a:pt x="22201" y="18100"/>
                      </a:lnTo>
                      <a:lnTo>
                        <a:pt x="22201" y="18058"/>
                      </a:lnTo>
                      <a:lnTo>
                        <a:pt x="22222" y="18100"/>
                      </a:lnTo>
                      <a:lnTo>
                        <a:pt x="22368" y="18058"/>
                      </a:lnTo>
                      <a:lnTo>
                        <a:pt x="22368" y="18058"/>
                      </a:lnTo>
                      <a:lnTo>
                        <a:pt x="22263" y="18141"/>
                      </a:lnTo>
                      <a:lnTo>
                        <a:pt x="22222" y="18246"/>
                      </a:lnTo>
                      <a:lnTo>
                        <a:pt x="22201" y="18309"/>
                      </a:lnTo>
                      <a:lnTo>
                        <a:pt x="22201" y="18351"/>
                      </a:lnTo>
                      <a:lnTo>
                        <a:pt x="22368" y="18455"/>
                      </a:lnTo>
                      <a:lnTo>
                        <a:pt x="22368" y="18581"/>
                      </a:lnTo>
                      <a:lnTo>
                        <a:pt x="22368" y="18748"/>
                      </a:lnTo>
                      <a:lnTo>
                        <a:pt x="22410" y="18769"/>
                      </a:lnTo>
                      <a:lnTo>
                        <a:pt x="22494" y="18769"/>
                      </a:lnTo>
                      <a:lnTo>
                        <a:pt x="22535" y="18853"/>
                      </a:lnTo>
                      <a:lnTo>
                        <a:pt x="22515" y="18957"/>
                      </a:lnTo>
                      <a:lnTo>
                        <a:pt x="22682" y="19062"/>
                      </a:lnTo>
                      <a:lnTo>
                        <a:pt x="22598" y="19083"/>
                      </a:lnTo>
                      <a:lnTo>
                        <a:pt x="22724" y="19146"/>
                      </a:lnTo>
                      <a:lnTo>
                        <a:pt x="22787" y="19188"/>
                      </a:lnTo>
                      <a:lnTo>
                        <a:pt x="22891" y="19250"/>
                      </a:lnTo>
                      <a:lnTo>
                        <a:pt x="22996" y="19188"/>
                      </a:lnTo>
                      <a:lnTo>
                        <a:pt x="23100" y="19167"/>
                      </a:lnTo>
                      <a:lnTo>
                        <a:pt x="23100" y="18999"/>
                      </a:lnTo>
                      <a:lnTo>
                        <a:pt x="23163" y="18895"/>
                      </a:lnTo>
                      <a:lnTo>
                        <a:pt x="23226" y="18769"/>
                      </a:lnTo>
                      <a:lnTo>
                        <a:pt x="23331" y="18560"/>
                      </a:lnTo>
                      <a:lnTo>
                        <a:pt x="23310" y="18455"/>
                      </a:lnTo>
                      <a:lnTo>
                        <a:pt x="23351" y="18413"/>
                      </a:lnTo>
                      <a:lnTo>
                        <a:pt x="23351" y="18225"/>
                      </a:lnTo>
                      <a:lnTo>
                        <a:pt x="23331" y="18162"/>
                      </a:lnTo>
                      <a:lnTo>
                        <a:pt x="23414" y="18120"/>
                      </a:lnTo>
                      <a:lnTo>
                        <a:pt x="23351" y="17932"/>
                      </a:lnTo>
                      <a:lnTo>
                        <a:pt x="23247" y="17848"/>
                      </a:lnTo>
                      <a:lnTo>
                        <a:pt x="23205" y="17493"/>
                      </a:lnTo>
                      <a:lnTo>
                        <a:pt x="23142" y="17430"/>
                      </a:lnTo>
                      <a:lnTo>
                        <a:pt x="23163" y="17263"/>
                      </a:lnTo>
                      <a:lnTo>
                        <a:pt x="23205" y="17116"/>
                      </a:lnTo>
                      <a:lnTo>
                        <a:pt x="23163" y="17011"/>
                      </a:lnTo>
                      <a:lnTo>
                        <a:pt x="23100" y="16907"/>
                      </a:lnTo>
                      <a:lnTo>
                        <a:pt x="23038" y="16656"/>
                      </a:lnTo>
                      <a:lnTo>
                        <a:pt x="22996" y="16551"/>
                      </a:lnTo>
                      <a:lnTo>
                        <a:pt x="22954" y="16279"/>
                      </a:lnTo>
                      <a:lnTo>
                        <a:pt x="22912" y="16133"/>
                      </a:lnTo>
                      <a:lnTo>
                        <a:pt x="22933" y="15903"/>
                      </a:lnTo>
                      <a:lnTo>
                        <a:pt x="22912" y="15714"/>
                      </a:lnTo>
                      <a:lnTo>
                        <a:pt x="22933" y="15379"/>
                      </a:lnTo>
                      <a:lnTo>
                        <a:pt x="22933" y="15170"/>
                      </a:lnTo>
                      <a:lnTo>
                        <a:pt x="23038" y="15003"/>
                      </a:lnTo>
                      <a:lnTo>
                        <a:pt x="23121" y="14856"/>
                      </a:lnTo>
                      <a:lnTo>
                        <a:pt x="23226" y="14815"/>
                      </a:lnTo>
                      <a:lnTo>
                        <a:pt x="23268" y="14752"/>
                      </a:lnTo>
                      <a:lnTo>
                        <a:pt x="23331" y="14752"/>
                      </a:lnTo>
                      <a:lnTo>
                        <a:pt x="23414" y="14605"/>
                      </a:lnTo>
                      <a:lnTo>
                        <a:pt x="23414" y="14543"/>
                      </a:lnTo>
                      <a:lnTo>
                        <a:pt x="23372" y="14501"/>
                      </a:lnTo>
                      <a:lnTo>
                        <a:pt x="23414" y="14480"/>
                      </a:lnTo>
                      <a:lnTo>
                        <a:pt x="23540" y="14480"/>
                      </a:lnTo>
                      <a:lnTo>
                        <a:pt x="23561" y="14396"/>
                      </a:lnTo>
                      <a:lnTo>
                        <a:pt x="23665" y="14396"/>
                      </a:lnTo>
                      <a:lnTo>
                        <a:pt x="23686" y="14354"/>
                      </a:lnTo>
                      <a:lnTo>
                        <a:pt x="23875" y="14333"/>
                      </a:lnTo>
                      <a:lnTo>
                        <a:pt x="23937" y="14250"/>
                      </a:lnTo>
                      <a:lnTo>
                        <a:pt x="24063" y="14250"/>
                      </a:lnTo>
                      <a:lnTo>
                        <a:pt x="24084" y="14187"/>
                      </a:lnTo>
                      <a:lnTo>
                        <a:pt x="24168" y="14187"/>
                      </a:lnTo>
                      <a:lnTo>
                        <a:pt x="24209" y="14229"/>
                      </a:lnTo>
                      <a:lnTo>
                        <a:pt x="24314" y="14082"/>
                      </a:lnTo>
                      <a:lnTo>
                        <a:pt x="24314" y="14040"/>
                      </a:lnTo>
                      <a:lnTo>
                        <a:pt x="24377" y="14040"/>
                      </a:lnTo>
                      <a:lnTo>
                        <a:pt x="24481" y="13957"/>
                      </a:lnTo>
                      <a:lnTo>
                        <a:pt x="24481" y="13873"/>
                      </a:lnTo>
                      <a:lnTo>
                        <a:pt x="24691" y="13601"/>
                      </a:lnTo>
                      <a:lnTo>
                        <a:pt x="24795" y="13496"/>
                      </a:lnTo>
                      <a:lnTo>
                        <a:pt x="24984" y="13496"/>
                      </a:lnTo>
                      <a:lnTo>
                        <a:pt x="25025" y="13517"/>
                      </a:lnTo>
                      <a:lnTo>
                        <a:pt x="25088" y="13517"/>
                      </a:lnTo>
                      <a:lnTo>
                        <a:pt x="25193" y="13329"/>
                      </a:lnTo>
                      <a:lnTo>
                        <a:pt x="25465" y="13099"/>
                      </a:lnTo>
                      <a:lnTo>
                        <a:pt x="25737" y="12931"/>
                      </a:lnTo>
                      <a:lnTo>
                        <a:pt x="25862" y="12910"/>
                      </a:lnTo>
                      <a:lnTo>
                        <a:pt x="25925" y="12890"/>
                      </a:lnTo>
                      <a:lnTo>
                        <a:pt x="25988" y="12890"/>
                      </a:lnTo>
                      <a:lnTo>
                        <a:pt x="25988" y="12910"/>
                      </a:lnTo>
                      <a:lnTo>
                        <a:pt x="26092" y="12910"/>
                      </a:lnTo>
                      <a:lnTo>
                        <a:pt x="26197" y="12785"/>
                      </a:lnTo>
                      <a:lnTo>
                        <a:pt x="26155" y="12785"/>
                      </a:lnTo>
                      <a:lnTo>
                        <a:pt x="26134" y="12722"/>
                      </a:lnTo>
                      <a:lnTo>
                        <a:pt x="26030" y="12827"/>
                      </a:lnTo>
                      <a:lnTo>
                        <a:pt x="25883" y="12806"/>
                      </a:lnTo>
                      <a:lnTo>
                        <a:pt x="25820" y="12722"/>
                      </a:lnTo>
                      <a:lnTo>
                        <a:pt x="25925" y="12785"/>
                      </a:lnTo>
                      <a:lnTo>
                        <a:pt x="26051" y="12701"/>
                      </a:lnTo>
                      <a:lnTo>
                        <a:pt x="26030" y="12680"/>
                      </a:lnTo>
                      <a:lnTo>
                        <a:pt x="26092" y="12618"/>
                      </a:lnTo>
                      <a:lnTo>
                        <a:pt x="26051" y="12555"/>
                      </a:lnTo>
                      <a:lnTo>
                        <a:pt x="25925" y="12513"/>
                      </a:lnTo>
                      <a:lnTo>
                        <a:pt x="25862" y="12471"/>
                      </a:lnTo>
                      <a:lnTo>
                        <a:pt x="25946" y="12471"/>
                      </a:lnTo>
                      <a:lnTo>
                        <a:pt x="26030" y="12492"/>
                      </a:lnTo>
                      <a:lnTo>
                        <a:pt x="26092" y="12471"/>
                      </a:lnTo>
                      <a:lnTo>
                        <a:pt x="26092" y="12387"/>
                      </a:lnTo>
                      <a:lnTo>
                        <a:pt x="26155" y="12513"/>
                      </a:lnTo>
                      <a:lnTo>
                        <a:pt x="26239" y="12492"/>
                      </a:lnTo>
                      <a:lnTo>
                        <a:pt x="26302" y="12555"/>
                      </a:lnTo>
                      <a:lnTo>
                        <a:pt x="26364" y="12513"/>
                      </a:lnTo>
                      <a:lnTo>
                        <a:pt x="26385" y="12408"/>
                      </a:lnTo>
                      <a:lnTo>
                        <a:pt x="26511" y="12304"/>
                      </a:lnTo>
                      <a:lnTo>
                        <a:pt x="26553" y="12304"/>
                      </a:lnTo>
                      <a:lnTo>
                        <a:pt x="26574" y="12199"/>
                      </a:lnTo>
                      <a:lnTo>
                        <a:pt x="26553" y="12094"/>
                      </a:lnTo>
                      <a:lnTo>
                        <a:pt x="26511" y="12094"/>
                      </a:lnTo>
                      <a:lnTo>
                        <a:pt x="26448" y="12241"/>
                      </a:lnTo>
                      <a:lnTo>
                        <a:pt x="26448" y="12283"/>
                      </a:lnTo>
                      <a:lnTo>
                        <a:pt x="26385" y="12262"/>
                      </a:lnTo>
                      <a:lnTo>
                        <a:pt x="26364" y="12094"/>
                      </a:lnTo>
                      <a:lnTo>
                        <a:pt x="26344" y="12074"/>
                      </a:lnTo>
                      <a:lnTo>
                        <a:pt x="26092" y="12094"/>
                      </a:lnTo>
                      <a:lnTo>
                        <a:pt x="25967" y="12157"/>
                      </a:lnTo>
                      <a:lnTo>
                        <a:pt x="25988" y="12074"/>
                      </a:lnTo>
                      <a:lnTo>
                        <a:pt x="25988" y="11927"/>
                      </a:lnTo>
                      <a:lnTo>
                        <a:pt x="26051" y="11885"/>
                      </a:lnTo>
                      <a:lnTo>
                        <a:pt x="26092" y="11990"/>
                      </a:lnTo>
                      <a:lnTo>
                        <a:pt x="26176" y="12032"/>
                      </a:lnTo>
                      <a:lnTo>
                        <a:pt x="26239" y="11969"/>
                      </a:lnTo>
                      <a:lnTo>
                        <a:pt x="26385" y="11948"/>
                      </a:lnTo>
                      <a:lnTo>
                        <a:pt x="26406" y="11885"/>
                      </a:lnTo>
                      <a:lnTo>
                        <a:pt x="26490" y="11885"/>
                      </a:lnTo>
                      <a:lnTo>
                        <a:pt x="26511" y="11843"/>
                      </a:lnTo>
                      <a:lnTo>
                        <a:pt x="26490" y="11718"/>
                      </a:lnTo>
                      <a:lnTo>
                        <a:pt x="26448" y="11655"/>
                      </a:lnTo>
                      <a:lnTo>
                        <a:pt x="26469" y="11613"/>
                      </a:lnTo>
                      <a:lnTo>
                        <a:pt x="26511" y="11634"/>
                      </a:lnTo>
                      <a:lnTo>
                        <a:pt x="26574" y="11530"/>
                      </a:lnTo>
                      <a:lnTo>
                        <a:pt x="26511" y="11425"/>
                      </a:lnTo>
                      <a:lnTo>
                        <a:pt x="26469" y="11362"/>
                      </a:lnTo>
                      <a:lnTo>
                        <a:pt x="26385" y="11404"/>
                      </a:lnTo>
                      <a:lnTo>
                        <a:pt x="26302" y="11362"/>
                      </a:lnTo>
                      <a:lnTo>
                        <a:pt x="26260" y="11237"/>
                      </a:lnTo>
                      <a:lnTo>
                        <a:pt x="26176" y="11237"/>
                      </a:lnTo>
                      <a:lnTo>
                        <a:pt x="26092" y="11195"/>
                      </a:lnTo>
                      <a:lnTo>
                        <a:pt x="26030" y="11111"/>
                      </a:lnTo>
                      <a:lnTo>
                        <a:pt x="26030" y="11111"/>
                      </a:lnTo>
                      <a:lnTo>
                        <a:pt x="26092" y="11153"/>
                      </a:lnTo>
                      <a:lnTo>
                        <a:pt x="26260" y="11153"/>
                      </a:lnTo>
                      <a:lnTo>
                        <a:pt x="26302" y="11257"/>
                      </a:lnTo>
                      <a:lnTo>
                        <a:pt x="26385" y="11299"/>
                      </a:lnTo>
                      <a:lnTo>
                        <a:pt x="26406" y="11216"/>
                      </a:lnTo>
                      <a:lnTo>
                        <a:pt x="26281" y="11090"/>
                      </a:lnTo>
                      <a:lnTo>
                        <a:pt x="26385" y="11111"/>
                      </a:lnTo>
                      <a:lnTo>
                        <a:pt x="26406" y="11048"/>
                      </a:lnTo>
                      <a:lnTo>
                        <a:pt x="26448" y="11027"/>
                      </a:lnTo>
                      <a:lnTo>
                        <a:pt x="26406" y="10944"/>
                      </a:lnTo>
                      <a:lnTo>
                        <a:pt x="26281" y="10881"/>
                      </a:lnTo>
                      <a:lnTo>
                        <a:pt x="26239" y="10713"/>
                      </a:lnTo>
                      <a:lnTo>
                        <a:pt x="26281" y="10734"/>
                      </a:lnTo>
                      <a:lnTo>
                        <a:pt x="26344" y="10839"/>
                      </a:lnTo>
                      <a:lnTo>
                        <a:pt x="26406" y="10839"/>
                      </a:lnTo>
                      <a:lnTo>
                        <a:pt x="26448" y="10734"/>
                      </a:lnTo>
                      <a:lnTo>
                        <a:pt x="26448" y="10630"/>
                      </a:lnTo>
                      <a:lnTo>
                        <a:pt x="26344" y="10588"/>
                      </a:lnTo>
                      <a:lnTo>
                        <a:pt x="26197" y="10421"/>
                      </a:lnTo>
                      <a:lnTo>
                        <a:pt x="26092" y="10379"/>
                      </a:lnTo>
                      <a:lnTo>
                        <a:pt x="26030" y="10274"/>
                      </a:lnTo>
                      <a:lnTo>
                        <a:pt x="25946" y="10253"/>
                      </a:lnTo>
                      <a:lnTo>
                        <a:pt x="25946" y="10149"/>
                      </a:lnTo>
                      <a:lnTo>
                        <a:pt x="26030" y="10044"/>
                      </a:lnTo>
                      <a:lnTo>
                        <a:pt x="25967" y="10149"/>
                      </a:lnTo>
                      <a:lnTo>
                        <a:pt x="25988" y="10190"/>
                      </a:lnTo>
                      <a:lnTo>
                        <a:pt x="26051" y="10211"/>
                      </a:lnTo>
                      <a:lnTo>
                        <a:pt x="26134" y="10316"/>
                      </a:lnTo>
                      <a:lnTo>
                        <a:pt x="26239" y="10358"/>
                      </a:lnTo>
                      <a:lnTo>
                        <a:pt x="26364" y="10504"/>
                      </a:lnTo>
                      <a:lnTo>
                        <a:pt x="26385" y="10504"/>
                      </a:lnTo>
                      <a:lnTo>
                        <a:pt x="26406" y="10274"/>
                      </a:lnTo>
                      <a:lnTo>
                        <a:pt x="26406" y="10169"/>
                      </a:lnTo>
                      <a:lnTo>
                        <a:pt x="26406" y="10086"/>
                      </a:lnTo>
                      <a:lnTo>
                        <a:pt x="26385" y="10044"/>
                      </a:lnTo>
                      <a:lnTo>
                        <a:pt x="26406" y="9856"/>
                      </a:lnTo>
                      <a:lnTo>
                        <a:pt x="26448" y="9793"/>
                      </a:lnTo>
                      <a:lnTo>
                        <a:pt x="26409" y="9728"/>
                      </a:lnTo>
                      <a:lnTo>
                        <a:pt x="26409" y="9728"/>
                      </a:lnTo>
                      <a:lnTo>
                        <a:pt x="26490" y="9667"/>
                      </a:lnTo>
                      <a:lnTo>
                        <a:pt x="26616" y="9563"/>
                      </a:lnTo>
                      <a:lnTo>
                        <a:pt x="26657" y="9458"/>
                      </a:lnTo>
                      <a:lnTo>
                        <a:pt x="26657" y="9437"/>
                      </a:lnTo>
                      <a:lnTo>
                        <a:pt x="26678" y="9458"/>
                      </a:lnTo>
                      <a:lnTo>
                        <a:pt x="26657" y="9584"/>
                      </a:lnTo>
                      <a:lnTo>
                        <a:pt x="26678" y="9625"/>
                      </a:lnTo>
                      <a:lnTo>
                        <a:pt x="26574" y="9667"/>
                      </a:lnTo>
                      <a:lnTo>
                        <a:pt x="26511" y="9793"/>
                      </a:lnTo>
                      <a:lnTo>
                        <a:pt x="26595" y="9960"/>
                      </a:lnTo>
                      <a:lnTo>
                        <a:pt x="26574" y="10107"/>
                      </a:lnTo>
                      <a:lnTo>
                        <a:pt x="26490" y="10253"/>
                      </a:lnTo>
                      <a:lnTo>
                        <a:pt x="26490" y="10358"/>
                      </a:lnTo>
                      <a:lnTo>
                        <a:pt x="26595" y="10462"/>
                      </a:lnTo>
                      <a:lnTo>
                        <a:pt x="26616" y="10400"/>
                      </a:lnTo>
                      <a:lnTo>
                        <a:pt x="26657" y="10462"/>
                      </a:lnTo>
                      <a:lnTo>
                        <a:pt x="26699" y="10462"/>
                      </a:lnTo>
                      <a:lnTo>
                        <a:pt x="26699" y="10483"/>
                      </a:lnTo>
                      <a:lnTo>
                        <a:pt x="26678" y="10525"/>
                      </a:lnTo>
                      <a:lnTo>
                        <a:pt x="26699" y="10609"/>
                      </a:lnTo>
                      <a:lnTo>
                        <a:pt x="26825" y="10609"/>
                      </a:lnTo>
                      <a:lnTo>
                        <a:pt x="26762" y="10672"/>
                      </a:lnTo>
                      <a:lnTo>
                        <a:pt x="26762" y="10693"/>
                      </a:lnTo>
                      <a:lnTo>
                        <a:pt x="26699" y="10797"/>
                      </a:lnTo>
                      <a:lnTo>
                        <a:pt x="26699" y="10881"/>
                      </a:lnTo>
                      <a:lnTo>
                        <a:pt x="26657" y="10985"/>
                      </a:lnTo>
                      <a:lnTo>
                        <a:pt x="26616" y="11111"/>
                      </a:lnTo>
                      <a:lnTo>
                        <a:pt x="26616" y="11216"/>
                      </a:lnTo>
                      <a:lnTo>
                        <a:pt x="26657" y="11153"/>
                      </a:lnTo>
                      <a:lnTo>
                        <a:pt x="26678" y="11111"/>
                      </a:lnTo>
                      <a:lnTo>
                        <a:pt x="26783" y="10902"/>
                      </a:lnTo>
                      <a:lnTo>
                        <a:pt x="26804" y="10944"/>
                      </a:lnTo>
                      <a:lnTo>
                        <a:pt x="26804" y="11006"/>
                      </a:lnTo>
                      <a:lnTo>
                        <a:pt x="26825" y="10944"/>
                      </a:lnTo>
                      <a:lnTo>
                        <a:pt x="26825" y="10881"/>
                      </a:lnTo>
                      <a:lnTo>
                        <a:pt x="26909" y="10776"/>
                      </a:lnTo>
                      <a:lnTo>
                        <a:pt x="26992" y="10525"/>
                      </a:lnTo>
                      <a:lnTo>
                        <a:pt x="27118" y="10462"/>
                      </a:lnTo>
                      <a:lnTo>
                        <a:pt x="27222" y="10253"/>
                      </a:lnTo>
                      <a:lnTo>
                        <a:pt x="27222" y="10086"/>
                      </a:lnTo>
                      <a:lnTo>
                        <a:pt x="27139" y="9897"/>
                      </a:lnTo>
                      <a:lnTo>
                        <a:pt x="27097" y="9856"/>
                      </a:lnTo>
                      <a:lnTo>
                        <a:pt x="27076" y="9688"/>
                      </a:lnTo>
                      <a:lnTo>
                        <a:pt x="27013" y="9625"/>
                      </a:lnTo>
                      <a:lnTo>
                        <a:pt x="27013" y="9521"/>
                      </a:lnTo>
                      <a:lnTo>
                        <a:pt x="27076" y="9416"/>
                      </a:lnTo>
                      <a:lnTo>
                        <a:pt x="27181" y="9312"/>
                      </a:lnTo>
                      <a:lnTo>
                        <a:pt x="27306" y="9249"/>
                      </a:lnTo>
                      <a:lnTo>
                        <a:pt x="27118" y="9458"/>
                      </a:lnTo>
                      <a:lnTo>
                        <a:pt x="27076" y="9542"/>
                      </a:lnTo>
                      <a:lnTo>
                        <a:pt x="27118" y="9625"/>
                      </a:lnTo>
                      <a:lnTo>
                        <a:pt x="27243" y="9751"/>
                      </a:lnTo>
                      <a:lnTo>
                        <a:pt x="27327" y="9730"/>
                      </a:lnTo>
                      <a:lnTo>
                        <a:pt x="27390" y="9772"/>
                      </a:lnTo>
                      <a:lnTo>
                        <a:pt x="27327" y="9939"/>
                      </a:lnTo>
                      <a:lnTo>
                        <a:pt x="27327" y="9939"/>
                      </a:lnTo>
                      <a:lnTo>
                        <a:pt x="27411" y="9877"/>
                      </a:lnTo>
                      <a:lnTo>
                        <a:pt x="27432" y="9897"/>
                      </a:lnTo>
                      <a:lnTo>
                        <a:pt x="27515" y="9793"/>
                      </a:lnTo>
                      <a:lnTo>
                        <a:pt x="27515" y="9730"/>
                      </a:lnTo>
                      <a:lnTo>
                        <a:pt x="27557" y="9730"/>
                      </a:lnTo>
                      <a:lnTo>
                        <a:pt x="27620" y="9646"/>
                      </a:lnTo>
                      <a:lnTo>
                        <a:pt x="27704" y="9625"/>
                      </a:lnTo>
                      <a:lnTo>
                        <a:pt x="27745" y="9458"/>
                      </a:lnTo>
                      <a:lnTo>
                        <a:pt x="27808" y="9374"/>
                      </a:lnTo>
                      <a:lnTo>
                        <a:pt x="27850" y="9374"/>
                      </a:lnTo>
                      <a:lnTo>
                        <a:pt x="27913" y="9270"/>
                      </a:lnTo>
                      <a:lnTo>
                        <a:pt x="27934" y="9207"/>
                      </a:lnTo>
                      <a:lnTo>
                        <a:pt x="27934" y="9144"/>
                      </a:lnTo>
                      <a:lnTo>
                        <a:pt x="27976" y="9040"/>
                      </a:lnTo>
                      <a:lnTo>
                        <a:pt x="27976" y="8998"/>
                      </a:lnTo>
                      <a:lnTo>
                        <a:pt x="28038" y="8914"/>
                      </a:lnTo>
                      <a:lnTo>
                        <a:pt x="28017" y="8830"/>
                      </a:lnTo>
                      <a:lnTo>
                        <a:pt x="27955" y="8789"/>
                      </a:lnTo>
                      <a:lnTo>
                        <a:pt x="27913" y="8705"/>
                      </a:lnTo>
                      <a:lnTo>
                        <a:pt x="28059" y="8621"/>
                      </a:lnTo>
                      <a:lnTo>
                        <a:pt x="28059" y="8537"/>
                      </a:lnTo>
                      <a:lnTo>
                        <a:pt x="28164" y="8475"/>
                      </a:lnTo>
                      <a:lnTo>
                        <a:pt x="28248" y="8433"/>
                      </a:lnTo>
                      <a:lnTo>
                        <a:pt x="28436" y="8328"/>
                      </a:lnTo>
                      <a:lnTo>
                        <a:pt x="28561" y="8328"/>
                      </a:lnTo>
                      <a:lnTo>
                        <a:pt x="28750" y="8203"/>
                      </a:lnTo>
                      <a:lnTo>
                        <a:pt x="28813" y="8203"/>
                      </a:lnTo>
                      <a:lnTo>
                        <a:pt x="28854" y="8224"/>
                      </a:lnTo>
                      <a:lnTo>
                        <a:pt x="29085" y="8203"/>
                      </a:lnTo>
                      <a:lnTo>
                        <a:pt x="29189" y="8265"/>
                      </a:lnTo>
                      <a:lnTo>
                        <a:pt x="29336" y="8203"/>
                      </a:lnTo>
                      <a:lnTo>
                        <a:pt x="29587" y="8203"/>
                      </a:lnTo>
                      <a:lnTo>
                        <a:pt x="29629" y="8182"/>
                      </a:lnTo>
                      <a:lnTo>
                        <a:pt x="29608" y="8119"/>
                      </a:lnTo>
                      <a:lnTo>
                        <a:pt x="29608" y="7972"/>
                      </a:lnTo>
                      <a:lnTo>
                        <a:pt x="29608" y="7847"/>
                      </a:lnTo>
                      <a:lnTo>
                        <a:pt x="29733" y="7952"/>
                      </a:lnTo>
                      <a:lnTo>
                        <a:pt x="29733" y="8077"/>
                      </a:lnTo>
                      <a:lnTo>
                        <a:pt x="29712" y="8161"/>
                      </a:lnTo>
                      <a:lnTo>
                        <a:pt x="29796" y="8161"/>
                      </a:lnTo>
                      <a:lnTo>
                        <a:pt x="29901" y="8056"/>
                      </a:lnTo>
                      <a:lnTo>
                        <a:pt x="30005" y="7868"/>
                      </a:lnTo>
                      <a:lnTo>
                        <a:pt x="30047" y="7972"/>
                      </a:lnTo>
                      <a:lnTo>
                        <a:pt x="30047" y="8056"/>
                      </a:lnTo>
                      <a:lnTo>
                        <a:pt x="30131" y="8077"/>
                      </a:lnTo>
                      <a:lnTo>
                        <a:pt x="30382" y="7952"/>
                      </a:lnTo>
                      <a:lnTo>
                        <a:pt x="30466" y="7805"/>
                      </a:lnTo>
                      <a:lnTo>
                        <a:pt x="30424" y="7596"/>
                      </a:lnTo>
                      <a:lnTo>
                        <a:pt x="30361" y="7638"/>
                      </a:lnTo>
                      <a:lnTo>
                        <a:pt x="30361" y="7742"/>
                      </a:lnTo>
                      <a:lnTo>
                        <a:pt x="30319" y="7868"/>
                      </a:lnTo>
                      <a:lnTo>
                        <a:pt x="30152" y="7868"/>
                      </a:lnTo>
                      <a:lnTo>
                        <a:pt x="30131" y="7763"/>
                      </a:lnTo>
                      <a:lnTo>
                        <a:pt x="30068" y="7575"/>
                      </a:lnTo>
                      <a:lnTo>
                        <a:pt x="29922" y="7491"/>
                      </a:lnTo>
                      <a:lnTo>
                        <a:pt x="29922" y="7449"/>
                      </a:lnTo>
                      <a:lnTo>
                        <a:pt x="30131" y="7261"/>
                      </a:lnTo>
                      <a:lnTo>
                        <a:pt x="30131" y="7177"/>
                      </a:lnTo>
                      <a:lnTo>
                        <a:pt x="30047" y="7177"/>
                      </a:lnTo>
                      <a:lnTo>
                        <a:pt x="30047" y="7115"/>
                      </a:lnTo>
                      <a:lnTo>
                        <a:pt x="30131" y="7052"/>
                      </a:lnTo>
                      <a:lnTo>
                        <a:pt x="30152" y="6968"/>
                      </a:lnTo>
                      <a:lnTo>
                        <a:pt x="30214" y="6905"/>
                      </a:lnTo>
                      <a:lnTo>
                        <a:pt x="30277" y="6696"/>
                      </a:lnTo>
                      <a:lnTo>
                        <a:pt x="30486" y="6529"/>
                      </a:lnTo>
                      <a:lnTo>
                        <a:pt x="30570" y="6382"/>
                      </a:lnTo>
                      <a:lnTo>
                        <a:pt x="30633" y="6382"/>
                      </a:lnTo>
                      <a:lnTo>
                        <a:pt x="30696" y="6278"/>
                      </a:lnTo>
                      <a:lnTo>
                        <a:pt x="30696" y="6340"/>
                      </a:lnTo>
                      <a:lnTo>
                        <a:pt x="30779" y="6382"/>
                      </a:lnTo>
                      <a:lnTo>
                        <a:pt x="30842" y="6299"/>
                      </a:lnTo>
                      <a:lnTo>
                        <a:pt x="30905" y="6173"/>
                      </a:lnTo>
                      <a:lnTo>
                        <a:pt x="30905" y="6299"/>
                      </a:lnTo>
                      <a:lnTo>
                        <a:pt x="30989" y="6299"/>
                      </a:lnTo>
                      <a:lnTo>
                        <a:pt x="31051" y="6173"/>
                      </a:lnTo>
                      <a:lnTo>
                        <a:pt x="31093" y="6215"/>
                      </a:lnTo>
                      <a:lnTo>
                        <a:pt x="31156" y="6173"/>
                      </a:lnTo>
                      <a:lnTo>
                        <a:pt x="31261" y="6006"/>
                      </a:lnTo>
                      <a:lnTo>
                        <a:pt x="31407" y="5796"/>
                      </a:lnTo>
                      <a:lnTo>
                        <a:pt x="31386" y="5922"/>
                      </a:lnTo>
                      <a:lnTo>
                        <a:pt x="31407" y="6006"/>
                      </a:lnTo>
                      <a:lnTo>
                        <a:pt x="31512" y="6006"/>
                      </a:lnTo>
                      <a:lnTo>
                        <a:pt x="31616" y="5880"/>
                      </a:lnTo>
                      <a:lnTo>
                        <a:pt x="31742" y="5880"/>
                      </a:lnTo>
                      <a:lnTo>
                        <a:pt x="31784" y="6006"/>
                      </a:lnTo>
                      <a:lnTo>
                        <a:pt x="31846" y="6006"/>
                      </a:lnTo>
                      <a:lnTo>
                        <a:pt x="31951" y="5880"/>
                      </a:lnTo>
                      <a:lnTo>
                        <a:pt x="32035" y="5922"/>
                      </a:lnTo>
                      <a:lnTo>
                        <a:pt x="32098" y="5901"/>
                      </a:lnTo>
                      <a:lnTo>
                        <a:pt x="32202" y="5817"/>
                      </a:lnTo>
                      <a:lnTo>
                        <a:pt x="32307" y="5817"/>
                      </a:lnTo>
                      <a:lnTo>
                        <a:pt x="32432" y="5755"/>
                      </a:lnTo>
                      <a:lnTo>
                        <a:pt x="32474" y="5817"/>
                      </a:lnTo>
                      <a:lnTo>
                        <a:pt x="32558" y="5796"/>
                      </a:lnTo>
                      <a:lnTo>
                        <a:pt x="32642" y="5713"/>
                      </a:lnTo>
                      <a:lnTo>
                        <a:pt x="32537" y="5650"/>
                      </a:lnTo>
                      <a:lnTo>
                        <a:pt x="32474" y="5713"/>
                      </a:lnTo>
                      <a:lnTo>
                        <a:pt x="32411" y="5650"/>
                      </a:lnTo>
                      <a:lnTo>
                        <a:pt x="32453" y="5504"/>
                      </a:lnTo>
                      <a:lnTo>
                        <a:pt x="32223" y="5378"/>
                      </a:lnTo>
                      <a:lnTo>
                        <a:pt x="32202" y="5357"/>
                      </a:lnTo>
                      <a:lnTo>
                        <a:pt x="32223" y="5294"/>
                      </a:lnTo>
                      <a:lnTo>
                        <a:pt x="32223" y="5252"/>
                      </a:lnTo>
                      <a:lnTo>
                        <a:pt x="32223" y="5169"/>
                      </a:lnTo>
                      <a:lnTo>
                        <a:pt x="32244" y="5085"/>
                      </a:lnTo>
                      <a:lnTo>
                        <a:pt x="32202" y="5022"/>
                      </a:lnTo>
                      <a:lnTo>
                        <a:pt x="32139" y="4959"/>
                      </a:lnTo>
                      <a:lnTo>
                        <a:pt x="32098" y="4939"/>
                      </a:lnTo>
                      <a:lnTo>
                        <a:pt x="32118" y="4855"/>
                      </a:lnTo>
                      <a:lnTo>
                        <a:pt x="32244" y="4123"/>
                      </a:lnTo>
                      <a:lnTo>
                        <a:pt x="32244" y="3934"/>
                      </a:lnTo>
                      <a:lnTo>
                        <a:pt x="32014" y="3725"/>
                      </a:lnTo>
                      <a:lnTo>
                        <a:pt x="31951" y="3788"/>
                      </a:lnTo>
                      <a:lnTo>
                        <a:pt x="31805" y="3725"/>
                      </a:lnTo>
                      <a:lnTo>
                        <a:pt x="31700" y="3767"/>
                      </a:lnTo>
                      <a:lnTo>
                        <a:pt x="31616" y="3683"/>
                      </a:lnTo>
                      <a:lnTo>
                        <a:pt x="31533" y="3662"/>
                      </a:lnTo>
                      <a:lnTo>
                        <a:pt x="31512" y="3662"/>
                      </a:lnTo>
                      <a:lnTo>
                        <a:pt x="31407" y="3767"/>
                      </a:lnTo>
                      <a:lnTo>
                        <a:pt x="31365" y="3830"/>
                      </a:lnTo>
                      <a:lnTo>
                        <a:pt x="31156" y="4081"/>
                      </a:lnTo>
                      <a:lnTo>
                        <a:pt x="31072" y="4206"/>
                      </a:lnTo>
                      <a:lnTo>
                        <a:pt x="31072" y="4311"/>
                      </a:lnTo>
                      <a:lnTo>
                        <a:pt x="30905" y="4395"/>
                      </a:lnTo>
                      <a:lnTo>
                        <a:pt x="30905" y="4520"/>
                      </a:lnTo>
                      <a:lnTo>
                        <a:pt x="30863" y="4625"/>
                      </a:lnTo>
                      <a:lnTo>
                        <a:pt x="30696" y="4813"/>
                      </a:lnTo>
                      <a:lnTo>
                        <a:pt x="30633" y="4834"/>
                      </a:lnTo>
                      <a:lnTo>
                        <a:pt x="30445" y="5043"/>
                      </a:lnTo>
                      <a:lnTo>
                        <a:pt x="30424" y="5127"/>
                      </a:lnTo>
                      <a:lnTo>
                        <a:pt x="30340" y="5169"/>
                      </a:lnTo>
                      <a:lnTo>
                        <a:pt x="30235" y="5148"/>
                      </a:lnTo>
                      <a:lnTo>
                        <a:pt x="30173" y="5148"/>
                      </a:lnTo>
                      <a:lnTo>
                        <a:pt x="30131" y="5190"/>
                      </a:lnTo>
                      <a:lnTo>
                        <a:pt x="30068" y="5190"/>
                      </a:lnTo>
                      <a:lnTo>
                        <a:pt x="29942" y="5336"/>
                      </a:lnTo>
                      <a:lnTo>
                        <a:pt x="28269" y="5294"/>
                      </a:lnTo>
                      <a:lnTo>
                        <a:pt x="28059" y="5336"/>
                      </a:lnTo>
                      <a:lnTo>
                        <a:pt x="27955" y="5441"/>
                      </a:lnTo>
                      <a:lnTo>
                        <a:pt x="27829" y="5483"/>
                      </a:lnTo>
                      <a:lnTo>
                        <a:pt x="27704" y="5566"/>
                      </a:lnTo>
                      <a:lnTo>
                        <a:pt x="27453" y="5817"/>
                      </a:lnTo>
                      <a:lnTo>
                        <a:pt x="27285" y="5859"/>
                      </a:lnTo>
                      <a:lnTo>
                        <a:pt x="27181" y="5922"/>
                      </a:lnTo>
                      <a:lnTo>
                        <a:pt x="26699" y="6299"/>
                      </a:lnTo>
                      <a:lnTo>
                        <a:pt x="25611" y="6612"/>
                      </a:lnTo>
                      <a:lnTo>
                        <a:pt x="25569" y="6864"/>
                      </a:lnTo>
                      <a:lnTo>
                        <a:pt x="25318" y="6968"/>
                      </a:lnTo>
                      <a:lnTo>
                        <a:pt x="23331" y="7491"/>
                      </a:lnTo>
                      <a:lnTo>
                        <a:pt x="23247" y="7324"/>
                      </a:lnTo>
                      <a:lnTo>
                        <a:pt x="23351" y="7177"/>
                      </a:lnTo>
                      <a:lnTo>
                        <a:pt x="23561" y="7073"/>
                      </a:lnTo>
                      <a:lnTo>
                        <a:pt x="23665" y="6947"/>
                      </a:lnTo>
                      <a:lnTo>
                        <a:pt x="23728" y="6822"/>
                      </a:lnTo>
                      <a:lnTo>
                        <a:pt x="23770" y="6696"/>
                      </a:lnTo>
                      <a:lnTo>
                        <a:pt x="23833" y="5922"/>
                      </a:lnTo>
                      <a:lnTo>
                        <a:pt x="23456" y="4143"/>
                      </a:lnTo>
                      <a:lnTo>
                        <a:pt x="23100" y="3871"/>
                      </a:lnTo>
                      <a:lnTo>
                        <a:pt x="22954" y="3683"/>
                      </a:lnTo>
                      <a:lnTo>
                        <a:pt x="20652" y="2616"/>
                      </a:lnTo>
                      <a:lnTo>
                        <a:pt x="20548" y="2553"/>
                      </a:lnTo>
                      <a:lnTo>
                        <a:pt x="20422" y="2511"/>
                      </a:lnTo>
                      <a:lnTo>
                        <a:pt x="20380" y="2449"/>
                      </a:lnTo>
                      <a:lnTo>
                        <a:pt x="20087" y="2449"/>
                      </a:lnTo>
                      <a:lnTo>
                        <a:pt x="20066" y="2344"/>
                      </a:lnTo>
                      <a:lnTo>
                        <a:pt x="19983" y="2302"/>
                      </a:lnTo>
                      <a:lnTo>
                        <a:pt x="19899" y="2344"/>
                      </a:lnTo>
                      <a:lnTo>
                        <a:pt x="19711" y="2344"/>
                      </a:lnTo>
                      <a:lnTo>
                        <a:pt x="19606" y="2323"/>
                      </a:lnTo>
                      <a:lnTo>
                        <a:pt x="19543" y="2239"/>
                      </a:lnTo>
                      <a:lnTo>
                        <a:pt x="19439" y="2198"/>
                      </a:lnTo>
                      <a:lnTo>
                        <a:pt x="19230" y="2135"/>
                      </a:lnTo>
                      <a:lnTo>
                        <a:pt x="19167" y="2009"/>
                      </a:lnTo>
                      <a:lnTo>
                        <a:pt x="19083" y="2009"/>
                      </a:lnTo>
                      <a:lnTo>
                        <a:pt x="18958" y="1905"/>
                      </a:lnTo>
                      <a:lnTo>
                        <a:pt x="18853" y="1905"/>
                      </a:lnTo>
                      <a:lnTo>
                        <a:pt x="18769" y="1884"/>
                      </a:lnTo>
                      <a:lnTo>
                        <a:pt x="18644" y="1905"/>
                      </a:lnTo>
                      <a:lnTo>
                        <a:pt x="18623" y="1926"/>
                      </a:lnTo>
                      <a:lnTo>
                        <a:pt x="18560" y="1842"/>
                      </a:lnTo>
                      <a:lnTo>
                        <a:pt x="18434" y="1821"/>
                      </a:lnTo>
                      <a:lnTo>
                        <a:pt x="18414" y="1800"/>
                      </a:lnTo>
                      <a:lnTo>
                        <a:pt x="18309" y="1737"/>
                      </a:lnTo>
                      <a:lnTo>
                        <a:pt x="18288" y="1716"/>
                      </a:lnTo>
                      <a:lnTo>
                        <a:pt x="18204" y="1633"/>
                      </a:lnTo>
                      <a:lnTo>
                        <a:pt x="18204" y="1612"/>
                      </a:lnTo>
                      <a:lnTo>
                        <a:pt x="18079" y="1507"/>
                      </a:lnTo>
                      <a:lnTo>
                        <a:pt x="17932" y="1507"/>
                      </a:lnTo>
                      <a:lnTo>
                        <a:pt x="17807" y="1486"/>
                      </a:lnTo>
                      <a:lnTo>
                        <a:pt x="2846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68569" tIns="68569" rIns="68569" bIns="68569" anchor="ctr" anchorCtr="0">
                  <a:noAutofit/>
                </a:bodyPr>
                <a:lstStyle/>
                <a:p>
                  <a:endParaRPr sz="1013"/>
                </a:p>
              </p:txBody>
            </p:sp>
          </p:grpSp>
        </p:grpSp>
        <p:grpSp>
          <p:nvGrpSpPr>
            <p:cNvPr id="18" name="Google Shape;490;p35">
              <a:extLst>
                <a:ext uri="{FF2B5EF4-FFF2-40B4-BE49-F238E27FC236}">
                  <a16:creationId xmlns:a16="http://schemas.microsoft.com/office/drawing/2014/main" id="{B8846F17-A53E-4248-9DAE-F8446937ECD0}"/>
                </a:ext>
              </a:extLst>
            </p:cNvPr>
            <p:cNvGrpSpPr/>
            <p:nvPr/>
          </p:nvGrpSpPr>
          <p:grpSpPr>
            <a:xfrm>
              <a:off x="2605700" y="3152850"/>
              <a:ext cx="594125" cy="616250"/>
              <a:chOff x="2605700" y="3152850"/>
              <a:chExt cx="594125" cy="616250"/>
            </a:xfrm>
            <a:grpFill/>
          </p:grpSpPr>
          <p:sp>
            <p:nvSpPr>
              <p:cNvPr id="233" name="Google Shape;491;p35">
                <a:extLst>
                  <a:ext uri="{FF2B5EF4-FFF2-40B4-BE49-F238E27FC236}">
                    <a16:creationId xmlns:a16="http://schemas.microsoft.com/office/drawing/2014/main" id="{F08EBA51-2DD7-48C9-937A-2A2466FCCA46}"/>
                  </a:ext>
                </a:extLst>
              </p:cNvPr>
              <p:cNvSpPr/>
              <p:nvPr/>
            </p:nvSpPr>
            <p:spPr>
              <a:xfrm>
                <a:off x="2605700" y="3152850"/>
                <a:ext cx="379825" cy="616250"/>
              </a:xfrm>
              <a:custGeom>
                <a:avLst/>
                <a:gdLst/>
                <a:ahLst/>
                <a:cxnLst/>
                <a:rect l="l" t="t" r="r" b="b"/>
                <a:pathLst>
                  <a:path w="15193" h="24650" extrusionOk="0">
                    <a:moveTo>
                      <a:pt x="14024" y="2338"/>
                    </a:moveTo>
                    <a:lnTo>
                      <a:pt x="8818" y="0"/>
                    </a:lnTo>
                    <a:lnTo>
                      <a:pt x="4037" y="1594"/>
                    </a:lnTo>
                    <a:lnTo>
                      <a:pt x="0" y="7225"/>
                    </a:lnTo>
                    <a:lnTo>
                      <a:pt x="2018" y="11156"/>
                    </a:lnTo>
                    <a:lnTo>
                      <a:pt x="7331" y="12325"/>
                    </a:lnTo>
                    <a:lnTo>
                      <a:pt x="10518" y="17531"/>
                    </a:lnTo>
                    <a:lnTo>
                      <a:pt x="11049" y="22843"/>
                    </a:lnTo>
                    <a:lnTo>
                      <a:pt x="13705" y="24650"/>
                    </a:lnTo>
                    <a:lnTo>
                      <a:pt x="15193" y="18700"/>
                    </a:lnTo>
                    <a:lnTo>
                      <a:pt x="12218" y="58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4" name="Google Shape;492;p35">
                <a:extLst>
                  <a:ext uri="{FF2B5EF4-FFF2-40B4-BE49-F238E27FC236}">
                    <a16:creationId xmlns:a16="http://schemas.microsoft.com/office/drawing/2014/main" id="{8B9C48F3-6D9F-44D9-B2B1-8994DB5FB6A2}"/>
                  </a:ext>
                </a:extLst>
              </p:cNvPr>
              <p:cNvSpPr/>
              <p:nvPr/>
            </p:nvSpPr>
            <p:spPr>
              <a:xfrm>
                <a:off x="2632775" y="3168475"/>
                <a:ext cx="567050" cy="590050"/>
              </a:xfrm>
              <a:custGeom>
                <a:avLst/>
                <a:gdLst/>
                <a:ahLst/>
                <a:cxnLst/>
                <a:rect l="l" t="t" r="r" b="b"/>
                <a:pathLst>
                  <a:path w="22682" h="23602" extrusionOk="0">
                    <a:moveTo>
                      <a:pt x="13852" y="21070"/>
                    </a:moveTo>
                    <a:lnTo>
                      <a:pt x="13894" y="21091"/>
                    </a:lnTo>
                    <a:lnTo>
                      <a:pt x="13977" y="21217"/>
                    </a:lnTo>
                    <a:lnTo>
                      <a:pt x="14103" y="21384"/>
                    </a:lnTo>
                    <a:lnTo>
                      <a:pt x="14166" y="21384"/>
                    </a:lnTo>
                    <a:lnTo>
                      <a:pt x="14208" y="21342"/>
                    </a:lnTo>
                    <a:lnTo>
                      <a:pt x="14228" y="21384"/>
                    </a:lnTo>
                    <a:lnTo>
                      <a:pt x="14228" y="21489"/>
                    </a:lnTo>
                    <a:lnTo>
                      <a:pt x="14187" y="21489"/>
                    </a:lnTo>
                    <a:lnTo>
                      <a:pt x="14124" y="21698"/>
                    </a:lnTo>
                    <a:lnTo>
                      <a:pt x="13998" y="21928"/>
                    </a:lnTo>
                    <a:lnTo>
                      <a:pt x="13873" y="21928"/>
                    </a:lnTo>
                    <a:lnTo>
                      <a:pt x="13852" y="22075"/>
                    </a:lnTo>
                    <a:lnTo>
                      <a:pt x="13789" y="22158"/>
                    </a:lnTo>
                    <a:lnTo>
                      <a:pt x="13768" y="22158"/>
                    </a:lnTo>
                    <a:lnTo>
                      <a:pt x="13643" y="22242"/>
                    </a:lnTo>
                    <a:lnTo>
                      <a:pt x="13559" y="22326"/>
                    </a:lnTo>
                    <a:lnTo>
                      <a:pt x="13559" y="22367"/>
                    </a:lnTo>
                    <a:lnTo>
                      <a:pt x="13454" y="22388"/>
                    </a:lnTo>
                    <a:lnTo>
                      <a:pt x="13392" y="22451"/>
                    </a:lnTo>
                    <a:lnTo>
                      <a:pt x="13392" y="22472"/>
                    </a:lnTo>
                    <a:lnTo>
                      <a:pt x="13329" y="22347"/>
                    </a:lnTo>
                    <a:lnTo>
                      <a:pt x="13371" y="22242"/>
                    </a:lnTo>
                    <a:lnTo>
                      <a:pt x="13454" y="22179"/>
                    </a:lnTo>
                    <a:lnTo>
                      <a:pt x="13454" y="22116"/>
                    </a:lnTo>
                    <a:lnTo>
                      <a:pt x="13559" y="22012"/>
                    </a:lnTo>
                    <a:lnTo>
                      <a:pt x="13559" y="21928"/>
                    </a:lnTo>
                    <a:lnTo>
                      <a:pt x="13601" y="21970"/>
                    </a:lnTo>
                    <a:lnTo>
                      <a:pt x="13684" y="21970"/>
                    </a:lnTo>
                    <a:lnTo>
                      <a:pt x="13789" y="21865"/>
                    </a:lnTo>
                    <a:lnTo>
                      <a:pt x="13789" y="21761"/>
                    </a:lnTo>
                    <a:lnTo>
                      <a:pt x="13810" y="21740"/>
                    </a:lnTo>
                    <a:lnTo>
                      <a:pt x="13810" y="21614"/>
                    </a:lnTo>
                    <a:lnTo>
                      <a:pt x="13873" y="21551"/>
                    </a:lnTo>
                    <a:lnTo>
                      <a:pt x="13915" y="21551"/>
                    </a:lnTo>
                    <a:lnTo>
                      <a:pt x="13977" y="21447"/>
                    </a:lnTo>
                    <a:lnTo>
                      <a:pt x="13956" y="21384"/>
                    </a:lnTo>
                    <a:lnTo>
                      <a:pt x="13894" y="21300"/>
                    </a:lnTo>
                    <a:lnTo>
                      <a:pt x="13894" y="21112"/>
                    </a:lnTo>
                    <a:lnTo>
                      <a:pt x="13852" y="21070"/>
                    </a:lnTo>
                    <a:close/>
                    <a:moveTo>
                      <a:pt x="7617" y="0"/>
                    </a:moveTo>
                    <a:lnTo>
                      <a:pt x="7617" y="147"/>
                    </a:lnTo>
                    <a:lnTo>
                      <a:pt x="7575" y="272"/>
                    </a:lnTo>
                    <a:lnTo>
                      <a:pt x="7282" y="481"/>
                    </a:lnTo>
                    <a:lnTo>
                      <a:pt x="7094" y="502"/>
                    </a:lnTo>
                    <a:lnTo>
                      <a:pt x="6842" y="607"/>
                    </a:lnTo>
                    <a:lnTo>
                      <a:pt x="6738" y="565"/>
                    </a:lnTo>
                    <a:lnTo>
                      <a:pt x="6570" y="586"/>
                    </a:lnTo>
                    <a:lnTo>
                      <a:pt x="6382" y="732"/>
                    </a:lnTo>
                    <a:lnTo>
                      <a:pt x="6215" y="795"/>
                    </a:lnTo>
                    <a:lnTo>
                      <a:pt x="6152" y="732"/>
                    </a:lnTo>
                    <a:lnTo>
                      <a:pt x="5901" y="774"/>
                    </a:lnTo>
                    <a:lnTo>
                      <a:pt x="5692" y="774"/>
                    </a:lnTo>
                    <a:lnTo>
                      <a:pt x="5503" y="670"/>
                    </a:lnTo>
                    <a:lnTo>
                      <a:pt x="5315" y="628"/>
                    </a:lnTo>
                    <a:lnTo>
                      <a:pt x="5169" y="586"/>
                    </a:lnTo>
                    <a:lnTo>
                      <a:pt x="5169" y="586"/>
                    </a:lnTo>
                    <a:lnTo>
                      <a:pt x="5231" y="711"/>
                    </a:lnTo>
                    <a:lnTo>
                      <a:pt x="5378" y="774"/>
                    </a:lnTo>
                    <a:lnTo>
                      <a:pt x="5503" y="879"/>
                    </a:lnTo>
                    <a:lnTo>
                      <a:pt x="5545" y="984"/>
                    </a:lnTo>
                    <a:lnTo>
                      <a:pt x="5399" y="1235"/>
                    </a:lnTo>
                    <a:lnTo>
                      <a:pt x="5420" y="1297"/>
                    </a:lnTo>
                    <a:lnTo>
                      <a:pt x="5441" y="1339"/>
                    </a:lnTo>
                    <a:lnTo>
                      <a:pt x="5420" y="1528"/>
                    </a:lnTo>
                    <a:lnTo>
                      <a:pt x="5692" y="1611"/>
                    </a:lnTo>
                    <a:lnTo>
                      <a:pt x="5859" y="1569"/>
                    </a:lnTo>
                    <a:lnTo>
                      <a:pt x="6047" y="1611"/>
                    </a:lnTo>
                    <a:lnTo>
                      <a:pt x="6047" y="1716"/>
                    </a:lnTo>
                    <a:lnTo>
                      <a:pt x="5922" y="1758"/>
                    </a:lnTo>
                    <a:lnTo>
                      <a:pt x="5650" y="1820"/>
                    </a:lnTo>
                    <a:lnTo>
                      <a:pt x="5608" y="1862"/>
                    </a:lnTo>
                    <a:lnTo>
                      <a:pt x="5545" y="1925"/>
                    </a:lnTo>
                    <a:lnTo>
                      <a:pt x="5503" y="2072"/>
                    </a:lnTo>
                    <a:lnTo>
                      <a:pt x="5210" y="2239"/>
                    </a:lnTo>
                    <a:lnTo>
                      <a:pt x="5106" y="2344"/>
                    </a:lnTo>
                    <a:lnTo>
                      <a:pt x="4897" y="2469"/>
                    </a:lnTo>
                    <a:lnTo>
                      <a:pt x="4771" y="2616"/>
                    </a:lnTo>
                    <a:lnTo>
                      <a:pt x="4541" y="2616"/>
                    </a:lnTo>
                    <a:lnTo>
                      <a:pt x="4394" y="2595"/>
                    </a:lnTo>
                    <a:lnTo>
                      <a:pt x="4164" y="2406"/>
                    </a:lnTo>
                    <a:lnTo>
                      <a:pt x="3955" y="2260"/>
                    </a:lnTo>
                    <a:lnTo>
                      <a:pt x="3809" y="2281"/>
                    </a:lnTo>
                    <a:lnTo>
                      <a:pt x="3809" y="2134"/>
                    </a:lnTo>
                    <a:lnTo>
                      <a:pt x="3767" y="1988"/>
                    </a:lnTo>
                    <a:lnTo>
                      <a:pt x="3662" y="1883"/>
                    </a:lnTo>
                    <a:lnTo>
                      <a:pt x="3641" y="1820"/>
                    </a:lnTo>
                    <a:lnTo>
                      <a:pt x="3495" y="1862"/>
                    </a:lnTo>
                    <a:lnTo>
                      <a:pt x="3390" y="1988"/>
                    </a:lnTo>
                    <a:lnTo>
                      <a:pt x="3306" y="1988"/>
                    </a:lnTo>
                    <a:lnTo>
                      <a:pt x="3244" y="1946"/>
                    </a:lnTo>
                    <a:lnTo>
                      <a:pt x="3139" y="1946"/>
                    </a:lnTo>
                    <a:lnTo>
                      <a:pt x="3076" y="2030"/>
                    </a:lnTo>
                    <a:lnTo>
                      <a:pt x="2407" y="2030"/>
                    </a:lnTo>
                    <a:lnTo>
                      <a:pt x="2386" y="2197"/>
                    </a:lnTo>
                    <a:lnTo>
                      <a:pt x="2448" y="2344"/>
                    </a:lnTo>
                    <a:lnTo>
                      <a:pt x="2658" y="2385"/>
                    </a:lnTo>
                    <a:lnTo>
                      <a:pt x="2720" y="2553"/>
                    </a:lnTo>
                    <a:lnTo>
                      <a:pt x="2679" y="2616"/>
                    </a:lnTo>
                    <a:lnTo>
                      <a:pt x="2762" y="2699"/>
                    </a:lnTo>
                    <a:lnTo>
                      <a:pt x="2720" y="2804"/>
                    </a:lnTo>
                    <a:lnTo>
                      <a:pt x="2595" y="2720"/>
                    </a:lnTo>
                    <a:lnTo>
                      <a:pt x="2197" y="2867"/>
                    </a:lnTo>
                    <a:lnTo>
                      <a:pt x="2239" y="3180"/>
                    </a:lnTo>
                    <a:lnTo>
                      <a:pt x="2344" y="3306"/>
                    </a:lnTo>
                    <a:lnTo>
                      <a:pt x="2553" y="3452"/>
                    </a:lnTo>
                    <a:lnTo>
                      <a:pt x="2679" y="3724"/>
                    </a:lnTo>
                    <a:lnTo>
                      <a:pt x="2679" y="3913"/>
                    </a:lnTo>
                    <a:lnTo>
                      <a:pt x="2679" y="3976"/>
                    </a:lnTo>
                    <a:lnTo>
                      <a:pt x="2365" y="5189"/>
                    </a:lnTo>
                    <a:lnTo>
                      <a:pt x="2260" y="5503"/>
                    </a:lnTo>
                    <a:lnTo>
                      <a:pt x="2281" y="5545"/>
                    </a:lnTo>
                    <a:lnTo>
                      <a:pt x="2239" y="5629"/>
                    </a:lnTo>
                    <a:lnTo>
                      <a:pt x="2093" y="5608"/>
                    </a:lnTo>
                    <a:lnTo>
                      <a:pt x="2093" y="5587"/>
                    </a:lnTo>
                    <a:lnTo>
                      <a:pt x="1967" y="5503"/>
                    </a:lnTo>
                    <a:lnTo>
                      <a:pt x="1821" y="5503"/>
                    </a:lnTo>
                    <a:lnTo>
                      <a:pt x="1758" y="5482"/>
                    </a:lnTo>
                    <a:lnTo>
                      <a:pt x="1716" y="5545"/>
                    </a:lnTo>
                    <a:lnTo>
                      <a:pt x="1319" y="5691"/>
                    </a:lnTo>
                    <a:lnTo>
                      <a:pt x="1026" y="5733"/>
                    </a:lnTo>
                    <a:lnTo>
                      <a:pt x="942" y="5817"/>
                    </a:lnTo>
                    <a:lnTo>
                      <a:pt x="879" y="5838"/>
                    </a:lnTo>
                    <a:lnTo>
                      <a:pt x="733" y="5963"/>
                    </a:lnTo>
                    <a:lnTo>
                      <a:pt x="607" y="6026"/>
                    </a:lnTo>
                    <a:lnTo>
                      <a:pt x="503" y="6110"/>
                    </a:lnTo>
                    <a:lnTo>
                      <a:pt x="523" y="6256"/>
                    </a:lnTo>
                    <a:lnTo>
                      <a:pt x="482" y="6340"/>
                    </a:lnTo>
                    <a:lnTo>
                      <a:pt x="503" y="6424"/>
                    </a:lnTo>
                    <a:lnTo>
                      <a:pt x="356" y="6570"/>
                    </a:lnTo>
                    <a:lnTo>
                      <a:pt x="398" y="6779"/>
                    </a:lnTo>
                    <a:lnTo>
                      <a:pt x="461" y="6884"/>
                    </a:lnTo>
                    <a:lnTo>
                      <a:pt x="356" y="6968"/>
                    </a:lnTo>
                    <a:lnTo>
                      <a:pt x="272" y="6947"/>
                    </a:lnTo>
                    <a:lnTo>
                      <a:pt x="105" y="7051"/>
                    </a:lnTo>
                    <a:lnTo>
                      <a:pt x="105" y="7156"/>
                    </a:lnTo>
                    <a:lnTo>
                      <a:pt x="63" y="7198"/>
                    </a:lnTo>
                    <a:lnTo>
                      <a:pt x="84" y="7282"/>
                    </a:lnTo>
                    <a:lnTo>
                      <a:pt x="63" y="7407"/>
                    </a:lnTo>
                    <a:lnTo>
                      <a:pt x="0" y="7512"/>
                    </a:lnTo>
                    <a:lnTo>
                      <a:pt x="63" y="7616"/>
                    </a:lnTo>
                    <a:lnTo>
                      <a:pt x="42" y="7700"/>
                    </a:lnTo>
                    <a:lnTo>
                      <a:pt x="189" y="7846"/>
                    </a:lnTo>
                    <a:lnTo>
                      <a:pt x="482" y="8307"/>
                    </a:lnTo>
                    <a:lnTo>
                      <a:pt x="314" y="8474"/>
                    </a:lnTo>
                    <a:lnTo>
                      <a:pt x="691" y="8453"/>
                    </a:lnTo>
                    <a:lnTo>
                      <a:pt x="879" y="8474"/>
                    </a:lnTo>
                    <a:lnTo>
                      <a:pt x="1005" y="8662"/>
                    </a:lnTo>
                    <a:lnTo>
                      <a:pt x="1026" y="8830"/>
                    </a:lnTo>
                    <a:lnTo>
                      <a:pt x="1256" y="8830"/>
                    </a:lnTo>
                    <a:lnTo>
                      <a:pt x="1549" y="8851"/>
                    </a:lnTo>
                    <a:lnTo>
                      <a:pt x="1779" y="8621"/>
                    </a:lnTo>
                    <a:lnTo>
                      <a:pt x="1988" y="8474"/>
                    </a:lnTo>
                    <a:lnTo>
                      <a:pt x="2051" y="8537"/>
                    </a:lnTo>
                    <a:lnTo>
                      <a:pt x="2030" y="8662"/>
                    </a:lnTo>
                    <a:lnTo>
                      <a:pt x="1967" y="8725"/>
                    </a:lnTo>
                    <a:lnTo>
                      <a:pt x="1967" y="8934"/>
                    </a:lnTo>
                    <a:lnTo>
                      <a:pt x="1988" y="9269"/>
                    </a:lnTo>
                    <a:lnTo>
                      <a:pt x="1988" y="9395"/>
                    </a:lnTo>
                    <a:lnTo>
                      <a:pt x="2072" y="9478"/>
                    </a:lnTo>
                    <a:lnTo>
                      <a:pt x="2176" y="9458"/>
                    </a:lnTo>
                    <a:lnTo>
                      <a:pt x="2281" y="9416"/>
                    </a:lnTo>
                    <a:lnTo>
                      <a:pt x="2469" y="9416"/>
                    </a:lnTo>
                    <a:lnTo>
                      <a:pt x="2511" y="9458"/>
                    </a:lnTo>
                    <a:lnTo>
                      <a:pt x="3076" y="9458"/>
                    </a:lnTo>
                    <a:lnTo>
                      <a:pt x="3223" y="9353"/>
                    </a:lnTo>
                    <a:lnTo>
                      <a:pt x="3306" y="9353"/>
                    </a:lnTo>
                    <a:lnTo>
                      <a:pt x="3432" y="9248"/>
                    </a:lnTo>
                    <a:lnTo>
                      <a:pt x="3557" y="9248"/>
                    </a:lnTo>
                    <a:lnTo>
                      <a:pt x="3725" y="9186"/>
                    </a:lnTo>
                    <a:lnTo>
                      <a:pt x="3829" y="8934"/>
                    </a:lnTo>
                    <a:lnTo>
                      <a:pt x="4081" y="8746"/>
                    </a:lnTo>
                    <a:lnTo>
                      <a:pt x="4269" y="8725"/>
                    </a:lnTo>
                    <a:lnTo>
                      <a:pt x="4457" y="8621"/>
                    </a:lnTo>
                    <a:lnTo>
                      <a:pt x="4583" y="8621"/>
                    </a:lnTo>
                    <a:lnTo>
                      <a:pt x="4687" y="8683"/>
                    </a:lnTo>
                    <a:lnTo>
                      <a:pt x="4813" y="8621"/>
                    </a:lnTo>
                    <a:lnTo>
                      <a:pt x="4897" y="8662"/>
                    </a:lnTo>
                    <a:lnTo>
                      <a:pt x="4876" y="8788"/>
                    </a:lnTo>
                    <a:lnTo>
                      <a:pt x="4959" y="8997"/>
                    </a:lnTo>
                    <a:lnTo>
                      <a:pt x="5085" y="9374"/>
                    </a:lnTo>
                    <a:lnTo>
                      <a:pt x="5169" y="9646"/>
                    </a:lnTo>
                    <a:lnTo>
                      <a:pt x="5106" y="9751"/>
                    </a:lnTo>
                    <a:lnTo>
                      <a:pt x="5210" y="9960"/>
                    </a:lnTo>
                    <a:lnTo>
                      <a:pt x="5357" y="10002"/>
                    </a:lnTo>
                    <a:lnTo>
                      <a:pt x="5399" y="10190"/>
                    </a:lnTo>
                    <a:lnTo>
                      <a:pt x="5524" y="10274"/>
                    </a:lnTo>
                    <a:lnTo>
                      <a:pt x="5713" y="10357"/>
                    </a:lnTo>
                    <a:lnTo>
                      <a:pt x="5838" y="10462"/>
                    </a:lnTo>
                    <a:lnTo>
                      <a:pt x="5901" y="10420"/>
                    </a:lnTo>
                    <a:lnTo>
                      <a:pt x="6131" y="10357"/>
                    </a:lnTo>
                    <a:lnTo>
                      <a:pt x="6340" y="10587"/>
                    </a:lnTo>
                    <a:lnTo>
                      <a:pt x="6508" y="10525"/>
                    </a:lnTo>
                    <a:lnTo>
                      <a:pt x="6717" y="10755"/>
                    </a:lnTo>
                    <a:lnTo>
                      <a:pt x="6822" y="10755"/>
                    </a:lnTo>
                    <a:lnTo>
                      <a:pt x="7073" y="10839"/>
                    </a:lnTo>
                    <a:lnTo>
                      <a:pt x="7240" y="10880"/>
                    </a:lnTo>
                    <a:lnTo>
                      <a:pt x="7261" y="11048"/>
                    </a:lnTo>
                    <a:lnTo>
                      <a:pt x="7366" y="11069"/>
                    </a:lnTo>
                    <a:lnTo>
                      <a:pt x="7512" y="11152"/>
                    </a:lnTo>
                    <a:lnTo>
                      <a:pt x="7868" y="11131"/>
                    </a:lnTo>
                    <a:lnTo>
                      <a:pt x="8098" y="11257"/>
                    </a:lnTo>
                    <a:lnTo>
                      <a:pt x="8140" y="11362"/>
                    </a:lnTo>
                    <a:lnTo>
                      <a:pt x="8119" y="11634"/>
                    </a:lnTo>
                    <a:lnTo>
                      <a:pt x="8182" y="11843"/>
                    </a:lnTo>
                    <a:lnTo>
                      <a:pt x="8098" y="11968"/>
                    </a:lnTo>
                    <a:lnTo>
                      <a:pt x="8307" y="12324"/>
                    </a:lnTo>
                    <a:lnTo>
                      <a:pt x="8286" y="12596"/>
                    </a:lnTo>
                    <a:lnTo>
                      <a:pt x="9290" y="12617"/>
                    </a:lnTo>
                    <a:lnTo>
                      <a:pt x="9353" y="12973"/>
                    </a:lnTo>
                    <a:lnTo>
                      <a:pt x="9332" y="13224"/>
                    </a:lnTo>
                    <a:lnTo>
                      <a:pt x="9604" y="13287"/>
                    </a:lnTo>
                    <a:lnTo>
                      <a:pt x="9897" y="13810"/>
                    </a:lnTo>
                    <a:lnTo>
                      <a:pt x="9918" y="14103"/>
                    </a:lnTo>
                    <a:lnTo>
                      <a:pt x="9646" y="14688"/>
                    </a:lnTo>
                    <a:lnTo>
                      <a:pt x="9667" y="14772"/>
                    </a:lnTo>
                    <a:lnTo>
                      <a:pt x="9583" y="14856"/>
                    </a:lnTo>
                    <a:lnTo>
                      <a:pt x="9646" y="14919"/>
                    </a:lnTo>
                    <a:lnTo>
                      <a:pt x="9604" y="15044"/>
                    </a:lnTo>
                    <a:lnTo>
                      <a:pt x="9751" y="15149"/>
                    </a:lnTo>
                    <a:lnTo>
                      <a:pt x="9751" y="15337"/>
                    </a:lnTo>
                    <a:lnTo>
                      <a:pt x="9855" y="15525"/>
                    </a:lnTo>
                    <a:lnTo>
                      <a:pt x="9793" y="15860"/>
                    </a:lnTo>
                    <a:lnTo>
                      <a:pt x="9814" y="15986"/>
                    </a:lnTo>
                    <a:lnTo>
                      <a:pt x="9772" y="16111"/>
                    </a:lnTo>
                    <a:lnTo>
                      <a:pt x="9814" y="16258"/>
                    </a:lnTo>
                    <a:lnTo>
                      <a:pt x="10023" y="16216"/>
                    </a:lnTo>
                    <a:lnTo>
                      <a:pt x="10107" y="16279"/>
                    </a:lnTo>
                    <a:lnTo>
                      <a:pt x="10379" y="16258"/>
                    </a:lnTo>
                    <a:lnTo>
                      <a:pt x="10525" y="16300"/>
                    </a:lnTo>
                    <a:lnTo>
                      <a:pt x="10797" y="16195"/>
                    </a:lnTo>
                    <a:lnTo>
                      <a:pt x="10923" y="16300"/>
                    </a:lnTo>
                    <a:lnTo>
                      <a:pt x="11027" y="16321"/>
                    </a:lnTo>
                    <a:lnTo>
                      <a:pt x="11069" y="16467"/>
                    </a:lnTo>
                    <a:lnTo>
                      <a:pt x="11236" y="17095"/>
                    </a:lnTo>
                    <a:lnTo>
                      <a:pt x="11341" y="17304"/>
                    </a:lnTo>
                    <a:lnTo>
                      <a:pt x="11446" y="17325"/>
                    </a:lnTo>
                    <a:lnTo>
                      <a:pt x="11676" y="17199"/>
                    </a:lnTo>
                    <a:lnTo>
                      <a:pt x="11801" y="17241"/>
                    </a:lnTo>
                    <a:lnTo>
                      <a:pt x="11885" y="17325"/>
                    </a:lnTo>
                    <a:lnTo>
                      <a:pt x="11969" y="17346"/>
                    </a:lnTo>
                    <a:lnTo>
                      <a:pt x="11906" y="17450"/>
                    </a:lnTo>
                    <a:lnTo>
                      <a:pt x="11885" y="17994"/>
                    </a:lnTo>
                    <a:lnTo>
                      <a:pt x="11864" y="18057"/>
                    </a:lnTo>
                    <a:lnTo>
                      <a:pt x="11822" y="18078"/>
                    </a:lnTo>
                    <a:lnTo>
                      <a:pt x="11822" y="18162"/>
                    </a:lnTo>
                    <a:lnTo>
                      <a:pt x="11801" y="18204"/>
                    </a:lnTo>
                    <a:lnTo>
                      <a:pt x="11801" y="18287"/>
                    </a:lnTo>
                    <a:lnTo>
                      <a:pt x="11906" y="18204"/>
                    </a:lnTo>
                    <a:lnTo>
                      <a:pt x="12178" y="18245"/>
                    </a:lnTo>
                    <a:lnTo>
                      <a:pt x="12178" y="18350"/>
                    </a:lnTo>
                    <a:lnTo>
                      <a:pt x="12283" y="18580"/>
                    </a:lnTo>
                    <a:lnTo>
                      <a:pt x="12283" y="18769"/>
                    </a:lnTo>
                    <a:lnTo>
                      <a:pt x="12303" y="18999"/>
                    </a:lnTo>
                    <a:lnTo>
                      <a:pt x="12324" y="19208"/>
                    </a:lnTo>
                    <a:lnTo>
                      <a:pt x="12303" y="19292"/>
                    </a:lnTo>
                    <a:lnTo>
                      <a:pt x="12199" y="19292"/>
                    </a:lnTo>
                    <a:lnTo>
                      <a:pt x="12073" y="19354"/>
                    </a:lnTo>
                    <a:lnTo>
                      <a:pt x="12031" y="19417"/>
                    </a:lnTo>
                    <a:lnTo>
                      <a:pt x="11969" y="19501"/>
                    </a:lnTo>
                    <a:lnTo>
                      <a:pt x="11927" y="19459"/>
                    </a:lnTo>
                    <a:lnTo>
                      <a:pt x="11697" y="19626"/>
                    </a:lnTo>
                    <a:lnTo>
                      <a:pt x="11655" y="19710"/>
                    </a:lnTo>
                    <a:lnTo>
                      <a:pt x="11571" y="19731"/>
                    </a:lnTo>
                    <a:lnTo>
                      <a:pt x="11362" y="19919"/>
                    </a:lnTo>
                    <a:lnTo>
                      <a:pt x="11278" y="19940"/>
                    </a:lnTo>
                    <a:lnTo>
                      <a:pt x="11278" y="20066"/>
                    </a:lnTo>
                    <a:lnTo>
                      <a:pt x="11195" y="20087"/>
                    </a:lnTo>
                    <a:lnTo>
                      <a:pt x="11132" y="20087"/>
                    </a:lnTo>
                    <a:lnTo>
                      <a:pt x="10943" y="20338"/>
                    </a:lnTo>
                    <a:lnTo>
                      <a:pt x="10923" y="20401"/>
                    </a:lnTo>
                    <a:lnTo>
                      <a:pt x="10923" y="20547"/>
                    </a:lnTo>
                    <a:lnTo>
                      <a:pt x="10839" y="20568"/>
                    </a:lnTo>
                    <a:lnTo>
                      <a:pt x="10776" y="20652"/>
                    </a:lnTo>
                    <a:lnTo>
                      <a:pt x="10671" y="20861"/>
                    </a:lnTo>
                    <a:lnTo>
                      <a:pt x="10609" y="20924"/>
                    </a:lnTo>
                    <a:lnTo>
                      <a:pt x="10504" y="21091"/>
                    </a:lnTo>
                    <a:lnTo>
                      <a:pt x="10504" y="21133"/>
                    </a:lnTo>
                    <a:lnTo>
                      <a:pt x="10399" y="21217"/>
                    </a:lnTo>
                    <a:lnTo>
                      <a:pt x="10358" y="21279"/>
                    </a:lnTo>
                    <a:lnTo>
                      <a:pt x="10441" y="21279"/>
                    </a:lnTo>
                    <a:lnTo>
                      <a:pt x="10504" y="21300"/>
                    </a:lnTo>
                    <a:lnTo>
                      <a:pt x="10776" y="21217"/>
                    </a:lnTo>
                    <a:lnTo>
                      <a:pt x="10923" y="21300"/>
                    </a:lnTo>
                    <a:lnTo>
                      <a:pt x="11048" y="21489"/>
                    </a:lnTo>
                    <a:lnTo>
                      <a:pt x="11153" y="21530"/>
                    </a:lnTo>
                    <a:lnTo>
                      <a:pt x="11236" y="21698"/>
                    </a:lnTo>
                    <a:lnTo>
                      <a:pt x="11362" y="21928"/>
                    </a:lnTo>
                    <a:lnTo>
                      <a:pt x="11446" y="21928"/>
                    </a:lnTo>
                    <a:lnTo>
                      <a:pt x="11550" y="21803"/>
                    </a:lnTo>
                    <a:lnTo>
                      <a:pt x="11592" y="21803"/>
                    </a:lnTo>
                    <a:lnTo>
                      <a:pt x="11718" y="22012"/>
                    </a:lnTo>
                    <a:lnTo>
                      <a:pt x="11885" y="22075"/>
                    </a:lnTo>
                    <a:lnTo>
                      <a:pt x="12011" y="22116"/>
                    </a:lnTo>
                    <a:lnTo>
                      <a:pt x="12136" y="22242"/>
                    </a:lnTo>
                    <a:lnTo>
                      <a:pt x="12136" y="22388"/>
                    </a:lnTo>
                    <a:lnTo>
                      <a:pt x="12241" y="22367"/>
                    </a:lnTo>
                    <a:lnTo>
                      <a:pt x="12492" y="22472"/>
                    </a:lnTo>
                    <a:lnTo>
                      <a:pt x="12617" y="22639"/>
                    </a:lnTo>
                    <a:lnTo>
                      <a:pt x="12743" y="22849"/>
                    </a:lnTo>
                    <a:lnTo>
                      <a:pt x="12868" y="22911"/>
                    </a:lnTo>
                    <a:lnTo>
                      <a:pt x="12848" y="23079"/>
                    </a:lnTo>
                    <a:lnTo>
                      <a:pt x="12743" y="23225"/>
                    </a:lnTo>
                    <a:lnTo>
                      <a:pt x="12806" y="23414"/>
                    </a:lnTo>
                    <a:lnTo>
                      <a:pt x="12827" y="23476"/>
                    </a:lnTo>
                    <a:lnTo>
                      <a:pt x="12848" y="23497"/>
                    </a:lnTo>
                    <a:lnTo>
                      <a:pt x="12931" y="23581"/>
                    </a:lnTo>
                    <a:lnTo>
                      <a:pt x="12952" y="23602"/>
                    </a:lnTo>
                    <a:lnTo>
                      <a:pt x="13161" y="23414"/>
                    </a:lnTo>
                    <a:lnTo>
                      <a:pt x="13245" y="23225"/>
                    </a:lnTo>
                    <a:lnTo>
                      <a:pt x="13350" y="22849"/>
                    </a:lnTo>
                    <a:lnTo>
                      <a:pt x="13433" y="22577"/>
                    </a:lnTo>
                    <a:lnTo>
                      <a:pt x="13454" y="22535"/>
                    </a:lnTo>
                    <a:lnTo>
                      <a:pt x="13426" y="22507"/>
                    </a:lnTo>
                    <a:lnTo>
                      <a:pt x="13426" y="22507"/>
                    </a:lnTo>
                    <a:lnTo>
                      <a:pt x="13496" y="22535"/>
                    </a:lnTo>
                    <a:lnTo>
                      <a:pt x="13873" y="22242"/>
                    </a:lnTo>
                    <a:lnTo>
                      <a:pt x="14061" y="22033"/>
                    </a:lnTo>
                    <a:lnTo>
                      <a:pt x="14312" y="21551"/>
                    </a:lnTo>
                    <a:lnTo>
                      <a:pt x="14417" y="21321"/>
                    </a:lnTo>
                    <a:lnTo>
                      <a:pt x="14521" y="21028"/>
                    </a:lnTo>
                    <a:lnTo>
                      <a:pt x="14793" y="20547"/>
                    </a:lnTo>
                    <a:lnTo>
                      <a:pt x="15044" y="20233"/>
                    </a:lnTo>
                    <a:lnTo>
                      <a:pt x="15107" y="20129"/>
                    </a:lnTo>
                    <a:lnTo>
                      <a:pt x="15065" y="20087"/>
                    </a:lnTo>
                    <a:lnTo>
                      <a:pt x="15065" y="20024"/>
                    </a:lnTo>
                    <a:lnTo>
                      <a:pt x="15128" y="19982"/>
                    </a:lnTo>
                    <a:lnTo>
                      <a:pt x="15170" y="19857"/>
                    </a:lnTo>
                    <a:lnTo>
                      <a:pt x="15254" y="19815"/>
                    </a:lnTo>
                    <a:lnTo>
                      <a:pt x="15233" y="19710"/>
                    </a:lnTo>
                    <a:lnTo>
                      <a:pt x="15254" y="19626"/>
                    </a:lnTo>
                    <a:lnTo>
                      <a:pt x="15233" y="19606"/>
                    </a:lnTo>
                    <a:lnTo>
                      <a:pt x="15296" y="19585"/>
                    </a:lnTo>
                    <a:lnTo>
                      <a:pt x="15296" y="19480"/>
                    </a:lnTo>
                    <a:lnTo>
                      <a:pt x="15191" y="19313"/>
                    </a:lnTo>
                    <a:lnTo>
                      <a:pt x="15191" y="19229"/>
                    </a:lnTo>
                    <a:lnTo>
                      <a:pt x="15212" y="19166"/>
                    </a:lnTo>
                    <a:lnTo>
                      <a:pt x="15191" y="19082"/>
                    </a:lnTo>
                    <a:lnTo>
                      <a:pt x="15149" y="18915"/>
                    </a:lnTo>
                    <a:lnTo>
                      <a:pt x="15107" y="18748"/>
                    </a:lnTo>
                    <a:lnTo>
                      <a:pt x="15149" y="18685"/>
                    </a:lnTo>
                    <a:lnTo>
                      <a:pt x="15316" y="18664"/>
                    </a:lnTo>
                    <a:lnTo>
                      <a:pt x="15296" y="18559"/>
                    </a:lnTo>
                    <a:lnTo>
                      <a:pt x="15212" y="18497"/>
                    </a:lnTo>
                    <a:lnTo>
                      <a:pt x="15337" y="18476"/>
                    </a:lnTo>
                    <a:lnTo>
                      <a:pt x="15337" y="18371"/>
                    </a:lnTo>
                    <a:lnTo>
                      <a:pt x="15212" y="18308"/>
                    </a:lnTo>
                    <a:lnTo>
                      <a:pt x="15316" y="18287"/>
                    </a:lnTo>
                    <a:lnTo>
                      <a:pt x="15379" y="18183"/>
                    </a:lnTo>
                    <a:lnTo>
                      <a:pt x="15442" y="18245"/>
                    </a:lnTo>
                    <a:lnTo>
                      <a:pt x="15630" y="18057"/>
                    </a:lnTo>
                    <a:lnTo>
                      <a:pt x="15735" y="17973"/>
                    </a:lnTo>
                    <a:lnTo>
                      <a:pt x="15735" y="17932"/>
                    </a:lnTo>
                    <a:lnTo>
                      <a:pt x="15881" y="17785"/>
                    </a:lnTo>
                    <a:lnTo>
                      <a:pt x="16070" y="17681"/>
                    </a:lnTo>
                    <a:lnTo>
                      <a:pt x="16300" y="17429"/>
                    </a:lnTo>
                    <a:lnTo>
                      <a:pt x="16509" y="17409"/>
                    </a:lnTo>
                    <a:lnTo>
                      <a:pt x="16614" y="17304"/>
                    </a:lnTo>
                    <a:lnTo>
                      <a:pt x="16739" y="17199"/>
                    </a:lnTo>
                    <a:lnTo>
                      <a:pt x="16844" y="17199"/>
                    </a:lnTo>
                    <a:lnTo>
                      <a:pt x="16928" y="17241"/>
                    </a:lnTo>
                    <a:lnTo>
                      <a:pt x="17011" y="17283"/>
                    </a:lnTo>
                    <a:lnTo>
                      <a:pt x="17011" y="17199"/>
                    </a:lnTo>
                    <a:lnTo>
                      <a:pt x="17095" y="17032"/>
                    </a:lnTo>
                    <a:lnTo>
                      <a:pt x="17325" y="16885"/>
                    </a:lnTo>
                    <a:lnTo>
                      <a:pt x="17430" y="16865"/>
                    </a:lnTo>
                    <a:lnTo>
                      <a:pt x="17430" y="16802"/>
                    </a:lnTo>
                    <a:lnTo>
                      <a:pt x="17367" y="16781"/>
                    </a:lnTo>
                    <a:lnTo>
                      <a:pt x="17304" y="16739"/>
                    </a:lnTo>
                    <a:lnTo>
                      <a:pt x="17262" y="16676"/>
                    </a:lnTo>
                    <a:lnTo>
                      <a:pt x="17346" y="16634"/>
                    </a:lnTo>
                    <a:lnTo>
                      <a:pt x="17513" y="16572"/>
                    </a:lnTo>
                    <a:lnTo>
                      <a:pt x="17576" y="16593"/>
                    </a:lnTo>
                    <a:lnTo>
                      <a:pt x="17681" y="16593"/>
                    </a:lnTo>
                    <a:lnTo>
                      <a:pt x="17765" y="16530"/>
                    </a:lnTo>
                    <a:lnTo>
                      <a:pt x="17869" y="16530"/>
                    </a:lnTo>
                    <a:lnTo>
                      <a:pt x="17869" y="16593"/>
                    </a:lnTo>
                    <a:lnTo>
                      <a:pt x="17744" y="16676"/>
                    </a:lnTo>
                    <a:lnTo>
                      <a:pt x="17576" y="16697"/>
                    </a:lnTo>
                    <a:lnTo>
                      <a:pt x="17555" y="16718"/>
                    </a:lnTo>
                    <a:lnTo>
                      <a:pt x="17618" y="16739"/>
                    </a:lnTo>
                    <a:lnTo>
                      <a:pt x="17848" y="16676"/>
                    </a:lnTo>
                    <a:lnTo>
                      <a:pt x="18099" y="16572"/>
                    </a:lnTo>
                    <a:lnTo>
                      <a:pt x="18078" y="16509"/>
                    </a:lnTo>
                    <a:lnTo>
                      <a:pt x="18162" y="16467"/>
                    </a:lnTo>
                    <a:lnTo>
                      <a:pt x="18246" y="16467"/>
                    </a:lnTo>
                    <a:lnTo>
                      <a:pt x="18204" y="16509"/>
                    </a:lnTo>
                    <a:cubicBezTo>
                      <a:pt x="18204" y="16509"/>
                      <a:pt x="18204" y="16613"/>
                      <a:pt x="18246" y="16613"/>
                    </a:cubicBezTo>
                    <a:lnTo>
                      <a:pt x="18392" y="16634"/>
                    </a:lnTo>
                    <a:lnTo>
                      <a:pt x="18497" y="16593"/>
                    </a:lnTo>
                    <a:lnTo>
                      <a:pt x="18664" y="16593"/>
                    </a:lnTo>
                    <a:lnTo>
                      <a:pt x="18832" y="16613"/>
                    </a:lnTo>
                    <a:lnTo>
                      <a:pt x="18936" y="16551"/>
                    </a:lnTo>
                    <a:lnTo>
                      <a:pt x="18936" y="16488"/>
                    </a:lnTo>
                    <a:lnTo>
                      <a:pt x="18915" y="16467"/>
                    </a:lnTo>
                    <a:lnTo>
                      <a:pt x="18936" y="16404"/>
                    </a:lnTo>
                    <a:lnTo>
                      <a:pt x="19208" y="16237"/>
                    </a:lnTo>
                    <a:lnTo>
                      <a:pt x="19418" y="16153"/>
                    </a:lnTo>
                    <a:lnTo>
                      <a:pt x="19522" y="16069"/>
                    </a:lnTo>
                    <a:lnTo>
                      <a:pt x="19543" y="15986"/>
                    </a:lnTo>
                    <a:lnTo>
                      <a:pt x="19522" y="15944"/>
                    </a:lnTo>
                    <a:lnTo>
                      <a:pt x="19418" y="15735"/>
                    </a:lnTo>
                    <a:lnTo>
                      <a:pt x="19501" y="15567"/>
                    </a:lnTo>
                    <a:lnTo>
                      <a:pt x="19564" y="15463"/>
                    </a:lnTo>
                    <a:lnTo>
                      <a:pt x="19564" y="15358"/>
                    </a:lnTo>
                    <a:lnTo>
                      <a:pt x="19627" y="15316"/>
                    </a:lnTo>
                    <a:lnTo>
                      <a:pt x="19731" y="15232"/>
                    </a:lnTo>
                    <a:lnTo>
                      <a:pt x="19752" y="15128"/>
                    </a:lnTo>
                    <a:lnTo>
                      <a:pt x="19731" y="15107"/>
                    </a:lnTo>
                    <a:lnTo>
                      <a:pt x="19878" y="14835"/>
                    </a:lnTo>
                    <a:lnTo>
                      <a:pt x="20087" y="14584"/>
                    </a:lnTo>
                    <a:lnTo>
                      <a:pt x="20087" y="14479"/>
                    </a:lnTo>
                    <a:lnTo>
                      <a:pt x="20045" y="14103"/>
                    </a:lnTo>
                    <a:lnTo>
                      <a:pt x="20003" y="14082"/>
                    </a:lnTo>
                    <a:lnTo>
                      <a:pt x="20066" y="13872"/>
                    </a:lnTo>
                    <a:lnTo>
                      <a:pt x="20129" y="13789"/>
                    </a:lnTo>
                    <a:lnTo>
                      <a:pt x="20129" y="13726"/>
                    </a:lnTo>
                    <a:lnTo>
                      <a:pt x="20317" y="13580"/>
                    </a:lnTo>
                    <a:lnTo>
                      <a:pt x="20338" y="13496"/>
                    </a:lnTo>
                    <a:lnTo>
                      <a:pt x="20275" y="13287"/>
                    </a:lnTo>
                    <a:lnTo>
                      <a:pt x="20359" y="13036"/>
                    </a:lnTo>
                    <a:lnTo>
                      <a:pt x="20338" y="12826"/>
                    </a:lnTo>
                    <a:lnTo>
                      <a:pt x="20359" y="12659"/>
                    </a:lnTo>
                    <a:lnTo>
                      <a:pt x="20359" y="12596"/>
                    </a:lnTo>
                    <a:lnTo>
                      <a:pt x="20422" y="12387"/>
                    </a:lnTo>
                    <a:lnTo>
                      <a:pt x="20359" y="11592"/>
                    </a:lnTo>
                    <a:lnTo>
                      <a:pt x="20359" y="11445"/>
                    </a:lnTo>
                    <a:lnTo>
                      <a:pt x="20422" y="11341"/>
                    </a:lnTo>
                    <a:lnTo>
                      <a:pt x="20422" y="11236"/>
                    </a:lnTo>
                    <a:lnTo>
                      <a:pt x="20359" y="11278"/>
                    </a:lnTo>
                    <a:lnTo>
                      <a:pt x="20275" y="11194"/>
                    </a:lnTo>
                    <a:lnTo>
                      <a:pt x="20275" y="11131"/>
                    </a:lnTo>
                    <a:lnTo>
                      <a:pt x="20359" y="10985"/>
                    </a:lnTo>
                    <a:lnTo>
                      <a:pt x="20338" y="10859"/>
                    </a:lnTo>
                    <a:lnTo>
                      <a:pt x="20359" y="10776"/>
                    </a:lnTo>
                    <a:lnTo>
                      <a:pt x="20443" y="10755"/>
                    </a:lnTo>
                    <a:lnTo>
                      <a:pt x="20464" y="10629"/>
                    </a:lnTo>
                    <a:lnTo>
                      <a:pt x="20380" y="10504"/>
                    </a:lnTo>
                    <a:lnTo>
                      <a:pt x="20234" y="10420"/>
                    </a:lnTo>
                    <a:lnTo>
                      <a:pt x="20275" y="10399"/>
                    </a:lnTo>
                    <a:lnTo>
                      <a:pt x="20317" y="10336"/>
                    </a:lnTo>
                    <a:lnTo>
                      <a:pt x="20338" y="10399"/>
                    </a:lnTo>
                    <a:lnTo>
                      <a:pt x="20422" y="10441"/>
                    </a:lnTo>
                    <a:lnTo>
                      <a:pt x="20485" y="10462"/>
                    </a:lnTo>
                    <a:lnTo>
                      <a:pt x="20526" y="10336"/>
                    </a:lnTo>
                    <a:lnTo>
                      <a:pt x="20589" y="10336"/>
                    </a:lnTo>
                    <a:lnTo>
                      <a:pt x="20631" y="10420"/>
                    </a:lnTo>
                    <a:lnTo>
                      <a:pt x="20673" y="10441"/>
                    </a:lnTo>
                    <a:lnTo>
                      <a:pt x="20631" y="10525"/>
                    </a:lnTo>
                    <a:lnTo>
                      <a:pt x="20547" y="10567"/>
                    </a:lnTo>
                    <a:lnTo>
                      <a:pt x="20526" y="10650"/>
                    </a:lnTo>
                    <a:lnTo>
                      <a:pt x="20568" y="10650"/>
                    </a:lnTo>
                    <a:lnTo>
                      <a:pt x="20673" y="10546"/>
                    </a:lnTo>
                    <a:lnTo>
                      <a:pt x="20840" y="10462"/>
                    </a:lnTo>
                    <a:lnTo>
                      <a:pt x="21008" y="10190"/>
                    </a:lnTo>
                    <a:lnTo>
                      <a:pt x="21091" y="9981"/>
                    </a:lnTo>
                    <a:lnTo>
                      <a:pt x="21112" y="9834"/>
                    </a:lnTo>
                    <a:lnTo>
                      <a:pt x="21196" y="9771"/>
                    </a:lnTo>
                    <a:lnTo>
                      <a:pt x="21280" y="9562"/>
                    </a:lnTo>
                    <a:lnTo>
                      <a:pt x="21363" y="9374"/>
                    </a:lnTo>
                    <a:lnTo>
                      <a:pt x="21677" y="9165"/>
                    </a:lnTo>
                    <a:lnTo>
                      <a:pt x="21698" y="9060"/>
                    </a:lnTo>
                    <a:lnTo>
                      <a:pt x="21803" y="9039"/>
                    </a:lnTo>
                    <a:lnTo>
                      <a:pt x="21887" y="8934"/>
                    </a:lnTo>
                    <a:lnTo>
                      <a:pt x="22138" y="8683"/>
                    </a:lnTo>
                    <a:lnTo>
                      <a:pt x="22368" y="8370"/>
                    </a:lnTo>
                    <a:lnTo>
                      <a:pt x="22431" y="8307"/>
                    </a:lnTo>
                    <a:lnTo>
                      <a:pt x="22556" y="7993"/>
                    </a:lnTo>
                    <a:lnTo>
                      <a:pt x="22577" y="7846"/>
                    </a:lnTo>
                    <a:lnTo>
                      <a:pt x="22661" y="7742"/>
                    </a:lnTo>
                    <a:lnTo>
                      <a:pt x="22661" y="7637"/>
                    </a:lnTo>
                    <a:lnTo>
                      <a:pt x="22577" y="7533"/>
                    </a:lnTo>
                    <a:lnTo>
                      <a:pt x="22619" y="7449"/>
                    </a:lnTo>
                    <a:lnTo>
                      <a:pt x="22682" y="7449"/>
                    </a:lnTo>
                    <a:lnTo>
                      <a:pt x="22661" y="7156"/>
                    </a:lnTo>
                    <a:lnTo>
                      <a:pt x="22577" y="7093"/>
                    </a:lnTo>
                    <a:lnTo>
                      <a:pt x="22556" y="6968"/>
                    </a:lnTo>
                    <a:lnTo>
                      <a:pt x="22347" y="6528"/>
                    </a:lnTo>
                    <a:lnTo>
                      <a:pt x="22347" y="6361"/>
                    </a:lnTo>
                    <a:lnTo>
                      <a:pt x="22326" y="6193"/>
                    </a:lnTo>
                    <a:lnTo>
                      <a:pt x="21949" y="6026"/>
                    </a:lnTo>
                    <a:lnTo>
                      <a:pt x="21740" y="6026"/>
                    </a:lnTo>
                    <a:lnTo>
                      <a:pt x="21594" y="6110"/>
                    </a:lnTo>
                    <a:lnTo>
                      <a:pt x="21489" y="5942"/>
                    </a:lnTo>
                    <a:lnTo>
                      <a:pt x="21342" y="5921"/>
                    </a:lnTo>
                    <a:lnTo>
                      <a:pt x="21217" y="5796"/>
                    </a:lnTo>
                    <a:lnTo>
                      <a:pt x="21070" y="5712"/>
                    </a:lnTo>
                    <a:lnTo>
                      <a:pt x="20966" y="5691"/>
                    </a:lnTo>
                    <a:lnTo>
                      <a:pt x="20694" y="5398"/>
                    </a:lnTo>
                    <a:lnTo>
                      <a:pt x="20485" y="5105"/>
                    </a:lnTo>
                    <a:lnTo>
                      <a:pt x="20380" y="5085"/>
                    </a:lnTo>
                    <a:lnTo>
                      <a:pt x="20254" y="4959"/>
                    </a:lnTo>
                    <a:lnTo>
                      <a:pt x="20129" y="4959"/>
                    </a:lnTo>
                    <a:lnTo>
                      <a:pt x="19773" y="4687"/>
                    </a:lnTo>
                    <a:lnTo>
                      <a:pt x="19627" y="4687"/>
                    </a:lnTo>
                    <a:lnTo>
                      <a:pt x="19438" y="4603"/>
                    </a:lnTo>
                    <a:lnTo>
                      <a:pt x="19334" y="4666"/>
                    </a:lnTo>
                    <a:lnTo>
                      <a:pt x="19187" y="4666"/>
                    </a:lnTo>
                    <a:lnTo>
                      <a:pt x="19083" y="4603"/>
                    </a:lnTo>
                    <a:lnTo>
                      <a:pt x="18978" y="4666"/>
                    </a:lnTo>
                    <a:lnTo>
                      <a:pt x="18915" y="4750"/>
                    </a:lnTo>
                    <a:lnTo>
                      <a:pt x="18832" y="4666"/>
                    </a:lnTo>
                    <a:lnTo>
                      <a:pt x="18685" y="4561"/>
                    </a:lnTo>
                    <a:lnTo>
                      <a:pt x="18685" y="4666"/>
                    </a:lnTo>
                    <a:lnTo>
                      <a:pt x="18602" y="4624"/>
                    </a:lnTo>
                    <a:lnTo>
                      <a:pt x="18581" y="4687"/>
                    </a:lnTo>
                    <a:lnTo>
                      <a:pt x="18581" y="4750"/>
                    </a:lnTo>
                    <a:lnTo>
                      <a:pt x="18476" y="4666"/>
                    </a:lnTo>
                    <a:lnTo>
                      <a:pt x="18455" y="4624"/>
                    </a:lnTo>
                    <a:lnTo>
                      <a:pt x="18371" y="4582"/>
                    </a:lnTo>
                    <a:lnTo>
                      <a:pt x="18371" y="4582"/>
                    </a:lnTo>
                    <a:lnTo>
                      <a:pt x="18392" y="4645"/>
                    </a:lnTo>
                    <a:lnTo>
                      <a:pt x="18371" y="4666"/>
                    </a:lnTo>
                    <a:lnTo>
                      <a:pt x="18183" y="4582"/>
                    </a:lnTo>
                    <a:lnTo>
                      <a:pt x="18141" y="4582"/>
                    </a:lnTo>
                    <a:lnTo>
                      <a:pt x="17995" y="4561"/>
                    </a:lnTo>
                    <a:lnTo>
                      <a:pt x="17702" y="4394"/>
                    </a:lnTo>
                    <a:lnTo>
                      <a:pt x="17555" y="4394"/>
                    </a:lnTo>
                    <a:lnTo>
                      <a:pt x="17555" y="4436"/>
                    </a:lnTo>
                    <a:lnTo>
                      <a:pt x="17597" y="4478"/>
                    </a:lnTo>
                    <a:lnTo>
                      <a:pt x="17555" y="4520"/>
                    </a:lnTo>
                    <a:lnTo>
                      <a:pt x="17472" y="4478"/>
                    </a:lnTo>
                    <a:lnTo>
                      <a:pt x="17451" y="4520"/>
                    </a:lnTo>
                    <a:lnTo>
                      <a:pt x="17430" y="4561"/>
                    </a:lnTo>
                    <a:lnTo>
                      <a:pt x="17325" y="4603"/>
                    </a:lnTo>
                    <a:lnTo>
                      <a:pt x="17262" y="4666"/>
                    </a:lnTo>
                    <a:lnTo>
                      <a:pt x="17241" y="4792"/>
                    </a:lnTo>
                    <a:lnTo>
                      <a:pt x="17200" y="4687"/>
                    </a:lnTo>
                    <a:lnTo>
                      <a:pt x="17158" y="4603"/>
                    </a:lnTo>
                    <a:lnTo>
                      <a:pt x="17116" y="4645"/>
                    </a:lnTo>
                    <a:lnTo>
                      <a:pt x="17116" y="4750"/>
                    </a:lnTo>
                    <a:lnTo>
                      <a:pt x="17011" y="4917"/>
                    </a:lnTo>
                    <a:lnTo>
                      <a:pt x="17011" y="5085"/>
                    </a:lnTo>
                    <a:lnTo>
                      <a:pt x="16990" y="4917"/>
                    </a:lnTo>
                    <a:lnTo>
                      <a:pt x="17011" y="4771"/>
                    </a:lnTo>
                    <a:lnTo>
                      <a:pt x="16990" y="4645"/>
                    </a:lnTo>
                    <a:lnTo>
                      <a:pt x="17032" y="4457"/>
                    </a:lnTo>
                    <a:lnTo>
                      <a:pt x="17095" y="4394"/>
                    </a:lnTo>
                    <a:lnTo>
                      <a:pt x="17032" y="4373"/>
                    </a:lnTo>
                    <a:lnTo>
                      <a:pt x="16928" y="4373"/>
                    </a:lnTo>
                    <a:lnTo>
                      <a:pt x="17053" y="4248"/>
                    </a:lnTo>
                    <a:lnTo>
                      <a:pt x="16907" y="4059"/>
                    </a:lnTo>
                    <a:lnTo>
                      <a:pt x="16823" y="3913"/>
                    </a:lnTo>
                    <a:lnTo>
                      <a:pt x="16739" y="3913"/>
                    </a:lnTo>
                    <a:lnTo>
                      <a:pt x="16614" y="3871"/>
                    </a:lnTo>
                    <a:lnTo>
                      <a:pt x="16530" y="3976"/>
                    </a:lnTo>
                    <a:lnTo>
                      <a:pt x="16467" y="4017"/>
                    </a:lnTo>
                    <a:lnTo>
                      <a:pt x="16425" y="3934"/>
                    </a:lnTo>
                    <a:lnTo>
                      <a:pt x="16384" y="3913"/>
                    </a:lnTo>
                    <a:lnTo>
                      <a:pt x="16363" y="3829"/>
                    </a:lnTo>
                    <a:lnTo>
                      <a:pt x="16279" y="3766"/>
                    </a:lnTo>
                    <a:lnTo>
                      <a:pt x="16195" y="3766"/>
                    </a:lnTo>
                    <a:lnTo>
                      <a:pt x="16153" y="3724"/>
                    </a:lnTo>
                    <a:lnTo>
                      <a:pt x="16070" y="3704"/>
                    </a:lnTo>
                    <a:lnTo>
                      <a:pt x="16007" y="3745"/>
                    </a:lnTo>
                    <a:lnTo>
                      <a:pt x="16007" y="3704"/>
                    </a:lnTo>
                    <a:lnTo>
                      <a:pt x="15965" y="3662"/>
                    </a:lnTo>
                    <a:lnTo>
                      <a:pt x="15902" y="3599"/>
                    </a:lnTo>
                    <a:lnTo>
                      <a:pt x="15840" y="3620"/>
                    </a:lnTo>
                    <a:lnTo>
                      <a:pt x="15693" y="3599"/>
                    </a:lnTo>
                    <a:lnTo>
                      <a:pt x="15526" y="3494"/>
                    </a:lnTo>
                    <a:lnTo>
                      <a:pt x="15463" y="3494"/>
                    </a:lnTo>
                    <a:lnTo>
                      <a:pt x="15442" y="3536"/>
                    </a:lnTo>
                    <a:lnTo>
                      <a:pt x="15337" y="3452"/>
                    </a:lnTo>
                    <a:lnTo>
                      <a:pt x="15254" y="3452"/>
                    </a:lnTo>
                    <a:lnTo>
                      <a:pt x="15233" y="3536"/>
                    </a:lnTo>
                    <a:lnTo>
                      <a:pt x="15170" y="3536"/>
                    </a:lnTo>
                    <a:lnTo>
                      <a:pt x="15149" y="3452"/>
                    </a:lnTo>
                    <a:lnTo>
                      <a:pt x="15024" y="3452"/>
                    </a:lnTo>
                    <a:lnTo>
                      <a:pt x="14919" y="3515"/>
                    </a:lnTo>
                    <a:lnTo>
                      <a:pt x="14856" y="3620"/>
                    </a:lnTo>
                    <a:lnTo>
                      <a:pt x="14856" y="3704"/>
                    </a:lnTo>
                    <a:lnTo>
                      <a:pt x="14731" y="3829"/>
                    </a:lnTo>
                    <a:lnTo>
                      <a:pt x="14584" y="3934"/>
                    </a:lnTo>
                    <a:lnTo>
                      <a:pt x="14375" y="4059"/>
                    </a:lnTo>
                    <a:lnTo>
                      <a:pt x="14270" y="4185"/>
                    </a:lnTo>
                    <a:lnTo>
                      <a:pt x="14208" y="4352"/>
                    </a:lnTo>
                    <a:lnTo>
                      <a:pt x="14187" y="4499"/>
                    </a:lnTo>
                    <a:lnTo>
                      <a:pt x="14124" y="4582"/>
                    </a:lnTo>
                    <a:lnTo>
                      <a:pt x="14019" y="4687"/>
                    </a:lnTo>
                    <a:lnTo>
                      <a:pt x="14019" y="4771"/>
                    </a:lnTo>
                    <a:lnTo>
                      <a:pt x="14061" y="4896"/>
                    </a:lnTo>
                    <a:lnTo>
                      <a:pt x="14019" y="5105"/>
                    </a:lnTo>
                    <a:lnTo>
                      <a:pt x="13998" y="4980"/>
                    </a:lnTo>
                    <a:lnTo>
                      <a:pt x="13915" y="4854"/>
                    </a:lnTo>
                    <a:lnTo>
                      <a:pt x="13915" y="4750"/>
                    </a:lnTo>
                    <a:lnTo>
                      <a:pt x="13998" y="4645"/>
                    </a:lnTo>
                    <a:lnTo>
                      <a:pt x="14103" y="4561"/>
                    </a:lnTo>
                    <a:lnTo>
                      <a:pt x="14082" y="4394"/>
                    </a:lnTo>
                    <a:lnTo>
                      <a:pt x="14124" y="4269"/>
                    </a:lnTo>
                    <a:lnTo>
                      <a:pt x="14124" y="4185"/>
                    </a:lnTo>
                    <a:lnTo>
                      <a:pt x="14061" y="4185"/>
                    </a:lnTo>
                    <a:lnTo>
                      <a:pt x="13915" y="4248"/>
                    </a:lnTo>
                    <a:lnTo>
                      <a:pt x="13768" y="4185"/>
                    </a:lnTo>
                    <a:lnTo>
                      <a:pt x="13643" y="4185"/>
                    </a:lnTo>
                    <a:lnTo>
                      <a:pt x="13538" y="4227"/>
                    </a:lnTo>
                    <a:lnTo>
                      <a:pt x="13454" y="4164"/>
                    </a:lnTo>
                    <a:lnTo>
                      <a:pt x="13538" y="4164"/>
                    </a:lnTo>
                    <a:lnTo>
                      <a:pt x="13643" y="4080"/>
                    </a:lnTo>
                    <a:lnTo>
                      <a:pt x="13747" y="4059"/>
                    </a:lnTo>
                    <a:lnTo>
                      <a:pt x="13915" y="4080"/>
                    </a:lnTo>
                    <a:lnTo>
                      <a:pt x="14019" y="4059"/>
                    </a:lnTo>
                    <a:lnTo>
                      <a:pt x="14103" y="3955"/>
                    </a:lnTo>
                    <a:lnTo>
                      <a:pt x="14166" y="3955"/>
                    </a:lnTo>
                    <a:lnTo>
                      <a:pt x="14208" y="4017"/>
                    </a:lnTo>
                    <a:lnTo>
                      <a:pt x="14270" y="3976"/>
                    </a:lnTo>
                    <a:lnTo>
                      <a:pt x="14375" y="3934"/>
                    </a:lnTo>
                    <a:lnTo>
                      <a:pt x="14521" y="3871"/>
                    </a:lnTo>
                    <a:lnTo>
                      <a:pt x="14521" y="3745"/>
                    </a:lnTo>
                    <a:lnTo>
                      <a:pt x="14689" y="3557"/>
                    </a:lnTo>
                    <a:lnTo>
                      <a:pt x="14689" y="3432"/>
                    </a:lnTo>
                    <a:lnTo>
                      <a:pt x="14731" y="3348"/>
                    </a:lnTo>
                    <a:lnTo>
                      <a:pt x="14731" y="3243"/>
                    </a:lnTo>
                    <a:lnTo>
                      <a:pt x="14584" y="3222"/>
                    </a:lnTo>
                    <a:lnTo>
                      <a:pt x="14438" y="3118"/>
                    </a:lnTo>
                    <a:lnTo>
                      <a:pt x="14333" y="3118"/>
                    </a:lnTo>
                    <a:lnTo>
                      <a:pt x="14187" y="3222"/>
                    </a:lnTo>
                    <a:lnTo>
                      <a:pt x="14061" y="3222"/>
                    </a:lnTo>
                    <a:lnTo>
                      <a:pt x="13852" y="3139"/>
                    </a:lnTo>
                    <a:lnTo>
                      <a:pt x="13643" y="3118"/>
                    </a:lnTo>
                    <a:lnTo>
                      <a:pt x="13475" y="3285"/>
                    </a:lnTo>
                    <a:lnTo>
                      <a:pt x="13475" y="3348"/>
                    </a:lnTo>
                    <a:lnTo>
                      <a:pt x="13538" y="3390"/>
                    </a:lnTo>
                    <a:lnTo>
                      <a:pt x="13559" y="3432"/>
                    </a:lnTo>
                    <a:lnTo>
                      <a:pt x="13475" y="3432"/>
                    </a:lnTo>
                    <a:lnTo>
                      <a:pt x="13433" y="3452"/>
                    </a:lnTo>
                    <a:lnTo>
                      <a:pt x="13371" y="3557"/>
                    </a:lnTo>
                    <a:lnTo>
                      <a:pt x="13350" y="3494"/>
                    </a:lnTo>
                    <a:lnTo>
                      <a:pt x="13287" y="3452"/>
                    </a:lnTo>
                    <a:lnTo>
                      <a:pt x="13161" y="3515"/>
                    </a:lnTo>
                    <a:lnTo>
                      <a:pt x="13036" y="3704"/>
                    </a:lnTo>
                    <a:lnTo>
                      <a:pt x="12848" y="3913"/>
                    </a:lnTo>
                    <a:lnTo>
                      <a:pt x="12973" y="3724"/>
                    </a:lnTo>
                    <a:lnTo>
                      <a:pt x="12973" y="3599"/>
                    </a:lnTo>
                    <a:lnTo>
                      <a:pt x="13015" y="3515"/>
                    </a:lnTo>
                    <a:lnTo>
                      <a:pt x="13015" y="3432"/>
                    </a:lnTo>
                    <a:lnTo>
                      <a:pt x="12952" y="3432"/>
                    </a:lnTo>
                    <a:lnTo>
                      <a:pt x="12848" y="3536"/>
                    </a:lnTo>
                    <a:lnTo>
                      <a:pt x="12806" y="3662"/>
                    </a:lnTo>
                    <a:lnTo>
                      <a:pt x="12743" y="3829"/>
                    </a:lnTo>
                    <a:lnTo>
                      <a:pt x="12638" y="3871"/>
                    </a:lnTo>
                    <a:lnTo>
                      <a:pt x="12722" y="3704"/>
                    </a:lnTo>
                    <a:lnTo>
                      <a:pt x="12743" y="3557"/>
                    </a:lnTo>
                    <a:lnTo>
                      <a:pt x="12952" y="3306"/>
                    </a:lnTo>
                    <a:lnTo>
                      <a:pt x="13015" y="3118"/>
                    </a:lnTo>
                    <a:lnTo>
                      <a:pt x="13078" y="3013"/>
                    </a:lnTo>
                    <a:lnTo>
                      <a:pt x="13182" y="2971"/>
                    </a:lnTo>
                    <a:lnTo>
                      <a:pt x="13329" y="2888"/>
                    </a:lnTo>
                    <a:lnTo>
                      <a:pt x="13392" y="2867"/>
                    </a:lnTo>
                    <a:lnTo>
                      <a:pt x="13496" y="2699"/>
                    </a:lnTo>
                    <a:lnTo>
                      <a:pt x="13768" y="2448"/>
                    </a:lnTo>
                    <a:lnTo>
                      <a:pt x="13789" y="2364"/>
                    </a:lnTo>
                    <a:lnTo>
                      <a:pt x="13852" y="2302"/>
                    </a:lnTo>
                    <a:lnTo>
                      <a:pt x="13789" y="2239"/>
                    </a:lnTo>
                    <a:lnTo>
                      <a:pt x="13810" y="2155"/>
                    </a:lnTo>
                    <a:lnTo>
                      <a:pt x="13852" y="2134"/>
                    </a:lnTo>
                    <a:lnTo>
                      <a:pt x="13852" y="2030"/>
                    </a:lnTo>
                    <a:lnTo>
                      <a:pt x="13747" y="1946"/>
                    </a:lnTo>
                    <a:lnTo>
                      <a:pt x="13601" y="1946"/>
                    </a:lnTo>
                    <a:lnTo>
                      <a:pt x="13580" y="1988"/>
                    </a:lnTo>
                    <a:lnTo>
                      <a:pt x="13538" y="1883"/>
                    </a:lnTo>
                    <a:lnTo>
                      <a:pt x="13454" y="1674"/>
                    </a:lnTo>
                    <a:lnTo>
                      <a:pt x="13329" y="1360"/>
                    </a:lnTo>
                    <a:lnTo>
                      <a:pt x="13224" y="1214"/>
                    </a:lnTo>
                    <a:lnTo>
                      <a:pt x="13140" y="1004"/>
                    </a:lnTo>
                    <a:lnTo>
                      <a:pt x="13140" y="879"/>
                    </a:lnTo>
                    <a:lnTo>
                      <a:pt x="13120" y="732"/>
                    </a:lnTo>
                    <a:lnTo>
                      <a:pt x="13057" y="691"/>
                    </a:lnTo>
                    <a:lnTo>
                      <a:pt x="13036" y="586"/>
                    </a:lnTo>
                    <a:lnTo>
                      <a:pt x="12952" y="460"/>
                    </a:lnTo>
                    <a:lnTo>
                      <a:pt x="12931" y="481"/>
                    </a:lnTo>
                    <a:lnTo>
                      <a:pt x="12931" y="565"/>
                    </a:lnTo>
                    <a:lnTo>
                      <a:pt x="12868" y="628"/>
                    </a:lnTo>
                    <a:lnTo>
                      <a:pt x="12743" y="711"/>
                    </a:lnTo>
                    <a:lnTo>
                      <a:pt x="12701" y="795"/>
                    </a:lnTo>
                    <a:lnTo>
                      <a:pt x="12555" y="984"/>
                    </a:lnTo>
                    <a:lnTo>
                      <a:pt x="12408" y="1151"/>
                    </a:lnTo>
                    <a:lnTo>
                      <a:pt x="12408" y="1256"/>
                    </a:lnTo>
                    <a:lnTo>
                      <a:pt x="12303" y="1507"/>
                    </a:lnTo>
                    <a:lnTo>
                      <a:pt x="12199" y="1653"/>
                    </a:lnTo>
                    <a:lnTo>
                      <a:pt x="12115" y="1779"/>
                    </a:lnTo>
                    <a:lnTo>
                      <a:pt x="12011" y="1820"/>
                    </a:lnTo>
                    <a:lnTo>
                      <a:pt x="11969" y="1862"/>
                    </a:lnTo>
                    <a:lnTo>
                      <a:pt x="11927" y="1967"/>
                    </a:lnTo>
                    <a:lnTo>
                      <a:pt x="11822" y="2051"/>
                    </a:lnTo>
                    <a:lnTo>
                      <a:pt x="11759" y="2030"/>
                    </a:lnTo>
                    <a:lnTo>
                      <a:pt x="11759" y="1862"/>
                    </a:lnTo>
                    <a:lnTo>
                      <a:pt x="11697" y="1841"/>
                    </a:lnTo>
                    <a:lnTo>
                      <a:pt x="11676" y="1779"/>
                    </a:lnTo>
                    <a:lnTo>
                      <a:pt x="11613" y="1779"/>
                    </a:lnTo>
                    <a:lnTo>
                      <a:pt x="11550" y="1820"/>
                    </a:lnTo>
                    <a:lnTo>
                      <a:pt x="11487" y="1883"/>
                    </a:lnTo>
                    <a:lnTo>
                      <a:pt x="11383" y="1862"/>
                    </a:lnTo>
                    <a:lnTo>
                      <a:pt x="11299" y="1779"/>
                    </a:lnTo>
                    <a:lnTo>
                      <a:pt x="11299" y="1737"/>
                    </a:lnTo>
                    <a:lnTo>
                      <a:pt x="11278" y="1716"/>
                    </a:lnTo>
                    <a:lnTo>
                      <a:pt x="11257" y="1611"/>
                    </a:lnTo>
                    <a:lnTo>
                      <a:pt x="11236" y="1548"/>
                    </a:lnTo>
                    <a:lnTo>
                      <a:pt x="11153" y="1528"/>
                    </a:lnTo>
                    <a:lnTo>
                      <a:pt x="11048" y="1423"/>
                    </a:lnTo>
                    <a:lnTo>
                      <a:pt x="10881" y="1423"/>
                    </a:lnTo>
                    <a:lnTo>
                      <a:pt x="10776" y="1465"/>
                    </a:lnTo>
                    <a:lnTo>
                      <a:pt x="10546" y="1465"/>
                    </a:lnTo>
                    <a:lnTo>
                      <a:pt x="10420" y="1444"/>
                    </a:lnTo>
                    <a:lnTo>
                      <a:pt x="10316" y="1528"/>
                    </a:lnTo>
                    <a:lnTo>
                      <a:pt x="10295" y="1632"/>
                    </a:lnTo>
                    <a:lnTo>
                      <a:pt x="10399" y="1737"/>
                    </a:lnTo>
                    <a:lnTo>
                      <a:pt x="10420" y="1820"/>
                    </a:lnTo>
                    <a:lnTo>
                      <a:pt x="10462" y="1946"/>
                    </a:lnTo>
                    <a:lnTo>
                      <a:pt x="10441" y="1988"/>
                    </a:lnTo>
                    <a:lnTo>
                      <a:pt x="10337" y="1988"/>
                    </a:lnTo>
                    <a:lnTo>
                      <a:pt x="10190" y="1946"/>
                    </a:lnTo>
                    <a:lnTo>
                      <a:pt x="10148" y="1925"/>
                    </a:lnTo>
                    <a:lnTo>
                      <a:pt x="9918" y="1925"/>
                    </a:lnTo>
                    <a:lnTo>
                      <a:pt x="9814" y="1946"/>
                    </a:lnTo>
                    <a:lnTo>
                      <a:pt x="9772" y="1883"/>
                    </a:lnTo>
                    <a:lnTo>
                      <a:pt x="9604" y="1883"/>
                    </a:lnTo>
                    <a:lnTo>
                      <a:pt x="9479" y="1946"/>
                    </a:lnTo>
                    <a:lnTo>
                      <a:pt x="9395" y="2134"/>
                    </a:lnTo>
                    <a:lnTo>
                      <a:pt x="9165" y="2134"/>
                    </a:lnTo>
                    <a:lnTo>
                      <a:pt x="9039" y="2155"/>
                    </a:lnTo>
                    <a:lnTo>
                      <a:pt x="8998" y="2197"/>
                    </a:lnTo>
                    <a:lnTo>
                      <a:pt x="8935" y="2302"/>
                    </a:lnTo>
                    <a:lnTo>
                      <a:pt x="8788" y="2302"/>
                    </a:lnTo>
                    <a:lnTo>
                      <a:pt x="8767" y="2281"/>
                    </a:lnTo>
                    <a:lnTo>
                      <a:pt x="8684" y="2302"/>
                    </a:lnTo>
                    <a:lnTo>
                      <a:pt x="8621" y="2385"/>
                    </a:lnTo>
                    <a:lnTo>
                      <a:pt x="8537" y="2364"/>
                    </a:lnTo>
                    <a:lnTo>
                      <a:pt x="8307" y="2176"/>
                    </a:lnTo>
                    <a:lnTo>
                      <a:pt x="8223" y="2072"/>
                    </a:lnTo>
                    <a:lnTo>
                      <a:pt x="8223" y="1988"/>
                    </a:lnTo>
                    <a:lnTo>
                      <a:pt x="8098" y="1862"/>
                    </a:lnTo>
                    <a:lnTo>
                      <a:pt x="7993" y="1758"/>
                    </a:lnTo>
                    <a:lnTo>
                      <a:pt x="7993" y="1653"/>
                    </a:lnTo>
                    <a:lnTo>
                      <a:pt x="8014" y="1569"/>
                    </a:lnTo>
                    <a:lnTo>
                      <a:pt x="7993" y="1528"/>
                    </a:lnTo>
                    <a:lnTo>
                      <a:pt x="8014" y="1423"/>
                    </a:lnTo>
                    <a:lnTo>
                      <a:pt x="8056" y="1339"/>
                    </a:lnTo>
                    <a:lnTo>
                      <a:pt x="8056" y="1214"/>
                    </a:lnTo>
                    <a:lnTo>
                      <a:pt x="8161" y="1025"/>
                    </a:lnTo>
                    <a:lnTo>
                      <a:pt x="8202" y="879"/>
                    </a:lnTo>
                    <a:lnTo>
                      <a:pt x="8307" y="732"/>
                    </a:lnTo>
                    <a:lnTo>
                      <a:pt x="8307" y="691"/>
                    </a:lnTo>
                    <a:lnTo>
                      <a:pt x="8202" y="691"/>
                    </a:lnTo>
                    <a:lnTo>
                      <a:pt x="8140" y="607"/>
                    </a:lnTo>
                    <a:lnTo>
                      <a:pt x="8119" y="523"/>
                    </a:lnTo>
                    <a:lnTo>
                      <a:pt x="7993" y="523"/>
                    </a:lnTo>
                    <a:lnTo>
                      <a:pt x="7889" y="481"/>
                    </a:lnTo>
                    <a:lnTo>
                      <a:pt x="7930" y="398"/>
                    </a:lnTo>
                    <a:lnTo>
                      <a:pt x="8014" y="293"/>
                    </a:lnTo>
                    <a:lnTo>
                      <a:pt x="8014" y="147"/>
                    </a:lnTo>
                    <a:lnTo>
                      <a:pt x="7910" y="0"/>
                    </a:lnTo>
                    <a:lnTo>
                      <a:pt x="7784" y="0"/>
                    </a:lnTo>
                    <a:lnTo>
                      <a:pt x="7721" y="63"/>
                    </a:lnTo>
                    <a:lnTo>
                      <a:pt x="76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19" name="Google Shape;493;p35">
              <a:extLst>
                <a:ext uri="{FF2B5EF4-FFF2-40B4-BE49-F238E27FC236}">
                  <a16:creationId xmlns:a16="http://schemas.microsoft.com/office/drawing/2014/main" id="{331DDC29-D951-4FA8-B702-61B0C9C50B5B}"/>
                </a:ext>
              </a:extLst>
            </p:cNvPr>
            <p:cNvGrpSpPr/>
            <p:nvPr/>
          </p:nvGrpSpPr>
          <p:grpSpPr>
            <a:xfrm>
              <a:off x="2680375" y="3423800"/>
              <a:ext cx="182975" cy="761050"/>
              <a:chOff x="2680375" y="3423800"/>
              <a:chExt cx="182975" cy="761050"/>
            </a:xfrm>
            <a:grpFill/>
          </p:grpSpPr>
          <p:sp>
            <p:nvSpPr>
              <p:cNvPr id="231" name="Google Shape;494;p35">
                <a:extLst>
                  <a:ext uri="{FF2B5EF4-FFF2-40B4-BE49-F238E27FC236}">
                    <a16:creationId xmlns:a16="http://schemas.microsoft.com/office/drawing/2014/main" id="{555BEF24-4ABB-43D5-9F61-24DCCEAA9EA5}"/>
                  </a:ext>
                </a:extLst>
              </p:cNvPr>
              <p:cNvSpPr/>
              <p:nvPr/>
            </p:nvSpPr>
            <p:spPr>
              <a:xfrm>
                <a:off x="2698650" y="3423800"/>
                <a:ext cx="164700" cy="703875"/>
              </a:xfrm>
              <a:custGeom>
                <a:avLst/>
                <a:gdLst/>
                <a:ahLst/>
                <a:cxnLst/>
                <a:rect l="l" t="t" r="r" b="b"/>
                <a:pathLst>
                  <a:path w="6588" h="28155" extrusionOk="0">
                    <a:moveTo>
                      <a:pt x="319" y="4568"/>
                    </a:moveTo>
                    <a:lnTo>
                      <a:pt x="107" y="1274"/>
                    </a:lnTo>
                    <a:lnTo>
                      <a:pt x="319" y="0"/>
                    </a:lnTo>
                    <a:lnTo>
                      <a:pt x="6588" y="4356"/>
                    </a:lnTo>
                    <a:lnTo>
                      <a:pt x="4994" y="7331"/>
                    </a:lnTo>
                    <a:lnTo>
                      <a:pt x="1913" y="16149"/>
                    </a:lnTo>
                    <a:lnTo>
                      <a:pt x="2656" y="24330"/>
                    </a:lnTo>
                    <a:lnTo>
                      <a:pt x="4144" y="28155"/>
                    </a:lnTo>
                    <a:lnTo>
                      <a:pt x="1700" y="27836"/>
                    </a:lnTo>
                    <a:lnTo>
                      <a:pt x="532" y="25605"/>
                    </a:lnTo>
                    <a:lnTo>
                      <a:pt x="1063" y="22736"/>
                    </a:lnTo>
                    <a:lnTo>
                      <a:pt x="0" y="17530"/>
                    </a:lnTo>
                    <a:lnTo>
                      <a:pt x="638" y="14024"/>
                    </a:lnTo>
                    <a:lnTo>
                      <a:pt x="213" y="11793"/>
                    </a:lnTo>
                    <a:lnTo>
                      <a:pt x="744" y="775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2" name="Google Shape;495;p35">
                <a:extLst>
                  <a:ext uri="{FF2B5EF4-FFF2-40B4-BE49-F238E27FC236}">
                    <a16:creationId xmlns:a16="http://schemas.microsoft.com/office/drawing/2014/main" id="{4E1B6764-8A8A-4A86-855B-C04B96899646}"/>
                  </a:ext>
                </a:extLst>
              </p:cNvPr>
              <p:cNvSpPr/>
              <p:nvPr/>
            </p:nvSpPr>
            <p:spPr>
              <a:xfrm>
                <a:off x="2680375" y="3510050"/>
                <a:ext cx="137075" cy="674800"/>
              </a:xfrm>
              <a:custGeom>
                <a:avLst/>
                <a:gdLst/>
                <a:ahLst/>
                <a:cxnLst/>
                <a:rect l="l" t="t" r="r" b="b"/>
                <a:pathLst>
                  <a:path w="5483" h="26992" extrusionOk="0">
                    <a:moveTo>
                      <a:pt x="984" y="23016"/>
                    </a:moveTo>
                    <a:lnTo>
                      <a:pt x="984" y="23121"/>
                    </a:lnTo>
                    <a:lnTo>
                      <a:pt x="1026" y="23058"/>
                    </a:lnTo>
                    <a:lnTo>
                      <a:pt x="1088" y="23016"/>
                    </a:lnTo>
                    <a:close/>
                    <a:moveTo>
                      <a:pt x="1047" y="0"/>
                    </a:moveTo>
                    <a:lnTo>
                      <a:pt x="984" y="105"/>
                    </a:lnTo>
                    <a:lnTo>
                      <a:pt x="963" y="209"/>
                    </a:lnTo>
                    <a:lnTo>
                      <a:pt x="1068" y="314"/>
                    </a:lnTo>
                    <a:lnTo>
                      <a:pt x="1005" y="419"/>
                    </a:lnTo>
                    <a:lnTo>
                      <a:pt x="900" y="502"/>
                    </a:lnTo>
                    <a:lnTo>
                      <a:pt x="837" y="461"/>
                    </a:lnTo>
                    <a:lnTo>
                      <a:pt x="691" y="544"/>
                    </a:lnTo>
                    <a:lnTo>
                      <a:pt x="565" y="628"/>
                    </a:lnTo>
                    <a:lnTo>
                      <a:pt x="628" y="670"/>
                    </a:lnTo>
                    <a:lnTo>
                      <a:pt x="628" y="837"/>
                    </a:lnTo>
                    <a:lnTo>
                      <a:pt x="586" y="963"/>
                    </a:lnTo>
                    <a:lnTo>
                      <a:pt x="628" y="1130"/>
                    </a:lnTo>
                    <a:lnTo>
                      <a:pt x="733" y="1549"/>
                    </a:lnTo>
                    <a:lnTo>
                      <a:pt x="733" y="1695"/>
                    </a:lnTo>
                    <a:lnTo>
                      <a:pt x="691" y="1800"/>
                    </a:lnTo>
                    <a:lnTo>
                      <a:pt x="649" y="1883"/>
                    </a:lnTo>
                    <a:lnTo>
                      <a:pt x="691" y="2093"/>
                    </a:lnTo>
                    <a:lnTo>
                      <a:pt x="775" y="2302"/>
                    </a:lnTo>
                    <a:lnTo>
                      <a:pt x="858" y="2490"/>
                    </a:lnTo>
                    <a:lnTo>
                      <a:pt x="858" y="2762"/>
                    </a:lnTo>
                    <a:lnTo>
                      <a:pt x="837" y="2846"/>
                    </a:lnTo>
                    <a:lnTo>
                      <a:pt x="796" y="2909"/>
                    </a:lnTo>
                    <a:lnTo>
                      <a:pt x="837" y="3327"/>
                    </a:lnTo>
                    <a:lnTo>
                      <a:pt x="837" y="3432"/>
                    </a:lnTo>
                    <a:lnTo>
                      <a:pt x="754" y="3474"/>
                    </a:lnTo>
                    <a:lnTo>
                      <a:pt x="670" y="3536"/>
                    </a:lnTo>
                    <a:lnTo>
                      <a:pt x="670" y="3766"/>
                    </a:lnTo>
                    <a:lnTo>
                      <a:pt x="691" y="3829"/>
                    </a:lnTo>
                    <a:lnTo>
                      <a:pt x="775" y="3766"/>
                    </a:lnTo>
                    <a:lnTo>
                      <a:pt x="837" y="3829"/>
                    </a:lnTo>
                    <a:lnTo>
                      <a:pt x="754" y="3892"/>
                    </a:lnTo>
                    <a:lnTo>
                      <a:pt x="754" y="4499"/>
                    </a:lnTo>
                    <a:lnTo>
                      <a:pt x="837" y="4729"/>
                    </a:lnTo>
                    <a:lnTo>
                      <a:pt x="858" y="4917"/>
                    </a:lnTo>
                    <a:lnTo>
                      <a:pt x="837" y="5064"/>
                    </a:lnTo>
                    <a:lnTo>
                      <a:pt x="733" y="5231"/>
                    </a:lnTo>
                    <a:lnTo>
                      <a:pt x="733" y="5399"/>
                    </a:lnTo>
                    <a:lnTo>
                      <a:pt x="837" y="5566"/>
                    </a:lnTo>
                    <a:lnTo>
                      <a:pt x="796" y="5712"/>
                    </a:lnTo>
                    <a:lnTo>
                      <a:pt x="796" y="5984"/>
                    </a:lnTo>
                    <a:lnTo>
                      <a:pt x="754" y="6089"/>
                    </a:lnTo>
                    <a:lnTo>
                      <a:pt x="754" y="6256"/>
                    </a:lnTo>
                    <a:lnTo>
                      <a:pt x="775" y="6340"/>
                    </a:lnTo>
                    <a:lnTo>
                      <a:pt x="775" y="6403"/>
                    </a:lnTo>
                    <a:lnTo>
                      <a:pt x="670" y="6570"/>
                    </a:lnTo>
                    <a:lnTo>
                      <a:pt x="670" y="6717"/>
                    </a:lnTo>
                    <a:lnTo>
                      <a:pt x="628" y="6821"/>
                    </a:lnTo>
                    <a:lnTo>
                      <a:pt x="649" y="7010"/>
                    </a:lnTo>
                    <a:lnTo>
                      <a:pt x="628" y="7093"/>
                    </a:lnTo>
                    <a:lnTo>
                      <a:pt x="524" y="7303"/>
                    </a:lnTo>
                    <a:lnTo>
                      <a:pt x="524" y="7407"/>
                    </a:lnTo>
                    <a:lnTo>
                      <a:pt x="628" y="7554"/>
                    </a:lnTo>
                    <a:lnTo>
                      <a:pt x="649" y="7721"/>
                    </a:lnTo>
                    <a:lnTo>
                      <a:pt x="733" y="7826"/>
                    </a:lnTo>
                    <a:lnTo>
                      <a:pt x="649" y="7867"/>
                    </a:lnTo>
                    <a:lnTo>
                      <a:pt x="586" y="8014"/>
                    </a:lnTo>
                    <a:lnTo>
                      <a:pt x="670" y="8119"/>
                    </a:lnTo>
                    <a:lnTo>
                      <a:pt x="586" y="8202"/>
                    </a:lnTo>
                    <a:lnTo>
                      <a:pt x="524" y="8244"/>
                    </a:lnTo>
                    <a:lnTo>
                      <a:pt x="524" y="8391"/>
                    </a:lnTo>
                    <a:lnTo>
                      <a:pt x="544" y="8537"/>
                    </a:lnTo>
                    <a:lnTo>
                      <a:pt x="544" y="8663"/>
                    </a:lnTo>
                    <a:lnTo>
                      <a:pt x="670" y="8997"/>
                    </a:lnTo>
                    <a:lnTo>
                      <a:pt x="670" y="9186"/>
                    </a:lnTo>
                    <a:lnTo>
                      <a:pt x="628" y="9228"/>
                    </a:lnTo>
                    <a:lnTo>
                      <a:pt x="628" y="9332"/>
                    </a:lnTo>
                    <a:lnTo>
                      <a:pt x="754" y="9520"/>
                    </a:lnTo>
                    <a:lnTo>
                      <a:pt x="754" y="9730"/>
                    </a:lnTo>
                    <a:lnTo>
                      <a:pt x="733" y="9855"/>
                    </a:lnTo>
                    <a:lnTo>
                      <a:pt x="733" y="9918"/>
                    </a:lnTo>
                    <a:lnTo>
                      <a:pt x="754" y="10023"/>
                    </a:lnTo>
                    <a:lnTo>
                      <a:pt x="733" y="10106"/>
                    </a:lnTo>
                    <a:lnTo>
                      <a:pt x="691" y="10211"/>
                    </a:lnTo>
                    <a:lnTo>
                      <a:pt x="733" y="10253"/>
                    </a:lnTo>
                    <a:lnTo>
                      <a:pt x="858" y="10441"/>
                    </a:lnTo>
                    <a:lnTo>
                      <a:pt x="879" y="10546"/>
                    </a:lnTo>
                    <a:lnTo>
                      <a:pt x="837" y="10650"/>
                    </a:lnTo>
                    <a:lnTo>
                      <a:pt x="754" y="10692"/>
                    </a:lnTo>
                    <a:lnTo>
                      <a:pt x="670" y="10860"/>
                    </a:lnTo>
                    <a:lnTo>
                      <a:pt x="670" y="10901"/>
                    </a:lnTo>
                    <a:lnTo>
                      <a:pt x="733" y="10964"/>
                    </a:lnTo>
                    <a:lnTo>
                      <a:pt x="670" y="11090"/>
                    </a:lnTo>
                    <a:lnTo>
                      <a:pt x="586" y="11173"/>
                    </a:lnTo>
                    <a:lnTo>
                      <a:pt x="586" y="11278"/>
                    </a:lnTo>
                    <a:lnTo>
                      <a:pt x="565" y="11466"/>
                    </a:lnTo>
                    <a:lnTo>
                      <a:pt x="524" y="11571"/>
                    </a:lnTo>
                    <a:lnTo>
                      <a:pt x="524" y="11676"/>
                    </a:lnTo>
                    <a:lnTo>
                      <a:pt x="482" y="11717"/>
                    </a:lnTo>
                    <a:lnTo>
                      <a:pt x="482" y="11843"/>
                    </a:lnTo>
                    <a:lnTo>
                      <a:pt x="419" y="11927"/>
                    </a:lnTo>
                    <a:lnTo>
                      <a:pt x="419" y="11989"/>
                    </a:lnTo>
                    <a:lnTo>
                      <a:pt x="461" y="12052"/>
                    </a:lnTo>
                    <a:lnTo>
                      <a:pt x="377" y="12157"/>
                    </a:lnTo>
                    <a:lnTo>
                      <a:pt x="377" y="12324"/>
                    </a:lnTo>
                    <a:lnTo>
                      <a:pt x="377" y="12429"/>
                    </a:lnTo>
                    <a:lnTo>
                      <a:pt x="314" y="12471"/>
                    </a:lnTo>
                    <a:lnTo>
                      <a:pt x="314" y="12575"/>
                    </a:lnTo>
                    <a:lnTo>
                      <a:pt x="272" y="12659"/>
                    </a:lnTo>
                    <a:lnTo>
                      <a:pt x="272" y="12743"/>
                    </a:lnTo>
                    <a:lnTo>
                      <a:pt x="314" y="12847"/>
                    </a:lnTo>
                    <a:lnTo>
                      <a:pt x="314" y="12952"/>
                    </a:lnTo>
                    <a:lnTo>
                      <a:pt x="231" y="13057"/>
                    </a:lnTo>
                    <a:lnTo>
                      <a:pt x="147" y="13057"/>
                    </a:lnTo>
                    <a:lnTo>
                      <a:pt x="63" y="12994"/>
                    </a:lnTo>
                    <a:lnTo>
                      <a:pt x="0" y="13015"/>
                    </a:lnTo>
                    <a:lnTo>
                      <a:pt x="0" y="13098"/>
                    </a:lnTo>
                    <a:lnTo>
                      <a:pt x="21" y="13224"/>
                    </a:lnTo>
                    <a:lnTo>
                      <a:pt x="21" y="13412"/>
                    </a:lnTo>
                    <a:lnTo>
                      <a:pt x="105" y="13517"/>
                    </a:lnTo>
                    <a:lnTo>
                      <a:pt x="231" y="13621"/>
                    </a:lnTo>
                    <a:lnTo>
                      <a:pt x="252" y="13747"/>
                    </a:lnTo>
                    <a:lnTo>
                      <a:pt x="231" y="13914"/>
                    </a:lnTo>
                    <a:lnTo>
                      <a:pt x="398" y="14228"/>
                    </a:lnTo>
                    <a:lnTo>
                      <a:pt x="440" y="14312"/>
                    </a:lnTo>
                    <a:lnTo>
                      <a:pt x="524" y="14375"/>
                    </a:lnTo>
                    <a:lnTo>
                      <a:pt x="524" y="14563"/>
                    </a:lnTo>
                    <a:lnTo>
                      <a:pt x="461" y="14835"/>
                    </a:lnTo>
                    <a:lnTo>
                      <a:pt x="419" y="14856"/>
                    </a:lnTo>
                    <a:lnTo>
                      <a:pt x="440" y="14940"/>
                    </a:lnTo>
                    <a:lnTo>
                      <a:pt x="419" y="15002"/>
                    </a:lnTo>
                    <a:lnTo>
                      <a:pt x="356" y="14982"/>
                    </a:lnTo>
                    <a:lnTo>
                      <a:pt x="314" y="14982"/>
                    </a:lnTo>
                    <a:lnTo>
                      <a:pt x="272" y="15086"/>
                    </a:lnTo>
                    <a:lnTo>
                      <a:pt x="314" y="15191"/>
                    </a:lnTo>
                    <a:lnTo>
                      <a:pt x="377" y="15254"/>
                    </a:lnTo>
                    <a:lnTo>
                      <a:pt x="335" y="15484"/>
                    </a:lnTo>
                    <a:lnTo>
                      <a:pt x="356" y="15588"/>
                    </a:lnTo>
                    <a:lnTo>
                      <a:pt x="314" y="15672"/>
                    </a:lnTo>
                    <a:lnTo>
                      <a:pt x="356" y="15714"/>
                    </a:lnTo>
                    <a:lnTo>
                      <a:pt x="335" y="15798"/>
                    </a:lnTo>
                    <a:lnTo>
                      <a:pt x="314" y="15818"/>
                    </a:lnTo>
                    <a:lnTo>
                      <a:pt x="335" y="15881"/>
                    </a:lnTo>
                    <a:lnTo>
                      <a:pt x="524" y="16153"/>
                    </a:lnTo>
                    <a:lnTo>
                      <a:pt x="565" y="16216"/>
                    </a:lnTo>
                    <a:lnTo>
                      <a:pt x="565" y="16362"/>
                    </a:lnTo>
                    <a:lnTo>
                      <a:pt x="524" y="16342"/>
                    </a:lnTo>
                    <a:lnTo>
                      <a:pt x="377" y="16342"/>
                    </a:lnTo>
                    <a:lnTo>
                      <a:pt x="314" y="16425"/>
                    </a:lnTo>
                    <a:lnTo>
                      <a:pt x="314" y="16467"/>
                    </a:lnTo>
                    <a:lnTo>
                      <a:pt x="356" y="16530"/>
                    </a:lnTo>
                    <a:lnTo>
                      <a:pt x="356" y="16614"/>
                    </a:lnTo>
                    <a:lnTo>
                      <a:pt x="314" y="16655"/>
                    </a:lnTo>
                    <a:lnTo>
                      <a:pt x="272" y="16739"/>
                    </a:lnTo>
                    <a:lnTo>
                      <a:pt x="314" y="16823"/>
                    </a:lnTo>
                    <a:lnTo>
                      <a:pt x="335" y="16844"/>
                    </a:lnTo>
                    <a:lnTo>
                      <a:pt x="377" y="16969"/>
                    </a:lnTo>
                    <a:lnTo>
                      <a:pt x="419" y="17304"/>
                    </a:lnTo>
                    <a:lnTo>
                      <a:pt x="356" y="17451"/>
                    </a:lnTo>
                    <a:lnTo>
                      <a:pt x="482" y="17492"/>
                    </a:lnTo>
                    <a:lnTo>
                      <a:pt x="670" y="17471"/>
                    </a:lnTo>
                    <a:lnTo>
                      <a:pt x="670" y="17409"/>
                    </a:lnTo>
                    <a:lnTo>
                      <a:pt x="670" y="17283"/>
                    </a:lnTo>
                    <a:lnTo>
                      <a:pt x="733" y="17199"/>
                    </a:lnTo>
                    <a:lnTo>
                      <a:pt x="837" y="17241"/>
                    </a:lnTo>
                    <a:lnTo>
                      <a:pt x="858" y="17199"/>
                    </a:lnTo>
                    <a:lnTo>
                      <a:pt x="733" y="17095"/>
                    </a:lnTo>
                    <a:lnTo>
                      <a:pt x="775" y="17053"/>
                    </a:lnTo>
                    <a:lnTo>
                      <a:pt x="649" y="16927"/>
                    </a:lnTo>
                    <a:lnTo>
                      <a:pt x="649" y="16844"/>
                    </a:lnTo>
                    <a:lnTo>
                      <a:pt x="733" y="16844"/>
                    </a:lnTo>
                    <a:lnTo>
                      <a:pt x="837" y="16886"/>
                    </a:lnTo>
                    <a:lnTo>
                      <a:pt x="837" y="16865"/>
                    </a:lnTo>
                    <a:lnTo>
                      <a:pt x="775" y="16823"/>
                    </a:lnTo>
                    <a:lnTo>
                      <a:pt x="649" y="16718"/>
                    </a:lnTo>
                    <a:lnTo>
                      <a:pt x="775" y="16739"/>
                    </a:lnTo>
                    <a:lnTo>
                      <a:pt x="775" y="16634"/>
                    </a:lnTo>
                    <a:lnTo>
                      <a:pt x="754" y="16572"/>
                    </a:lnTo>
                    <a:lnTo>
                      <a:pt x="754" y="16425"/>
                    </a:lnTo>
                    <a:lnTo>
                      <a:pt x="733" y="16362"/>
                    </a:lnTo>
                    <a:cubicBezTo>
                      <a:pt x="733" y="16321"/>
                      <a:pt x="754" y="16258"/>
                      <a:pt x="775" y="16237"/>
                    </a:cubicBezTo>
                    <a:lnTo>
                      <a:pt x="837" y="16258"/>
                    </a:lnTo>
                    <a:lnTo>
                      <a:pt x="879" y="16237"/>
                    </a:lnTo>
                    <a:cubicBezTo>
                      <a:pt x="879" y="16342"/>
                      <a:pt x="900" y="16467"/>
                      <a:pt x="900" y="16572"/>
                    </a:cubicBezTo>
                    <a:lnTo>
                      <a:pt x="1068" y="17764"/>
                    </a:lnTo>
                    <a:lnTo>
                      <a:pt x="1047" y="17785"/>
                    </a:lnTo>
                    <a:lnTo>
                      <a:pt x="1068" y="17869"/>
                    </a:lnTo>
                    <a:lnTo>
                      <a:pt x="1068" y="18036"/>
                    </a:lnTo>
                    <a:lnTo>
                      <a:pt x="1005" y="18078"/>
                    </a:lnTo>
                    <a:lnTo>
                      <a:pt x="1047" y="18120"/>
                    </a:lnTo>
                    <a:lnTo>
                      <a:pt x="1047" y="18287"/>
                    </a:lnTo>
                    <a:lnTo>
                      <a:pt x="1005" y="18350"/>
                    </a:lnTo>
                    <a:lnTo>
                      <a:pt x="1047" y="18434"/>
                    </a:lnTo>
                    <a:lnTo>
                      <a:pt x="1047" y="18455"/>
                    </a:lnTo>
                    <a:cubicBezTo>
                      <a:pt x="1047" y="18643"/>
                      <a:pt x="1005" y="18852"/>
                      <a:pt x="963" y="19041"/>
                    </a:cubicBezTo>
                    <a:cubicBezTo>
                      <a:pt x="921" y="19187"/>
                      <a:pt x="900" y="19334"/>
                      <a:pt x="858" y="19459"/>
                    </a:cubicBezTo>
                    <a:lnTo>
                      <a:pt x="796" y="19480"/>
                    </a:lnTo>
                    <a:lnTo>
                      <a:pt x="691" y="19564"/>
                    </a:lnTo>
                    <a:lnTo>
                      <a:pt x="649" y="19564"/>
                    </a:lnTo>
                    <a:lnTo>
                      <a:pt x="649" y="19501"/>
                    </a:lnTo>
                    <a:lnTo>
                      <a:pt x="754" y="19480"/>
                    </a:lnTo>
                    <a:lnTo>
                      <a:pt x="837" y="19438"/>
                    </a:lnTo>
                    <a:lnTo>
                      <a:pt x="837" y="19271"/>
                    </a:lnTo>
                    <a:lnTo>
                      <a:pt x="775" y="19250"/>
                    </a:lnTo>
                    <a:lnTo>
                      <a:pt x="670" y="19292"/>
                    </a:lnTo>
                    <a:lnTo>
                      <a:pt x="461" y="19292"/>
                    </a:lnTo>
                    <a:lnTo>
                      <a:pt x="377" y="19271"/>
                    </a:lnTo>
                    <a:lnTo>
                      <a:pt x="293" y="19292"/>
                    </a:lnTo>
                    <a:lnTo>
                      <a:pt x="293" y="19375"/>
                    </a:lnTo>
                    <a:lnTo>
                      <a:pt x="356" y="19501"/>
                    </a:lnTo>
                    <a:lnTo>
                      <a:pt x="398" y="19501"/>
                    </a:lnTo>
                    <a:lnTo>
                      <a:pt x="440" y="19585"/>
                    </a:lnTo>
                    <a:lnTo>
                      <a:pt x="356" y="19585"/>
                    </a:lnTo>
                    <a:lnTo>
                      <a:pt x="335" y="19689"/>
                    </a:lnTo>
                    <a:lnTo>
                      <a:pt x="252" y="19752"/>
                    </a:lnTo>
                    <a:lnTo>
                      <a:pt x="189" y="19857"/>
                    </a:lnTo>
                    <a:lnTo>
                      <a:pt x="42" y="19919"/>
                    </a:lnTo>
                    <a:lnTo>
                      <a:pt x="42" y="20003"/>
                    </a:lnTo>
                    <a:lnTo>
                      <a:pt x="189" y="20192"/>
                    </a:lnTo>
                    <a:lnTo>
                      <a:pt x="272" y="20192"/>
                    </a:lnTo>
                    <a:lnTo>
                      <a:pt x="335" y="20129"/>
                    </a:lnTo>
                    <a:lnTo>
                      <a:pt x="335" y="20066"/>
                    </a:lnTo>
                    <a:lnTo>
                      <a:pt x="231" y="20024"/>
                    </a:lnTo>
                    <a:lnTo>
                      <a:pt x="231" y="19982"/>
                    </a:lnTo>
                    <a:lnTo>
                      <a:pt x="272" y="19878"/>
                    </a:lnTo>
                    <a:lnTo>
                      <a:pt x="440" y="19878"/>
                    </a:lnTo>
                    <a:lnTo>
                      <a:pt x="461" y="19857"/>
                    </a:lnTo>
                    <a:lnTo>
                      <a:pt x="482" y="19982"/>
                    </a:lnTo>
                    <a:lnTo>
                      <a:pt x="586" y="20066"/>
                    </a:lnTo>
                    <a:lnTo>
                      <a:pt x="712" y="20066"/>
                    </a:lnTo>
                    <a:lnTo>
                      <a:pt x="754" y="20003"/>
                    </a:lnTo>
                    <a:lnTo>
                      <a:pt x="754" y="20003"/>
                    </a:lnTo>
                    <a:cubicBezTo>
                      <a:pt x="670" y="20317"/>
                      <a:pt x="649" y="20631"/>
                      <a:pt x="649" y="20924"/>
                    </a:cubicBezTo>
                    <a:lnTo>
                      <a:pt x="586" y="20966"/>
                    </a:lnTo>
                    <a:lnTo>
                      <a:pt x="649" y="21008"/>
                    </a:lnTo>
                    <a:lnTo>
                      <a:pt x="649" y="21154"/>
                    </a:lnTo>
                    <a:lnTo>
                      <a:pt x="565" y="21028"/>
                    </a:lnTo>
                    <a:lnTo>
                      <a:pt x="461" y="21008"/>
                    </a:lnTo>
                    <a:lnTo>
                      <a:pt x="440" y="21049"/>
                    </a:lnTo>
                    <a:lnTo>
                      <a:pt x="440" y="21133"/>
                    </a:lnTo>
                    <a:lnTo>
                      <a:pt x="461" y="21259"/>
                    </a:lnTo>
                    <a:lnTo>
                      <a:pt x="565" y="21280"/>
                    </a:lnTo>
                    <a:lnTo>
                      <a:pt x="649" y="21342"/>
                    </a:lnTo>
                    <a:lnTo>
                      <a:pt x="649" y="21384"/>
                    </a:lnTo>
                    <a:lnTo>
                      <a:pt x="691" y="21552"/>
                    </a:lnTo>
                    <a:lnTo>
                      <a:pt x="754" y="21572"/>
                    </a:lnTo>
                    <a:cubicBezTo>
                      <a:pt x="754" y="21635"/>
                      <a:pt x="775" y="21656"/>
                      <a:pt x="796" y="21698"/>
                    </a:cubicBezTo>
                    <a:lnTo>
                      <a:pt x="670" y="21656"/>
                    </a:lnTo>
                    <a:lnTo>
                      <a:pt x="649" y="21635"/>
                    </a:lnTo>
                    <a:lnTo>
                      <a:pt x="586" y="21677"/>
                    </a:lnTo>
                    <a:lnTo>
                      <a:pt x="649" y="21865"/>
                    </a:lnTo>
                    <a:lnTo>
                      <a:pt x="649" y="21949"/>
                    </a:lnTo>
                    <a:lnTo>
                      <a:pt x="691" y="21970"/>
                    </a:lnTo>
                    <a:lnTo>
                      <a:pt x="796" y="21803"/>
                    </a:lnTo>
                    <a:lnTo>
                      <a:pt x="858" y="21782"/>
                    </a:lnTo>
                    <a:cubicBezTo>
                      <a:pt x="879" y="21844"/>
                      <a:pt x="900" y="21886"/>
                      <a:pt x="921" y="21970"/>
                    </a:cubicBezTo>
                    <a:lnTo>
                      <a:pt x="921" y="22012"/>
                    </a:lnTo>
                    <a:lnTo>
                      <a:pt x="816" y="22054"/>
                    </a:lnTo>
                    <a:lnTo>
                      <a:pt x="921" y="22284"/>
                    </a:lnTo>
                    <a:lnTo>
                      <a:pt x="963" y="22409"/>
                    </a:lnTo>
                    <a:cubicBezTo>
                      <a:pt x="963" y="22493"/>
                      <a:pt x="984" y="22577"/>
                      <a:pt x="1005" y="22640"/>
                    </a:cubicBezTo>
                    <a:lnTo>
                      <a:pt x="984" y="22681"/>
                    </a:lnTo>
                    <a:lnTo>
                      <a:pt x="984" y="22744"/>
                    </a:lnTo>
                    <a:lnTo>
                      <a:pt x="921" y="22807"/>
                    </a:lnTo>
                    <a:lnTo>
                      <a:pt x="1005" y="22849"/>
                    </a:lnTo>
                    <a:lnTo>
                      <a:pt x="1026" y="22932"/>
                    </a:lnTo>
                    <a:lnTo>
                      <a:pt x="1068" y="22932"/>
                    </a:lnTo>
                    <a:cubicBezTo>
                      <a:pt x="1068" y="22953"/>
                      <a:pt x="1068" y="22995"/>
                      <a:pt x="1088" y="23016"/>
                    </a:cubicBezTo>
                    <a:cubicBezTo>
                      <a:pt x="1130" y="23163"/>
                      <a:pt x="1193" y="23330"/>
                      <a:pt x="1235" y="23456"/>
                    </a:cubicBezTo>
                    <a:lnTo>
                      <a:pt x="1277" y="23518"/>
                    </a:lnTo>
                    <a:cubicBezTo>
                      <a:pt x="1277" y="23539"/>
                      <a:pt x="1277" y="23539"/>
                      <a:pt x="1298" y="23560"/>
                    </a:cubicBezTo>
                    <a:lnTo>
                      <a:pt x="1235" y="23665"/>
                    </a:lnTo>
                    <a:lnTo>
                      <a:pt x="1193" y="23728"/>
                    </a:lnTo>
                    <a:lnTo>
                      <a:pt x="1235" y="23749"/>
                    </a:lnTo>
                    <a:lnTo>
                      <a:pt x="1381" y="23728"/>
                    </a:lnTo>
                    <a:lnTo>
                      <a:pt x="1444" y="23874"/>
                    </a:lnTo>
                    <a:lnTo>
                      <a:pt x="1423" y="23874"/>
                    </a:lnTo>
                    <a:lnTo>
                      <a:pt x="1444" y="23937"/>
                    </a:lnTo>
                    <a:lnTo>
                      <a:pt x="1486" y="23958"/>
                    </a:lnTo>
                    <a:lnTo>
                      <a:pt x="1423" y="24000"/>
                    </a:lnTo>
                    <a:lnTo>
                      <a:pt x="1402" y="24062"/>
                    </a:lnTo>
                    <a:lnTo>
                      <a:pt x="1423" y="24146"/>
                    </a:lnTo>
                    <a:lnTo>
                      <a:pt x="1486" y="24167"/>
                    </a:lnTo>
                    <a:lnTo>
                      <a:pt x="1549" y="24188"/>
                    </a:lnTo>
                    <a:lnTo>
                      <a:pt x="1507" y="24104"/>
                    </a:lnTo>
                    <a:lnTo>
                      <a:pt x="1549" y="24083"/>
                    </a:lnTo>
                    <a:cubicBezTo>
                      <a:pt x="1612" y="24167"/>
                      <a:pt x="1653" y="24272"/>
                      <a:pt x="1716" y="24355"/>
                    </a:cubicBezTo>
                    <a:lnTo>
                      <a:pt x="1716" y="24397"/>
                    </a:lnTo>
                    <a:lnTo>
                      <a:pt x="1653" y="24460"/>
                    </a:lnTo>
                    <a:lnTo>
                      <a:pt x="1695" y="24481"/>
                    </a:lnTo>
                    <a:lnTo>
                      <a:pt x="1737" y="24460"/>
                    </a:lnTo>
                    <a:lnTo>
                      <a:pt x="1758" y="24418"/>
                    </a:lnTo>
                    <a:cubicBezTo>
                      <a:pt x="1967" y="24753"/>
                      <a:pt x="2218" y="25004"/>
                      <a:pt x="2469" y="25234"/>
                    </a:cubicBezTo>
                    <a:lnTo>
                      <a:pt x="2449" y="25234"/>
                    </a:lnTo>
                    <a:lnTo>
                      <a:pt x="2365" y="25192"/>
                    </a:lnTo>
                    <a:lnTo>
                      <a:pt x="2260" y="25150"/>
                    </a:lnTo>
                    <a:lnTo>
                      <a:pt x="2156" y="25150"/>
                    </a:lnTo>
                    <a:lnTo>
                      <a:pt x="2072" y="25109"/>
                    </a:lnTo>
                    <a:lnTo>
                      <a:pt x="1946" y="24983"/>
                    </a:lnTo>
                    <a:lnTo>
                      <a:pt x="1863" y="24920"/>
                    </a:lnTo>
                    <a:lnTo>
                      <a:pt x="1842" y="24983"/>
                    </a:lnTo>
                    <a:lnTo>
                      <a:pt x="1863" y="25088"/>
                    </a:lnTo>
                    <a:lnTo>
                      <a:pt x="1946" y="25213"/>
                    </a:lnTo>
                    <a:lnTo>
                      <a:pt x="2072" y="25234"/>
                    </a:lnTo>
                    <a:lnTo>
                      <a:pt x="2239" y="25318"/>
                    </a:lnTo>
                    <a:lnTo>
                      <a:pt x="2281" y="25401"/>
                    </a:lnTo>
                    <a:lnTo>
                      <a:pt x="2365" y="25401"/>
                    </a:lnTo>
                    <a:lnTo>
                      <a:pt x="2428" y="25360"/>
                    </a:lnTo>
                    <a:lnTo>
                      <a:pt x="2574" y="25422"/>
                    </a:lnTo>
                    <a:lnTo>
                      <a:pt x="2679" y="25464"/>
                    </a:lnTo>
                    <a:lnTo>
                      <a:pt x="2783" y="25464"/>
                    </a:lnTo>
                    <a:cubicBezTo>
                      <a:pt x="2804" y="25464"/>
                      <a:pt x="2846" y="25506"/>
                      <a:pt x="2846" y="25527"/>
                    </a:cubicBezTo>
                    <a:lnTo>
                      <a:pt x="2804" y="25527"/>
                    </a:lnTo>
                    <a:lnTo>
                      <a:pt x="2700" y="25569"/>
                    </a:lnTo>
                    <a:lnTo>
                      <a:pt x="2658" y="25548"/>
                    </a:lnTo>
                    <a:lnTo>
                      <a:pt x="2595" y="25506"/>
                    </a:lnTo>
                    <a:lnTo>
                      <a:pt x="2532" y="25506"/>
                    </a:lnTo>
                    <a:lnTo>
                      <a:pt x="2490" y="25548"/>
                    </a:lnTo>
                    <a:lnTo>
                      <a:pt x="2490" y="25611"/>
                    </a:lnTo>
                    <a:lnTo>
                      <a:pt x="2595" y="25653"/>
                    </a:lnTo>
                    <a:lnTo>
                      <a:pt x="2658" y="25757"/>
                    </a:lnTo>
                    <a:lnTo>
                      <a:pt x="2762" y="25799"/>
                    </a:lnTo>
                    <a:lnTo>
                      <a:pt x="2867" y="25925"/>
                    </a:lnTo>
                    <a:lnTo>
                      <a:pt x="2951" y="25945"/>
                    </a:lnTo>
                    <a:lnTo>
                      <a:pt x="3076" y="25925"/>
                    </a:lnTo>
                    <a:lnTo>
                      <a:pt x="3118" y="25945"/>
                    </a:lnTo>
                    <a:lnTo>
                      <a:pt x="3118" y="26029"/>
                    </a:lnTo>
                    <a:lnTo>
                      <a:pt x="3202" y="26092"/>
                    </a:lnTo>
                    <a:lnTo>
                      <a:pt x="3285" y="26071"/>
                    </a:lnTo>
                    <a:lnTo>
                      <a:pt x="3265" y="26029"/>
                    </a:lnTo>
                    <a:lnTo>
                      <a:pt x="3327" y="25945"/>
                    </a:lnTo>
                    <a:lnTo>
                      <a:pt x="3327" y="25883"/>
                    </a:lnTo>
                    <a:lnTo>
                      <a:pt x="3285" y="25862"/>
                    </a:lnTo>
                    <a:lnTo>
                      <a:pt x="3327" y="25841"/>
                    </a:lnTo>
                    <a:lnTo>
                      <a:pt x="3411" y="25841"/>
                    </a:lnTo>
                    <a:lnTo>
                      <a:pt x="3369" y="25757"/>
                    </a:lnTo>
                    <a:lnTo>
                      <a:pt x="3285" y="25736"/>
                    </a:lnTo>
                    <a:lnTo>
                      <a:pt x="3160" y="25757"/>
                    </a:lnTo>
                    <a:lnTo>
                      <a:pt x="3118" y="25715"/>
                    </a:lnTo>
                    <a:lnTo>
                      <a:pt x="3118" y="25715"/>
                    </a:lnTo>
                    <a:cubicBezTo>
                      <a:pt x="3141" y="25721"/>
                      <a:pt x="3164" y="25724"/>
                      <a:pt x="3189" y="25724"/>
                    </a:cubicBezTo>
                    <a:cubicBezTo>
                      <a:pt x="3256" y="25724"/>
                      <a:pt x="3329" y="25704"/>
                      <a:pt x="3390" y="25673"/>
                    </a:cubicBezTo>
                    <a:lnTo>
                      <a:pt x="3411" y="25715"/>
                    </a:lnTo>
                    <a:lnTo>
                      <a:pt x="3578" y="25736"/>
                    </a:lnTo>
                    <a:lnTo>
                      <a:pt x="3683" y="25778"/>
                    </a:lnTo>
                    <a:lnTo>
                      <a:pt x="3746" y="25778"/>
                    </a:lnTo>
                    <a:lnTo>
                      <a:pt x="3829" y="25841"/>
                    </a:lnTo>
                    <a:lnTo>
                      <a:pt x="3892" y="25778"/>
                    </a:lnTo>
                    <a:lnTo>
                      <a:pt x="3955" y="25653"/>
                    </a:lnTo>
                    <a:lnTo>
                      <a:pt x="3913" y="25464"/>
                    </a:lnTo>
                    <a:lnTo>
                      <a:pt x="3934" y="25401"/>
                    </a:lnTo>
                    <a:lnTo>
                      <a:pt x="3934" y="25318"/>
                    </a:lnTo>
                    <a:lnTo>
                      <a:pt x="3955" y="25150"/>
                    </a:lnTo>
                    <a:lnTo>
                      <a:pt x="3955" y="25109"/>
                    </a:lnTo>
                    <a:cubicBezTo>
                      <a:pt x="4018" y="25213"/>
                      <a:pt x="4060" y="25318"/>
                      <a:pt x="4143" y="25422"/>
                    </a:cubicBezTo>
                    <a:lnTo>
                      <a:pt x="4122" y="25527"/>
                    </a:lnTo>
                    <a:lnTo>
                      <a:pt x="4060" y="25632"/>
                    </a:lnTo>
                    <a:lnTo>
                      <a:pt x="4122" y="25736"/>
                    </a:lnTo>
                    <a:lnTo>
                      <a:pt x="4060" y="25820"/>
                    </a:lnTo>
                    <a:lnTo>
                      <a:pt x="4060" y="25883"/>
                    </a:lnTo>
                    <a:lnTo>
                      <a:pt x="4164" y="25945"/>
                    </a:lnTo>
                    <a:lnTo>
                      <a:pt x="4269" y="25966"/>
                    </a:lnTo>
                    <a:lnTo>
                      <a:pt x="4332" y="25987"/>
                    </a:lnTo>
                    <a:lnTo>
                      <a:pt x="4373" y="25945"/>
                    </a:lnTo>
                    <a:lnTo>
                      <a:pt x="4248" y="25841"/>
                    </a:lnTo>
                    <a:lnTo>
                      <a:pt x="4332" y="25757"/>
                    </a:lnTo>
                    <a:lnTo>
                      <a:pt x="4562" y="26155"/>
                    </a:lnTo>
                    <a:lnTo>
                      <a:pt x="4562" y="26155"/>
                    </a:lnTo>
                    <a:lnTo>
                      <a:pt x="4520" y="26134"/>
                    </a:lnTo>
                    <a:lnTo>
                      <a:pt x="4332" y="26050"/>
                    </a:lnTo>
                    <a:lnTo>
                      <a:pt x="4227" y="25987"/>
                    </a:lnTo>
                    <a:lnTo>
                      <a:pt x="4206" y="26029"/>
                    </a:lnTo>
                    <a:lnTo>
                      <a:pt x="4248" y="26071"/>
                    </a:lnTo>
                    <a:lnTo>
                      <a:pt x="4520" y="26197"/>
                    </a:lnTo>
                    <a:lnTo>
                      <a:pt x="4541" y="26259"/>
                    </a:lnTo>
                    <a:lnTo>
                      <a:pt x="4436" y="26259"/>
                    </a:lnTo>
                    <a:lnTo>
                      <a:pt x="4436" y="26322"/>
                    </a:lnTo>
                    <a:lnTo>
                      <a:pt x="4373" y="26322"/>
                    </a:lnTo>
                    <a:lnTo>
                      <a:pt x="4353" y="26238"/>
                    </a:lnTo>
                    <a:lnTo>
                      <a:pt x="4227" y="26155"/>
                    </a:lnTo>
                    <a:lnTo>
                      <a:pt x="4206" y="26176"/>
                    </a:lnTo>
                    <a:lnTo>
                      <a:pt x="4206" y="26259"/>
                    </a:lnTo>
                    <a:lnTo>
                      <a:pt x="4122" y="26259"/>
                    </a:lnTo>
                    <a:lnTo>
                      <a:pt x="3934" y="26280"/>
                    </a:lnTo>
                    <a:lnTo>
                      <a:pt x="3892" y="26322"/>
                    </a:lnTo>
                    <a:lnTo>
                      <a:pt x="3934" y="26364"/>
                    </a:lnTo>
                    <a:lnTo>
                      <a:pt x="3913" y="26385"/>
                    </a:lnTo>
                    <a:lnTo>
                      <a:pt x="3809" y="26364"/>
                    </a:lnTo>
                    <a:lnTo>
                      <a:pt x="3704" y="26385"/>
                    </a:lnTo>
                    <a:lnTo>
                      <a:pt x="3725" y="26448"/>
                    </a:lnTo>
                    <a:lnTo>
                      <a:pt x="3850" y="26469"/>
                    </a:lnTo>
                    <a:lnTo>
                      <a:pt x="3955" y="26469"/>
                    </a:lnTo>
                    <a:lnTo>
                      <a:pt x="3997" y="26427"/>
                    </a:lnTo>
                    <a:lnTo>
                      <a:pt x="4018" y="26385"/>
                    </a:lnTo>
                    <a:lnTo>
                      <a:pt x="4101" y="26427"/>
                    </a:lnTo>
                    <a:lnTo>
                      <a:pt x="4206" y="26490"/>
                    </a:lnTo>
                    <a:lnTo>
                      <a:pt x="4248" y="26469"/>
                    </a:lnTo>
                    <a:lnTo>
                      <a:pt x="4269" y="26531"/>
                    </a:lnTo>
                    <a:lnTo>
                      <a:pt x="4269" y="26573"/>
                    </a:lnTo>
                    <a:lnTo>
                      <a:pt x="4353" y="26636"/>
                    </a:lnTo>
                    <a:lnTo>
                      <a:pt x="4269" y="26678"/>
                    </a:lnTo>
                    <a:lnTo>
                      <a:pt x="4227" y="26782"/>
                    </a:lnTo>
                    <a:lnTo>
                      <a:pt x="4269" y="26866"/>
                    </a:lnTo>
                    <a:lnTo>
                      <a:pt x="4353" y="26866"/>
                    </a:lnTo>
                    <a:lnTo>
                      <a:pt x="4436" y="26887"/>
                    </a:lnTo>
                    <a:lnTo>
                      <a:pt x="4541" y="26992"/>
                    </a:lnTo>
                    <a:lnTo>
                      <a:pt x="4625" y="26992"/>
                    </a:lnTo>
                    <a:lnTo>
                      <a:pt x="4646" y="26971"/>
                    </a:lnTo>
                    <a:lnTo>
                      <a:pt x="4562" y="26908"/>
                    </a:lnTo>
                    <a:lnTo>
                      <a:pt x="4457" y="26845"/>
                    </a:lnTo>
                    <a:lnTo>
                      <a:pt x="4436" y="26782"/>
                    </a:lnTo>
                    <a:lnTo>
                      <a:pt x="4457" y="26782"/>
                    </a:lnTo>
                    <a:lnTo>
                      <a:pt x="4541" y="26803"/>
                    </a:lnTo>
                    <a:lnTo>
                      <a:pt x="4625" y="26762"/>
                    </a:lnTo>
                    <a:lnTo>
                      <a:pt x="4646" y="26699"/>
                    </a:lnTo>
                    <a:lnTo>
                      <a:pt x="4562" y="26678"/>
                    </a:lnTo>
                    <a:lnTo>
                      <a:pt x="4520" y="26636"/>
                    </a:lnTo>
                    <a:lnTo>
                      <a:pt x="4750" y="26531"/>
                    </a:lnTo>
                    <a:lnTo>
                      <a:pt x="4855" y="26469"/>
                    </a:lnTo>
                    <a:lnTo>
                      <a:pt x="4938" y="26490"/>
                    </a:lnTo>
                    <a:cubicBezTo>
                      <a:pt x="4959" y="26531"/>
                      <a:pt x="4959" y="26552"/>
                      <a:pt x="4980" y="26552"/>
                    </a:cubicBezTo>
                    <a:lnTo>
                      <a:pt x="5001" y="26552"/>
                    </a:lnTo>
                    <a:lnTo>
                      <a:pt x="5001" y="26531"/>
                    </a:lnTo>
                    <a:lnTo>
                      <a:pt x="5294" y="26594"/>
                    </a:lnTo>
                    <a:lnTo>
                      <a:pt x="5357" y="26573"/>
                    </a:lnTo>
                    <a:lnTo>
                      <a:pt x="5357" y="26510"/>
                    </a:lnTo>
                    <a:lnTo>
                      <a:pt x="5482" y="26510"/>
                    </a:lnTo>
                    <a:lnTo>
                      <a:pt x="5420" y="26322"/>
                    </a:lnTo>
                    <a:lnTo>
                      <a:pt x="5357" y="26322"/>
                    </a:lnTo>
                    <a:lnTo>
                      <a:pt x="5252" y="26238"/>
                    </a:lnTo>
                    <a:lnTo>
                      <a:pt x="5106" y="26176"/>
                    </a:lnTo>
                    <a:lnTo>
                      <a:pt x="5106" y="26113"/>
                    </a:lnTo>
                    <a:lnTo>
                      <a:pt x="5273" y="26218"/>
                    </a:lnTo>
                    <a:lnTo>
                      <a:pt x="5399" y="26238"/>
                    </a:lnTo>
                    <a:lnTo>
                      <a:pt x="5148" y="25171"/>
                    </a:lnTo>
                    <a:lnTo>
                      <a:pt x="5106" y="25171"/>
                    </a:lnTo>
                    <a:lnTo>
                      <a:pt x="5106" y="25129"/>
                    </a:lnTo>
                    <a:lnTo>
                      <a:pt x="4959" y="24481"/>
                    </a:lnTo>
                    <a:lnTo>
                      <a:pt x="4792" y="24544"/>
                    </a:lnTo>
                    <a:lnTo>
                      <a:pt x="4750" y="24585"/>
                    </a:lnTo>
                    <a:lnTo>
                      <a:pt x="4666" y="24502"/>
                    </a:lnTo>
                    <a:lnTo>
                      <a:pt x="4583" y="24481"/>
                    </a:lnTo>
                    <a:lnTo>
                      <a:pt x="4562" y="24544"/>
                    </a:lnTo>
                    <a:cubicBezTo>
                      <a:pt x="4562" y="24502"/>
                      <a:pt x="4541" y="24502"/>
                      <a:pt x="4541" y="24481"/>
                    </a:cubicBezTo>
                    <a:lnTo>
                      <a:pt x="4541" y="24334"/>
                    </a:lnTo>
                    <a:lnTo>
                      <a:pt x="4625" y="24272"/>
                    </a:lnTo>
                    <a:lnTo>
                      <a:pt x="4750" y="24251"/>
                    </a:lnTo>
                    <a:lnTo>
                      <a:pt x="4897" y="24334"/>
                    </a:lnTo>
                    <a:lnTo>
                      <a:pt x="4980" y="24272"/>
                    </a:lnTo>
                    <a:lnTo>
                      <a:pt x="5001" y="24272"/>
                    </a:lnTo>
                    <a:lnTo>
                      <a:pt x="4855" y="24146"/>
                    </a:lnTo>
                    <a:lnTo>
                      <a:pt x="4520" y="23937"/>
                    </a:lnTo>
                    <a:lnTo>
                      <a:pt x="4457" y="23874"/>
                    </a:lnTo>
                    <a:lnTo>
                      <a:pt x="3725" y="23874"/>
                    </a:lnTo>
                    <a:lnTo>
                      <a:pt x="3306" y="23958"/>
                    </a:lnTo>
                    <a:lnTo>
                      <a:pt x="3202" y="23895"/>
                    </a:lnTo>
                    <a:lnTo>
                      <a:pt x="2930" y="23874"/>
                    </a:lnTo>
                    <a:lnTo>
                      <a:pt x="2846" y="23644"/>
                    </a:lnTo>
                    <a:lnTo>
                      <a:pt x="2783" y="23435"/>
                    </a:lnTo>
                    <a:lnTo>
                      <a:pt x="2658" y="23330"/>
                    </a:lnTo>
                    <a:lnTo>
                      <a:pt x="2637" y="22995"/>
                    </a:lnTo>
                    <a:lnTo>
                      <a:pt x="2637" y="22828"/>
                    </a:lnTo>
                    <a:lnTo>
                      <a:pt x="2511" y="22828"/>
                    </a:lnTo>
                    <a:lnTo>
                      <a:pt x="2323" y="22912"/>
                    </a:lnTo>
                    <a:lnTo>
                      <a:pt x="2218" y="23016"/>
                    </a:lnTo>
                    <a:lnTo>
                      <a:pt x="2093" y="23016"/>
                    </a:lnTo>
                    <a:lnTo>
                      <a:pt x="1842" y="22577"/>
                    </a:lnTo>
                    <a:cubicBezTo>
                      <a:pt x="1821" y="22493"/>
                      <a:pt x="1800" y="22409"/>
                      <a:pt x="1800" y="22326"/>
                    </a:cubicBezTo>
                    <a:lnTo>
                      <a:pt x="1884" y="21844"/>
                    </a:lnTo>
                    <a:lnTo>
                      <a:pt x="2009" y="21656"/>
                    </a:lnTo>
                    <a:lnTo>
                      <a:pt x="2218" y="21447"/>
                    </a:lnTo>
                    <a:lnTo>
                      <a:pt x="2260" y="21154"/>
                    </a:lnTo>
                    <a:lnTo>
                      <a:pt x="2218" y="20840"/>
                    </a:lnTo>
                    <a:lnTo>
                      <a:pt x="2135" y="20610"/>
                    </a:lnTo>
                    <a:lnTo>
                      <a:pt x="2197" y="20338"/>
                    </a:lnTo>
                    <a:lnTo>
                      <a:pt x="2302" y="20212"/>
                    </a:lnTo>
                    <a:lnTo>
                      <a:pt x="2197" y="19961"/>
                    </a:lnTo>
                    <a:lnTo>
                      <a:pt x="2218" y="19815"/>
                    </a:lnTo>
                    <a:lnTo>
                      <a:pt x="2323" y="19710"/>
                    </a:lnTo>
                    <a:lnTo>
                      <a:pt x="2239" y="19480"/>
                    </a:lnTo>
                    <a:lnTo>
                      <a:pt x="2197" y="19166"/>
                    </a:lnTo>
                    <a:lnTo>
                      <a:pt x="2114" y="19020"/>
                    </a:lnTo>
                    <a:lnTo>
                      <a:pt x="2114" y="18915"/>
                    </a:lnTo>
                    <a:lnTo>
                      <a:pt x="2260" y="18769"/>
                    </a:lnTo>
                    <a:lnTo>
                      <a:pt x="2260" y="18643"/>
                    </a:lnTo>
                    <a:lnTo>
                      <a:pt x="2135" y="18434"/>
                    </a:lnTo>
                    <a:lnTo>
                      <a:pt x="1946" y="18308"/>
                    </a:lnTo>
                    <a:lnTo>
                      <a:pt x="1821" y="18308"/>
                    </a:lnTo>
                    <a:lnTo>
                      <a:pt x="1800" y="18329"/>
                    </a:lnTo>
                    <a:lnTo>
                      <a:pt x="1716" y="18246"/>
                    </a:lnTo>
                    <a:lnTo>
                      <a:pt x="1779" y="18141"/>
                    </a:lnTo>
                    <a:lnTo>
                      <a:pt x="2030" y="18141"/>
                    </a:lnTo>
                    <a:lnTo>
                      <a:pt x="2156" y="17995"/>
                    </a:lnTo>
                    <a:lnTo>
                      <a:pt x="2156" y="17869"/>
                    </a:lnTo>
                    <a:lnTo>
                      <a:pt x="2093" y="17827"/>
                    </a:lnTo>
                    <a:lnTo>
                      <a:pt x="2009" y="17890"/>
                    </a:lnTo>
                    <a:lnTo>
                      <a:pt x="1905" y="17869"/>
                    </a:lnTo>
                    <a:lnTo>
                      <a:pt x="1842" y="17597"/>
                    </a:lnTo>
                    <a:lnTo>
                      <a:pt x="1737" y="17367"/>
                    </a:lnTo>
                    <a:lnTo>
                      <a:pt x="1737" y="17199"/>
                    </a:lnTo>
                    <a:lnTo>
                      <a:pt x="1737" y="17032"/>
                    </a:lnTo>
                    <a:lnTo>
                      <a:pt x="1570" y="16969"/>
                    </a:lnTo>
                    <a:lnTo>
                      <a:pt x="1570" y="16948"/>
                    </a:lnTo>
                    <a:cubicBezTo>
                      <a:pt x="1528" y="16865"/>
                      <a:pt x="1528" y="16760"/>
                      <a:pt x="1507" y="16676"/>
                    </a:cubicBezTo>
                    <a:lnTo>
                      <a:pt x="1486" y="16362"/>
                    </a:lnTo>
                    <a:lnTo>
                      <a:pt x="1612" y="16300"/>
                    </a:lnTo>
                    <a:lnTo>
                      <a:pt x="1633" y="16132"/>
                    </a:lnTo>
                    <a:lnTo>
                      <a:pt x="1591" y="16028"/>
                    </a:lnTo>
                    <a:lnTo>
                      <a:pt x="1486" y="15986"/>
                    </a:lnTo>
                    <a:lnTo>
                      <a:pt x="1423" y="15714"/>
                    </a:lnTo>
                    <a:lnTo>
                      <a:pt x="1402" y="15358"/>
                    </a:lnTo>
                    <a:lnTo>
                      <a:pt x="1423" y="14940"/>
                    </a:lnTo>
                    <a:lnTo>
                      <a:pt x="1319" y="14751"/>
                    </a:lnTo>
                    <a:lnTo>
                      <a:pt x="1298" y="14542"/>
                    </a:lnTo>
                    <a:lnTo>
                      <a:pt x="1507" y="14249"/>
                    </a:lnTo>
                    <a:lnTo>
                      <a:pt x="1528" y="13935"/>
                    </a:lnTo>
                    <a:lnTo>
                      <a:pt x="1695" y="13852"/>
                    </a:lnTo>
                    <a:lnTo>
                      <a:pt x="1779" y="13747"/>
                    </a:lnTo>
                    <a:lnTo>
                      <a:pt x="1423" y="13077"/>
                    </a:lnTo>
                    <a:lnTo>
                      <a:pt x="1486" y="12847"/>
                    </a:lnTo>
                    <a:lnTo>
                      <a:pt x="1486" y="12680"/>
                    </a:lnTo>
                    <a:lnTo>
                      <a:pt x="1486" y="12282"/>
                    </a:lnTo>
                    <a:lnTo>
                      <a:pt x="1612" y="12052"/>
                    </a:lnTo>
                    <a:lnTo>
                      <a:pt x="1737" y="11927"/>
                    </a:lnTo>
                    <a:lnTo>
                      <a:pt x="1716" y="11717"/>
                    </a:lnTo>
                    <a:lnTo>
                      <a:pt x="1612" y="11529"/>
                    </a:lnTo>
                    <a:lnTo>
                      <a:pt x="1528" y="11445"/>
                    </a:lnTo>
                    <a:lnTo>
                      <a:pt x="1674" y="11278"/>
                    </a:lnTo>
                    <a:lnTo>
                      <a:pt x="1633" y="11027"/>
                    </a:lnTo>
                    <a:lnTo>
                      <a:pt x="1737" y="10797"/>
                    </a:lnTo>
                    <a:lnTo>
                      <a:pt x="1842" y="10776"/>
                    </a:lnTo>
                    <a:lnTo>
                      <a:pt x="1884" y="10504"/>
                    </a:lnTo>
                    <a:lnTo>
                      <a:pt x="1821" y="10064"/>
                    </a:lnTo>
                    <a:lnTo>
                      <a:pt x="1737" y="9981"/>
                    </a:lnTo>
                    <a:lnTo>
                      <a:pt x="1674" y="9646"/>
                    </a:lnTo>
                    <a:lnTo>
                      <a:pt x="1591" y="9458"/>
                    </a:lnTo>
                    <a:lnTo>
                      <a:pt x="1444" y="9248"/>
                    </a:lnTo>
                    <a:lnTo>
                      <a:pt x="1423" y="9144"/>
                    </a:lnTo>
                    <a:lnTo>
                      <a:pt x="1319" y="9018"/>
                    </a:lnTo>
                    <a:lnTo>
                      <a:pt x="1277" y="8725"/>
                    </a:lnTo>
                    <a:lnTo>
                      <a:pt x="1298" y="8516"/>
                    </a:lnTo>
                    <a:lnTo>
                      <a:pt x="1444" y="8453"/>
                    </a:lnTo>
                    <a:lnTo>
                      <a:pt x="1444" y="8160"/>
                    </a:lnTo>
                    <a:lnTo>
                      <a:pt x="1528" y="8056"/>
                    </a:lnTo>
                    <a:lnTo>
                      <a:pt x="1528" y="7784"/>
                    </a:lnTo>
                    <a:lnTo>
                      <a:pt x="1423" y="7616"/>
                    </a:lnTo>
                    <a:lnTo>
                      <a:pt x="1402" y="7240"/>
                    </a:lnTo>
                    <a:lnTo>
                      <a:pt x="1486" y="7156"/>
                    </a:lnTo>
                    <a:lnTo>
                      <a:pt x="1528" y="6738"/>
                    </a:lnTo>
                    <a:lnTo>
                      <a:pt x="1633" y="6591"/>
                    </a:lnTo>
                    <a:lnTo>
                      <a:pt x="1800" y="6194"/>
                    </a:lnTo>
                    <a:lnTo>
                      <a:pt x="1946" y="6047"/>
                    </a:lnTo>
                    <a:lnTo>
                      <a:pt x="2051" y="5984"/>
                    </a:lnTo>
                    <a:lnTo>
                      <a:pt x="2135" y="5880"/>
                    </a:lnTo>
                    <a:lnTo>
                      <a:pt x="2093" y="5838"/>
                    </a:lnTo>
                    <a:lnTo>
                      <a:pt x="2093" y="5671"/>
                    </a:lnTo>
                    <a:lnTo>
                      <a:pt x="2030" y="5587"/>
                    </a:lnTo>
                    <a:lnTo>
                      <a:pt x="1946" y="5545"/>
                    </a:lnTo>
                    <a:lnTo>
                      <a:pt x="1988" y="5440"/>
                    </a:lnTo>
                    <a:lnTo>
                      <a:pt x="2093" y="5357"/>
                    </a:lnTo>
                    <a:lnTo>
                      <a:pt x="2093" y="5210"/>
                    </a:lnTo>
                    <a:lnTo>
                      <a:pt x="1946" y="5043"/>
                    </a:lnTo>
                    <a:lnTo>
                      <a:pt x="1925" y="4854"/>
                    </a:lnTo>
                    <a:lnTo>
                      <a:pt x="2009" y="4729"/>
                    </a:lnTo>
                    <a:lnTo>
                      <a:pt x="1988" y="4624"/>
                    </a:lnTo>
                    <a:lnTo>
                      <a:pt x="1842" y="4520"/>
                    </a:lnTo>
                    <a:lnTo>
                      <a:pt x="1905" y="4373"/>
                    </a:lnTo>
                    <a:lnTo>
                      <a:pt x="2574" y="3997"/>
                    </a:lnTo>
                    <a:lnTo>
                      <a:pt x="2741" y="3348"/>
                    </a:lnTo>
                    <a:lnTo>
                      <a:pt x="2658" y="3181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344" y="3285"/>
                    </a:lnTo>
                    <a:lnTo>
                      <a:pt x="1925" y="2134"/>
                    </a:lnTo>
                    <a:lnTo>
                      <a:pt x="1633" y="1883"/>
                    </a:lnTo>
                    <a:lnTo>
                      <a:pt x="1570" y="1779"/>
                    </a:lnTo>
                    <a:lnTo>
                      <a:pt x="1695" y="1465"/>
                    </a:lnTo>
                    <a:lnTo>
                      <a:pt x="1633" y="1360"/>
                    </a:lnTo>
                    <a:lnTo>
                      <a:pt x="1716" y="1193"/>
                    </a:lnTo>
                    <a:lnTo>
                      <a:pt x="1695" y="1130"/>
                    </a:lnTo>
                    <a:lnTo>
                      <a:pt x="1423" y="921"/>
                    </a:lnTo>
                    <a:lnTo>
                      <a:pt x="1360" y="774"/>
                    </a:lnTo>
                    <a:lnTo>
                      <a:pt x="1319" y="607"/>
                    </a:lnTo>
                    <a:lnTo>
                      <a:pt x="1298" y="544"/>
                    </a:lnTo>
                    <a:lnTo>
                      <a:pt x="1319" y="440"/>
                    </a:lnTo>
                    <a:lnTo>
                      <a:pt x="1298" y="335"/>
                    </a:lnTo>
                    <a:lnTo>
                      <a:pt x="1256" y="293"/>
                    </a:lnTo>
                    <a:lnTo>
                      <a:pt x="1151" y="189"/>
                    </a:lnTo>
                    <a:lnTo>
                      <a:pt x="1151" y="21"/>
                    </a:lnTo>
                    <a:lnTo>
                      <a:pt x="1109" y="21"/>
                    </a:lnTo>
                    <a:lnTo>
                      <a:pt x="10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20" name="Google Shape;496;p35">
              <a:extLst>
                <a:ext uri="{FF2B5EF4-FFF2-40B4-BE49-F238E27FC236}">
                  <a16:creationId xmlns:a16="http://schemas.microsoft.com/office/drawing/2014/main" id="{9D39A642-5A00-4C13-A4D7-6D6CF1844109}"/>
                </a:ext>
              </a:extLst>
            </p:cNvPr>
            <p:cNvGrpSpPr/>
            <p:nvPr/>
          </p:nvGrpSpPr>
          <p:grpSpPr>
            <a:xfrm>
              <a:off x="3918000" y="3561900"/>
              <a:ext cx="236225" cy="207100"/>
              <a:chOff x="3918000" y="3561900"/>
              <a:chExt cx="236225" cy="207100"/>
            </a:xfrm>
            <a:grpFill/>
          </p:grpSpPr>
          <p:sp>
            <p:nvSpPr>
              <p:cNvPr id="229" name="Google Shape;497;p35">
                <a:extLst>
                  <a:ext uri="{FF2B5EF4-FFF2-40B4-BE49-F238E27FC236}">
                    <a16:creationId xmlns:a16="http://schemas.microsoft.com/office/drawing/2014/main" id="{243D21D4-27D9-4759-9F9C-A99A048370C5}"/>
                  </a:ext>
                </a:extLst>
              </p:cNvPr>
              <p:cNvSpPr/>
              <p:nvPr/>
            </p:nvSpPr>
            <p:spPr>
              <a:xfrm>
                <a:off x="3925800" y="3561900"/>
                <a:ext cx="22842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9137" h="6800" extrusionOk="0">
                    <a:moveTo>
                      <a:pt x="0" y="4356"/>
                    </a:moveTo>
                    <a:lnTo>
                      <a:pt x="1381" y="1594"/>
                    </a:lnTo>
                    <a:lnTo>
                      <a:pt x="7012" y="0"/>
                    </a:lnTo>
                    <a:lnTo>
                      <a:pt x="9137" y="532"/>
                    </a:lnTo>
                    <a:lnTo>
                      <a:pt x="8500" y="2444"/>
                    </a:lnTo>
                    <a:lnTo>
                      <a:pt x="6906" y="5206"/>
                    </a:lnTo>
                    <a:lnTo>
                      <a:pt x="3719" y="68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0" name="Google Shape;498;p35">
                <a:extLst>
                  <a:ext uri="{FF2B5EF4-FFF2-40B4-BE49-F238E27FC236}">
                    <a16:creationId xmlns:a16="http://schemas.microsoft.com/office/drawing/2014/main" id="{D7D77FD0-6BAF-4959-8F4E-9B998EACE73C}"/>
                  </a:ext>
                </a:extLst>
              </p:cNvPr>
              <p:cNvSpPr/>
              <p:nvPr/>
            </p:nvSpPr>
            <p:spPr>
              <a:xfrm>
                <a:off x="3918000" y="3569675"/>
                <a:ext cx="229150" cy="199325"/>
              </a:xfrm>
              <a:custGeom>
                <a:avLst/>
                <a:gdLst/>
                <a:ahLst/>
                <a:cxnLst/>
                <a:rect l="l" t="t" r="r" b="b"/>
                <a:pathLst>
                  <a:path w="9166" h="7973" extrusionOk="0">
                    <a:moveTo>
                      <a:pt x="6696" y="3976"/>
                    </a:moveTo>
                    <a:lnTo>
                      <a:pt x="6738" y="4018"/>
                    </a:lnTo>
                    <a:lnTo>
                      <a:pt x="6780" y="3997"/>
                    </a:lnTo>
                    <a:lnTo>
                      <a:pt x="6843" y="4039"/>
                    </a:lnTo>
                    <a:lnTo>
                      <a:pt x="6926" y="4018"/>
                    </a:lnTo>
                    <a:lnTo>
                      <a:pt x="7052" y="4122"/>
                    </a:lnTo>
                    <a:lnTo>
                      <a:pt x="7136" y="4353"/>
                    </a:lnTo>
                    <a:lnTo>
                      <a:pt x="7136" y="4499"/>
                    </a:lnTo>
                    <a:lnTo>
                      <a:pt x="7094" y="4583"/>
                    </a:lnTo>
                    <a:lnTo>
                      <a:pt x="6989" y="4625"/>
                    </a:lnTo>
                    <a:lnTo>
                      <a:pt x="6989" y="4708"/>
                    </a:lnTo>
                    <a:lnTo>
                      <a:pt x="7031" y="4750"/>
                    </a:lnTo>
                    <a:lnTo>
                      <a:pt x="7031" y="4834"/>
                    </a:lnTo>
                    <a:lnTo>
                      <a:pt x="6926" y="4918"/>
                    </a:lnTo>
                    <a:lnTo>
                      <a:pt x="6843" y="4876"/>
                    </a:lnTo>
                    <a:lnTo>
                      <a:pt x="6738" y="4918"/>
                    </a:lnTo>
                    <a:lnTo>
                      <a:pt x="6675" y="4959"/>
                    </a:lnTo>
                    <a:lnTo>
                      <a:pt x="6571" y="5001"/>
                    </a:lnTo>
                    <a:lnTo>
                      <a:pt x="6508" y="5127"/>
                    </a:lnTo>
                    <a:lnTo>
                      <a:pt x="6466" y="5169"/>
                    </a:lnTo>
                    <a:lnTo>
                      <a:pt x="6424" y="5231"/>
                    </a:lnTo>
                    <a:lnTo>
                      <a:pt x="6320" y="5231"/>
                    </a:lnTo>
                    <a:lnTo>
                      <a:pt x="6194" y="5169"/>
                    </a:lnTo>
                    <a:lnTo>
                      <a:pt x="6152" y="5106"/>
                    </a:lnTo>
                    <a:lnTo>
                      <a:pt x="6069" y="5022"/>
                    </a:lnTo>
                    <a:lnTo>
                      <a:pt x="6069" y="4918"/>
                    </a:lnTo>
                    <a:lnTo>
                      <a:pt x="5985" y="4834"/>
                    </a:lnTo>
                    <a:lnTo>
                      <a:pt x="5964" y="4771"/>
                    </a:lnTo>
                    <a:lnTo>
                      <a:pt x="5880" y="4708"/>
                    </a:lnTo>
                    <a:lnTo>
                      <a:pt x="5838" y="4604"/>
                    </a:lnTo>
                    <a:lnTo>
                      <a:pt x="5901" y="4541"/>
                    </a:lnTo>
                    <a:lnTo>
                      <a:pt x="6069" y="4415"/>
                    </a:lnTo>
                    <a:lnTo>
                      <a:pt x="6110" y="4248"/>
                    </a:lnTo>
                    <a:lnTo>
                      <a:pt x="6257" y="4164"/>
                    </a:lnTo>
                    <a:lnTo>
                      <a:pt x="6466" y="4122"/>
                    </a:lnTo>
                    <a:lnTo>
                      <a:pt x="6508" y="4081"/>
                    </a:lnTo>
                    <a:lnTo>
                      <a:pt x="6592" y="4018"/>
                    </a:lnTo>
                    <a:lnTo>
                      <a:pt x="6613" y="3976"/>
                    </a:lnTo>
                    <a:close/>
                    <a:moveTo>
                      <a:pt x="7659" y="1"/>
                    </a:moveTo>
                    <a:lnTo>
                      <a:pt x="7470" y="21"/>
                    </a:lnTo>
                    <a:lnTo>
                      <a:pt x="7387" y="21"/>
                    </a:lnTo>
                    <a:lnTo>
                      <a:pt x="7345" y="63"/>
                    </a:lnTo>
                    <a:lnTo>
                      <a:pt x="7240" y="63"/>
                    </a:lnTo>
                    <a:lnTo>
                      <a:pt x="7178" y="126"/>
                    </a:lnTo>
                    <a:lnTo>
                      <a:pt x="7178" y="168"/>
                    </a:lnTo>
                    <a:lnTo>
                      <a:pt x="7157" y="252"/>
                    </a:lnTo>
                    <a:lnTo>
                      <a:pt x="7073" y="273"/>
                    </a:lnTo>
                    <a:lnTo>
                      <a:pt x="7010" y="356"/>
                    </a:lnTo>
                    <a:lnTo>
                      <a:pt x="6843" y="356"/>
                    </a:lnTo>
                    <a:lnTo>
                      <a:pt x="6822" y="335"/>
                    </a:lnTo>
                    <a:lnTo>
                      <a:pt x="6717" y="356"/>
                    </a:lnTo>
                    <a:lnTo>
                      <a:pt x="6592" y="461"/>
                    </a:lnTo>
                    <a:lnTo>
                      <a:pt x="6529" y="524"/>
                    </a:lnTo>
                    <a:lnTo>
                      <a:pt x="6445" y="565"/>
                    </a:lnTo>
                    <a:lnTo>
                      <a:pt x="6424" y="628"/>
                    </a:lnTo>
                    <a:lnTo>
                      <a:pt x="6341" y="649"/>
                    </a:lnTo>
                    <a:lnTo>
                      <a:pt x="6299" y="691"/>
                    </a:lnTo>
                    <a:lnTo>
                      <a:pt x="6236" y="733"/>
                    </a:lnTo>
                    <a:lnTo>
                      <a:pt x="6173" y="754"/>
                    </a:lnTo>
                    <a:lnTo>
                      <a:pt x="6006" y="963"/>
                    </a:lnTo>
                    <a:lnTo>
                      <a:pt x="5985" y="1089"/>
                    </a:lnTo>
                    <a:lnTo>
                      <a:pt x="6006" y="1151"/>
                    </a:lnTo>
                    <a:lnTo>
                      <a:pt x="6006" y="1214"/>
                    </a:lnTo>
                    <a:lnTo>
                      <a:pt x="5922" y="1256"/>
                    </a:lnTo>
                    <a:lnTo>
                      <a:pt x="5901" y="1298"/>
                    </a:lnTo>
                    <a:lnTo>
                      <a:pt x="5859" y="1319"/>
                    </a:lnTo>
                    <a:lnTo>
                      <a:pt x="5776" y="1402"/>
                    </a:lnTo>
                    <a:lnTo>
                      <a:pt x="5755" y="1486"/>
                    </a:lnTo>
                    <a:lnTo>
                      <a:pt x="5713" y="1507"/>
                    </a:lnTo>
                    <a:lnTo>
                      <a:pt x="5692" y="1570"/>
                    </a:lnTo>
                    <a:lnTo>
                      <a:pt x="5608" y="1570"/>
                    </a:lnTo>
                    <a:lnTo>
                      <a:pt x="5545" y="1612"/>
                    </a:lnTo>
                    <a:lnTo>
                      <a:pt x="5399" y="1633"/>
                    </a:lnTo>
                    <a:lnTo>
                      <a:pt x="5357" y="1737"/>
                    </a:lnTo>
                    <a:lnTo>
                      <a:pt x="5357" y="1905"/>
                    </a:lnTo>
                    <a:lnTo>
                      <a:pt x="5294" y="1967"/>
                    </a:lnTo>
                    <a:lnTo>
                      <a:pt x="5294" y="2030"/>
                    </a:lnTo>
                    <a:lnTo>
                      <a:pt x="5273" y="2135"/>
                    </a:lnTo>
                    <a:lnTo>
                      <a:pt x="5294" y="2197"/>
                    </a:lnTo>
                    <a:lnTo>
                      <a:pt x="5169" y="2260"/>
                    </a:lnTo>
                    <a:lnTo>
                      <a:pt x="5085" y="2239"/>
                    </a:lnTo>
                    <a:lnTo>
                      <a:pt x="5043" y="2197"/>
                    </a:lnTo>
                    <a:lnTo>
                      <a:pt x="4834" y="2197"/>
                    </a:lnTo>
                    <a:lnTo>
                      <a:pt x="4709" y="2218"/>
                    </a:lnTo>
                    <a:lnTo>
                      <a:pt x="4604" y="2197"/>
                    </a:lnTo>
                    <a:lnTo>
                      <a:pt x="4520" y="2218"/>
                    </a:lnTo>
                    <a:lnTo>
                      <a:pt x="4311" y="2093"/>
                    </a:lnTo>
                    <a:lnTo>
                      <a:pt x="4227" y="2093"/>
                    </a:lnTo>
                    <a:lnTo>
                      <a:pt x="4185" y="2009"/>
                    </a:lnTo>
                    <a:lnTo>
                      <a:pt x="3997" y="1988"/>
                    </a:lnTo>
                    <a:lnTo>
                      <a:pt x="3872" y="2009"/>
                    </a:lnTo>
                    <a:lnTo>
                      <a:pt x="3704" y="2135"/>
                    </a:lnTo>
                    <a:lnTo>
                      <a:pt x="3621" y="2365"/>
                    </a:lnTo>
                    <a:lnTo>
                      <a:pt x="3516" y="2469"/>
                    </a:lnTo>
                    <a:lnTo>
                      <a:pt x="3349" y="2553"/>
                    </a:lnTo>
                    <a:lnTo>
                      <a:pt x="3286" y="2637"/>
                    </a:lnTo>
                    <a:lnTo>
                      <a:pt x="3181" y="2721"/>
                    </a:lnTo>
                    <a:lnTo>
                      <a:pt x="3056" y="2742"/>
                    </a:lnTo>
                    <a:lnTo>
                      <a:pt x="2972" y="2783"/>
                    </a:lnTo>
                    <a:lnTo>
                      <a:pt x="2846" y="2762"/>
                    </a:lnTo>
                    <a:lnTo>
                      <a:pt x="2763" y="2825"/>
                    </a:lnTo>
                    <a:lnTo>
                      <a:pt x="2616" y="2783"/>
                    </a:lnTo>
                    <a:lnTo>
                      <a:pt x="2449" y="2825"/>
                    </a:lnTo>
                    <a:lnTo>
                      <a:pt x="2449" y="2721"/>
                    </a:lnTo>
                    <a:lnTo>
                      <a:pt x="2532" y="2532"/>
                    </a:lnTo>
                    <a:lnTo>
                      <a:pt x="2532" y="2365"/>
                    </a:lnTo>
                    <a:lnTo>
                      <a:pt x="2365" y="2051"/>
                    </a:lnTo>
                    <a:lnTo>
                      <a:pt x="2323" y="1905"/>
                    </a:lnTo>
                    <a:lnTo>
                      <a:pt x="2135" y="1779"/>
                    </a:lnTo>
                    <a:lnTo>
                      <a:pt x="2051" y="3871"/>
                    </a:lnTo>
                    <a:lnTo>
                      <a:pt x="1821" y="3871"/>
                    </a:lnTo>
                    <a:lnTo>
                      <a:pt x="1675" y="3934"/>
                    </a:lnTo>
                    <a:lnTo>
                      <a:pt x="1612" y="4039"/>
                    </a:lnTo>
                    <a:lnTo>
                      <a:pt x="1528" y="4081"/>
                    </a:lnTo>
                    <a:lnTo>
                      <a:pt x="1486" y="4122"/>
                    </a:lnTo>
                    <a:lnTo>
                      <a:pt x="1486" y="4248"/>
                    </a:lnTo>
                    <a:lnTo>
                      <a:pt x="1403" y="4227"/>
                    </a:lnTo>
                    <a:lnTo>
                      <a:pt x="1319" y="4227"/>
                    </a:lnTo>
                    <a:lnTo>
                      <a:pt x="1277" y="4143"/>
                    </a:lnTo>
                    <a:lnTo>
                      <a:pt x="1193" y="4143"/>
                    </a:lnTo>
                    <a:lnTo>
                      <a:pt x="1152" y="4206"/>
                    </a:lnTo>
                    <a:lnTo>
                      <a:pt x="1047" y="4185"/>
                    </a:lnTo>
                    <a:lnTo>
                      <a:pt x="984" y="4143"/>
                    </a:lnTo>
                    <a:lnTo>
                      <a:pt x="880" y="4185"/>
                    </a:lnTo>
                    <a:lnTo>
                      <a:pt x="754" y="4102"/>
                    </a:lnTo>
                    <a:lnTo>
                      <a:pt x="566" y="4039"/>
                    </a:lnTo>
                    <a:lnTo>
                      <a:pt x="482" y="3871"/>
                    </a:lnTo>
                    <a:lnTo>
                      <a:pt x="545" y="3725"/>
                    </a:lnTo>
                    <a:lnTo>
                      <a:pt x="440" y="3725"/>
                    </a:lnTo>
                    <a:lnTo>
                      <a:pt x="356" y="3599"/>
                    </a:lnTo>
                    <a:lnTo>
                      <a:pt x="231" y="3662"/>
                    </a:lnTo>
                    <a:lnTo>
                      <a:pt x="168" y="3767"/>
                    </a:lnTo>
                    <a:lnTo>
                      <a:pt x="210" y="3788"/>
                    </a:lnTo>
                    <a:lnTo>
                      <a:pt x="210" y="3871"/>
                    </a:lnTo>
                    <a:lnTo>
                      <a:pt x="64" y="3892"/>
                    </a:lnTo>
                    <a:lnTo>
                      <a:pt x="1" y="3934"/>
                    </a:lnTo>
                    <a:lnTo>
                      <a:pt x="22" y="4122"/>
                    </a:lnTo>
                    <a:lnTo>
                      <a:pt x="210" y="4248"/>
                    </a:lnTo>
                    <a:lnTo>
                      <a:pt x="336" y="4625"/>
                    </a:lnTo>
                    <a:lnTo>
                      <a:pt x="336" y="4771"/>
                    </a:lnTo>
                    <a:lnTo>
                      <a:pt x="461" y="5085"/>
                    </a:lnTo>
                    <a:lnTo>
                      <a:pt x="545" y="5441"/>
                    </a:lnTo>
                    <a:lnTo>
                      <a:pt x="691" y="5650"/>
                    </a:lnTo>
                    <a:lnTo>
                      <a:pt x="691" y="5775"/>
                    </a:lnTo>
                    <a:lnTo>
                      <a:pt x="859" y="6027"/>
                    </a:lnTo>
                    <a:lnTo>
                      <a:pt x="859" y="6110"/>
                    </a:lnTo>
                    <a:lnTo>
                      <a:pt x="900" y="6299"/>
                    </a:lnTo>
                    <a:lnTo>
                      <a:pt x="880" y="6487"/>
                    </a:lnTo>
                    <a:lnTo>
                      <a:pt x="796" y="6550"/>
                    </a:lnTo>
                    <a:lnTo>
                      <a:pt x="754" y="6550"/>
                    </a:lnTo>
                    <a:lnTo>
                      <a:pt x="691" y="6508"/>
                    </a:lnTo>
                    <a:lnTo>
                      <a:pt x="649" y="6550"/>
                    </a:lnTo>
                    <a:lnTo>
                      <a:pt x="649" y="6717"/>
                    </a:lnTo>
                    <a:lnTo>
                      <a:pt x="733" y="6863"/>
                    </a:lnTo>
                    <a:lnTo>
                      <a:pt x="838" y="6968"/>
                    </a:lnTo>
                    <a:lnTo>
                      <a:pt x="942" y="7156"/>
                    </a:lnTo>
                    <a:lnTo>
                      <a:pt x="859" y="7282"/>
                    </a:lnTo>
                    <a:lnTo>
                      <a:pt x="880" y="7449"/>
                    </a:lnTo>
                    <a:lnTo>
                      <a:pt x="838" y="7554"/>
                    </a:lnTo>
                    <a:lnTo>
                      <a:pt x="838" y="7659"/>
                    </a:lnTo>
                    <a:lnTo>
                      <a:pt x="900" y="7700"/>
                    </a:lnTo>
                    <a:lnTo>
                      <a:pt x="900" y="7596"/>
                    </a:lnTo>
                    <a:lnTo>
                      <a:pt x="1005" y="7533"/>
                    </a:lnTo>
                    <a:lnTo>
                      <a:pt x="1152" y="7554"/>
                    </a:lnTo>
                    <a:lnTo>
                      <a:pt x="1172" y="7679"/>
                    </a:lnTo>
                    <a:lnTo>
                      <a:pt x="1110" y="7721"/>
                    </a:lnTo>
                    <a:lnTo>
                      <a:pt x="1172" y="7742"/>
                    </a:lnTo>
                    <a:lnTo>
                      <a:pt x="1256" y="7679"/>
                    </a:lnTo>
                    <a:lnTo>
                      <a:pt x="1361" y="7742"/>
                    </a:lnTo>
                    <a:lnTo>
                      <a:pt x="1361" y="7868"/>
                    </a:lnTo>
                    <a:lnTo>
                      <a:pt x="1403" y="7847"/>
                    </a:lnTo>
                    <a:lnTo>
                      <a:pt x="1696" y="7972"/>
                    </a:lnTo>
                    <a:lnTo>
                      <a:pt x="1737" y="7951"/>
                    </a:lnTo>
                    <a:lnTo>
                      <a:pt x="1800" y="7972"/>
                    </a:lnTo>
                    <a:lnTo>
                      <a:pt x="1821" y="7889"/>
                    </a:lnTo>
                    <a:lnTo>
                      <a:pt x="1926" y="7868"/>
                    </a:lnTo>
                    <a:lnTo>
                      <a:pt x="2051" y="7742"/>
                    </a:lnTo>
                    <a:lnTo>
                      <a:pt x="2198" y="7763"/>
                    </a:lnTo>
                    <a:lnTo>
                      <a:pt x="2219" y="7721"/>
                    </a:lnTo>
                    <a:lnTo>
                      <a:pt x="2344" y="7721"/>
                    </a:lnTo>
                    <a:lnTo>
                      <a:pt x="2512" y="7763"/>
                    </a:lnTo>
                    <a:lnTo>
                      <a:pt x="2574" y="7742"/>
                    </a:lnTo>
                    <a:lnTo>
                      <a:pt x="2721" y="7742"/>
                    </a:lnTo>
                    <a:lnTo>
                      <a:pt x="2742" y="7679"/>
                    </a:lnTo>
                    <a:lnTo>
                      <a:pt x="2784" y="7638"/>
                    </a:lnTo>
                    <a:lnTo>
                      <a:pt x="2867" y="7596"/>
                    </a:lnTo>
                    <a:lnTo>
                      <a:pt x="2930" y="7638"/>
                    </a:lnTo>
                    <a:lnTo>
                      <a:pt x="2951" y="7533"/>
                    </a:lnTo>
                    <a:lnTo>
                      <a:pt x="3035" y="7470"/>
                    </a:lnTo>
                    <a:lnTo>
                      <a:pt x="3349" y="7470"/>
                    </a:lnTo>
                    <a:lnTo>
                      <a:pt x="3474" y="7554"/>
                    </a:lnTo>
                    <a:lnTo>
                      <a:pt x="3558" y="7533"/>
                    </a:lnTo>
                    <a:lnTo>
                      <a:pt x="3558" y="7470"/>
                    </a:lnTo>
                    <a:lnTo>
                      <a:pt x="3725" y="7449"/>
                    </a:lnTo>
                    <a:lnTo>
                      <a:pt x="3997" y="7533"/>
                    </a:lnTo>
                    <a:lnTo>
                      <a:pt x="4081" y="7575"/>
                    </a:lnTo>
                    <a:lnTo>
                      <a:pt x="4353" y="7638"/>
                    </a:lnTo>
                    <a:lnTo>
                      <a:pt x="4395" y="7596"/>
                    </a:lnTo>
                    <a:lnTo>
                      <a:pt x="4353" y="7533"/>
                    </a:lnTo>
                    <a:lnTo>
                      <a:pt x="4437" y="7449"/>
                    </a:lnTo>
                    <a:lnTo>
                      <a:pt x="4541" y="7449"/>
                    </a:lnTo>
                    <a:lnTo>
                      <a:pt x="4667" y="7491"/>
                    </a:lnTo>
                    <a:lnTo>
                      <a:pt x="4876" y="7491"/>
                    </a:lnTo>
                    <a:lnTo>
                      <a:pt x="4876" y="7470"/>
                    </a:lnTo>
                    <a:lnTo>
                      <a:pt x="4813" y="7387"/>
                    </a:lnTo>
                    <a:lnTo>
                      <a:pt x="4855" y="7303"/>
                    </a:lnTo>
                    <a:lnTo>
                      <a:pt x="5022" y="7240"/>
                    </a:lnTo>
                    <a:lnTo>
                      <a:pt x="5190" y="7240"/>
                    </a:lnTo>
                    <a:lnTo>
                      <a:pt x="5253" y="7303"/>
                    </a:lnTo>
                    <a:lnTo>
                      <a:pt x="5378" y="7303"/>
                    </a:lnTo>
                    <a:lnTo>
                      <a:pt x="5504" y="7219"/>
                    </a:lnTo>
                    <a:lnTo>
                      <a:pt x="5713" y="7156"/>
                    </a:lnTo>
                    <a:lnTo>
                      <a:pt x="5713" y="7135"/>
                    </a:lnTo>
                    <a:lnTo>
                      <a:pt x="5859" y="7073"/>
                    </a:lnTo>
                    <a:lnTo>
                      <a:pt x="5922" y="6968"/>
                    </a:lnTo>
                    <a:lnTo>
                      <a:pt x="6320" y="6717"/>
                    </a:lnTo>
                    <a:lnTo>
                      <a:pt x="6424" y="6612"/>
                    </a:lnTo>
                    <a:lnTo>
                      <a:pt x="6424" y="6591"/>
                    </a:lnTo>
                    <a:lnTo>
                      <a:pt x="6508" y="6591"/>
                    </a:lnTo>
                    <a:lnTo>
                      <a:pt x="7115" y="5985"/>
                    </a:lnTo>
                    <a:lnTo>
                      <a:pt x="7136" y="5922"/>
                    </a:lnTo>
                    <a:lnTo>
                      <a:pt x="7198" y="5922"/>
                    </a:lnTo>
                    <a:lnTo>
                      <a:pt x="7282" y="5796"/>
                    </a:lnTo>
                    <a:lnTo>
                      <a:pt x="7387" y="5755"/>
                    </a:lnTo>
                    <a:lnTo>
                      <a:pt x="7429" y="5587"/>
                    </a:lnTo>
                    <a:lnTo>
                      <a:pt x="7596" y="5399"/>
                    </a:lnTo>
                    <a:lnTo>
                      <a:pt x="7847" y="5022"/>
                    </a:lnTo>
                    <a:lnTo>
                      <a:pt x="7910" y="4834"/>
                    </a:lnTo>
                    <a:lnTo>
                      <a:pt x="8014" y="4834"/>
                    </a:lnTo>
                    <a:lnTo>
                      <a:pt x="8077" y="4708"/>
                    </a:lnTo>
                    <a:lnTo>
                      <a:pt x="8077" y="4646"/>
                    </a:lnTo>
                    <a:lnTo>
                      <a:pt x="8182" y="4520"/>
                    </a:lnTo>
                    <a:lnTo>
                      <a:pt x="8266" y="4394"/>
                    </a:lnTo>
                    <a:lnTo>
                      <a:pt x="8391" y="4311"/>
                    </a:lnTo>
                    <a:lnTo>
                      <a:pt x="8433" y="4227"/>
                    </a:lnTo>
                    <a:lnTo>
                      <a:pt x="8538" y="4185"/>
                    </a:lnTo>
                    <a:lnTo>
                      <a:pt x="8579" y="4122"/>
                    </a:lnTo>
                    <a:lnTo>
                      <a:pt x="8621" y="4122"/>
                    </a:lnTo>
                    <a:lnTo>
                      <a:pt x="8789" y="3934"/>
                    </a:lnTo>
                    <a:lnTo>
                      <a:pt x="8810" y="3830"/>
                    </a:lnTo>
                    <a:lnTo>
                      <a:pt x="8893" y="3725"/>
                    </a:lnTo>
                    <a:lnTo>
                      <a:pt x="8935" y="3516"/>
                    </a:lnTo>
                    <a:lnTo>
                      <a:pt x="9019" y="3348"/>
                    </a:lnTo>
                    <a:lnTo>
                      <a:pt x="9040" y="3160"/>
                    </a:lnTo>
                    <a:lnTo>
                      <a:pt x="9123" y="2951"/>
                    </a:lnTo>
                    <a:lnTo>
                      <a:pt x="9103" y="2951"/>
                    </a:lnTo>
                    <a:lnTo>
                      <a:pt x="9165" y="2846"/>
                    </a:lnTo>
                    <a:lnTo>
                      <a:pt x="9165" y="2825"/>
                    </a:lnTo>
                    <a:lnTo>
                      <a:pt x="9061" y="2825"/>
                    </a:lnTo>
                    <a:lnTo>
                      <a:pt x="8935" y="2762"/>
                    </a:lnTo>
                    <a:lnTo>
                      <a:pt x="8830" y="2762"/>
                    </a:lnTo>
                    <a:lnTo>
                      <a:pt x="8768" y="2825"/>
                    </a:lnTo>
                    <a:lnTo>
                      <a:pt x="8768" y="2909"/>
                    </a:lnTo>
                    <a:lnTo>
                      <a:pt x="8726" y="3014"/>
                    </a:lnTo>
                    <a:lnTo>
                      <a:pt x="8663" y="3034"/>
                    </a:lnTo>
                    <a:lnTo>
                      <a:pt x="8454" y="3034"/>
                    </a:lnTo>
                    <a:lnTo>
                      <a:pt x="8266" y="2930"/>
                    </a:lnTo>
                    <a:lnTo>
                      <a:pt x="8182" y="2804"/>
                    </a:lnTo>
                    <a:lnTo>
                      <a:pt x="8140" y="2742"/>
                    </a:lnTo>
                    <a:lnTo>
                      <a:pt x="8098" y="2658"/>
                    </a:lnTo>
                    <a:lnTo>
                      <a:pt x="8161" y="2532"/>
                    </a:lnTo>
                    <a:lnTo>
                      <a:pt x="8286" y="2281"/>
                    </a:lnTo>
                    <a:lnTo>
                      <a:pt x="8307" y="2177"/>
                    </a:lnTo>
                    <a:lnTo>
                      <a:pt x="8412" y="2114"/>
                    </a:lnTo>
                    <a:lnTo>
                      <a:pt x="8579" y="2197"/>
                    </a:lnTo>
                    <a:lnTo>
                      <a:pt x="8663" y="2260"/>
                    </a:lnTo>
                    <a:lnTo>
                      <a:pt x="8768" y="2323"/>
                    </a:lnTo>
                    <a:lnTo>
                      <a:pt x="8768" y="2135"/>
                    </a:lnTo>
                    <a:lnTo>
                      <a:pt x="8768" y="1988"/>
                    </a:lnTo>
                    <a:lnTo>
                      <a:pt x="8810" y="1800"/>
                    </a:lnTo>
                    <a:lnTo>
                      <a:pt x="8810" y="1361"/>
                    </a:lnTo>
                    <a:lnTo>
                      <a:pt x="8789" y="1214"/>
                    </a:lnTo>
                    <a:lnTo>
                      <a:pt x="8747" y="1109"/>
                    </a:lnTo>
                    <a:lnTo>
                      <a:pt x="8747" y="1005"/>
                    </a:lnTo>
                    <a:lnTo>
                      <a:pt x="8747" y="984"/>
                    </a:lnTo>
                    <a:lnTo>
                      <a:pt x="8747" y="733"/>
                    </a:lnTo>
                    <a:lnTo>
                      <a:pt x="8684" y="586"/>
                    </a:lnTo>
                    <a:lnTo>
                      <a:pt x="8642" y="440"/>
                    </a:lnTo>
                    <a:lnTo>
                      <a:pt x="8621" y="273"/>
                    </a:lnTo>
                    <a:lnTo>
                      <a:pt x="8517" y="168"/>
                    </a:lnTo>
                    <a:lnTo>
                      <a:pt x="8328" y="126"/>
                    </a:lnTo>
                    <a:lnTo>
                      <a:pt x="8182" y="147"/>
                    </a:lnTo>
                    <a:lnTo>
                      <a:pt x="8098" y="168"/>
                    </a:lnTo>
                    <a:lnTo>
                      <a:pt x="8056" y="147"/>
                    </a:lnTo>
                    <a:lnTo>
                      <a:pt x="7910" y="105"/>
                    </a:lnTo>
                    <a:lnTo>
                      <a:pt x="7847" y="105"/>
                    </a:lnTo>
                    <a:lnTo>
                      <a:pt x="7784" y="21"/>
                    </a:lnTo>
                    <a:lnTo>
                      <a:pt x="765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21" name="Google Shape;499;p35">
              <a:extLst>
                <a:ext uri="{FF2B5EF4-FFF2-40B4-BE49-F238E27FC236}">
                  <a16:creationId xmlns:a16="http://schemas.microsoft.com/office/drawing/2014/main" id="{4EB2CE76-CBE9-47B5-ACDF-CF44191595BC}"/>
                </a:ext>
              </a:extLst>
            </p:cNvPr>
            <p:cNvSpPr/>
            <p:nvPr/>
          </p:nvSpPr>
          <p:spPr>
            <a:xfrm>
              <a:off x="2736350" y="2969700"/>
              <a:ext cx="39250" cy="12050"/>
            </a:xfrm>
            <a:custGeom>
              <a:avLst/>
              <a:gdLst/>
              <a:ahLst/>
              <a:cxnLst/>
              <a:rect l="l" t="t" r="r" b="b"/>
              <a:pathLst>
                <a:path w="1570" h="482" extrusionOk="0">
                  <a:moveTo>
                    <a:pt x="189" y="0"/>
                  </a:moveTo>
                  <a:lnTo>
                    <a:pt x="126" y="84"/>
                  </a:lnTo>
                  <a:lnTo>
                    <a:pt x="21" y="147"/>
                  </a:lnTo>
                  <a:lnTo>
                    <a:pt x="21" y="209"/>
                  </a:lnTo>
                  <a:lnTo>
                    <a:pt x="0" y="272"/>
                  </a:lnTo>
                  <a:lnTo>
                    <a:pt x="42" y="377"/>
                  </a:lnTo>
                  <a:lnTo>
                    <a:pt x="314" y="377"/>
                  </a:lnTo>
                  <a:lnTo>
                    <a:pt x="398" y="398"/>
                  </a:lnTo>
                  <a:lnTo>
                    <a:pt x="607" y="356"/>
                  </a:lnTo>
                  <a:lnTo>
                    <a:pt x="691" y="377"/>
                  </a:lnTo>
                  <a:lnTo>
                    <a:pt x="837" y="293"/>
                  </a:lnTo>
                  <a:cubicBezTo>
                    <a:pt x="1026" y="398"/>
                    <a:pt x="1235" y="356"/>
                    <a:pt x="1423" y="481"/>
                  </a:cubicBezTo>
                  <a:lnTo>
                    <a:pt x="1570" y="460"/>
                  </a:lnTo>
                  <a:lnTo>
                    <a:pt x="1528" y="398"/>
                  </a:lnTo>
                  <a:lnTo>
                    <a:pt x="1444" y="460"/>
                  </a:lnTo>
                  <a:lnTo>
                    <a:pt x="1444" y="440"/>
                  </a:lnTo>
                  <a:cubicBezTo>
                    <a:pt x="1360" y="377"/>
                    <a:pt x="1318" y="356"/>
                    <a:pt x="1235" y="335"/>
                  </a:cubicBezTo>
                  <a:lnTo>
                    <a:pt x="1277" y="293"/>
                  </a:lnTo>
                  <a:lnTo>
                    <a:pt x="1130" y="251"/>
                  </a:lnTo>
                  <a:lnTo>
                    <a:pt x="1046" y="335"/>
                  </a:lnTo>
                  <a:cubicBezTo>
                    <a:pt x="1005" y="335"/>
                    <a:pt x="942" y="335"/>
                    <a:pt x="921" y="293"/>
                  </a:cubicBezTo>
                  <a:lnTo>
                    <a:pt x="921" y="272"/>
                  </a:lnTo>
                  <a:lnTo>
                    <a:pt x="1046" y="147"/>
                  </a:lnTo>
                  <a:lnTo>
                    <a:pt x="942" y="105"/>
                  </a:lnTo>
                  <a:lnTo>
                    <a:pt x="921" y="42"/>
                  </a:lnTo>
                  <a:lnTo>
                    <a:pt x="837" y="0"/>
                  </a:lnTo>
                  <a:lnTo>
                    <a:pt x="607" y="42"/>
                  </a:lnTo>
                  <a:lnTo>
                    <a:pt x="1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2" name="Google Shape;500;p35">
              <a:extLst>
                <a:ext uri="{FF2B5EF4-FFF2-40B4-BE49-F238E27FC236}">
                  <a16:creationId xmlns:a16="http://schemas.microsoft.com/office/drawing/2014/main" id="{2EB1D953-0BA5-4517-9D36-64516189CE56}"/>
                </a:ext>
              </a:extLst>
            </p:cNvPr>
            <p:cNvSpPr/>
            <p:nvPr/>
          </p:nvSpPr>
          <p:spPr>
            <a:xfrm>
              <a:off x="2668350" y="2948250"/>
              <a:ext cx="55475" cy="36625"/>
            </a:xfrm>
            <a:custGeom>
              <a:avLst/>
              <a:gdLst/>
              <a:ahLst/>
              <a:cxnLst/>
              <a:rect l="l" t="t" r="r" b="b"/>
              <a:pathLst>
                <a:path w="2219" h="1465" extrusionOk="0">
                  <a:moveTo>
                    <a:pt x="481" y="0"/>
                  </a:moveTo>
                  <a:lnTo>
                    <a:pt x="293" y="42"/>
                  </a:lnTo>
                  <a:lnTo>
                    <a:pt x="230" y="147"/>
                  </a:lnTo>
                  <a:lnTo>
                    <a:pt x="230" y="209"/>
                  </a:lnTo>
                  <a:lnTo>
                    <a:pt x="189" y="314"/>
                  </a:lnTo>
                  <a:lnTo>
                    <a:pt x="230" y="398"/>
                  </a:lnTo>
                  <a:lnTo>
                    <a:pt x="189" y="523"/>
                  </a:lnTo>
                  <a:lnTo>
                    <a:pt x="105" y="586"/>
                  </a:lnTo>
                  <a:lnTo>
                    <a:pt x="84" y="607"/>
                  </a:lnTo>
                  <a:lnTo>
                    <a:pt x="126" y="733"/>
                  </a:lnTo>
                  <a:lnTo>
                    <a:pt x="126" y="837"/>
                  </a:lnTo>
                  <a:lnTo>
                    <a:pt x="126" y="900"/>
                  </a:lnTo>
                  <a:lnTo>
                    <a:pt x="0" y="1046"/>
                  </a:lnTo>
                  <a:lnTo>
                    <a:pt x="0" y="1109"/>
                  </a:lnTo>
                  <a:lnTo>
                    <a:pt x="63" y="1130"/>
                  </a:lnTo>
                  <a:lnTo>
                    <a:pt x="126" y="1256"/>
                  </a:lnTo>
                  <a:lnTo>
                    <a:pt x="84" y="1339"/>
                  </a:lnTo>
                  <a:lnTo>
                    <a:pt x="189" y="1402"/>
                  </a:lnTo>
                  <a:lnTo>
                    <a:pt x="230" y="1444"/>
                  </a:lnTo>
                  <a:lnTo>
                    <a:pt x="293" y="1465"/>
                  </a:lnTo>
                  <a:lnTo>
                    <a:pt x="377" y="1318"/>
                  </a:lnTo>
                  <a:lnTo>
                    <a:pt x="502" y="1130"/>
                  </a:lnTo>
                  <a:lnTo>
                    <a:pt x="502" y="1088"/>
                  </a:lnTo>
                  <a:lnTo>
                    <a:pt x="544" y="984"/>
                  </a:lnTo>
                  <a:lnTo>
                    <a:pt x="607" y="1046"/>
                  </a:lnTo>
                  <a:lnTo>
                    <a:pt x="691" y="1046"/>
                  </a:lnTo>
                  <a:lnTo>
                    <a:pt x="753" y="921"/>
                  </a:lnTo>
                  <a:lnTo>
                    <a:pt x="837" y="984"/>
                  </a:lnTo>
                  <a:lnTo>
                    <a:pt x="837" y="1088"/>
                  </a:lnTo>
                  <a:lnTo>
                    <a:pt x="921" y="1130"/>
                  </a:lnTo>
                  <a:lnTo>
                    <a:pt x="1067" y="1088"/>
                  </a:lnTo>
                  <a:lnTo>
                    <a:pt x="1235" y="942"/>
                  </a:lnTo>
                  <a:lnTo>
                    <a:pt x="1381" y="900"/>
                  </a:lnTo>
                  <a:lnTo>
                    <a:pt x="1569" y="921"/>
                  </a:lnTo>
                  <a:lnTo>
                    <a:pt x="1674" y="900"/>
                  </a:lnTo>
                  <a:lnTo>
                    <a:pt x="1758" y="942"/>
                  </a:lnTo>
                  <a:lnTo>
                    <a:pt x="1883" y="984"/>
                  </a:lnTo>
                  <a:lnTo>
                    <a:pt x="2072" y="1005"/>
                  </a:lnTo>
                  <a:lnTo>
                    <a:pt x="2093" y="921"/>
                  </a:lnTo>
                  <a:lnTo>
                    <a:pt x="2176" y="921"/>
                  </a:lnTo>
                  <a:lnTo>
                    <a:pt x="2218" y="816"/>
                  </a:lnTo>
                  <a:lnTo>
                    <a:pt x="2176" y="733"/>
                  </a:lnTo>
                  <a:lnTo>
                    <a:pt x="1946" y="607"/>
                  </a:lnTo>
                  <a:lnTo>
                    <a:pt x="1862" y="607"/>
                  </a:lnTo>
                  <a:lnTo>
                    <a:pt x="1695" y="565"/>
                  </a:lnTo>
                  <a:lnTo>
                    <a:pt x="1632" y="565"/>
                  </a:lnTo>
                  <a:lnTo>
                    <a:pt x="1465" y="502"/>
                  </a:lnTo>
                  <a:lnTo>
                    <a:pt x="1277" y="398"/>
                  </a:lnTo>
                  <a:lnTo>
                    <a:pt x="1172" y="398"/>
                  </a:lnTo>
                  <a:lnTo>
                    <a:pt x="1256" y="377"/>
                  </a:lnTo>
                  <a:lnTo>
                    <a:pt x="1423" y="419"/>
                  </a:lnTo>
                  <a:lnTo>
                    <a:pt x="1674" y="419"/>
                  </a:lnTo>
                  <a:lnTo>
                    <a:pt x="1779" y="398"/>
                  </a:lnTo>
                  <a:lnTo>
                    <a:pt x="1695" y="356"/>
                  </a:lnTo>
                  <a:lnTo>
                    <a:pt x="1632" y="356"/>
                  </a:lnTo>
                  <a:lnTo>
                    <a:pt x="1444" y="314"/>
                  </a:lnTo>
                  <a:lnTo>
                    <a:pt x="1360" y="147"/>
                  </a:lnTo>
                  <a:lnTo>
                    <a:pt x="1256" y="147"/>
                  </a:lnTo>
                  <a:lnTo>
                    <a:pt x="1214" y="168"/>
                  </a:lnTo>
                  <a:lnTo>
                    <a:pt x="1130" y="105"/>
                  </a:lnTo>
                  <a:lnTo>
                    <a:pt x="649" y="0"/>
                  </a:lnTo>
                  <a:lnTo>
                    <a:pt x="586" y="42"/>
                  </a:lnTo>
                  <a:lnTo>
                    <a:pt x="4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3" name="Google Shape;501;p35">
              <a:extLst>
                <a:ext uri="{FF2B5EF4-FFF2-40B4-BE49-F238E27FC236}">
                  <a16:creationId xmlns:a16="http://schemas.microsoft.com/office/drawing/2014/main" id="{52D0F525-26D3-40EA-A538-E5F3BB5814B0}"/>
                </a:ext>
              </a:extLst>
            </p:cNvPr>
            <p:cNvSpPr/>
            <p:nvPr/>
          </p:nvSpPr>
          <p:spPr>
            <a:xfrm>
              <a:off x="2980100" y="1451675"/>
              <a:ext cx="608375" cy="778925"/>
            </a:xfrm>
            <a:custGeom>
              <a:avLst/>
              <a:gdLst/>
              <a:ahLst/>
              <a:cxnLst/>
              <a:rect l="l" t="t" r="r" b="b"/>
              <a:pathLst>
                <a:path w="24335" h="31157" extrusionOk="0">
                  <a:moveTo>
                    <a:pt x="19167" y="16300"/>
                  </a:moveTo>
                  <a:lnTo>
                    <a:pt x="19161" y="16311"/>
                  </a:lnTo>
                  <a:lnTo>
                    <a:pt x="19167" y="16321"/>
                  </a:lnTo>
                  <a:lnTo>
                    <a:pt x="19167" y="16300"/>
                  </a:lnTo>
                  <a:close/>
                  <a:moveTo>
                    <a:pt x="16572" y="17849"/>
                  </a:moveTo>
                  <a:lnTo>
                    <a:pt x="16593" y="17870"/>
                  </a:lnTo>
                  <a:lnTo>
                    <a:pt x="16509" y="17870"/>
                  </a:lnTo>
                  <a:lnTo>
                    <a:pt x="16509" y="17849"/>
                  </a:lnTo>
                  <a:close/>
                  <a:moveTo>
                    <a:pt x="4771" y="22933"/>
                  </a:moveTo>
                  <a:lnTo>
                    <a:pt x="4813" y="22996"/>
                  </a:lnTo>
                  <a:lnTo>
                    <a:pt x="4792" y="23038"/>
                  </a:lnTo>
                  <a:lnTo>
                    <a:pt x="4750" y="23038"/>
                  </a:lnTo>
                  <a:lnTo>
                    <a:pt x="4688" y="23059"/>
                  </a:lnTo>
                  <a:lnTo>
                    <a:pt x="4709" y="23142"/>
                  </a:lnTo>
                  <a:lnTo>
                    <a:pt x="4792" y="23205"/>
                  </a:lnTo>
                  <a:lnTo>
                    <a:pt x="4960" y="23205"/>
                  </a:lnTo>
                  <a:lnTo>
                    <a:pt x="4981" y="23163"/>
                  </a:lnTo>
                  <a:lnTo>
                    <a:pt x="4960" y="23121"/>
                  </a:lnTo>
                  <a:lnTo>
                    <a:pt x="4960" y="23059"/>
                  </a:lnTo>
                  <a:lnTo>
                    <a:pt x="5001" y="23038"/>
                  </a:lnTo>
                  <a:lnTo>
                    <a:pt x="5127" y="23059"/>
                  </a:lnTo>
                  <a:lnTo>
                    <a:pt x="5169" y="23121"/>
                  </a:lnTo>
                  <a:lnTo>
                    <a:pt x="5106" y="23163"/>
                  </a:lnTo>
                  <a:lnTo>
                    <a:pt x="4960" y="23226"/>
                  </a:lnTo>
                  <a:lnTo>
                    <a:pt x="4750" y="23226"/>
                  </a:lnTo>
                  <a:lnTo>
                    <a:pt x="4750" y="23268"/>
                  </a:lnTo>
                  <a:lnTo>
                    <a:pt x="4855" y="23435"/>
                  </a:lnTo>
                  <a:lnTo>
                    <a:pt x="4981" y="23519"/>
                  </a:lnTo>
                  <a:lnTo>
                    <a:pt x="5064" y="23540"/>
                  </a:lnTo>
                  <a:lnTo>
                    <a:pt x="5085" y="23519"/>
                  </a:lnTo>
                  <a:lnTo>
                    <a:pt x="5190" y="23477"/>
                  </a:lnTo>
                  <a:lnTo>
                    <a:pt x="5211" y="23540"/>
                  </a:lnTo>
                  <a:lnTo>
                    <a:pt x="5190" y="23561"/>
                  </a:lnTo>
                  <a:lnTo>
                    <a:pt x="5127" y="23561"/>
                  </a:lnTo>
                  <a:lnTo>
                    <a:pt x="5064" y="23582"/>
                  </a:lnTo>
                  <a:lnTo>
                    <a:pt x="4897" y="23540"/>
                  </a:lnTo>
                  <a:lnTo>
                    <a:pt x="4771" y="23477"/>
                  </a:lnTo>
                  <a:lnTo>
                    <a:pt x="4646" y="23352"/>
                  </a:lnTo>
                  <a:lnTo>
                    <a:pt x="4541" y="23310"/>
                  </a:lnTo>
                  <a:lnTo>
                    <a:pt x="4436" y="23310"/>
                  </a:lnTo>
                  <a:lnTo>
                    <a:pt x="4332" y="23205"/>
                  </a:lnTo>
                  <a:lnTo>
                    <a:pt x="4185" y="23142"/>
                  </a:lnTo>
                  <a:lnTo>
                    <a:pt x="4164" y="23121"/>
                  </a:lnTo>
                  <a:lnTo>
                    <a:pt x="4081" y="23121"/>
                  </a:lnTo>
                  <a:lnTo>
                    <a:pt x="4018" y="23142"/>
                  </a:lnTo>
                  <a:lnTo>
                    <a:pt x="3913" y="23142"/>
                  </a:lnTo>
                  <a:lnTo>
                    <a:pt x="3892" y="23132"/>
                  </a:lnTo>
                  <a:lnTo>
                    <a:pt x="3892" y="23132"/>
                  </a:lnTo>
                  <a:lnTo>
                    <a:pt x="3913" y="23121"/>
                  </a:lnTo>
                  <a:lnTo>
                    <a:pt x="3976" y="23121"/>
                  </a:lnTo>
                  <a:lnTo>
                    <a:pt x="4123" y="23100"/>
                  </a:lnTo>
                  <a:lnTo>
                    <a:pt x="4164" y="23038"/>
                  </a:lnTo>
                  <a:lnTo>
                    <a:pt x="4185" y="23038"/>
                  </a:lnTo>
                  <a:lnTo>
                    <a:pt x="4185" y="23100"/>
                  </a:lnTo>
                  <a:lnTo>
                    <a:pt x="4248" y="23121"/>
                  </a:lnTo>
                  <a:lnTo>
                    <a:pt x="4332" y="23121"/>
                  </a:lnTo>
                  <a:lnTo>
                    <a:pt x="4436" y="23247"/>
                  </a:lnTo>
                  <a:lnTo>
                    <a:pt x="4478" y="23268"/>
                  </a:lnTo>
                  <a:lnTo>
                    <a:pt x="4562" y="23226"/>
                  </a:lnTo>
                  <a:lnTo>
                    <a:pt x="4604" y="23142"/>
                  </a:lnTo>
                  <a:lnTo>
                    <a:pt x="4604" y="23059"/>
                  </a:lnTo>
                  <a:lnTo>
                    <a:pt x="4583" y="23017"/>
                  </a:lnTo>
                  <a:lnTo>
                    <a:pt x="4583" y="22954"/>
                  </a:lnTo>
                  <a:lnTo>
                    <a:pt x="4688" y="22954"/>
                  </a:lnTo>
                  <a:lnTo>
                    <a:pt x="4709" y="22933"/>
                  </a:lnTo>
                  <a:close/>
                  <a:moveTo>
                    <a:pt x="4269" y="25193"/>
                  </a:moveTo>
                  <a:lnTo>
                    <a:pt x="4290" y="25277"/>
                  </a:lnTo>
                  <a:lnTo>
                    <a:pt x="4395" y="25297"/>
                  </a:lnTo>
                  <a:lnTo>
                    <a:pt x="4436" y="25339"/>
                  </a:lnTo>
                  <a:lnTo>
                    <a:pt x="4353" y="25339"/>
                  </a:lnTo>
                  <a:lnTo>
                    <a:pt x="4290" y="25318"/>
                  </a:lnTo>
                  <a:lnTo>
                    <a:pt x="4123" y="25318"/>
                  </a:lnTo>
                  <a:lnTo>
                    <a:pt x="4060" y="25381"/>
                  </a:lnTo>
                  <a:lnTo>
                    <a:pt x="4039" y="25318"/>
                  </a:lnTo>
                  <a:lnTo>
                    <a:pt x="3976" y="25339"/>
                  </a:lnTo>
                  <a:lnTo>
                    <a:pt x="3955" y="25444"/>
                  </a:lnTo>
                  <a:lnTo>
                    <a:pt x="3913" y="25486"/>
                  </a:lnTo>
                  <a:lnTo>
                    <a:pt x="3851" y="25528"/>
                  </a:lnTo>
                  <a:lnTo>
                    <a:pt x="3725" y="25549"/>
                  </a:lnTo>
                  <a:lnTo>
                    <a:pt x="3641" y="25611"/>
                  </a:lnTo>
                  <a:lnTo>
                    <a:pt x="3725" y="25528"/>
                  </a:lnTo>
                  <a:lnTo>
                    <a:pt x="3830" y="25507"/>
                  </a:lnTo>
                  <a:lnTo>
                    <a:pt x="3872" y="25444"/>
                  </a:lnTo>
                  <a:lnTo>
                    <a:pt x="3913" y="25381"/>
                  </a:lnTo>
                  <a:lnTo>
                    <a:pt x="3955" y="25318"/>
                  </a:lnTo>
                  <a:lnTo>
                    <a:pt x="4018" y="25318"/>
                  </a:lnTo>
                  <a:lnTo>
                    <a:pt x="4227" y="25193"/>
                  </a:lnTo>
                  <a:close/>
                  <a:moveTo>
                    <a:pt x="16614" y="1"/>
                  </a:moveTo>
                  <a:lnTo>
                    <a:pt x="16530" y="22"/>
                  </a:lnTo>
                  <a:lnTo>
                    <a:pt x="16489" y="84"/>
                  </a:lnTo>
                  <a:lnTo>
                    <a:pt x="16489" y="168"/>
                  </a:lnTo>
                  <a:lnTo>
                    <a:pt x="16509" y="273"/>
                  </a:lnTo>
                  <a:lnTo>
                    <a:pt x="16509" y="336"/>
                  </a:lnTo>
                  <a:lnTo>
                    <a:pt x="16468" y="398"/>
                  </a:lnTo>
                  <a:lnTo>
                    <a:pt x="16405" y="336"/>
                  </a:lnTo>
                  <a:lnTo>
                    <a:pt x="16384" y="210"/>
                  </a:lnTo>
                  <a:lnTo>
                    <a:pt x="16321" y="126"/>
                  </a:lnTo>
                  <a:lnTo>
                    <a:pt x="16279" y="126"/>
                  </a:lnTo>
                  <a:lnTo>
                    <a:pt x="16216" y="84"/>
                  </a:lnTo>
                  <a:lnTo>
                    <a:pt x="16175" y="64"/>
                  </a:lnTo>
                  <a:lnTo>
                    <a:pt x="16154" y="105"/>
                  </a:lnTo>
                  <a:lnTo>
                    <a:pt x="16112" y="210"/>
                  </a:lnTo>
                  <a:lnTo>
                    <a:pt x="16070" y="273"/>
                  </a:lnTo>
                  <a:lnTo>
                    <a:pt x="15986" y="231"/>
                  </a:lnTo>
                  <a:lnTo>
                    <a:pt x="15903" y="273"/>
                  </a:lnTo>
                  <a:lnTo>
                    <a:pt x="15882" y="377"/>
                  </a:lnTo>
                  <a:lnTo>
                    <a:pt x="15924" y="440"/>
                  </a:lnTo>
                  <a:lnTo>
                    <a:pt x="15965" y="503"/>
                  </a:lnTo>
                  <a:lnTo>
                    <a:pt x="15882" y="587"/>
                  </a:lnTo>
                  <a:lnTo>
                    <a:pt x="15777" y="712"/>
                  </a:lnTo>
                  <a:lnTo>
                    <a:pt x="15777" y="754"/>
                  </a:lnTo>
                  <a:lnTo>
                    <a:pt x="15861" y="796"/>
                  </a:lnTo>
                  <a:lnTo>
                    <a:pt x="15882" y="838"/>
                  </a:lnTo>
                  <a:lnTo>
                    <a:pt x="15840" y="901"/>
                  </a:lnTo>
                  <a:lnTo>
                    <a:pt x="15777" y="901"/>
                  </a:lnTo>
                  <a:lnTo>
                    <a:pt x="15631" y="817"/>
                  </a:lnTo>
                  <a:lnTo>
                    <a:pt x="15421" y="817"/>
                  </a:lnTo>
                  <a:lnTo>
                    <a:pt x="15380" y="963"/>
                  </a:lnTo>
                  <a:lnTo>
                    <a:pt x="15421" y="1131"/>
                  </a:lnTo>
                  <a:lnTo>
                    <a:pt x="15484" y="1277"/>
                  </a:lnTo>
                  <a:lnTo>
                    <a:pt x="15631" y="1340"/>
                  </a:lnTo>
                  <a:lnTo>
                    <a:pt x="15672" y="1382"/>
                  </a:lnTo>
                  <a:lnTo>
                    <a:pt x="15672" y="1445"/>
                  </a:lnTo>
                  <a:lnTo>
                    <a:pt x="15547" y="1403"/>
                  </a:lnTo>
                  <a:lnTo>
                    <a:pt x="15421" y="1340"/>
                  </a:lnTo>
                  <a:lnTo>
                    <a:pt x="15317" y="1152"/>
                  </a:lnTo>
                  <a:lnTo>
                    <a:pt x="15128" y="1026"/>
                  </a:lnTo>
                  <a:lnTo>
                    <a:pt x="15045" y="963"/>
                  </a:lnTo>
                  <a:lnTo>
                    <a:pt x="15024" y="1026"/>
                  </a:lnTo>
                  <a:lnTo>
                    <a:pt x="15045" y="1068"/>
                  </a:lnTo>
                  <a:lnTo>
                    <a:pt x="15045" y="1173"/>
                  </a:lnTo>
                  <a:lnTo>
                    <a:pt x="15066" y="1256"/>
                  </a:lnTo>
                  <a:lnTo>
                    <a:pt x="15128" y="1340"/>
                  </a:lnTo>
                  <a:lnTo>
                    <a:pt x="15128" y="1465"/>
                  </a:lnTo>
                  <a:lnTo>
                    <a:pt x="15045" y="1549"/>
                  </a:lnTo>
                  <a:lnTo>
                    <a:pt x="15045" y="1382"/>
                  </a:lnTo>
                  <a:lnTo>
                    <a:pt x="15003" y="1256"/>
                  </a:lnTo>
                  <a:lnTo>
                    <a:pt x="14919" y="1110"/>
                  </a:lnTo>
                  <a:lnTo>
                    <a:pt x="14919" y="1026"/>
                  </a:lnTo>
                  <a:lnTo>
                    <a:pt x="14836" y="921"/>
                  </a:lnTo>
                  <a:lnTo>
                    <a:pt x="14731" y="859"/>
                  </a:lnTo>
                  <a:lnTo>
                    <a:pt x="14647" y="984"/>
                  </a:lnTo>
                  <a:lnTo>
                    <a:pt x="14605" y="1068"/>
                  </a:lnTo>
                  <a:lnTo>
                    <a:pt x="14543" y="984"/>
                  </a:lnTo>
                  <a:lnTo>
                    <a:pt x="14605" y="921"/>
                  </a:lnTo>
                  <a:lnTo>
                    <a:pt x="14605" y="859"/>
                  </a:lnTo>
                  <a:lnTo>
                    <a:pt x="14522" y="817"/>
                  </a:lnTo>
                  <a:lnTo>
                    <a:pt x="14501" y="733"/>
                  </a:lnTo>
                  <a:lnTo>
                    <a:pt x="14480" y="691"/>
                  </a:lnTo>
                  <a:lnTo>
                    <a:pt x="14375" y="691"/>
                  </a:lnTo>
                  <a:lnTo>
                    <a:pt x="14292" y="733"/>
                  </a:lnTo>
                  <a:lnTo>
                    <a:pt x="14271" y="712"/>
                  </a:lnTo>
                  <a:lnTo>
                    <a:pt x="14292" y="628"/>
                  </a:lnTo>
                  <a:lnTo>
                    <a:pt x="14375" y="545"/>
                  </a:lnTo>
                  <a:lnTo>
                    <a:pt x="14271" y="566"/>
                  </a:lnTo>
                  <a:lnTo>
                    <a:pt x="14166" y="670"/>
                  </a:lnTo>
                  <a:lnTo>
                    <a:pt x="14124" y="754"/>
                  </a:lnTo>
                  <a:lnTo>
                    <a:pt x="14020" y="817"/>
                  </a:lnTo>
                  <a:lnTo>
                    <a:pt x="13957" y="838"/>
                  </a:lnTo>
                  <a:lnTo>
                    <a:pt x="13852" y="984"/>
                  </a:lnTo>
                  <a:lnTo>
                    <a:pt x="13810" y="984"/>
                  </a:lnTo>
                  <a:lnTo>
                    <a:pt x="13768" y="880"/>
                  </a:lnTo>
                  <a:lnTo>
                    <a:pt x="13685" y="817"/>
                  </a:lnTo>
                  <a:lnTo>
                    <a:pt x="13643" y="817"/>
                  </a:lnTo>
                  <a:lnTo>
                    <a:pt x="13601" y="880"/>
                  </a:lnTo>
                  <a:lnTo>
                    <a:pt x="13580" y="963"/>
                  </a:lnTo>
                  <a:lnTo>
                    <a:pt x="13601" y="1089"/>
                  </a:lnTo>
                  <a:lnTo>
                    <a:pt x="13768" y="1193"/>
                  </a:lnTo>
                  <a:lnTo>
                    <a:pt x="13768" y="1256"/>
                  </a:lnTo>
                  <a:lnTo>
                    <a:pt x="13685" y="1256"/>
                  </a:lnTo>
                  <a:lnTo>
                    <a:pt x="13643" y="1382"/>
                  </a:lnTo>
                  <a:lnTo>
                    <a:pt x="13643" y="1507"/>
                  </a:lnTo>
                  <a:lnTo>
                    <a:pt x="13768" y="1591"/>
                  </a:lnTo>
                  <a:lnTo>
                    <a:pt x="13852" y="1570"/>
                  </a:lnTo>
                  <a:lnTo>
                    <a:pt x="13915" y="1507"/>
                  </a:lnTo>
                  <a:lnTo>
                    <a:pt x="14103" y="1507"/>
                  </a:lnTo>
                  <a:lnTo>
                    <a:pt x="14229" y="1675"/>
                  </a:lnTo>
                  <a:lnTo>
                    <a:pt x="14333" y="1717"/>
                  </a:lnTo>
                  <a:lnTo>
                    <a:pt x="14396" y="1800"/>
                  </a:lnTo>
                  <a:lnTo>
                    <a:pt x="14375" y="1863"/>
                  </a:lnTo>
                  <a:lnTo>
                    <a:pt x="14375" y="1926"/>
                  </a:lnTo>
                  <a:lnTo>
                    <a:pt x="14396" y="2072"/>
                  </a:lnTo>
                  <a:lnTo>
                    <a:pt x="14333" y="2219"/>
                  </a:lnTo>
                  <a:lnTo>
                    <a:pt x="14333" y="2302"/>
                  </a:lnTo>
                  <a:lnTo>
                    <a:pt x="14417" y="2407"/>
                  </a:lnTo>
                  <a:lnTo>
                    <a:pt x="14417" y="2533"/>
                  </a:lnTo>
                  <a:lnTo>
                    <a:pt x="14438" y="2616"/>
                  </a:lnTo>
                  <a:lnTo>
                    <a:pt x="14543" y="2700"/>
                  </a:lnTo>
                  <a:lnTo>
                    <a:pt x="14626" y="2700"/>
                  </a:lnTo>
                  <a:lnTo>
                    <a:pt x="14710" y="2784"/>
                  </a:lnTo>
                  <a:lnTo>
                    <a:pt x="14836" y="2846"/>
                  </a:lnTo>
                  <a:lnTo>
                    <a:pt x="14836" y="2909"/>
                  </a:lnTo>
                  <a:lnTo>
                    <a:pt x="14856" y="2993"/>
                  </a:lnTo>
                  <a:lnTo>
                    <a:pt x="14731" y="2888"/>
                  </a:lnTo>
                  <a:lnTo>
                    <a:pt x="14584" y="2805"/>
                  </a:lnTo>
                  <a:lnTo>
                    <a:pt x="14417" y="2805"/>
                  </a:lnTo>
                  <a:lnTo>
                    <a:pt x="14333" y="2742"/>
                  </a:lnTo>
                  <a:lnTo>
                    <a:pt x="14312" y="2679"/>
                  </a:lnTo>
                  <a:lnTo>
                    <a:pt x="14312" y="2533"/>
                  </a:lnTo>
                  <a:lnTo>
                    <a:pt x="14271" y="2323"/>
                  </a:lnTo>
                  <a:lnTo>
                    <a:pt x="14312" y="2219"/>
                  </a:lnTo>
                  <a:lnTo>
                    <a:pt x="14312" y="2114"/>
                  </a:lnTo>
                  <a:lnTo>
                    <a:pt x="14208" y="2009"/>
                  </a:lnTo>
                  <a:lnTo>
                    <a:pt x="14208" y="1926"/>
                  </a:lnTo>
                  <a:lnTo>
                    <a:pt x="14166" y="1779"/>
                  </a:lnTo>
                  <a:lnTo>
                    <a:pt x="14103" y="1737"/>
                  </a:lnTo>
                  <a:lnTo>
                    <a:pt x="14020" y="1696"/>
                  </a:lnTo>
                  <a:lnTo>
                    <a:pt x="13957" y="1654"/>
                  </a:lnTo>
                  <a:lnTo>
                    <a:pt x="13852" y="1633"/>
                  </a:lnTo>
                  <a:lnTo>
                    <a:pt x="13748" y="1675"/>
                  </a:lnTo>
                  <a:lnTo>
                    <a:pt x="13601" y="1696"/>
                  </a:lnTo>
                  <a:lnTo>
                    <a:pt x="13538" y="1675"/>
                  </a:lnTo>
                  <a:lnTo>
                    <a:pt x="13476" y="1675"/>
                  </a:lnTo>
                  <a:lnTo>
                    <a:pt x="13434" y="1863"/>
                  </a:lnTo>
                  <a:lnTo>
                    <a:pt x="13476" y="1905"/>
                  </a:lnTo>
                  <a:lnTo>
                    <a:pt x="13476" y="2009"/>
                  </a:lnTo>
                  <a:lnTo>
                    <a:pt x="13434" y="2072"/>
                  </a:lnTo>
                  <a:lnTo>
                    <a:pt x="13266" y="1989"/>
                  </a:lnTo>
                  <a:lnTo>
                    <a:pt x="13078" y="1779"/>
                  </a:lnTo>
                  <a:lnTo>
                    <a:pt x="13036" y="1779"/>
                  </a:lnTo>
                  <a:lnTo>
                    <a:pt x="12973" y="1821"/>
                  </a:lnTo>
                  <a:lnTo>
                    <a:pt x="12931" y="1821"/>
                  </a:lnTo>
                  <a:lnTo>
                    <a:pt x="12869" y="1758"/>
                  </a:lnTo>
                  <a:lnTo>
                    <a:pt x="12701" y="1717"/>
                  </a:lnTo>
                  <a:lnTo>
                    <a:pt x="12639" y="1779"/>
                  </a:lnTo>
                  <a:lnTo>
                    <a:pt x="12639" y="1884"/>
                  </a:lnTo>
                  <a:lnTo>
                    <a:pt x="12701" y="2009"/>
                  </a:lnTo>
                  <a:lnTo>
                    <a:pt x="12639" y="2093"/>
                  </a:lnTo>
                  <a:lnTo>
                    <a:pt x="12701" y="2198"/>
                  </a:lnTo>
                  <a:lnTo>
                    <a:pt x="12743" y="2344"/>
                  </a:lnTo>
                  <a:lnTo>
                    <a:pt x="12722" y="2491"/>
                  </a:lnTo>
                  <a:lnTo>
                    <a:pt x="12743" y="2533"/>
                  </a:lnTo>
                  <a:lnTo>
                    <a:pt x="12764" y="2700"/>
                  </a:lnTo>
                  <a:lnTo>
                    <a:pt x="12743" y="2742"/>
                  </a:lnTo>
                  <a:lnTo>
                    <a:pt x="12743" y="2846"/>
                  </a:lnTo>
                  <a:lnTo>
                    <a:pt x="12827" y="3014"/>
                  </a:lnTo>
                  <a:lnTo>
                    <a:pt x="12848" y="3118"/>
                  </a:lnTo>
                  <a:lnTo>
                    <a:pt x="12827" y="3265"/>
                  </a:lnTo>
                  <a:lnTo>
                    <a:pt x="12827" y="3349"/>
                  </a:lnTo>
                  <a:lnTo>
                    <a:pt x="12911" y="3453"/>
                  </a:lnTo>
                  <a:lnTo>
                    <a:pt x="12931" y="3579"/>
                  </a:lnTo>
                  <a:lnTo>
                    <a:pt x="12931" y="3662"/>
                  </a:lnTo>
                  <a:lnTo>
                    <a:pt x="13057" y="3767"/>
                  </a:lnTo>
                  <a:lnTo>
                    <a:pt x="13120" y="3851"/>
                  </a:lnTo>
                  <a:lnTo>
                    <a:pt x="13120" y="3955"/>
                  </a:lnTo>
                  <a:lnTo>
                    <a:pt x="13162" y="3997"/>
                  </a:lnTo>
                  <a:lnTo>
                    <a:pt x="13245" y="3997"/>
                  </a:lnTo>
                  <a:lnTo>
                    <a:pt x="13245" y="4060"/>
                  </a:lnTo>
                  <a:lnTo>
                    <a:pt x="13266" y="4123"/>
                  </a:lnTo>
                  <a:lnTo>
                    <a:pt x="13371" y="4186"/>
                  </a:lnTo>
                  <a:lnTo>
                    <a:pt x="13392" y="4206"/>
                  </a:lnTo>
                  <a:lnTo>
                    <a:pt x="13371" y="4227"/>
                  </a:lnTo>
                  <a:lnTo>
                    <a:pt x="13266" y="4227"/>
                  </a:lnTo>
                  <a:lnTo>
                    <a:pt x="13224" y="4206"/>
                  </a:lnTo>
                  <a:lnTo>
                    <a:pt x="13141" y="4206"/>
                  </a:lnTo>
                  <a:lnTo>
                    <a:pt x="13078" y="4165"/>
                  </a:lnTo>
                  <a:lnTo>
                    <a:pt x="13078" y="4081"/>
                  </a:lnTo>
                  <a:lnTo>
                    <a:pt x="13057" y="4018"/>
                  </a:lnTo>
                  <a:lnTo>
                    <a:pt x="12973" y="3997"/>
                  </a:lnTo>
                  <a:lnTo>
                    <a:pt x="12911" y="4018"/>
                  </a:lnTo>
                  <a:lnTo>
                    <a:pt x="12848" y="4018"/>
                  </a:lnTo>
                  <a:lnTo>
                    <a:pt x="12827" y="3976"/>
                  </a:lnTo>
                  <a:lnTo>
                    <a:pt x="12827" y="3872"/>
                  </a:lnTo>
                  <a:lnTo>
                    <a:pt x="12806" y="3851"/>
                  </a:lnTo>
                  <a:lnTo>
                    <a:pt x="12743" y="3893"/>
                  </a:lnTo>
                  <a:lnTo>
                    <a:pt x="12659" y="4060"/>
                  </a:lnTo>
                  <a:lnTo>
                    <a:pt x="12534" y="4102"/>
                  </a:lnTo>
                  <a:lnTo>
                    <a:pt x="12450" y="4102"/>
                  </a:lnTo>
                  <a:lnTo>
                    <a:pt x="12325" y="3997"/>
                  </a:lnTo>
                  <a:lnTo>
                    <a:pt x="12220" y="3997"/>
                  </a:lnTo>
                  <a:lnTo>
                    <a:pt x="12178" y="3914"/>
                  </a:lnTo>
                  <a:lnTo>
                    <a:pt x="12178" y="3809"/>
                  </a:lnTo>
                  <a:lnTo>
                    <a:pt x="12199" y="3683"/>
                  </a:lnTo>
                  <a:lnTo>
                    <a:pt x="12115" y="3495"/>
                  </a:lnTo>
                  <a:lnTo>
                    <a:pt x="12074" y="3453"/>
                  </a:lnTo>
                  <a:lnTo>
                    <a:pt x="12032" y="3328"/>
                  </a:lnTo>
                  <a:lnTo>
                    <a:pt x="12032" y="3244"/>
                  </a:lnTo>
                  <a:lnTo>
                    <a:pt x="12095" y="3181"/>
                  </a:lnTo>
                  <a:lnTo>
                    <a:pt x="12115" y="3139"/>
                  </a:lnTo>
                  <a:lnTo>
                    <a:pt x="12095" y="2867"/>
                  </a:lnTo>
                  <a:lnTo>
                    <a:pt x="12011" y="2742"/>
                  </a:lnTo>
                  <a:lnTo>
                    <a:pt x="11906" y="2595"/>
                  </a:lnTo>
                  <a:lnTo>
                    <a:pt x="11906" y="2491"/>
                  </a:lnTo>
                  <a:lnTo>
                    <a:pt x="11802" y="2240"/>
                  </a:lnTo>
                  <a:lnTo>
                    <a:pt x="11760" y="2135"/>
                  </a:lnTo>
                  <a:lnTo>
                    <a:pt x="11676" y="2093"/>
                  </a:lnTo>
                  <a:lnTo>
                    <a:pt x="11655" y="2009"/>
                  </a:lnTo>
                  <a:lnTo>
                    <a:pt x="11571" y="1989"/>
                  </a:lnTo>
                  <a:lnTo>
                    <a:pt x="11467" y="1968"/>
                  </a:lnTo>
                  <a:lnTo>
                    <a:pt x="11383" y="1905"/>
                  </a:lnTo>
                  <a:lnTo>
                    <a:pt x="11279" y="1926"/>
                  </a:lnTo>
                  <a:lnTo>
                    <a:pt x="11237" y="1989"/>
                  </a:lnTo>
                  <a:lnTo>
                    <a:pt x="11237" y="2114"/>
                  </a:lnTo>
                  <a:lnTo>
                    <a:pt x="11195" y="2177"/>
                  </a:lnTo>
                  <a:lnTo>
                    <a:pt x="11237" y="2240"/>
                  </a:lnTo>
                  <a:lnTo>
                    <a:pt x="11195" y="2323"/>
                  </a:lnTo>
                  <a:lnTo>
                    <a:pt x="11132" y="2533"/>
                  </a:lnTo>
                  <a:lnTo>
                    <a:pt x="11132" y="2658"/>
                  </a:lnTo>
                  <a:lnTo>
                    <a:pt x="11153" y="2825"/>
                  </a:lnTo>
                  <a:lnTo>
                    <a:pt x="11195" y="2867"/>
                  </a:lnTo>
                  <a:lnTo>
                    <a:pt x="11174" y="3035"/>
                  </a:lnTo>
                  <a:lnTo>
                    <a:pt x="11132" y="3181"/>
                  </a:lnTo>
                  <a:lnTo>
                    <a:pt x="11153" y="3286"/>
                  </a:lnTo>
                  <a:lnTo>
                    <a:pt x="11153" y="3495"/>
                  </a:lnTo>
                  <a:lnTo>
                    <a:pt x="11090" y="3537"/>
                  </a:lnTo>
                  <a:lnTo>
                    <a:pt x="11048" y="3474"/>
                  </a:lnTo>
                  <a:lnTo>
                    <a:pt x="10986" y="3453"/>
                  </a:lnTo>
                  <a:lnTo>
                    <a:pt x="10944" y="3495"/>
                  </a:lnTo>
                  <a:lnTo>
                    <a:pt x="10860" y="3474"/>
                  </a:lnTo>
                  <a:lnTo>
                    <a:pt x="10839" y="3453"/>
                  </a:lnTo>
                  <a:lnTo>
                    <a:pt x="10755" y="3432"/>
                  </a:lnTo>
                  <a:lnTo>
                    <a:pt x="10630" y="3390"/>
                  </a:lnTo>
                  <a:lnTo>
                    <a:pt x="10546" y="3328"/>
                  </a:lnTo>
                  <a:lnTo>
                    <a:pt x="10504" y="3328"/>
                  </a:lnTo>
                  <a:lnTo>
                    <a:pt x="10462" y="3349"/>
                  </a:lnTo>
                  <a:lnTo>
                    <a:pt x="10504" y="3432"/>
                  </a:lnTo>
                  <a:lnTo>
                    <a:pt x="10567" y="3495"/>
                  </a:lnTo>
                  <a:lnTo>
                    <a:pt x="10567" y="3558"/>
                  </a:lnTo>
                  <a:lnTo>
                    <a:pt x="10546" y="3600"/>
                  </a:lnTo>
                  <a:lnTo>
                    <a:pt x="10525" y="3662"/>
                  </a:lnTo>
                  <a:lnTo>
                    <a:pt x="10462" y="3662"/>
                  </a:lnTo>
                  <a:lnTo>
                    <a:pt x="10442" y="3641"/>
                  </a:lnTo>
                  <a:lnTo>
                    <a:pt x="10358" y="3641"/>
                  </a:lnTo>
                  <a:lnTo>
                    <a:pt x="10316" y="3579"/>
                  </a:lnTo>
                  <a:lnTo>
                    <a:pt x="10316" y="3432"/>
                  </a:lnTo>
                  <a:lnTo>
                    <a:pt x="10232" y="3286"/>
                  </a:lnTo>
                  <a:lnTo>
                    <a:pt x="10211" y="3160"/>
                  </a:lnTo>
                  <a:lnTo>
                    <a:pt x="10190" y="3056"/>
                  </a:lnTo>
                  <a:lnTo>
                    <a:pt x="10107" y="2972"/>
                  </a:lnTo>
                  <a:lnTo>
                    <a:pt x="10107" y="2909"/>
                  </a:lnTo>
                  <a:lnTo>
                    <a:pt x="10044" y="2825"/>
                  </a:lnTo>
                  <a:lnTo>
                    <a:pt x="9981" y="2909"/>
                  </a:lnTo>
                  <a:lnTo>
                    <a:pt x="10023" y="2993"/>
                  </a:lnTo>
                  <a:lnTo>
                    <a:pt x="9981" y="3035"/>
                  </a:lnTo>
                  <a:lnTo>
                    <a:pt x="9981" y="3118"/>
                  </a:lnTo>
                  <a:lnTo>
                    <a:pt x="9939" y="3202"/>
                  </a:lnTo>
                  <a:lnTo>
                    <a:pt x="9898" y="3244"/>
                  </a:lnTo>
                  <a:lnTo>
                    <a:pt x="9814" y="3265"/>
                  </a:lnTo>
                  <a:lnTo>
                    <a:pt x="9772" y="3369"/>
                  </a:lnTo>
                  <a:lnTo>
                    <a:pt x="9667" y="3537"/>
                  </a:lnTo>
                  <a:lnTo>
                    <a:pt x="9584" y="3621"/>
                  </a:lnTo>
                  <a:lnTo>
                    <a:pt x="9584" y="3662"/>
                  </a:lnTo>
                  <a:lnTo>
                    <a:pt x="9521" y="3725"/>
                  </a:lnTo>
                  <a:lnTo>
                    <a:pt x="9458" y="3851"/>
                  </a:lnTo>
                  <a:lnTo>
                    <a:pt x="9395" y="3851"/>
                  </a:lnTo>
                  <a:lnTo>
                    <a:pt x="9374" y="3788"/>
                  </a:lnTo>
                  <a:lnTo>
                    <a:pt x="9395" y="3683"/>
                  </a:lnTo>
                  <a:lnTo>
                    <a:pt x="9479" y="3579"/>
                  </a:lnTo>
                  <a:lnTo>
                    <a:pt x="9500" y="3474"/>
                  </a:lnTo>
                  <a:lnTo>
                    <a:pt x="9563" y="3432"/>
                  </a:lnTo>
                  <a:lnTo>
                    <a:pt x="9667" y="3369"/>
                  </a:lnTo>
                  <a:lnTo>
                    <a:pt x="9709" y="3244"/>
                  </a:lnTo>
                  <a:lnTo>
                    <a:pt x="9793" y="3160"/>
                  </a:lnTo>
                  <a:lnTo>
                    <a:pt x="9814" y="3077"/>
                  </a:lnTo>
                  <a:lnTo>
                    <a:pt x="9814" y="3035"/>
                  </a:lnTo>
                  <a:lnTo>
                    <a:pt x="9772" y="2993"/>
                  </a:lnTo>
                  <a:lnTo>
                    <a:pt x="9793" y="2930"/>
                  </a:lnTo>
                  <a:lnTo>
                    <a:pt x="9877" y="2909"/>
                  </a:lnTo>
                  <a:lnTo>
                    <a:pt x="9898" y="2825"/>
                  </a:lnTo>
                  <a:lnTo>
                    <a:pt x="9898" y="2742"/>
                  </a:lnTo>
                  <a:lnTo>
                    <a:pt x="9939" y="2637"/>
                  </a:lnTo>
                  <a:lnTo>
                    <a:pt x="10023" y="2470"/>
                  </a:lnTo>
                  <a:lnTo>
                    <a:pt x="10023" y="2365"/>
                  </a:lnTo>
                  <a:lnTo>
                    <a:pt x="10086" y="2198"/>
                  </a:lnTo>
                  <a:lnTo>
                    <a:pt x="10107" y="1947"/>
                  </a:lnTo>
                  <a:lnTo>
                    <a:pt x="10086" y="1863"/>
                  </a:lnTo>
                  <a:lnTo>
                    <a:pt x="9918" y="1842"/>
                  </a:lnTo>
                  <a:lnTo>
                    <a:pt x="9814" y="1863"/>
                  </a:lnTo>
                  <a:lnTo>
                    <a:pt x="9709" y="1947"/>
                  </a:lnTo>
                  <a:lnTo>
                    <a:pt x="9605" y="1884"/>
                  </a:lnTo>
                  <a:lnTo>
                    <a:pt x="9521" y="1863"/>
                  </a:lnTo>
                  <a:lnTo>
                    <a:pt x="9479" y="1884"/>
                  </a:lnTo>
                  <a:lnTo>
                    <a:pt x="9500" y="1968"/>
                  </a:lnTo>
                  <a:lnTo>
                    <a:pt x="9584" y="2051"/>
                  </a:lnTo>
                  <a:lnTo>
                    <a:pt x="9584" y="2198"/>
                  </a:lnTo>
                  <a:lnTo>
                    <a:pt x="9563" y="2281"/>
                  </a:lnTo>
                  <a:lnTo>
                    <a:pt x="9500" y="2219"/>
                  </a:lnTo>
                  <a:lnTo>
                    <a:pt x="9479" y="2093"/>
                  </a:lnTo>
                  <a:lnTo>
                    <a:pt x="9395" y="2009"/>
                  </a:lnTo>
                  <a:lnTo>
                    <a:pt x="9312" y="1989"/>
                  </a:lnTo>
                  <a:lnTo>
                    <a:pt x="9165" y="2114"/>
                  </a:lnTo>
                  <a:lnTo>
                    <a:pt x="9165" y="2219"/>
                  </a:lnTo>
                  <a:lnTo>
                    <a:pt x="9207" y="2302"/>
                  </a:lnTo>
                  <a:lnTo>
                    <a:pt x="9165" y="2386"/>
                  </a:lnTo>
                  <a:lnTo>
                    <a:pt x="9061" y="2386"/>
                  </a:lnTo>
                  <a:lnTo>
                    <a:pt x="9061" y="2323"/>
                  </a:lnTo>
                  <a:lnTo>
                    <a:pt x="9061" y="2219"/>
                  </a:lnTo>
                  <a:lnTo>
                    <a:pt x="9040" y="2114"/>
                  </a:lnTo>
                  <a:lnTo>
                    <a:pt x="8956" y="2072"/>
                  </a:lnTo>
                  <a:lnTo>
                    <a:pt x="8747" y="2072"/>
                  </a:lnTo>
                  <a:lnTo>
                    <a:pt x="8538" y="2156"/>
                  </a:lnTo>
                  <a:lnTo>
                    <a:pt x="8307" y="2156"/>
                  </a:lnTo>
                  <a:lnTo>
                    <a:pt x="8140" y="2093"/>
                  </a:lnTo>
                  <a:lnTo>
                    <a:pt x="8056" y="2093"/>
                  </a:lnTo>
                  <a:lnTo>
                    <a:pt x="7994" y="2114"/>
                  </a:lnTo>
                  <a:lnTo>
                    <a:pt x="7910" y="2093"/>
                  </a:lnTo>
                  <a:lnTo>
                    <a:pt x="7805" y="2093"/>
                  </a:lnTo>
                  <a:lnTo>
                    <a:pt x="7701" y="2177"/>
                  </a:lnTo>
                  <a:lnTo>
                    <a:pt x="7680" y="2219"/>
                  </a:lnTo>
                  <a:lnTo>
                    <a:pt x="7722" y="2302"/>
                  </a:lnTo>
                  <a:lnTo>
                    <a:pt x="7722" y="2386"/>
                  </a:lnTo>
                  <a:lnTo>
                    <a:pt x="7784" y="2491"/>
                  </a:lnTo>
                  <a:lnTo>
                    <a:pt x="7805" y="2533"/>
                  </a:lnTo>
                  <a:lnTo>
                    <a:pt x="7784" y="2616"/>
                  </a:lnTo>
                  <a:lnTo>
                    <a:pt x="7722" y="2784"/>
                  </a:lnTo>
                  <a:lnTo>
                    <a:pt x="7742" y="2930"/>
                  </a:lnTo>
                  <a:lnTo>
                    <a:pt x="7889" y="3118"/>
                  </a:lnTo>
                  <a:lnTo>
                    <a:pt x="7889" y="3223"/>
                  </a:lnTo>
                  <a:lnTo>
                    <a:pt x="7910" y="3432"/>
                  </a:lnTo>
                  <a:lnTo>
                    <a:pt x="7889" y="3453"/>
                  </a:lnTo>
                  <a:lnTo>
                    <a:pt x="7826" y="3411"/>
                  </a:lnTo>
                  <a:lnTo>
                    <a:pt x="7784" y="3307"/>
                  </a:lnTo>
                  <a:lnTo>
                    <a:pt x="7638" y="3160"/>
                  </a:lnTo>
                  <a:lnTo>
                    <a:pt x="7596" y="3118"/>
                  </a:lnTo>
                  <a:lnTo>
                    <a:pt x="7596" y="2909"/>
                  </a:lnTo>
                  <a:lnTo>
                    <a:pt x="7617" y="2700"/>
                  </a:lnTo>
                  <a:lnTo>
                    <a:pt x="7617" y="2595"/>
                  </a:lnTo>
                  <a:lnTo>
                    <a:pt x="7512" y="2428"/>
                  </a:lnTo>
                  <a:lnTo>
                    <a:pt x="7512" y="2323"/>
                  </a:lnTo>
                  <a:lnTo>
                    <a:pt x="7491" y="2281"/>
                  </a:lnTo>
                  <a:lnTo>
                    <a:pt x="7429" y="2261"/>
                  </a:lnTo>
                  <a:lnTo>
                    <a:pt x="7303" y="2302"/>
                  </a:lnTo>
                  <a:lnTo>
                    <a:pt x="7177" y="2386"/>
                  </a:lnTo>
                  <a:lnTo>
                    <a:pt x="7010" y="2407"/>
                  </a:lnTo>
                  <a:lnTo>
                    <a:pt x="6947" y="2470"/>
                  </a:lnTo>
                  <a:lnTo>
                    <a:pt x="6905" y="2595"/>
                  </a:lnTo>
                  <a:lnTo>
                    <a:pt x="6947" y="2700"/>
                  </a:lnTo>
                  <a:lnTo>
                    <a:pt x="6905" y="2825"/>
                  </a:lnTo>
                  <a:lnTo>
                    <a:pt x="6843" y="2930"/>
                  </a:lnTo>
                  <a:lnTo>
                    <a:pt x="6801" y="2993"/>
                  </a:lnTo>
                  <a:lnTo>
                    <a:pt x="6843" y="3035"/>
                  </a:lnTo>
                  <a:lnTo>
                    <a:pt x="6885" y="3035"/>
                  </a:lnTo>
                  <a:lnTo>
                    <a:pt x="6947" y="3056"/>
                  </a:lnTo>
                  <a:lnTo>
                    <a:pt x="6947" y="3202"/>
                  </a:lnTo>
                  <a:lnTo>
                    <a:pt x="6885" y="3307"/>
                  </a:lnTo>
                  <a:lnTo>
                    <a:pt x="6738" y="3411"/>
                  </a:lnTo>
                  <a:lnTo>
                    <a:pt x="6633" y="3411"/>
                  </a:lnTo>
                  <a:lnTo>
                    <a:pt x="6592" y="3453"/>
                  </a:lnTo>
                  <a:lnTo>
                    <a:pt x="6571" y="3558"/>
                  </a:lnTo>
                  <a:lnTo>
                    <a:pt x="6529" y="3621"/>
                  </a:lnTo>
                  <a:lnTo>
                    <a:pt x="6487" y="3683"/>
                  </a:lnTo>
                  <a:lnTo>
                    <a:pt x="6529" y="3767"/>
                  </a:lnTo>
                  <a:lnTo>
                    <a:pt x="6487" y="3830"/>
                  </a:lnTo>
                  <a:lnTo>
                    <a:pt x="6424" y="3830"/>
                  </a:lnTo>
                  <a:lnTo>
                    <a:pt x="6382" y="3851"/>
                  </a:lnTo>
                  <a:lnTo>
                    <a:pt x="6236" y="3872"/>
                  </a:lnTo>
                  <a:lnTo>
                    <a:pt x="6131" y="3830"/>
                  </a:lnTo>
                  <a:lnTo>
                    <a:pt x="6089" y="3767"/>
                  </a:lnTo>
                  <a:lnTo>
                    <a:pt x="6089" y="3683"/>
                  </a:lnTo>
                  <a:lnTo>
                    <a:pt x="6048" y="3662"/>
                  </a:lnTo>
                  <a:lnTo>
                    <a:pt x="5985" y="3662"/>
                  </a:lnTo>
                  <a:lnTo>
                    <a:pt x="5964" y="3621"/>
                  </a:lnTo>
                  <a:lnTo>
                    <a:pt x="5943" y="3537"/>
                  </a:lnTo>
                  <a:lnTo>
                    <a:pt x="5838" y="3537"/>
                  </a:lnTo>
                  <a:lnTo>
                    <a:pt x="5797" y="3579"/>
                  </a:lnTo>
                  <a:lnTo>
                    <a:pt x="5755" y="3641"/>
                  </a:lnTo>
                  <a:lnTo>
                    <a:pt x="5671" y="3641"/>
                  </a:lnTo>
                  <a:lnTo>
                    <a:pt x="5629" y="3662"/>
                  </a:lnTo>
                  <a:lnTo>
                    <a:pt x="5629" y="3830"/>
                  </a:lnTo>
                  <a:lnTo>
                    <a:pt x="5608" y="3893"/>
                  </a:lnTo>
                  <a:lnTo>
                    <a:pt x="5608" y="3997"/>
                  </a:lnTo>
                  <a:lnTo>
                    <a:pt x="5650" y="4165"/>
                  </a:lnTo>
                  <a:lnTo>
                    <a:pt x="5629" y="4353"/>
                  </a:lnTo>
                  <a:lnTo>
                    <a:pt x="5566" y="4416"/>
                  </a:lnTo>
                  <a:lnTo>
                    <a:pt x="5525" y="4416"/>
                  </a:lnTo>
                  <a:lnTo>
                    <a:pt x="5545" y="4206"/>
                  </a:lnTo>
                  <a:lnTo>
                    <a:pt x="5545" y="4060"/>
                  </a:lnTo>
                  <a:lnTo>
                    <a:pt x="5525" y="3976"/>
                  </a:lnTo>
                  <a:lnTo>
                    <a:pt x="5525" y="3767"/>
                  </a:lnTo>
                  <a:lnTo>
                    <a:pt x="5504" y="3662"/>
                  </a:lnTo>
                  <a:lnTo>
                    <a:pt x="5462" y="3641"/>
                  </a:lnTo>
                  <a:lnTo>
                    <a:pt x="5420" y="3662"/>
                  </a:lnTo>
                  <a:lnTo>
                    <a:pt x="5336" y="3662"/>
                  </a:lnTo>
                  <a:lnTo>
                    <a:pt x="5253" y="3767"/>
                  </a:lnTo>
                  <a:lnTo>
                    <a:pt x="5190" y="3788"/>
                  </a:lnTo>
                  <a:lnTo>
                    <a:pt x="5085" y="3872"/>
                  </a:lnTo>
                  <a:lnTo>
                    <a:pt x="5043" y="3955"/>
                  </a:lnTo>
                  <a:lnTo>
                    <a:pt x="5043" y="4039"/>
                  </a:lnTo>
                  <a:lnTo>
                    <a:pt x="4918" y="4186"/>
                  </a:lnTo>
                  <a:lnTo>
                    <a:pt x="4876" y="4206"/>
                  </a:lnTo>
                  <a:lnTo>
                    <a:pt x="4834" y="4165"/>
                  </a:lnTo>
                  <a:lnTo>
                    <a:pt x="4729" y="4165"/>
                  </a:lnTo>
                  <a:lnTo>
                    <a:pt x="4688" y="4186"/>
                  </a:lnTo>
                  <a:lnTo>
                    <a:pt x="4688" y="4248"/>
                  </a:lnTo>
                  <a:lnTo>
                    <a:pt x="4771" y="4269"/>
                  </a:lnTo>
                  <a:lnTo>
                    <a:pt x="4792" y="4290"/>
                  </a:lnTo>
                  <a:lnTo>
                    <a:pt x="4709" y="4311"/>
                  </a:lnTo>
                  <a:lnTo>
                    <a:pt x="4562" y="4311"/>
                  </a:lnTo>
                  <a:lnTo>
                    <a:pt x="4478" y="4353"/>
                  </a:lnTo>
                  <a:lnTo>
                    <a:pt x="4416" y="4416"/>
                  </a:lnTo>
                  <a:lnTo>
                    <a:pt x="4248" y="4478"/>
                  </a:lnTo>
                  <a:lnTo>
                    <a:pt x="4248" y="4520"/>
                  </a:lnTo>
                  <a:lnTo>
                    <a:pt x="4185" y="4583"/>
                  </a:lnTo>
                  <a:lnTo>
                    <a:pt x="4081" y="4625"/>
                  </a:lnTo>
                  <a:lnTo>
                    <a:pt x="3997" y="4625"/>
                  </a:lnTo>
                  <a:lnTo>
                    <a:pt x="3976" y="4688"/>
                  </a:lnTo>
                  <a:lnTo>
                    <a:pt x="3976" y="4771"/>
                  </a:lnTo>
                  <a:lnTo>
                    <a:pt x="4039" y="4813"/>
                  </a:lnTo>
                  <a:lnTo>
                    <a:pt x="3997" y="4876"/>
                  </a:lnTo>
                  <a:lnTo>
                    <a:pt x="3955" y="4897"/>
                  </a:lnTo>
                  <a:lnTo>
                    <a:pt x="3892" y="4939"/>
                  </a:lnTo>
                  <a:lnTo>
                    <a:pt x="3851" y="5022"/>
                  </a:lnTo>
                  <a:lnTo>
                    <a:pt x="3767" y="5043"/>
                  </a:lnTo>
                  <a:lnTo>
                    <a:pt x="3746" y="5127"/>
                  </a:lnTo>
                  <a:lnTo>
                    <a:pt x="3746" y="5169"/>
                  </a:lnTo>
                  <a:lnTo>
                    <a:pt x="3767" y="5211"/>
                  </a:lnTo>
                  <a:lnTo>
                    <a:pt x="3767" y="5294"/>
                  </a:lnTo>
                  <a:lnTo>
                    <a:pt x="3767" y="5336"/>
                  </a:lnTo>
                  <a:lnTo>
                    <a:pt x="3830" y="5357"/>
                  </a:lnTo>
                  <a:lnTo>
                    <a:pt x="3892" y="5357"/>
                  </a:lnTo>
                  <a:lnTo>
                    <a:pt x="3976" y="5420"/>
                  </a:lnTo>
                  <a:lnTo>
                    <a:pt x="4039" y="5420"/>
                  </a:lnTo>
                  <a:lnTo>
                    <a:pt x="4081" y="5357"/>
                  </a:lnTo>
                  <a:lnTo>
                    <a:pt x="4144" y="5357"/>
                  </a:lnTo>
                  <a:lnTo>
                    <a:pt x="4248" y="5441"/>
                  </a:lnTo>
                  <a:lnTo>
                    <a:pt x="4269" y="5525"/>
                  </a:lnTo>
                  <a:lnTo>
                    <a:pt x="4353" y="5525"/>
                  </a:lnTo>
                  <a:lnTo>
                    <a:pt x="4457" y="5441"/>
                  </a:lnTo>
                  <a:lnTo>
                    <a:pt x="4499" y="5441"/>
                  </a:lnTo>
                  <a:lnTo>
                    <a:pt x="4604" y="5462"/>
                  </a:lnTo>
                  <a:lnTo>
                    <a:pt x="4792" y="5462"/>
                  </a:lnTo>
                  <a:lnTo>
                    <a:pt x="4834" y="5441"/>
                  </a:lnTo>
                  <a:lnTo>
                    <a:pt x="4834" y="5336"/>
                  </a:lnTo>
                  <a:lnTo>
                    <a:pt x="4918" y="5253"/>
                  </a:lnTo>
                  <a:lnTo>
                    <a:pt x="4939" y="5253"/>
                  </a:lnTo>
                  <a:lnTo>
                    <a:pt x="4939" y="5357"/>
                  </a:lnTo>
                  <a:lnTo>
                    <a:pt x="4981" y="5378"/>
                  </a:lnTo>
                  <a:lnTo>
                    <a:pt x="4939" y="5441"/>
                  </a:lnTo>
                  <a:lnTo>
                    <a:pt x="4813" y="5483"/>
                  </a:lnTo>
                  <a:lnTo>
                    <a:pt x="4709" y="5566"/>
                  </a:lnTo>
                  <a:lnTo>
                    <a:pt x="4562" y="5546"/>
                  </a:lnTo>
                  <a:lnTo>
                    <a:pt x="4457" y="5566"/>
                  </a:lnTo>
                  <a:lnTo>
                    <a:pt x="4416" y="5629"/>
                  </a:lnTo>
                  <a:lnTo>
                    <a:pt x="4416" y="5671"/>
                  </a:lnTo>
                  <a:lnTo>
                    <a:pt x="4520" y="5755"/>
                  </a:lnTo>
                  <a:lnTo>
                    <a:pt x="4667" y="5755"/>
                  </a:lnTo>
                  <a:lnTo>
                    <a:pt x="4688" y="5776"/>
                  </a:lnTo>
                  <a:lnTo>
                    <a:pt x="4667" y="5859"/>
                  </a:lnTo>
                  <a:lnTo>
                    <a:pt x="4520" y="5943"/>
                  </a:lnTo>
                  <a:lnTo>
                    <a:pt x="4290" y="5943"/>
                  </a:lnTo>
                  <a:lnTo>
                    <a:pt x="4206" y="6048"/>
                  </a:lnTo>
                  <a:lnTo>
                    <a:pt x="4206" y="6152"/>
                  </a:lnTo>
                  <a:lnTo>
                    <a:pt x="4290" y="6194"/>
                  </a:lnTo>
                  <a:lnTo>
                    <a:pt x="4269" y="6299"/>
                  </a:lnTo>
                  <a:lnTo>
                    <a:pt x="4185" y="6320"/>
                  </a:lnTo>
                  <a:lnTo>
                    <a:pt x="4081" y="6487"/>
                  </a:lnTo>
                  <a:lnTo>
                    <a:pt x="4039" y="6571"/>
                  </a:lnTo>
                  <a:lnTo>
                    <a:pt x="3892" y="6613"/>
                  </a:lnTo>
                  <a:lnTo>
                    <a:pt x="3788" y="6738"/>
                  </a:lnTo>
                  <a:lnTo>
                    <a:pt x="3725" y="6843"/>
                  </a:lnTo>
                  <a:lnTo>
                    <a:pt x="3620" y="6947"/>
                  </a:lnTo>
                  <a:lnTo>
                    <a:pt x="3620" y="7010"/>
                  </a:lnTo>
                  <a:lnTo>
                    <a:pt x="3537" y="7031"/>
                  </a:lnTo>
                  <a:lnTo>
                    <a:pt x="3453" y="7031"/>
                  </a:lnTo>
                  <a:lnTo>
                    <a:pt x="3348" y="6947"/>
                  </a:lnTo>
                  <a:lnTo>
                    <a:pt x="3307" y="6906"/>
                  </a:lnTo>
                  <a:lnTo>
                    <a:pt x="3202" y="6885"/>
                  </a:lnTo>
                  <a:lnTo>
                    <a:pt x="3139" y="6822"/>
                  </a:lnTo>
                  <a:lnTo>
                    <a:pt x="3014" y="6801"/>
                  </a:lnTo>
                  <a:lnTo>
                    <a:pt x="2888" y="6822"/>
                  </a:lnTo>
                  <a:lnTo>
                    <a:pt x="2784" y="6885"/>
                  </a:lnTo>
                  <a:lnTo>
                    <a:pt x="2679" y="6843"/>
                  </a:lnTo>
                  <a:lnTo>
                    <a:pt x="2616" y="6822"/>
                  </a:lnTo>
                  <a:lnTo>
                    <a:pt x="2512" y="6843"/>
                  </a:lnTo>
                  <a:lnTo>
                    <a:pt x="2344" y="6843"/>
                  </a:lnTo>
                  <a:lnTo>
                    <a:pt x="2177" y="6927"/>
                  </a:lnTo>
                  <a:lnTo>
                    <a:pt x="2156" y="7010"/>
                  </a:lnTo>
                  <a:lnTo>
                    <a:pt x="2198" y="7052"/>
                  </a:lnTo>
                  <a:lnTo>
                    <a:pt x="2177" y="7115"/>
                  </a:lnTo>
                  <a:lnTo>
                    <a:pt x="2156" y="7052"/>
                  </a:lnTo>
                  <a:lnTo>
                    <a:pt x="2072" y="7052"/>
                  </a:lnTo>
                  <a:lnTo>
                    <a:pt x="1654" y="7157"/>
                  </a:lnTo>
                  <a:lnTo>
                    <a:pt x="1549" y="7157"/>
                  </a:lnTo>
                  <a:lnTo>
                    <a:pt x="1486" y="7199"/>
                  </a:lnTo>
                  <a:lnTo>
                    <a:pt x="1465" y="7199"/>
                  </a:lnTo>
                  <a:lnTo>
                    <a:pt x="1382" y="7157"/>
                  </a:lnTo>
                  <a:lnTo>
                    <a:pt x="1319" y="7219"/>
                  </a:lnTo>
                  <a:lnTo>
                    <a:pt x="1277" y="7261"/>
                  </a:lnTo>
                  <a:lnTo>
                    <a:pt x="1214" y="7303"/>
                  </a:lnTo>
                  <a:lnTo>
                    <a:pt x="1172" y="7261"/>
                  </a:lnTo>
                  <a:lnTo>
                    <a:pt x="1172" y="7240"/>
                  </a:lnTo>
                  <a:lnTo>
                    <a:pt x="1110" y="7219"/>
                  </a:lnTo>
                  <a:lnTo>
                    <a:pt x="1026" y="7219"/>
                  </a:lnTo>
                  <a:lnTo>
                    <a:pt x="942" y="7261"/>
                  </a:lnTo>
                  <a:lnTo>
                    <a:pt x="859" y="7261"/>
                  </a:lnTo>
                  <a:lnTo>
                    <a:pt x="817" y="7240"/>
                  </a:lnTo>
                  <a:lnTo>
                    <a:pt x="733" y="7240"/>
                  </a:lnTo>
                  <a:lnTo>
                    <a:pt x="691" y="7303"/>
                  </a:lnTo>
                  <a:lnTo>
                    <a:pt x="607" y="7324"/>
                  </a:lnTo>
                  <a:lnTo>
                    <a:pt x="607" y="7366"/>
                  </a:lnTo>
                  <a:lnTo>
                    <a:pt x="607" y="7429"/>
                  </a:lnTo>
                  <a:lnTo>
                    <a:pt x="419" y="7512"/>
                  </a:lnTo>
                  <a:lnTo>
                    <a:pt x="315" y="7512"/>
                  </a:lnTo>
                  <a:lnTo>
                    <a:pt x="294" y="7554"/>
                  </a:lnTo>
                  <a:lnTo>
                    <a:pt x="335" y="7638"/>
                  </a:lnTo>
                  <a:lnTo>
                    <a:pt x="419" y="7638"/>
                  </a:lnTo>
                  <a:lnTo>
                    <a:pt x="482" y="7659"/>
                  </a:lnTo>
                  <a:lnTo>
                    <a:pt x="482" y="7722"/>
                  </a:lnTo>
                  <a:lnTo>
                    <a:pt x="398" y="7722"/>
                  </a:lnTo>
                  <a:lnTo>
                    <a:pt x="377" y="7680"/>
                  </a:lnTo>
                  <a:lnTo>
                    <a:pt x="335" y="7722"/>
                  </a:lnTo>
                  <a:lnTo>
                    <a:pt x="294" y="7784"/>
                  </a:lnTo>
                  <a:lnTo>
                    <a:pt x="189" y="7847"/>
                  </a:lnTo>
                  <a:lnTo>
                    <a:pt x="105" y="7868"/>
                  </a:lnTo>
                  <a:lnTo>
                    <a:pt x="168" y="7931"/>
                  </a:lnTo>
                  <a:lnTo>
                    <a:pt x="273" y="7973"/>
                  </a:lnTo>
                  <a:lnTo>
                    <a:pt x="315" y="8035"/>
                  </a:lnTo>
                  <a:lnTo>
                    <a:pt x="419" y="8266"/>
                  </a:lnTo>
                  <a:lnTo>
                    <a:pt x="482" y="8307"/>
                  </a:lnTo>
                  <a:lnTo>
                    <a:pt x="587" y="8307"/>
                  </a:lnTo>
                  <a:lnTo>
                    <a:pt x="628" y="8349"/>
                  </a:lnTo>
                  <a:lnTo>
                    <a:pt x="649" y="8391"/>
                  </a:lnTo>
                  <a:lnTo>
                    <a:pt x="607" y="8454"/>
                  </a:lnTo>
                  <a:lnTo>
                    <a:pt x="545" y="8496"/>
                  </a:lnTo>
                  <a:lnTo>
                    <a:pt x="524" y="8559"/>
                  </a:lnTo>
                  <a:lnTo>
                    <a:pt x="587" y="8621"/>
                  </a:lnTo>
                  <a:lnTo>
                    <a:pt x="691" y="8663"/>
                  </a:lnTo>
                  <a:lnTo>
                    <a:pt x="817" y="8621"/>
                  </a:lnTo>
                  <a:lnTo>
                    <a:pt x="921" y="8559"/>
                  </a:lnTo>
                  <a:lnTo>
                    <a:pt x="963" y="8496"/>
                  </a:lnTo>
                  <a:lnTo>
                    <a:pt x="1005" y="8475"/>
                  </a:lnTo>
                  <a:lnTo>
                    <a:pt x="1047" y="8496"/>
                  </a:lnTo>
                  <a:lnTo>
                    <a:pt x="1068" y="8559"/>
                  </a:lnTo>
                  <a:lnTo>
                    <a:pt x="1005" y="8684"/>
                  </a:lnTo>
                  <a:lnTo>
                    <a:pt x="900" y="8726"/>
                  </a:lnTo>
                  <a:lnTo>
                    <a:pt x="796" y="8768"/>
                  </a:lnTo>
                  <a:lnTo>
                    <a:pt x="754" y="8810"/>
                  </a:lnTo>
                  <a:lnTo>
                    <a:pt x="796" y="8893"/>
                  </a:lnTo>
                  <a:lnTo>
                    <a:pt x="900" y="8914"/>
                  </a:lnTo>
                  <a:lnTo>
                    <a:pt x="963" y="8872"/>
                  </a:lnTo>
                  <a:lnTo>
                    <a:pt x="1110" y="8810"/>
                  </a:lnTo>
                  <a:lnTo>
                    <a:pt x="1151" y="8831"/>
                  </a:lnTo>
                  <a:lnTo>
                    <a:pt x="1151" y="8872"/>
                  </a:lnTo>
                  <a:lnTo>
                    <a:pt x="963" y="8935"/>
                  </a:lnTo>
                  <a:lnTo>
                    <a:pt x="838" y="8998"/>
                  </a:lnTo>
                  <a:lnTo>
                    <a:pt x="817" y="9040"/>
                  </a:lnTo>
                  <a:lnTo>
                    <a:pt x="1005" y="9228"/>
                  </a:lnTo>
                  <a:lnTo>
                    <a:pt x="1131" y="9291"/>
                  </a:lnTo>
                  <a:lnTo>
                    <a:pt x="1277" y="9291"/>
                  </a:lnTo>
                  <a:lnTo>
                    <a:pt x="1340" y="9228"/>
                  </a:lnTo>
                  <a:lnTo>
                    <a:pt x="1361" y="9103"/>
                  </a:lnTo>
                  <a:lnTo>
                    <a:pt x="1319" y="9040"/>
                  </a:lnTo>
                  <a:lnTo>
                    <a:pt x="1277" y="8998"/>
                  </a:lnTo>
                  <a:lnTo>
                    <a:pt x="1319" y="8977"/>
                  </a:lnTo>
                  <a:lnTo>
                    <a:pt x="1361" y="8977"/>
                  </a:lnTo>
                  <a:lnTo>
                    <a:pt x="1444" y="9082"/>
                  </a:lnTo>
                  <a:lnTo>
                    <a:pt x="1465" y="9103"/>
                  </a:lnTo>
                  <a:lnTo>
                    <a:pt x="1465" y="9144"/>
                  </a:lnTo>
                  <a:lnTo>
                    <a:pt x="1570" y="9207"/>
                  </a:lnTo>
                  <a:lnTo>
                    <a:pt x="1758" y="9228"/>
                  </a:lnTo>
                  <a:lnTo>
                    <a:pt x="1884" y="9228"/>
                  </a:lnTo>
                  <a:lnTo>
                    <a:pt x="1988" y="9144"/>
                  </a:lnTo>
                  <a:lnTo>
                    <a:pt x="2051" y="9123"/>
                  </a:lnTo>
                  <a:lnTo>
                    <a:pt x="2114" y="9144"/>
                  </a:lnTo>
                  <a:lnTo>
                    <a:pt x="2114" y="9228"/>
                  </a:lnTo>
                  <a:lnTo>
                    <a:pt x="2177" y="9291"/>
                  </a:lnTo>
                  <a:lnTo>
                    <a:pt x="2219" y="9291"/>
                  </a:lnTo>
                  <a:lnTo>
                    <a:pt x="2281" y="9312"/>
                  </a:lnTo>
                  <a:lnTo>
                    <a:pt x="2302" y="9458"/>
                  </a:lnTo>
                  <a:lnTo>
                    <a:pt x="2260" y="9458"/>
                  </a:lnTo>
                  <a:lnTo>
                    <a:pt x="2114" y="9542"/>
                  </a:lnTo>
                  <a:lnTo>
                    <a:pt x="2114" y="9626"/>
                  </a:lnTo>
                  <a:lnTo>
                    <a:pt x="2156" y="9667"/>
                  </a:lnTo>
                  <a:lnTo>
                    <a:pt x="2156" y="9730"/>
                  </a:lnTo>
                  <a:lnTo>
                    <a:pt x="2072" y="9667"/>
                  </a:lnTo>
                  <a:lnTo>
                    <a:pt x="2051" y="9647"/>
                  </a:lnTo>
                  <a:lnTo>
                    <a:pt x="1968" y="9626"/>
                  </a:lnTo>
                  <a:lnTo>
                    <a:pt x="1884" y="9542"/>
                  </a:lnTo>
                  <a:lnTo>
                    <a:pt x="1696" y="9458"/>
                  </a:lnTo>
                  <a:lnTo>
                    <a:pt x="1465" y="9458"/>
                  </a:lnTo>
                  <a:lnTo>
                    <a:pt x="1319" y="9437"/>
                  </a:lnTo>
                  <a:lnTo>
                    <a:pt x="1110" y="9500"/>
                  </a:lnTo>
                  <a:lnTo>
                    <a:pt x="1110" y="9542"/>
                  </a:lnTo>
                  <a:lnTo>
                    <a:pt x="1214" y="9626"/>
                  </a:lnTo>
                  <a:lnTo>
                    <a:pt x="1361" y="9647"/>
                  </a:lnTo>
                  <a:lnTo>
                    <a:pt x="1486" y="9667"/>
                  </a:lnTo>
                  <a:lnTo>
                    <a:pt x="1654" y="9772"/>
                  </a:lnTo>
                  <a:lnTo>
                    <a:pt x="1842" y="9856"/>
                  </a:lnTo>
                  <a:lnTo>
                    <a:pt x="1947" y="9856"/>
                  </a:lnTo>
                  <a:lnTo>
                    <a:pt x="2009" y="9877"/>
                  </a:lnTo>
                  <a:lnTo>
                    <a:pt x="1884" y="9940"/>
                  </a:lnTo>
                  <a:lnTo>
                    <a:pt x="1654" y="9940"/>
                  </a:lnTo>
                  <a:lnTo>
                    <a:pt x="1444" y="9814"/>
                  </a:lnTo>
                  <a:lnTo>
                    <a:pt x="1361" y="9751"/>
                  </a:lnTo>
                  <a:lnTo>
                    <a:pt x="1214" y="9751"/>
                  </a:lnTo>
                  <a:lnTo>
                    <a:pt x="1005" y="9647"/>
                  </a:lnTo>
                  <a:lnTo>
                    <a:pt x="796" y="9647"/>
                  </a:lnTo>
                  <a:lnTo>
                    <a:pt x="649" y="9563"/>
                  </a:lnTo>
                  <a:lnTo>
                    <a:pt x="482" y="9521"/>
                  </a:lnTo>
                  <a:lnTo>
                    <a:pt x="294" y="9605"/>
                  </a:lnTo>
                  <a:lnTo>
                    <a:pt x="294" y="9730"/>
                  </a:lnTo>
                  <a:lnTo>
                    <a:pt x="231" y="9667"/>
                  </a:lnTo>
                  <a:lnTo>
                    <a:pt x="168" y="9667"/>
                  </a:lnTo>
                  <a:lnTo>
                    <a:pt x="105" y="9730"/>
                  </a:lnTo>
                  <a:lnTo>
                    <a:pt x="63" y="9730"/>
                  </a:lnTo>
                  <a:lnTo>
                    <a:pt x="1" y="9814"/>
                  </a:lnTo>
                  <a:lnTo>
                    <a:pt x="1" y="9877"/>
                  </a:lnTo>
                  <a:lnTo>
                    <a:pt x="1" y="9960"/>
                  </a:lnTo>
                  <a:lnTo>
                    <a:pt x="63" y="9940"/>
                  </a:lnTo>
                  <a:lnTo>
                    <a:pt x="105" y="9940"/>
                  </a:lnTo>
                  <a:lnTo>
                    <a:pt x="147" y="9960"/>
                  </a:lnTo>
                  <a:lnTo>
                    <a:pt x="63" y="10023"/>
                  </a:lnTo>
                  <a:lnTo>
                    <a:pt x="22" y="10086"/>
                  </a:lnTo>
                  <a:lnTo>
                    <a:pt x="63" y="10191"/>
                  </a:lnTo>
                  <a:lnTo>
                    <a:pt x="189" y="10253"/>
                  </a:lnTo>
                  <a:lnTo>
                    <a:pt x="273" y="10170"/>
                  </a:lnTo>
                  <a:lnTo>
                    <a:pt x="315" y="10149"/>
                  </a:lnTo>
                  <a:lnTo>
                    <a:pt x="377" y="10149"/>
                  </a:lnTo>
                  <a:lnTo>
                    <a:pt x="440" y="10023"/>
                  </a:lnTo>
                  <a:lnTo>
                    <a:pt x="503" y="9981"/>
                  </a:lnTo>
                  <a:lnTo>
                    <a:pt x="587" y="9981"/>
                  </a:lnTo>
                  <a:lnTo>
                    <a:pt x="524" y="10044"/>
                  </a:lnTo>
                  <a:lnTo>
                    <a:pt x="482" y="10170"/>
                  </a:lnTo>
                  <a:lnTo>
                    <a:pt x="398" y="10232"/>
                  </a:lnTo>
                  <a:lnTo>
                    <a:pt x="315" y="10274"/>
                  </a:lnTo>
                  <a:lnTo>
                    <a:pt x="356" y="10442"/>
                  </a:lnTo>
                  <a:lnTo>
                    <a:pt x="503" y="10588"/>
                  </a:lnTo>
                  <a:lnTo>
                    <a:pt x="566" y="10546"/>
                  </a:lnTo>
                  <a:lnTo>
                    <a:pt x="607" y="10546"/>
                  </a:lnTo>
                  <a:lnTo>
                    <a:pt x="775" y="10609"/>
                  </a:lnTo>
                  <a:lnTo>
                    <a:pt x="879" y="10609"/>
                  </a:lnTo>
                  <a:lnTo>
                    <a:pt x="879" y="10672"/>
                  </a:lnTo>
                  <a:lnTo>
                    <a:pt x="817" y="10756"/>
                  </a:lnTo>
                  <a:lnTo>
                    <a:pt x="733" y="10797"/>
                  </a:lnTo>
                  <a:lnTo>
                    <a:pt x="712" y="10776"/>
                  </a:lnTo>
                  <a:lnTo>
                    <a:pt x="545" y="10776"/>
                  </a:lnTo>
                  <a:lnTo>
                    <a:pt x="482" y="10797"/>
                  </a:lnTo>
                  <a:lnTo>
                    <a:pt x="419" y="10881"/>
                  </a:lnTo>
                  <a:lnTo>
                    <a:pt x="273" y="10881"/>
                  </a:lnTo>
                  <a:lnTo>
                    <a:pt x="210" y="10923"/>
                  </a:lnTo>
                  <a:lnTo>
                    <a:pt x="210" y="11069"/>
                  </a:lnTo>
                  <a:lnTo>
                    <a:pt x="294" y="11174"/>
                  </a:lnTo>
                  <a:lnTo>
                    <a:pt x="335" y="11237"/>
                  </a:lnTo>
                  <a:lnTo>
                    <a:pt x="419" y="11425"/>
                  </a:lnTo>
                  <a:lnTo>
                    <a:pt x="545" y="11488"/>
                  </a:lnTo>
                  <a:lnTo>
                    <a:pt x="503" y="11509"/>
                  </a:lnTo>
                  <a:lnTo>
                    <a:pt x="503" y="11530"/>
                  </a:lnTo>
                  <a:lnTo>
                    <a:pt x="587" y="11592"/>
                  </a:lnTo>
                  <a:lnTo>
                    <a:pt x="670" y="11697"/>
                  </a:lnTo>
                  <a:lnTo>
                    <a:pt x="754" y="11760"/>
                  </a:lnTo>
                  <a:lnTo>
                    <a:pt x="859" y="11823"/>
                  </a:lnTo>
                  <a:lnTo>
                    <a:pt x="963" y="11927"/>
                  </a:lnTo>
                  <a:lnTo>
                    <a:pt x="1047" y="11969"/>
                  </a:lnTo>
                  <a:lnTo>
                    <a:pt x="1068" y="11948"/>
                  </a:lnTo>
                  <a:lnTo>
                    <a:pt x="1068" y="11864"/>
                  </a:lnTo>
                  <a:lnTo>
                    <a:pt x="1047" y="11718"/>
                  </a:lnTo>
                  <a:lnTo>
                    <a:pt x="1047" y="11634"/>
                  </a:lnTo>
                  <a:lnTo>
                    <a:pt x="1110" y="11592"/>
                  </a:lnTo>
                  <a:lnTo>
                    <a:pt x="1131" y="11488"/>
                  </a:lnTo>
                  <a:lnTo>
                    <a:pt x="1131" y="11404"/>
                  </a:lnTo>
                  <a:lnTo>
                    <a:pt x="1172" y="11383"/>
                  </a:lnTo>
                  <a:lnTo>
                    <a:pt x="1214" y="11383"/>
                  </a:lnTo>
                  <a:lnTo>
                    <a:pt x="1235" y="11488"/>
                  </a:lnTo>
                  <a:lnTo>
                    <a:pt x="1277" y="11592"/>
                  </a:lnTo>
                  <a:lnTo>
                    <a:pt x="1277" y="11655"/>
                  </a:lnTo>
                  <a:lnTo>
                    <a:pt x="1319" y="11718"/>
                  </a:lnTo>
                  <a:lnTo>
                    <a:pt x="1340" y="11697"/>
                  </a:lnTo>
                  <a:lnTo>
                    <a:pt x="1361" y="11634"/>
                  </a:lnTo>
                  <a:lnTo>
                    <a:pt x="1444" y="11634"/>
                  </a:lnTo>
                  <a:lnTo>
                    <a:pt x="1549" y="11551"/>
                  </a:lnTo>
                  <a:lnTo>
                    <a:pt x="1570" y="11592"/>
                  </a:lnTo>
                  <a:lnTo>
                    <a:pt x="1654" y="11592"/>
                  </a:lnTo>
                  <a:lnTo>
                    <a:pt x="1675" y="11634"/>
                  </a:lnTo>
                  <a:lnTo>
                    <a:pt x="1612" y="11718"/>
                  </a:lnTo>
                  <a:lnTo>
                    <a:pt x="1549" y="11823"/>
                  </a:lnTo>
                  <a:lnTo>
                    <a:pt x="1549" y="11927"/>
                  </a:lnTo>
                  <a:lnTo>
                    <a:pt x="1633" y="11948"/>
                  </a:lnTo>
                  <a:lnTo>
                    <a:pt x="1675" y="11927"/>
                  </a:lnTo>
                  <a:lnTo>
                    <a:pt x="1737" y="11739"/>
                  </a:lnTo>
                  <a:lnTo>
                    <a:pt x="1758" y="11655"/>
                  </a:lnTo>
                  <a:lnTo>
                    <a:pt x="1842" y="11697"/>
                  </a:lnTo>
                  <a:lnTo>
                    <a:pt x="1926" y="11823"/>
                  </a:lnTo>
                  <a:lnTo>
                    <a:pt x="1968" y="11844"/>
                  </a:lnTo>
                  <a:lnTo>
                    <a:pt x="2051" y="11802"/>
                  </a:lnTo>
                  <a:lnTo>
                    <a:pt x="2051" y="11718"/>
                  </a:lnTo>
                  <a:lnTo>
                    <a:pt x="2093" y="11634"/>
                  </a:lnTo>
                  <a:lnTo>
                    <a:pt x="2198" y="11634"/>
                  </a:lnTo>
                  <a:lnTo>
                    <a:pt x="2240" y="11655"/>
                  </a:lnTo>
                  <a:lnTo>
                    <a:pt x="2240" y="11760"/>
                  </a:lnTo>
                  <a:lnTo>
                    <a:pt x="2177" y="11864"/>
                  </a:lnTo>
                  <a:lnTo>
                    <a:pt x="2177" y="11969"/>
                  </a:lnTo>
                  <a:lnTo>
                    <a:pt x="2240" y="11927"/>
                  </a:lnTo>
                  <a:lnTo>
                    <a:pt x="2344" y="11844"/>
                  </a:lnTo>
                  <a:lnTo>
                    <a:pt x="2386" y="11739"/>
                  </a:lnTo>
                  <a:lnTo>
                    <a:pt x="2470" y="11655"/>
                  </a:lnTo>
                  <a:lnTo>
                    <a:pt x="2595" y="11634"/>
                  </a:lnTo>
                  <a:lnTo>
                    <a:pt x="2700" y="11655"/>
                  </a:lnTo>
                  <a:lnTo>
                    <a:pt x="2784" y="11739"/>
                  </a:lnTo>
                  <a:lnTo>
                    <a:pt x="2909" y="11802"/>
                  </a:lnTo>
                  <a:lnTo>
                    <a:pt x="3076" y="11927"/>
                  </a:lnTo>
                  <a:lnTo>
                    <a:pt x="3181" y="11948"/>
                  </a:lnTo>
                  <a:lnTo>
                    <a:pt x="3223" y="11906"/>
                  </a:lnTo>
                  <a:lnTo>
                    <a:pt x="3286" y="11906"/>
                  </a:lnTo>
                  <a:lnTo>
                    <a:pt x="3390" y="12011"/>
                  </a:lnTo>
                  <a:lnTo>
                    <a:pt x="3516" y="12116"/>
                  </a:lnTo>
                  <a:lnTo>
                    <a:pt x="3495" y="12220"/>
                  </a:lnTo>
                  <a:lnTo>
                    <a:pt x="3495" y="12241"/>
                  </a:lnTo>
                  <a:lnTo>
                    <a:pt x="3537" y="12241"/>
                  </a:lnTo>
                  <a:lnTo>
                    <a:pt x="3558" y="12220"/>
                  </a:lnTo>
                  <a:lnTo>
                    <a:pt x="3620" y="12241"/>
                  </a:lnTo>
                  <a:lnTo>
                    <a:pt x="3662" y="12325"/>
                  </a:lnTo>
                  <a:lnTo>
                    <a:pt x="3746" y="12367"/>
                  </a:lnTo>
                  <a:lnTo>
                    <a:pt x="3809" y="12429"/>
                  </a:lnTo>
                  <a:lnTo>
                    <a:pt x="3830" y="12492"/>
                  </a:lnTo>
                  <a:lnTo>
                    <a:pt x="3851" y="12534"/>
                  </a:lnTo>
                  <a:lnTo>
                    <a:pt x="3913" y="12534"/>
                  </a:lnTo>
                  <a:lnTo>
                    <a:pt x="3913" y="12471"/>
                  </a:lnTo>
                  <a:lnTo>
                    <a:pt x="3955" y="12471"/>
                  </a:lnTo>
                  <a:lnTo>
                    <a:pt x="4018" y="12492"/>
                  </a:lnTo>
                  <a:lnTo>
                    <a:pt x="4039" y="12576"/>
                  </a:lnTo>
                  <a:lnTo>
                    <a:pt x="4164" y="12681"/>
                  </a:lnTo>
                  <a:lnTo>
                    <a:pt x="4248" y="12785"/>
                  </a:lnTo>
                  <a:lnTo>
                    <a:pt x="4290" y="12806"/>
                  </a:lnTo>
                  <a:lnTo>
                    <a:pt x="4353" y="12869"/>
                  </a:lnTo>
                  <a:lnTo>
                    <a:pt x="4332" y="12953"/>
                  </a:lnTo>
                  <a:lnTo>
                    <a:pt x="4353" y="12973"/>
                  </a:lnTo>
                  <a:lnTo>
                    <a:pt x="4353" y="13015"/>
                  </a:lnTo>
                  <a:lnTo>
                    <a:pt x="4290" y="13078"/>
                  </a:lnTo>
                  <a:lnTo>
                    <a:pt x="4248" y="13183"/>
                  </a:lnTo>
                  <a:lnTo>
                    <a:pt x="4164" y="13225"/>
                  </a:lnTo>
                  <a:lnTo>
                    <a:pt x="4164" y="13266"/>
                  </a:lnTo>
                  <a:lnTo>
                    <a:pt x="4269" y="13266"/>
                  </a:lnTo>
                  <a:lnTo>
                    <a:pt x="4290" y="13287"/>
                  </a:lnTo>
                  <a:lnTo>
                    <a:pt x="4269" y="13329"/>
                  </a:lnTo>
                  <a:lnTo>
                    <a:pt x="4227" y="13371"/>
                  </a:lnTo>
                  <a:lnTo>
                    <a:pt x="4123" y="13476"/>
                  </a:lnTo>
                  <a:lnTo>
                    <a:pt x="4081" y="13497"/>
                  </a:lnTo>
                  <a:lnTo>
                    <a:pt x="4081" y="13538"/>
                  </a:lnTo>
                  <a:lnTo>
                    <a:pt x="4144" y="13601"/>
                  </a:lnTo>
                  <a:lnTo>
                    <a:pt x="4185" y="13685"/>
                  </a:lnTo>
                  <a:lnTo>
                    <a:pt x="4185" y="13727"/>
                  </a:lnTo>
                  <a:lnTo>
                    <a:pt x="4374" y="13894"/>
                  </a:lnTo>
                  <a:lnTo>
                    <a:pt x="4416" y="13957"/>
                  </a:lnTo>
                  <a:lnTo>
                    <a:pt x="4416" y="14061"/>
                  </a:lnTo>
                  <a:lnTo>
                    <a:pt x="4457" y="14124"/>
                  </a:lnTo>
                  <a:lnTo>
                    <a:pt x="4416" y="14166"/>
                  </a:lnTo>
                  <a:lnTo>
                    <a:pt x="4416" y="14250"/>
                  </a:lnTo>
                  <a:lnTo>
                    <a:pt x="4478" y="14333"/>
                  </a:lnTo>
                  <a:lnTo>
                    <a:pt x="4520" y="14333"/>
                  </a:lnTo>
                  <a:lnTo>
                    <a:pt x="4562" y="14354"/>
                  </a:lnTo>
                  <a:lnTo>
                    <a:pt x="4583" y="14438"/>
                  </a:lnTo>
                  <a:lnTo>
                    <a:pt x="4667" y="14543"/>
                  </a:lnTo>
                  <a:lnTo>
                    <a:pt x="4709" y="14585"/>
                  </a:lnTo>
                  <a:lnTo>
                    <a:pt x="4709" y="14668"/>
                  </a:lnTo>
                  <a:lnTo>
                    <a:pt x="4688" y="14752"/>
                  </a:lnTo>
                  <a:lnTo>
                    <a:pt x="4604" y="14773"/>
                  </a:lnTo>
                  <a:lnTo>
                    <a:pt x="4520" y="14857"/>
                  </a:lnTo>
                  <a:lnTo>
                    <a:pt x="4499" y="14940"/>
                  </a:lnTo>
                  <a:lnTo>
                    <a:pt x="4457" y="15003"/>
                  </a:lnTo>
                  <a:lnTo>
                    <a:pt x="4395" y="15003"/>
                  </a:lnTo>
                  <a:lnTo>
                    <a:pt x="4290" y="15087"/>
                  </a:lnTo>
                  <a:lnTo>
                    <a:pt x="4269" y="15149"/>
                  </a:lnTo>
                  <a:lnTo>
                    <a:pt x="4311" y="15170"/>
                  </a:lnTo>
                  <a:lnTo>
                    <a:pt x="4374" y="15149"/>
                  </a:lnTo>
                  <a:lnTo>
                    <a:pt x="4416" y="15087"/>
                  </a:lnTo>
                  <a:lnTo>
                    <a:pt x="4478" y="15087"/>
                  </a:lnTo>
                  <a:lnTo>
                    <a:pt x="4583" y="14982"/>
                  </a:lnTo>
                  <a:lnTo>
                    <a:pt x="4688" y="14982"/>
                  </a:lnTo>
                  <a:lnTo>
                    <a:pt x="4667" y="15108"/>
                  </a:lnTo>
                  <a:lnTo>
                    <a:pt x="4625" y="15170"/>
                  </a:lnTo>
                  <a:lnTo>
                    <a:pt x="4667" y="15254"/>
                  </a:lnTo>
                  <a:lnTo>
                    <a:pt x="4667" y="15317"/>
                  </a:lnTo>
                  <a:lnTo>
                    <a:pt x="4709" y="15421"/>
                  </a:lnTo>
                  <a:lnTo>
                    <a:pt x="4729" y="15526"/>
                  </a:lnTo>
                  <a:lnTo>
                    <a:pt x="4688" y="15631"/>
                  </a:lnTo>
                  <a:lnTo>
                    <a:pt x="4688" y="15694"/>
                  </a:lnTo>
                  <a:lnTo>
                    <a:pt x="4709" y="15777"/>
                  </a:lnTo>
                  <a:lnTo>
                    <a:pt x="4709" y="15798"/>
                  </a:lnTo>
                  <a:lnTo>
                    <a:pt x="4667" y="15735"/>
                  </a:lnTo>
                  <a:lnTo>
                    <a:pt x="4604" y="15777"/>
                  </a:lnTo>
                  <a:lnTo>
                    <a:pt x="4625" y="15903"/>
                  </a:lnTo>
                  <a:lnTo>
                    <a:pt x="4688" y="16007"/>
                  </a:lnTo>
                  <a:lnTo>
                    <a:pt x="4688" y="16049"/>
                  </a:lnTo>
                  <a:lnTo>
                    <a:pt x="4667" y="16049"/>
                  </a:lnTo>
                  <a:lnTo>
                    <a:pt x="4604" y="16112"/>
                  </a:lnTo>
                  <a:lnTo>
                    <a:pt x="4625" y="16196"/>
                  </a:lnTo>
                  <a:lnTo>
                    <a:pt x="4667" y="16238"/>
                  </a:lnTo>
                  <a:lnTo>
                    <a:pt x="4729" y="16238"/>
                  </a:lnTo>
                  <a:lnTo>
                    <a:pt x="4792" y="16300"/>
                  </a:lnTo>
                  <a:lnTo>
                    <a:pt x="4792" y="16342"/>
                  </a:lnTo>
                  <a:lnTo>
                    <a:pt x="4729" y="16405"/>
                  </a:lnTo>
                  <a:lnTo>
                    <a:pt x="4729" y="16468"/>
                  </a:lnTo>
                  <a:lnTo>
                    <a:pt x="4667" y="16551"/>
                  </a:lnTo>
                  <a:lnTo>
                    <a:pt x="4604" y="16572"/>
                  </a:lnTo>
                  <a:lnTo>
                    <a:pt x="4520" y="16551"/>
                  </a:lnTo>
                  <a:lnTo>
                    <a:pt x="4478" y="16572"/>
                  </a:lnTo>
                  <a:lnTo>
                    <a:pt x="4478" y="16635"/>
                  </a:lnTo>
                  <a:lnTo>
                    <a:pt x="4562" y="16656"/>
                  </a:lnTo>
                  <a:lnTo>
                    <a:pt x="4625" y="16656"/>
                  </a:lnTo>
                  <a:lnTo>
                    <a:pt x="4688" y="16719"/>
                  </a:lnTo>
                  <a:lnTo>
                    <a:pt x="4729" y="16719"/>
                  </a:lnTo>
                  <a:lnTo>
                    <a:pt x="4813" y="16740"/>
                  </a:lnTo>
                  <a:lnTo>
                    <a:pt x="4855" y="16782"/>
                  </a:lnTo>
                  <a:lnTo>
                    <a:pt x="4855" y="16886"/>
                  </a:lnTo>
                  <a:lnTo>
                    <a:pt x="4876" y="17033"/>
                  </a:lnTo>
                  <a:lnTo>
                    <a:pt x="4771" y="17137"/>
                  </a:lnTo>
                  <a:lnTo>
                    <a:pt x="4750" y="17200"/>
                  </a:lnTo>
                  <a:lnTo>
                    <a:pt x="4792" y="17263"/>
                  </a:lnTo>
                  <a:lnTo>
                    <a:pt x="4709" y="17409"/>
                  </a:lnTo>
                  <a:lnTo>
                    <a:pt x="4604" y="17472"/>
                  </a:lnTo>
                  <a:lnTo>
                    <a:pt x="4541" y="17472"/>
                  </a:lnTo>
                  <a:lnTo>
                    <a:pt x="4478" y="17409"/>
                  </a:lnTo>
                  <a:lnTo>
                    <a:pt x="4436" y="17409"/>
                  </a:lnTo>
                  <a:lnTo>
                    <a:pt x="4332" y="17493"/>
                  </a:lnTo>
                  <a:lnTo>
                    <a:pt x="4290" y="17577"/>
                  </a:lnTo>
                  <a:lnTo>
                    <a:pt x="4332" y="17598"/>
                  </a:lnTo>
                  <a:lnTo>
                    <a:pt x="4374" y="17598"/>
                  </a:lnTo>
                  <a:lnTo>
                    <a:pt x="4541" y="17618"/>
                  </a:lnTo>
                  <a:lnTo>
                    <a:pt x="4583" y="17577"/>
                  </a:lnTo>
                  <a:lnTo>
                    <a:pt x="4604" y="17556"/>
                  </a:lnTo>
                  <a:lnTo>
                    <a:pt x="4646" y="17577"/>
                  </a:lnTo>
                  <a:lnTo>
                    <a:pt x="4646" y="17618"/>
                  </a:lnTo>
                  <a:lnTo>
                    <a:pt x="4667" y="17660"/>
                  </a:lnTo>
                  <a:lnTo>
                    <a:pt x="4604" y="17702"/>
                  </a:lnTo>
                  <a:lnTo>
                    <a:pt x="4562" y="17702"/>
                  </a:lnTo>
                  <a:lnTo>
                    <a:pt x="4541" y="17723"/>
                  </a:lnTo>
                  <a:lnTo>
                    <a:pt x="4541" y="17807"/>
                  </a:lnTo>
                  <a:lnTo>
                    <a:pt x="4499" y="17828"/>
                  </a:lnTo>
                  <a:lnTo>
                    <a:pt x="4436" y="17828"/>
                  </a:lnTo>
                  <a:lnTo>
                    <a:pt x="4290" y="17932"/>
                  </a:lnTo>
                  <a:lnTo>
                    <a:pt x="4185" y="17995"/>
                  </a:lnTo>
                  <a:lnTo>
                    <a:pt x="4185" y="18037"/>
                  </a:lnTo>
                  <a:lnTo>
                    <a:pt x="4269" y="18121"/>
                  </a:lnTo>
                  <a:lnTo>
                    <a:pt x="4395" y="18142"/>
                  </a:lnTo>
                  <a:lnTo>
                    <a:pt x="4499" y="18121"/>
                  </a:lnTo>
                  <a:lnTo>
                    <a:pt x="4583" y="18016"/>
                  </a:lnTo>
                  <a:lnTo>
                    <a:pt x="4646" y="17911"/>
                  </a:lnTo>
                  <a:lnTo>
                    <a:pt x="4688" y="17870"/>
                  </a:lnTo>
                  <a:lnTo>
                    <a:pt x="4709" y="17870"/>
                  </a:lnTo>
                  <a:lnTo>
                    <a:pt x="4709" y="17911"/>
                  </a:lnTo>
                  <a:lnTo>
                    <a:pt x="4604" y="18079"/>
                  </a:lnTo>
                  <a:lnTo>
                    <a:pt x="4478" y="18204"/>
                  </a:lnTo>
                  <a:lnTo>
                    <a:pt x="4436" y="18183"/>
                  </a:lnTo>
                  <a:lnTo>
                    <a:pt x="4269" y="18204"/>
                  </a:lnTo>
                  <a:lnTo>
                    <a:pt x="4227" y="18225"/>
                  </a:lnTo>
                  <a:lnTo>
                    <a:pt x="4164" y="18309"/>
                  </a:lnTo>
                  <a:lnTo>
                    <a:pt x="4144" y="18288"/>
                  </a:lnTo>
                  <a:lnTo>
                    <a:pt x="4039" y="18288"/>
                  </a:lnTo>
                  <a:lnTo>
                    <a:pt x="3934" y="18330"/>
                  </a:lnTo>
                  <a:lnTo>
                    <a:pt x="3934" y="18393"/>
                  </a:lnTo>
                  <a:lnTo>
                    <a:pt x="3955" y="18414"/>
                  </a:lnTo>
                  <a:lnTo>
                    <a:pt x="3976" y="18455"/>
                  </a:lnTo>
                  <a:lnTo>
                    <a:pt x="3955" y="18539"/>
                  </a:lnTo>
                  <a:lnTo>
                    <a:pt x="4018" y="18665"/>
                  </a:lnTo>
                  <a:lnTo>
                    <a:pt x="4039" y="18665"/>
                  </a:lnTo>
                  <a:lnTo>
                    <a:pt x="4060" y="18602"/>
                  </a:lnTo>
                  <a:lnTo>
                    <a:pt x="4123" y="18602"/>
                  </a:lnTo>
                  <a:lnTo>
                    <a:pt x="4164" y="18644"/>
                  </a:lnTo>
                  <a:lnTo>
                    <a:pt x="4185" y="18707"/>
                  </a:lnTo>
                  <a:lnTo>
                    <a:pt x="4185" y="18769"/>
                  </a:lnTo>
                  <a:lnTo>
                    <a:pt x="4248" y="18832"/>
                  </a:lnTo>
                  <a:lnTo>
                    <a:pt x="4374" y="18832"/>
                  </a:lnTo>
                  <a:lnTo>
                    <a:pt x="4457" y="18769"/>
                  </a:lnTo>
                  <a:lnTo>
                    <a:pt x="4478" y="18748"/>
                  </a:lnTo>
                  <a:lnTo>
                    <a:pt x="4541" y="18748"/>
                  </a:lnTo>
                  <a:lnTo>
                    <a:pt x="4646" y="18727"/>
                  </a:lnTo>
                  <a:lnTo>
                    <a:pt x="4688" y="18665"/>
                  </a:lnTo>
                  <a:lnTo>
                    <a:pt x="4709" y="18560"/>
                  </a:lnTo>
                  <a:lnTo>
                    <a:pt x="4688" y="18497"/>
                  </a:lnTo>
                  <a:lnTo>
                    <a:pt x="4646" y="18434"/>
                  </a:lnTo>
                  <a:lnTo>
                    <a:pt x="4750" y="18434"/>
                  </a:lnTo>
                  <a:lnTo>
                    <a:pt x="4750" y="18393"/>
                  </a:lnTo>
                  <a:lnTo>
                    <a:pt x="4771" y="18225"/>
                  </a:lnTo>
                  <a:lnTo>
                    <a:pt x="4813" y="18309"/>
                  </a:lnTo>
                  <a:lnTo>
                    <a:pt x="4876" y="18351"/>
                  </a:lnTo>
                  <a:lnTo>
                    <a:pt x="4918" y="18351"/>
                  </a:lnTo>
                  <a:lnTo>
                    <a:pt x="4981" y="18288"/>
                  </a:lnTo>
                  <a:lnTo>
                    <a:pt x="4981" y="18121"/>
                  </a:lnTo>
                  <a:lnTo>
                    <a:pt x="4981" y="18016"/>
                  </a:lnTo>
                  <a:lnTo>
                    <a:pt x="4918" y="17911"/>
                  </a:lnTo>
                  <a:lnTo>
                    <a:pt x="4897" y="17828"/>
                  </a:lnTo>
                  <a:lnTo>
                    <a:pt x="4918" y="17618"/>
                  </a:lnTo>
                  <a:lnTo>
                    <a:pt x="4960" y="17577"/>
                  </a:lnTo>
                  <a:lnTo>
                    <a:pt x="4981" y="17577"/>
                  </a:lnTo>
                  <a:lnTo>
                    <a:pt x="4981" y="17660"/>
                  </a:lnTo>
                  <a:lnTo>
                    <a:pt x="4960" y="17723"/>
                  </a:lnTo>
                  <a:lnTo>
                    <a:pt x="4981" y="17828"/>
                  </a:lnTo>
                  <a:lnTo>
                    <a:pt x="5022" y="17932"/>
                  </a:lnTo>
                  <a:lnTo>
                    <a:pt x="5022" y="18079"/>
                  </a:lnTo>
                  <a:lnTo>
                    <a:pt x="5001" y="18204"/>
                  </a:lnTo>
                  <a:lnTo>
                    <a:pt x="5001" y="18309"/>
                  </a:lnTo>
                  <a:lnTo>
                    <a:pt x="5064" y="18309"/>
                  </a:lnTo>
                  <a:lnTo>
                    <a:pt x="5085" y="18288"/>
                  </a:lnTo>
                  <a:lnTo>
                    <a:pt x="5169" y="18225"/>
                  </a:lnTo>
                  <a:lnTo>
                    <a:pt x="5169" y="18183"/>
                  </a:lnTo>
                  <a:lnTo>
                    <a:pt x="5273" y="18037"/>
                  </a:lnTo>
                  <a:lnTo>
                    <a:pt x="5378" y="17995"/>
                  </a:lnTo>
                  <a:lnTo>
                    <a:pt x="5420" y="17995"/>
                  </a:lnTo>
                  <a:lnTo>
                    <a:pt x="5420" y="18016"/>
                  </a:lnTo>
                  <a:lnTo>
                    <a:pt x="5336" y="18079"/>
                  </a:lnTo>
                  <a:lnTo>
                    <a:pt x="5294" y="18121"/>
                  </a:lnTo>
                  <a:lnTo>
                    <a:pt x="5232" y="18246"/>
                  </a:lnTo>
                  <a:lnTo>
                    <a:pt x="5169" y="18330"/>
                  </a:lnTo>
                  <a:lnTo>
                    <a:pt x="5169" y="18393"/>
                  </a:lnTo>
                  <a:lnTo>
                    <a:pt x="5211" y="18414"/>
                  </a:lnTo>
                  <a:lnTo>
                    <a:pt x="5294" y="18414"/>
                  </a:lnTo>
                  <a:lnTo>
                    <a:pt x="5336" y="18434"/>
                  </a:lnTo>
                  <a:lnTo>
                    <a:pt x="5399" y="18518"/>
                  </a:lnTo>
                  <a:lnTo>
                    <a:pt x="5483" y="18539"/>
                  </a:lnTo>
                  <a:lnTo>
                    <a:pt x="5587" y="18518"/>
                  </a:lnTo>
                  <a:lnTo>
                    <a:pt x="5650" y="18455"/>
                  </a:lnTo>
                  <a:lnTo>
                    <a:pt x="5713" y="18455"/>
                  </a:lnTo>
                  <a:lnTo>
                    <a:pt x="5734" y="18497"/>
                  </a:lnTo>
                  <a:lnTo>
                    <a:pt x="5734" y="18539"/>
                  </a:lnTo>
                  <a:lnTo>
                    <a:pt x="5608" y="18623"/>
                  </a:lnTo>
                  <a:lnTo>
                    <a:pt x="5420" y="18665"/>
                  </a:lnTo>
                  <a:lnTo>
                    <a:pt x="5294" y="18665"/>
                  </a:lnTo>
                  <a:lnTo>
                    <a:pt x="5211" y="18727"/>
                  </a:lnTo>
                  <a:lnTo>
                    <a:pt x="5169" y="18769"/>
                  </a:lnTo>
                  <a:lnTo>
                    <a:pt x="5169" y="18832"/>
                  </a:lnTo>
                  <a:lnTo>
                    <a:pt x="5190" y="18853"/>
                  </a:lnTo>
                  <a:lnTo>
                    <a:pt x="5315" y="18832"/>
                  </a:lnTo>
                  <a:lnTo>
                    <a:pt x="5378" y="18853"/>
                  </a:lnTo>
                  <a:lnTo>
                    <a:pt x="5420" y="18832"/>
                  </a:lnTo>
                  <a:lnTo>
                    <a:pt x="5504" y="18769"/>
                  </a:lnTo>
                  <a:lnTo>
                    <a:pt x="5629" y="18769"/>
                  </a:lnTo>
                  <a:lnTo>
                    <a:pt x="5650" y="18811"/>
                  </a:lnTo>
                  <a:lnTo>
                    <a:pt x="5629" y="18853"/>
                  </a:lnTo>
                  <a:lnTo>
                    <a:pt x="5545" y="18874"/>
                  </a:lnTo>
                  <a:lnTo>
                    <a:pt x="5483" y="18937"/>
                  </a:lnTo>
                  <a:lnTo>
                    <a:pt x="5336" y="18937"/>
                  </a:lnTo>
                  <a:lnTo>
                    <a:pt x="5294" y="19020"/>
                  </a:lnTo>
                  <a:lnTo>
                    <a:pt x="5273" y="19083"/>
                  </a:lnTo>
                  <a:lnTo>
                    <a:pt x="5211" y="19146"/>
                  </a:lnTo>
                  <a:lnTo>
                    <a:pt x="5211" y="19188"/>
                  </a:lnTo>
                  <a:lnTo>
                    <a:pt x="5273" y="19188"/>
                  </a:lnTo>
                  <a:lnTo>
                    <a:pt x="5420" y="19062"/>
                  </a:lnTo>
                  <a:lnTo>
                    <a:pt x="5483" y="19041"/>
                  </a:lnTo>
                  <a:lnTo>
                    <a:pt x="5545" y="19041"/>
                  </a:lnTo>
                  <a:lnTo>
                    <a:pt x="5587" y="19020"/>
                  </a:lnTo>
                  <a:lnTo>
                    <a:pt x="5629" y="19020"/>
                  </a:lnTo>
                  <a:lnTo>
                    <a:pt x="5692" y="19083"/>
                  </a:lnTo>
                  <a:lnTo>
                    <a:pt x="5692" y="19146"/>
                  </a:lnTo>
                  <a:lnTo>
                    <a:pt x="5650" y="19188"/>
                  </a:lnTo>
                  <a:lnTo>
                    <a:pt x="5587" y="19146"/>
                  </a:lnTo>
                  <a:lnTo>
                    <a:pt x="5525" y="19125"/>
                  </a:lnTo>
                  <a:lnTo>
                    <a:pt x="5399" y="19167"/>
                  </a:lnTo>
                  <a:lnTo>
                    <a:pt x="5378" y="19230"/>
                  </a:lnTo>
                  <a:lnTo>
                    <a:pt x="5399" y="19271"/>
                  </a:lnTo>
                  <a:lnTo>
                    <a:pt x="5587" y="19271"/>
                  </a:lnTo>
                  <a:lnTo>
                    <a:pt x="5650" y="19230"/>
                  </a:lnTo>
                  <a:lnTo>
                    <a:pt x="5713" y="19230"/>
                  </a:lnTo>
                  <a:lnTo>
                    <a:pt x="5797" y="19334"/>
                  </a:lnTo>
                  <a:lnTo>
                    <a:pt x="5797" y="19397"/>
                  </a:lnTo>
                  <a:lnTo>
                    <a:pt x="5734" y="19439"/>
                  </a:lnTo>
                  <a:lnTo>
                    <a:pt x="5525" y="19355"/>
                  </a:lnTo>
                  <a:lnTo>
                    <a:pt x="5420" y="19292"/>
                  </a:lnTo>
                  <a:lnTo>
                    <a:pt x="5399" y="19355"/>
                  </a:lnTo>
                  <a:lnTo>
                    <a:pt x="5420" y="19439"/>
                  </a:lnTo>
                  <a:lnTo>
                    <a:pt x="5525" y="19502"/>
                  </a:lnTo>
                  <a:lnTo>
                    <a:pt x="5629" y="19648"/>
                  </a:lnTo>
                  <a:lnTo>
                    <a:pt x="5692" y="19753"/>
                  </a:lnTo>
                  <a:lnTo>
                    <a:pt x="5629" y="19753"/>
                  </a:lnTo>
                  <a:lnTo>
                    <a:pt x="5545" y="19648"/>
                  </a:lnTo>
                  <a:lnTo>
                    <a:pt x="5525" y="19648"/>
                  </a:lnTo>
                  <a:lnTo>
                    <a:pt x="5504" y="19690"/>
                  </a:lnTo>
                  <a:lnTo>
                    <a:pt x="5525" y="19774"/>
                  </a:lnTo>
                  <a:lnTo>
                    <a:pt x="5650" y="19878"/>
                  </a:lnTo>
                  <a:lnTo>
                    <a:pt x="5797" y="19983"/>
                  </a:lnTo>
                  <a:lnTo>
                    <a:pt x="5797" y="20025"/>
                  </a:lnTo>
                  <a:lnTo>
                    <a:pt x="5734" y="20025"/>
                  </a:lnTo>
                  <a:lnTo>
                    <a:pt x="5734" y="20087"/>
                  </a:lnTo>
                  <a:lnTo>
                    <a:pt x="5692" y="20087"/>
                  </a:lnTo>
                  <a:lnTo>
                    <a:pt x="5587" y="19983"/>
                  </a:lnTo>
                  <a:lnTo>
                    <a:pt x="5545" y="19983"/>
                  </a:lnTo>
                  <a:lnTo>
                    <a:pt x="5545" y="20025"/>
                  </a:lnTo>
                  <a:lnTo>
                    <a:pt x="5650" y="20171"/>
                  </a:lnTo>
                  <a:lnTo>
                    <a:pt x="5713" y="20213"/>
                  </a:lnTo>
                  <a:lnTo>
                    <a:pt x="5755" y="20213"/>
                  </a:lnTo>
                  <a:lnTo>
                    <a:pt x="5817" y="20192"/>
                  </a:lnTo>
                  <a:lnTo>
                    <a:pt x="5838" y="20213"/>
                  </a:lnTo>
                  <a:lnTo>
                    <a:pt x="5797" y="20297"/>
                  </a:lnTo>
                  <a:lnTo>
                    <a:pt x="5734" y="20318"/>
                  </a:lnTo>
                  <a:lnTo>
                    <a:pt x="5629" y="20276"/>
                  </a:lnTo>
                  <a:lnTo>
                    <a:pt x="5545" y="20192"/>
                  </a:lnTo>
                  <a:lnTo>
                    <a:pt x="5441" y="20108"/>
                  </a:lnTo>
                  <a:lnTo>
                    <a:pt x="5378" y="20004"/>
                  </a:lnTo>
                  <a:lnTo>
                    <a:pt x="5294" y="19795"/>
                  </a:lnTo>
                  <a:lnTo>
                    <a:pt x="5232" y="19711"/>
                  </a:lnTo>
                  <a:lnTo>
                    <a:pt x="5169" y="19690"/>
                  </a:lnTo>
                  <a:lnTo>
                    <a:pt x="5085" y="19648"/>
                  </a:lnTo>
                  <a:lnTo>
                    <a:pt x="4981" y="19606"/>
                  </a:lnTo>
                  <a:lnTo>
                    <a:pt x="4876" y="19606"/>
                  </a:lnTo>
                  <a:lnTo>
                    <a:pt x="4813" y="19585"/>
                  </a:lnTo>
                  <a:lnTo>
                    <a:pt x="4750" y="19585"/>
                  </a:lnTo>
                  <a:lnTo>
                    <a:pt x="4646" y="19564"/>
                  </a:lnTo>
                  <a:lnTo>
                    <a:pt x="4541" y="19460"/>
                  </a:lnTo>
                  <a:lnTo>
                    <a:pt x="4436" y="19460"/>
                  </a:lnTo>
                  <a:lnTo>
                    <a:pt x="4353" y="19439"/>
                  </a:lnTo>
                  <a:lnTo>
                    <a:pt x="4290" y="19460"/>
                  </a:lnTo>
                  <a:lnTo>
                    <a:pt x="4185" y="19460"/>
                  </a:lnTo>
                  <a:lnTo>
                    <a:pt x="4060" y="19564"/>
                  </a:lnTo>
                  <a:lnTo>
                    <a:pt x="4060" y="19606"/>
                  </a:lnTo>
                  <a:lnTo>
                    <a:pt x="4123" y="19669"/>
                  </a:lnTo>
                  <a:lnTo>
                    <a:pt x="4185" y="19753"/>
                  </a:lnTo>
                  <a:lnTo>
                    <a:pt x="4248" y="19878"/>
                  </a:lnTo>
                  <a:lnTo>
                    <a:pt x="4248" y="19962"/>
                  </a:lnTo>
                  <a:lnTo>
                    <a:pt x="4353" y="20067"/>
                  </a:lnTo>
                  <a:lnTo>
                    <a:pt x="4499" y="20108"/>
                  </a:lnTo>
                  <a:lnTo>
                    <a:pt x="4709" y="20192"/>
                  </a:lnTo>
                  <a:lnTo>
                    <a:pt x="4855" y="20276"/>
                  </a:lnTo>
                  <a:lnTo>
                    <a:pt x="4897" y="20380"/>
                  </a:lnTo>
                  <a:lnTo>
                    <a:pt x="4897" y="20422"/>
                  </a:lnTo>
                  <a:lnTo>
                    <a:pt x="4981" y="20443"/>
                  </a:lnTo>
                  <a:lnTo>
                    <a:pt x="5064" y="20443"/>
                  </a:lnTo>
                  <a:lnTo>
                    <a:pt x="5127" y="20527"/>
                  </a:lnTo>
                  <a:lnTo>
                    <a:pt x="5211" y="20548"/>
                  </a:lnTo>
                  <a:lnTo>
                    <a:pt x="5273" y="20527"/>
                  </a:lnTo>
                  <a:lnTo>
                    <a:pt x="5315" y="20590"/>
                  </a:lnTo>
                  <a:lnTo>
                    <a:pt x="5399" y="20590"/>
                  </a:lnTo>
                  <a:lnTo>
                    <a:pt x="5441" y="20548"/>
                  </a:lnTo>
                  <a:lnTo>
                    <a:pt x="5504" y="20631"/>
                  </a:lnTo>
                  <a:lnTo>
                    <a:pt x="5608" y="20631"/>
                  </a:lnTo>
                  <a:lnTo>
                    <a:pt x="5692" y="20548"/>
                  </a:lnTo>
                  <a:lnTo>
                    <a:pt x="5797" y="20548"/>
                  </a:lnTo>
                  <a:lnTo>
                    <a:pt x="5838" y="20590"/>
                  </a:lnTo>
                  <a:lnTo>
                    <a:pt x="5838" y="20652"/>
                  </a:lnTo>
                  <a:lnTo>
                    <a:pt x="5755" y="20652"/>
                  </a:lnTo>
                  <a:lnTo>
                    <a:pt x="5692" y="20694"/>
                  </a:lnTo>
                  <a:lnTo>
                    <a:pt x="5692" y="20736"/>
                  </a:lnTo>
                  <a:lnTo>
                    <a:pt x="5755" y="20736"/>
                  </a:lnTo>
                  <a:lnTo>
                    <a:pt x="5817" y="20820"/>
                  </a:lnTo>
                  <a:lnTo>
                    <a:pt x="5734" y="20862"/>
                  </a:lnTo>
                  <a:lnTo>
                    <a:pt x="5734" y="20903"/>
                  </a:lnTo>
                  <a:lnTo>
                    <a:pt x="5650" y="20924"/>
                  </a:lnTo>
                  <a:lnTo>
                    <a:pt x="5608" y="20966"/>
                  </a:lnTo>
                  <a:lnTo>
                    <a:pt x="5504" y="21029"/>
                  </a:lnTo>
                  <a:lnTo>
                    <a:pt x="5483" y="21071"/>
                  </a:lnTo>
                  <a:lnTo>
                    <a:pt x="5504" y="21113"/>
                  </a:lnTo>
                  <a:lnTo>
                    <a:pt x="5608" y="21113"/>
                  </a:lnTo>
                  <a:lnTo>
                    <a:pt x="5692" y="21134"/>
                  </a:lnTo>
                  <a:lnTo>
                    <a:pt x="5713" y="21175"/>
                  </a:lnTo>
                  <a:lnTo>
                    <a:pt x="5629" y="21175"/>
                  </a:lnTo>
                  <a:lnTo>
                    <a:pt x="5587" y="21217"/>
                  </a:lnTo>
                  <a:lnTo>
                    <a:pt x="5545" y="21175"/>
                  </a:lnTo>
                  <a:lnTo>
                    <a:pt x="5504" y="21238"/>
                  </a:lnTo>
                  <a:lnTo>
                    <a:pt x="5420" y="21364"/>
                  </a:lnTo>
                  <a:lnTo>
                    <a:pt x="5378" y="21364"/>
                  </a:lnTo>
                  <a:lnTo>
                    <a:pt x="5315" y="21427"/>
                  </a:lnTo>
                  <a:lnTo>
                    <a:pt x="5315" y="21468"/>
                  </a:lnTo>
                  <a:lnTo>
                    <a:pt x="5399" y="21489"/>
                  </a:lnTo>
                  <a:lnTo>
                    <a:pt x="5441" y="21489"/>
                  </a:lnTo>
                  <a:lnTo>
                    <a:pt x="5504" y="21468"/>
                  </a:lnTo>
                  <a:lnTo>
                    <a:pt x="5525" y="21489"/>
                  </a:lnTo>
                  <a:lnTo>
                    <a:pt x="5545" y="21552"/>
                  </a:lnTo>
                  <a:lnTo>
                    <a:pt x="5608" y="21552"/>
                  </a:lnTo>
                  <a:lnTo>
                    <a:pt x="5650" y="21573"/>
                  </a:lnTo>
                  <a:lnTo>
                    <a:pt x="5650" y="21636"/>
                  </a:lnTo>
                  <a:lnTo>
                    <a:pt x="5545" y="21657"/>
                  </a:lnTo>
                  <a:lnTo>
                    <a:pt x="5483" y="21678"/>
                  </a:lnTo>
                  <a:lnTo>
                    <a:pt x="5483" y="21699"/>
                  </a:lnTo>
                  <a:lnTo>
                    <a:pt x="5608" y="21699"/>
                  </a:lnTo>
                  <a:lnTo>
                    <a:pt x="5650" y="21761"/>
                  </a:lnTo>
                  <a:lnTo>
                    <a:pt x="5650" y="21803"/>
                  </a:lnTo>
                  <a:lnTo>
                    <a:pt x="5608" y="21803"/>
                  </a:lnTo>
                  <a:lnTo>
                    <a:pt x="5545" y="21782"/>
                  </a:lnTo>
                  <a:lnTo>
                    <a:pt x="5525" y="21803"/>
                  </a:lnTo>
                  <a:lnTo>
                    <a:pt x="5483" y="21803"/>
                  </a:lnTo>
                  <a:lnTo>
                    <a:pt x="5420" y="21761"/>
                  </a:lnTo>
                  <a:lnTo>
                    <a:pt x="5336" y="21761"/>
                  </a:lnTo>
                  <a:lnTo>
                    <a:pt x="5232" y="21740"/>
                  </a:lnTo>
                  <a:lnTo>
                    <a:pt x="5232" y="21678"/>
                  </a:lnTo>
                  <a:lnTo>
                    <a:pt x="5273" y="21657"/>
                  </a:lnTo>
                  <a:lnTo>
                    <a:pt x="5211" y="21552"/>
                  </a:lnTo>
                  <a:lnTo>
                    <a:pt x="5190" y="21531"/>
                  </a:lnTo>
                  <a:lnTo>
                    <a:pt x="5127" y="21552"/>
                  </a:lnTo>
                  <a:lnTo>
                    <a:pt x="5127" y="21657"/>
                  </a:lnTo>
                  <a:lnTo>
                    <a:pt x="5064" y="21866"/>
                  </a:lnTo>
                  <a:lnTo>
                    <a:pt x="5001" y="21950"/>
                  </a:lnTo>
                  <a:lnTo>
                    <a:pt x="5022" y="21992"/>
                  </a:lnTo>
                  <a:lnTo>
                    <a:pt x="5085" y="21992"/>
                  </a:lnTo>
                  <a:lnTo>
                    <a:pt x="5169" y="21950"/>
                  </a:lnTo>
                  <a:lnTo>
                    <a:pt x="5190" y="21950"/>
                  </a:lnTo>
                  <a:lnTo>
                    <a:pt x="5169" y="21992"/>
                  </a:lnTo>
                  <a:lnTo>
                    <a:pt x="5085" y="22054"/>
                  </a:lnTo>
                  <a:lnTo>
                    <a:pt x="5022" y="22096"/>
                  </a:lnTo>
                  <a:lnTo>
                    <a:pt x="4981" y="22117"/>
                  </a:lnTo>
                  <a:lnTo>
                    <a:pt x="4981" y="22180"/>
                  </a:lnTo>
                  <a:lnTo>
                    <a:pt x="4855" y="22159"/>
                  </a:lnTo>
                  <a:lnTo>
                    <a:pt x="4750" y="22159"/>
                  </a:lnTo>
                  <a:lnTo>
                    <a:pt x="4646" y="22180"/>
                  </a:lnTo>
                  <a:lnTo>
                    <a:pt x="4604" y="22159"/>
                  </a:lnTo>
                  <a:lnTo>
                    <a:pt x="4478" y="22159"/>
                  </a:lnTo>
                  <a:lnTo>
                    <a:pt x="4395" y="22180"/>
                  </a:lnTo>
                  <a:lnTo>
                    <a:pt x="4248" y="22264"/>
                  </a:lnTo>
                  <a:lnTo>
                    <a:pt x="4123" y="22284"/>
                  </a:lnTo>
                  <a:lnTo>
                    <a:pt x="4144" y="22305"/>
                  </a:lnTo>
                  <a:lnTo>
                    <a:pt x="4248" y="22284"/>
                  </a:lnTo>
                  <a:lnTo>
                    <a:pt x="4290" y="22284"/>
                  </a:lnTo>
                  <a:lnTo>
                    <a:pt x="4248" y="22326"/>
                  </a:lnTo>
                  <a:lnTo>
                    <a:pt x="4185" y="22368"/>
                  </a:lnTo>
                  <a:lnTo>
                    <a:pt x="4227" y="22410"/>
                  </a:lnTo>
                  <a:lnTo>
                    <a:pt x="4290" y="22431"/>
                  </a:lnTo>
                  <a:lnTo>
                    <a:pt x="4353" y="22515"/>
                  </a:lnTo>
                  <a:lnTo>
                    <a:pt x="4457" y="22494"/>
                  </a:lnTo>
                  <a:lnTo>
                    <a:pt x="4541" y="22515"/>
                  </a:lnTo>
                  <a:lnTo>
                    <a:pt x="4583" y="22494"/>
                  </a:lnTo>
                  <a:lnTo>
                    <a:pt x="4709" y="22494"/>
                  </a:lnTo>
                  <a:lnTo>
                    <a:pt x="4750" y="22473"/>
                  </a:lnTo>
                  <a:lnTo>
                    <a:pt x="4667" y="22410"/>
                  </a:lnTo>
                  <a:lnTo>
                    <a:pt x="4646" y="22389"/>
                  </a:lnTo>
                  <a:lnTo>
                    <a:pt x="4688" y="22326"/>
                  </a:lnTo>
                  <a:lnTo>
                    <a:pt x="4855" y="22326"/>
                  </a:lnTo>
                  <a:lnTo>
                    <a:pt x="4918" y="22305"/>
                  </a:lnTo>
                  <a:lnTo>
                    <a:pt x="5001" y="22305"/>
                  </a:lnTo>
                  <a:lnTo>
                    <a:pt x="5001" y="22326"/>
                  </a:lnTo>
                  <a:lnTo>
                    <a:pt x="4960" y="22368"/>
                  </a:lnTo>
                  <a:lnTo>
                    <a:pt x="4918" y="22431"/>
                  </a:lnTo>
                  <a:lnTo>
                    <a:pt x="4918" y="22515"/>
                  </a:lnTo>
                  <a:lnTo>
                    <a:pt x="4792" y="22577"/>
                  </a:lnTo>
                  <a:lnTo>
                    <a:pt x="4792" y="22619"/>
                  </a:lnTo>
                  <a:lnTo>
                    <a:pt x="4813" y="22682"/>
                  </a:lnTo>
                  <a:lnTo>
                    <a:pt x="5064" y="22849"/>
                  </a:lnTo>
                  <a:lnTo>
                    <a:pt x="5169" y="22933"/>
                  </a:lnTo>
                  <a:lnTo>
                    <a:pt x="5169" y="22954"/>
                  </a:lnTo>
                  <a:lnTo>
                    <a:pt x="5085" y="22954"/>
                  </a:lnTo>
                  <a:lnTo>
                    <a:pt x="5064" y="22933"/>
                  </a:lnTo>
                  <a:lnTo>
                    <a:pt x="4960" y="22891"/>
                  </a:lnTo>
                  <a:lnTo>
                    <a:pt x="4813" y="22808"/>
                  </a:lnTo>
                  <a:lnTo>
                    <a:pt x="4771" y="22745"/>
                  </a:lnTo>
                  <a:lnTo>
                    <a:pt x="4667" y="22745"/>
                  </a:lnTo>
                  <a:lnTo>
                    <a:pt x="4604" y="22787"/>
                  </a:lnTo>
                  <a:lnTo>
                    <a:pt x="4541" y="22808"/>
                  </a:lnTo>
                  <a:lnTo>
                    <a:pt x="4332" y="22682"/>
                  </a:lnTo>
                  <a:lnTo>
                    <a:pt x="4290" y="22598"/>
                  </a:lnTo>
                  <a:lnTo>
                    <a:pt x="4248" y="22515"/>
                  </a:lnTo>
                  <a:lnTo>
                    <a:pt x="4227" y="22515"/>
                  </a:lnTo>
                  <a:lnTo>
                    <a:pt x="4248" y="22619"/>
                  </a:lnTo>
                  <a:lnTo>
                    <a:pt x="4269" y="22703"/>
                  </a:lnTo>
                  <a:lnTo>
                    <a:pt x="4248" y="22724"/>
                  </a:lnTo>
                  <a:lnTo>
                    <a:pt x="4144" y="22619"/>
                  </a:lnTo>
                  <a:lnTo>
                    <a:pt x="4039" y="22494"/>
                  </a:lnTo>
                  <a:lnTo>
                    <a:pt x="3913" y="22431"/>
                  </a:lnTo>
                  <a:lnTo>
                    <a:pt x="3851" y="22473"/>
                  </a:lnTo>
                  <a:lnTo>
                    <a:pt x="3872" y="22515"/>
                  </a:lnTo>
                  <a:lnTo>
                    <a:pt x="3955" y="22536"/>
                  </a:lnTo>
                  <a:lnTo>
                    <a:pt x="3976" y="22619"/>
                  </a:lnTo>
                  <a:lnTo>
                    <a:pt x="4123" y="22745"/>
                  </a:lnTo>
                  <a:lnTo>
                    <a:pt x="4164" y="22808"/>
                  </a:lnTo>
                  <a:lnTo>
                    <a:pt x="4227" y="22808"/>
                  </a:lnTo>
                  <a:lnTo>
                    <a:pt x="4290" y="22828"/>
                  </a:lnTo>
                  <a:lnTo>
                    <a:pt x="4332" y="22891"/>
                  </a:lnTo>
                  <a:lnTo>
                    <a:pt x="4164" y="22891"/>
                  </a:lnTo>
                  <a:lnTo>
                    <a:pt x="4060" y="22828"/>
                  </a:lnTo>
                  <a:lnTo>
                    <a:pt x="3976" y="22787"/>
                  </a:lnTo>
                  <a:lnTo>
                    <a:pt x="3934" y="22787"/>
                  </a:lnTo>
                  <a:lnTo>
                    <a:pt x="3913" y="22849"/>
                  </a:lnTo>
                  <a:lnTo>
                    <a:pt x="3913" y="22912"/>
                  </a:lnTo>
                  <a:lnTo>
                    <a:pt x="3851" y="22954"/>
                  </a:lnTo>
                  <a:lnTo>
                    <a:pt x="3830" y="22954"/>
                  </a:lnTo>
                  <a:lnTo>
                    <a:pt x="3830" y="23017"/>
                  </a:lnTo>
                  <a:lnTo>
                    <a:pt x="3767" y="23059"/>
                  </a:lnTo>
                  <a:lnTo>
                    <a:pt x="3725" y="23100"/>
                  </a:lnTo>
                  <a:lnTo>
                    <a:pt x="3600" y="23247"/>
                  </a:lnTo>
                  <a:lnTo>
                    <a:pt x="3600" y="23310"/>
                  </a:lnTo>
                  <a:lnTo>
                    <a:pt x="3627" y="23324"/>
                  </a:lnTo>
                  <a:lnTo>
                    <a:pt x="3627" y="23324"/>
                  </a:lnTo>
                  <a:lnTo>
                    <a:pt x="3558" y="23352"/>
                  </a:lnTo>
                  <a:lnTo>
                    <a:pt x="3495" y="23414"/>
                  </a:lnTo>
                  <a:lnTo>
                    <a:pt x="3390" y="23456"/>
                  </a:lnTo>
                  <a:lnTo>
                    <a:pt x="3328" y="23561"/>
                  </a:lnTo>
                  <a:lnTo>
                    <a:pt x="3328" y="23644"/>
                  </a:lnTo>
                  <a:lnTo>
                    <a:pt x="3348" y="23665"/>
                  </a:lnTo>
                  <a:lnTo>
                    <a:pt x="3432" y="23624"/>
                  </a:lnTo>
                  <a:lnTo>
                    <a:pt x="3537" y="23582"/>
                  </a:lnTo>
                  <a:lnTo>
                    <a:pt x="3600" y="23624"/>
                  </a:lnTo>
                  <a:lnTo>
                    <a:pt x="3620" y="23644"/>
                  </a:lnTo>
                  <a:lnTo>
                    <a:pt x="3725" y="23644"/>
                  </a:lnTo>
                  <a:lnTo>
                    <a:pt x="3913" y="23582"/>
                  </a:lnTo>
                  <a:lnTo>
                    <a:pt x="4060" y="23582"/>
                  </a:lnTo>
                  <a:lnTo>
                    <a:pt x="4185" y="23644"/>
                  </a:lnTo>
                  <a:lnTo>
                    <a:pt x="4185" y="23686"/>
                  </a:lnTo>
                  <a:lnTo>
                    <a:pt x="4144" y="23728"/>
                  </a:lnTo>
                  <a:lnTo>
                    <a:pt x="4018" y="23686"/>
                  </a:lnTo>
                  <a:lnTo>
                    <a:pt x="3934" y="23728"/>
                  </a:lnTo>
                  <a:lnTo>
                    <a:pt x="3558" y="23686"/>
                  </a:lnTo>
                  <a:lnTo>
                    <a:pt x="3453" y="23686"/>
                  </a:lnTo>
                  <a:lnTo>
                    <a:pt x="3432" y="23728"/>
                  </a:lnTo>
                  <a:lnTo>
                    <a:pt x="3286" y="23728"/>
                  </a:lnTo>
                  <a:lnTo>
                    <a:pt x="3286" y="23770"/>
                  </a:lnTo>
                  <a:lnTo>
                    <a:pt x="3307" y="23791"/>
                  </a:lnTo>
                  <a:lnTo>
                    <a:pt x="3411" y="23791"/>
                  </a:lnTo>
                  <a:lnTo>
                    <a:pt x="3432" y="23833"/>
                  </a:lnTo>
                  <a:lnTo>
                    <a:pt x="3390" y="23854"/>
                  </a:lnTo>
                  <a:lnTo>
                    <a:pt x="3307" y="23833"/>
                  </a:lnTo>
                  <a:lnTo>
                    <a:pt x="3202" y="23833"/>
                  </a:lnTo>
                  <a:lnTo>
                    <a:pt x="3202" y="23854"/>
                  </a:lnTo>
                  <a:lnTo>
                    <a:pt x="3244" y="23896"/>
                  </a:lnTo>
                  <a:lnTo>
                    <a:pt x="3348" y="23896"/>
                  </a:lnTo>
                  <a:lnTo>
                    <a:pt x="3620" y="23979"/>
                  </a:lnTo>
                  <a:lnTo>
                    <a:pt x="3704" y="23979"/>
                  </a:lnTo>
                  <a:lnTo>
                    <a:pt x="3746" y="23958"/>
                  </a:lnTo>
                  <a:lnTo>
                    <a:pt x="3830" y="23958"/>
                  </a:lnTo>
                  <a:lnTo>
                    <a:pt x="3851" y="23979"/>
                  </a:lnTo>
                  <a:lnTo>
                    <a:pt x="3851" y="24063"/>
                  </a:lnTo>
                  <a:lnTo>
                    <a:pt x="3872" y="24147"/>
                  </a:lnTo>
                  <a:lnTo>
                    <a:pt x="3830" y="24168"/>
                  </a:lnTo>
                  <a:lnTo>
                    <a:pt x="3746" y="24147"/>
                  </a:lnTo>
                  <a:lnTo>
                    <a:pt x="3725" y="24168"/>
                  </a:lnTo>
                  <a:lnTo>
                    <a:pt x="3704" y="24147"/>
                  </a:lnTo>
                  <a:lnTo>
                    <a:pt x="3600" y="24168"/>
                  </a:lnTo>
                  <a:lnTo>
                    <a:pt x="3600" y="24209"/>
                  </a:lnTo>
                  <a:lnTo>
                    <a:pt x="3620" y="24251"/>
                  </a:lnTo>
                  <a:lnTo>
                    <a:pt x="3662" y="24251"/>
                  </a:lnTo>
                  <a:lnTo>
                    <a:pt x="3746" y="24272"/>
                  </a:lnTo>
                  <a:lnTo>
                    <a:pt x="3767" y="24293"/>
                  </a:lnTo>
                  <a:lnTo>
                    <a:pt x="3662" y="24356"/>
                  </a:lnTo>
                  <a:lnTo>
                    <a:pt x="3600" y="24356"/>
                  </a:lnTo>
                  <a:lnTo>
                    <a:pt x="3495" y="24293"/>
                  </a:lnTo>
                  <a:lnTo>
                    <a:pt x="3390" y="24335"/>
                  </a:lnTo>
                  <a:lnTo>
                    <a:pt x="3390" y="24377"/>
                  </a:lnTo>
                  <a:lnTo>
                    <a:pt x="3411" y="24460"/>
                  </a:lnTo>
                  <a:lnTo>
                    <a:pt x="3453" y="24481"/>
                  </a:lnTo>
                  <a:lnTo>
                    <a:pt x="3516" y="24460"/>
                  </a:lnTo>
                  <a:lnTo>
                    <a:pt x="3620" y="24460"/>
                  </a:lnTo>
                  <a:lnTo>
                    <a:pt x="3704" y="24502"/>
                  </a:lnTo>
                  <a:lnTo>
                    <a:pt x="3725" y="24565"/>
                  </a:lnTo>
                  <a:lnTo>
                    <a:pt x="3495" y="24565"/>
                  </a:lnTo>
                  <a:lnTo>
                    <a:pt x="3432" y="24586"/>
                  </a:lnTo>
                  <a:lnTo>
                    <a:pt x="3348" y="24544"/>
                  </a:lnTo>
                  <a:lnTo>
                    <a:pt x="3307" y="24544"/>
                  </a:lnTo>
                  <a:lnTo>
                    <a:pt x="3244" y="24607"/>
                  </a:lnTo>
                  <a:lnTo>
                    <a:pt x="3244" y="24816"/>
                  </a:lnTo>
                  <a:lnTo>
                    <a:pt x="3223" y="24879"/>
                  </a:lnTo>
                  <a:lnTo>
                    <a:pt x="3244" y="24921"/>
                  </a:lnTo>
                  <a:lnTo>
                    <a:pt x="3328" y="24921"/>
                  </a:lnTo>
                  <a:lnTo>
                    <a:pt x="3558" y="24816"/>
                  </a:lnTo>
                  <a:lnTo>
                    <a:pt x="3620" y="24774"/>
                  </a:lnTo>
                  <a:lnTo>
                    <a:pt x="3809" y="24712"/>
                  </a:lnTo>
                  <a:lnTo>
                    <a:pt x="3913" y="24670"/>
                  </a:lnTo>
                  <a:lnTo>
                    <a:pt x="3976" y="24544"/>
                  </a:lnTo>
                  <a:lnTo>
                    <a:pt x="4123" y="24398"/>
                  </a:lnTo>
                  <a:lnTo>
                    <a:pt x="4395" y="24272"/>
                  </a:lnTo>
                  <a:lnTo>
                    <a:pt x="4541" y="24230"/>
                  </a:lnTo>
                  <a:lnTo>
                    <a:pt x="4604" y="24251"/>
                  </a:lnTo>
                  <a:lnTo>
                    <a:pt x="4604" y="24293"/>
                  </a:lnTo>
                  <a:lnTo>
                    <a:pt x="4562" y="24335"/>
                  </a:lnTo>
                  <a:lnTo>
                    <a:pt x="4478" y="24335"/>
                  </a:lnTo>
                  <a:lnTo>
                    <a:pt x="4332" y="24377"/>
                  </a:lnTo>
                  <a:lnTo>
                    <a:pt x="4144" y="24460"/>
                  </a:lnTo>
                  <a:lnTo>
                    <a:pt x="3955" y="24670"/>
                  </a:lnTo>
                  <a:lnTo>
                    <a:pt x="3872" y="24774"/>
                  </a:lnTo>
                  <a:lnTo>
                    <a:pt x="3725" y="24795"/>
                  </a:lnTo>
                  <a:lnTo>
                    <a:pt x="3641" y="24816"/>
                  </a:lnTo>
                  <a:lnTo>
                    <a:pt x="3495" y="24921"/>
                  </a:lnTo>
                  <a:lnTo>
                    <a:pt x="3328" y="24984"/>
                  </a:lnTo>
                  <a:lnTo>
                    <a:pt x="3244" y="25005"/>
                  </a:lnTo>
                  <a:lnTo>
                    <a:pt x="3223" y="25067"/>
                  </a:lnTo>
                  <a:lnTo>
                    <a:pt x="3307" y="25067"/>
                  </a:lnTo>
                  <a:lnTo>
                    <a:pt x="3348" y="25025"/>
                  </a:lnTo>
                  <a:lnTo>
                    <a:pt x="3411" y="25067"/>
                  </a:lnTo>
                  <a:lnTo>
                    <a:pt x="3411" y="25109"/>
                  </a:lnTo>
                  <a:lnTo>
                    <a:pt x="3516" y="25067"/>
                  </a:lnTo>
                  <a:lnTo>
                    <a:pt x="3558" y="25005"/>
                  </a:lnTo>
                  <a:lnTo>
                    <a:pt x="3620" y="25005"/>
                  </a:lnTo>
                  <a:lnTo>
                    <a:pt x="3704" y="25088"/>
                  </a:lnTo>
                  <a:lnTo>
                    <a:pt x="3746" y="25088"/>
                  </a:lnTo>
                  <a:lnTo>
                    <a:pt x="3830" y="25025"/>
                  </a:lnTo>
                  <a:lnTo>
                    <a:pt x="3934" y="24963"/>
                  </a:lnTo>
                  <a:lnTo>
                    <a:pt x="4018" y="24963"/>
                  </a:lnTo>
                  <a:lnTo>
                    <a:pt x="4039" y="24984"/>
                  </a:lnTo>
                  <a:lnTo>
                    <a:pt x="4018" y="25025"/>
                  </a:lnTo>
                  <a:lnTo>
                    <a:pt x="3934" y="25025"/>
                  </a:lnTo>
                  <a:lnTo>
                    <a:pt x="3851" y="25109"/>
                  </a:lnTo>
                  <a:lnTo>
                    <a:pt x="3767" y="25130"/>
                  </a:lnTo>
                  <a:lnTo>
                    <a:pt x="3662" y="25130"/>
                  </a:lnTo>
                  <a:lnTo>
                    <a:pt x="3620" y="25088"/>
                  </a:lnTo>
                  <a:lnTo>
                    <a:pt x="3558" y="25109"/>
                  </a:lnTo>
                  <a:lnTo>
                    <a:pt x="3516" y="25172"/>
                  </a:lnTo>
                  <a:lnTo>
                    <a:pt x="3390" y="25214"/>
                  </a:lnTo>
                  <a:lnTo>
                    <a:pt x="3348" y="25235"/>
                  </a:lnTo>
                  <a:lnTo>
                    <a:pt x="3432" y="25297"/>
                  </a:lnTo>
                  <a:lnTo>
                    <a:pt x="3495" y="25297"/>
                  </a:lnTo>
                  <a:lnTo>
                    <a:pt x="3600" y="25339"/>
                  </a:lnTo>
                  <a:lnTo>
                    <a:pt x="3516" y="25423"/>
                  </a:lnTo>
                  <a:lnTo>
                    <a:pt x="3516" y="25486"/>
                  </a:lnTo>
                  <a:lnTo>
                    <a:pt x="3600" y="25507"/>
                  </a:lnTo>
                  <a:lnTo>
                    <a:pt x="3558" y="25549"/>
                  </a:lnTo>
                  <a:lnTo>
                    <a:pt x="3600" y="25611"/>
                  </a:lnTo>
                  <a:lnTo>
                    <a:pt x="3537" y="25611"/>
                  </a:lnTo>
                  <a:lnTo>
                    <a:pt x="3453" y="25695"/>
                  </a:lnTo>
                  <a:lnTo>
                    <a:pt x="3495" y="25758"/>
                  </a:lnTo>
                  <a:lnTo>
                    <a:pt x="3537" y="25758"/>
                  </a:lnTo>
                  <a:lnTo>
                    <a:pt x="3600" y="25716"/>
                  </a:lnTo>
                  <a:lnTo>
                    <a:pt x="3620" y="25716"/>
                  </a:lnTo>
                  <a:lnTo>
                    <a:pt x="3641" y="25821"/>
                  </a:lnTo>
                  <a:lnTo>
                    <a:pt x="3641" y="25904"/>
                  </a:lnTo>
                  <a:lnTo>
                    <a:pt x="3558" y="25946"/>
                  </a:lnTo>
                  <a:lnTo>
                    <a:pt x="3558" y="26113"/>
                  </a:lnTo>
                  <a:lnTo>
                    <a:pt x="3620" y="26176"/>
                  </a:lnTo>
                  <a:lnTo>
                    <a:pt x="3704" y="26176"/>
                  </a:lnTo>
                  <a:lnTo>
                    <a:pt x="3767" y="26134"/>
                  </a:lnTo>
                  <a:lnTo>
                    <a:pt x="3809" y="26051"/>
                  </a:lnTo>
                  <a:lnTo>
                    <a:pt x="3851" y="26072"/>
                  </a:lnTo>
                  <a:lnTo>
                    <a:pt x="3913" y="26030"/>
                  </a:lnTo>
                  <a:lnTo>
                    <a:pt x="3955" y="26030"/>
                  </a:lnTo>
                  <a:lnTo>
                    <a:pt x="4018" y="26072"/>
                  </a:lnTo>
                  <a:lnTo>
                    <a:pt x="3976" y="26113"/>
                  </a:lnTo>
                  <a:lnTo>
                    <a:pt x="3872" y="26176"/>
                  </a:lnTo>
                  <a:lnTo>
                    <a:pt x="3809" y="26176"/>
                  </a:lnTo>
                  <a:lnTo>
                    <a:pt x="3641" y="26239"/>
                  </a:lnTo>
                  <a:lnTo>
                    <a:pt x="3558" y="26281"/>
                  </a:lnTo>
                  <a:lnTo>
                    <a:pt x="3558" y="26365"/>
                  </a:lnTo>
                  <a:lnTo>
                    <a:pt x="3537" y="26448"/>
                  </a:lnTo>
                  <a:lnTo>
                    <a:pt x="3620" y="26490"/>
                  </a:lnTo>
                  <a:lnTo>
                    <a:pt x="3558" y="26553"/>
                  </a:lnTo>
                  <a:lnTo>
                    <a:pt x="3537" y="26657"/>
                  </a:lnTo>
                  <a:lnTo>
                    <a:pt x="3558" y="26783"/>
                  </a:lnTo>
                  <a:lnTo>
                    <a:pt x="3620" y="26783"/>
                  </a:lnTo>
                  <a:lnTo>
                    <a:pt x="3704" y="26637"/>
                  </a:lnTo>
                  <a:lnTo>
                    <a:pt x="3746" y="26595"/>
                  </a:lnTo>
                  <a:lnTo>
                    <a:pt x="3872" y="26469"/>
                  </a:lnTo>
                  <a:lnTo>
                    <a:pt x="3934" y="26469"/>
                  </a:lnTo>
                  <a:lnTo>
                    <a:pt x="3976" y="26385"/>
                  </a:lnTo>
                  <a:lnTo>
                    <a:pt x="4060" y="26365"/>
                  </a:lnTo>
                  <a:lnTo>
                    <a:pt x="4060" y="26385"/>
                  </a:lnTo>
                  <a:lnTo>
                    <a:pt x="4018" y="26448"/>
                  </a:lnTo>
                  <a:lnTo>
                    <a:pt x="4018" y="26490"/>
                  </a:lnTo>
                  <a:lnTo>
                    <a:pt x="4039" y="26532"/>
                  </a:lnTo>
                  <a:lnTo>
                    <a:pt x="4123" y="26490"/>
                  </a:lnTo>
                  <a:lnTo>
                    <a:pt x="4248" y="26365"/>
                  </a:lnTo>
                  <a:lnTo>
                    <a:pt x="4269" y="26323"/>
                  </a:lnTo>
                  <a:lnTo>
                    <a:pt x="4332" y="26385"/>
                  </a:lnTo>
                  <a:lnTo>
                    <a:pt x="4374" y="26385"/>
                  </a:lnTo>
                  <a:lnTo>
                    <a:pt x="4436" y="26344"/>
                  </a:lnTo>
                  <a:lnTo>
                    <a:pt x="4499" y="26344"/>
                  </a:lnTo>
                  <a:lnTo>
                    <a:pt x="4499" y="26365"/>
                  </a:lnTo>
                  <a:lnTo>
                    <a:pt x="4436" y="26448"/>
                  </a:lnTo>
                  <a:lnTo>
                    <a:pt x="4436" y="26637"/>
                  </a:lnTo>
                  <a:lnTo>
                    <a:pt x="4478" y="26657"/>
                  </a:lnTo>
                  <a:lnTo>
                    <a:pt x="4541" y="26741"/>
                  </a:lnTo>
                  <a:lnTo>
                    <a:pt x="4499" y="26762"/>
                  </a:lnTo>
                  <a:lnTo>
                    <a:pt x="4436" y="26741"/>
                  </a:lnTo>
                  <a:lnTo>
                    <a:pt x="4332" y="26637"/>
                  </a:lnTo>
                  <a:lnTo>
                    <a:pt x="4269" y="26553"/>
                  </a:lnTo>
                  <a:lnTo>
                    <a:pt x="4227" y="26553"/>
                  </a:lnTo>
                  <a:lnTo>
                    <a:pt x="4164" y="26574"/>
                  </a:lnTo>
                  <a:lnTo>
                    <a:pt x="4081" y="26574"/>
                  </a:lnTo>
                  <a:lnTo>
                    <a:pt x="4060" y="26637"/>
                  </a:lnTo>
                  <a:lnTo>
                    <a:pt x="4123" y="26678"/>
                  </a:lnTo>
                  <a:lnTo>
                    <a:pt x="4164" y="26678"/>
                  </a:lnTo>
                  <a:lnTo>
                    <a:pt x="4248" y="26783"/>
                  </a:lnTo>
                  <a:lnTo>
                    <a:pt x="4290" y="26804"/>
                  </a:lnTo>
                  <a:lnTo>
                    <a:pt x="4269" y="26867"/>
                  </a:lnTo>
                  <a:lnTo>
                    <a:pt x="4185" y="26783"/>
                  </a:lnTo>
                  <a:lnTo>
                    <a:pt x="4144" y="26762"/>
                  </a:lnTo>
                  <a:lnTo>
                    <a:pt x="4060" y="26762"/>
                  </a:lnTo>
                  <a:lnTo>
                    <a:pt x="3955" y="26888"/>
                  </a:lnTo>
                  <a:lnTo>
                    <a:pt x="3872" y="26950"/>
                  </a:lnTo>
                  <a:lnTo>
                    <a:pt x="3704" y="26950"/>
                  </a:lnTo>
                  <a:lnTo>
                    <a:pt x="3662" y="26971"/>
                  </a:lnTo>
                  <a:lnTo>
                    <a:pt x="3725" y="26992"/>
                  </a:lnTo>
                  <a:lnTo>
                    <a:pt x="3830" y="26992"/>
                  </a:lnTo>
                  <a:lnTo>
                    <a:pt x="3892" y="26971"/>
                  </a:lnTo>
                  <a:lnTo>
                    <a:pt x="4060" y="26950"/>
                  </a:lnTo>
                  <a:lnTo>
                    <a:pt x="4164" y="26888"/>
                  </a:lnTo>
                  <a:lnTo>
                    <a:pt x="4248" y="26909"/>
                  </a:lnTo>
                  <a:lnTo>
                    <a:pt x="4353" y="26909"/>
                  </a:lnTo>
                  <a:lnTo>
                    <a:pt x="4311" y="26950"/>
                  </a:lnTo>
                  <a:lnTo>
                    <a:pt x="4248" y="27013"/>
                  </a:lnTo>
                  <a:lnTo>
                    <a:pt x="4102" y="27013"/>
                  </a:lnTo>
                  <a:lnTo>
                    <a:pt x="3976" y="27055"/>
                  </a:lnTo>
                  <a:lnTo>
                    <a:pt x="3767" y="27055"/>
                  </a:lnTo>
                  <a:lnTo>
                    <a:pt x="3662" y="27076"/>
                  </a:lnTo>
                  <a:lnTo>
                    <a:pt x="3641" y="27160"/>
                  </a:lnTo>
                  <a:lnTo>
                    <a:pt x="3662" y="27222"/>
                  </a:lnTo>
                  <a:lnTo>
                    <a:pt x="3767" y="27264"/>
                  </a:lnTo>
                  <a:lnTo>
                    <a:pt x="3872" y="27222"/>
                  </a:lnTo>
                  <a:lnTo>
                    <a:pt x="3892" y="27264"/>
                  </a:lnTo>
                  <a:lnTo>
                    <a:pt x="3830" y="27306"/>
                  </a:lnTo>
                  <a:lnTo>
                    <a:pt x="3725" y="27306"/>
                  </a:lnTo>
                  <a:lnTo>
                    <a:pt x="3662" y="27390"/>
                  </a:lnTo>
                  <a:lnTo>
                    <a:pt x="3683" y="27473"/>
                  </a:lnTo>
                  <a:lnTo>
                    <a:pt x="3767" y="27515"/>
                  </a:lnTo>
                  <a:lnTo>
                    <a:pt x="3830" y="27473"/>
                  </a:lnTo>
                  <a:lnTo>
                    <a:pt x="3851" y="27411"/>
                  </a:lnTo>
                  <a:lnTo>
                    <a:pt x="3934" y="27411"/>
                  </a:lnTo>
                  <a:lnTo>
                    <a:pt x="3976" y="27432"/>
                  </a:lnTo>
                  <a:lnTo>
                    <a:pt x="4060" y="27432"/>
                  </a:lnTo>
                  <a:lnTo>
                    <a:pt x="4144" y="27411"/>
                  </a:lnTo>
                  <a:lnTo>
                    <a:pt x="4185" y="27390"/>
                  </a:lnTo>
                  <a:lnTo>
                    <a:pt x="4227" y="27411"/>
                  </a:lnTo>
                  <a:lnTo>
                    <a:pt x="4164" y="27473"/>
                  </a:lnTo>
                  <a:lnTo>
                    <a:pt x="4039" y="27515"/>
                  </a:lnTo>
                  <a:lnTo>
                    <a:pt x="3976" y="27494"/>
                  </a:lnTo>
                  <a:lnTo>
                    <a:pt x="3913" y="27473"/>
                  </a:lnTo>
                  <a:lnTo>
                    <a:pt x="3851" y="27473"/>
                  </a:lnTo>
                  <a:lnTo>
                    <a:pt x="3913" y="27515"/>
                  </a:lnTo>
                  <a:lnTo>
                    <a:pt x="3976" y="27515"/>
                  </a:lnTo>
                  <a:lnTo>
                    <a:pt x="4039" y="27536"/>
                  </a:lnTo>
                  <a:lnTo>
                    <a:pt x="3976" y="27578"/>
                  </a:lnTo>
                  <a:lnTo>
                    <a:pt x="3851" y="27578"/>
                  </a:lnTo>
                  <a:lnTo>
                    <a:pt x="3746" y="27641"/>
                  </a:lnTo>
                  <a:lnTo>
                    <a:pt x="3809" y="27704"/>
                  </a:lnTo>
                  <a:lnTo>
                    <a:pt x="3851" y="27704"/>
                  </a:lnTo>
                  <a:lnTo>
                    <a:pt x="3913" y="27683"/>
                  </a:lnTo>
                  <a:lnTo>
                    <a:pt x="4039" y="27683"/>
                  </a:lnTo>
                  <a:lnTo>
                    <a:pt x="4081" y="27704"/>
                  </a:lnTo>
                  <a:lnTo>
                    <a:pt x="4144" y="27704"/>
                  </a:lnTo>
                  <a:lnTo>
                    <a:pt x="4081" y="27746"/>
                  </a:lnTo>
                  <a:lnTo>
                    <a:pt x="3955" y="27787"/>
                  </a:lnTo>
                  <a:lnTo>
                    <a:pt x="3872" y="27746"/>
                  </a:lnTo>
                  <a:lnTo>
                    <a:pt x="3809" y="27787"/>
                  </a:lnTo>
                  <a:lnTo>
                    <a:pt x="3767" y="27829"/>
                  </a:lnTo>
                  <a:lnTo>
                    <a:pt x="3809" y="27892"/>
                  </a:lnTo>
                  <a:lnTo>
                    <a:pt x="3851" y="27892"/>
                  </a:lnTo>
                  <a:lnTo>
                    <a:pt x="3934" y="27829"/>
                  </a:lnTo>
                  <a:lnTo>
                    <a:pt x="4018" y="27829"/>
                  </a:lnTo>
                  <a:lnTo>
                    <a:pt x="4081" y="27892"/>
                  </a:lnTo>
                  <a:lnTo>
                    <a:pt x="4081" y="27934"/>
                  </a:lnTo>
                  <a:lnTo>
                    <a:pt x="3934" y="27997"/>
                  </a:lnTo>
                  <a:lnTo>
                    <a:pt x="3892" y="28038"/>
                  </a:lnTo>
                  <a:lnTo>
                    <a:pt x="3955" y="28143"/>
                  </a:lnTo>
                  <a:lnTo>
                    <a:pt x="3997" y="28143"/>
                  </a:lnTo>
                  <a:lnTo>
                    <a:pt x="4039" y="28122"/>
                  </a:lnTo>
                  <a:lnTo>
                    <a:pt x="4102" y="28122"/>
                  </a:lnTo>
                  <a:lnTo>
                    <a:pt x="4164" y="28206"/>
                  </a:lnTo>
                  <a:lnTo>
                    <a:pt x="4185" y="28143"/>
                  </a:lnTo>
                  <a:lnTo>
                    <a:pt x="4227" y="28122"/>
                  </a:lnTo>
                  <a:lnTo>
                    <a:pt x="4269" y="28143"/>
                  </a:lnTo>
                  <a:lnTo>
                    <a:pt x="4248" y="28206"/>
                  </a:lnTo>
                  <a:lnTo>
                    <a:pt x="4206" y="28248"/>
                  </a:lnTo>
                  <a:lnTo>
                    <a:pt x="4269" y="28310"/>
                  </a:lnTo>
                  <a:lnTo>
                    <a:pt x="4164" y="28436"/>
                  </a:lnTo>
                  <a:lnTo>
                    <a:pt x="4144" y="28436"/>
                  </a:lnTo>
                  <a:lnTo>
                    <a:pt x="4081" y="28520"/>
                  </a:lnTo>
                  <a:lnTo>
                    <a:pt x="4039" y="28582"/>
                  </a:lnTo>
                  <a:lnTo>
                    <a:pt x="4039" y="28624"/>
                  </a:lnTo>
                  <a:lnTo>
                    <a:pt x="4102" y="28624"/>
                  </a:lnTo>
                  <a:lnTo>
                    <a:pt x="4164" y="28582"/>
                  </a:lnTo>
                  <a:lnTo>
                    <a:pt x="4248" y="28624"/>
                  </a:lnTo>
                  <a:lnTo>
                    <a:pt x="4269" y="28687"/>
                  </a:lnTo>
                  <a:lnTo>
                    <a:pt x="4227" y="28750"/>
                  </a:lnTo>
                  <a:lnTo>
                    <a:pt x="4227" y="28771"/>
                  </a:lnTo>
                  <a:lnTo>
                    <a:pt x="4290" y="28771"/>
                  </a:lnTo>
                  <a:lnTo>
                    <a:pt x="4353" y="28792"/>
                  </a:lnTo>
                  <a:lnTo>
                    <a:pt x="4353" y="28854"/>
                  </a:lnTo>
                  <a:lnTo>
                    <a:pt x="4290" y="28896"/>
                  </a:lnTo>
                  <a:lnTo>
                    <a:pt x="4353" y="28959"/>
                  </a:lnTo>
                  <a:lnTo>
                    <a:pt x="4332" y="29043"/>
                  </a:lnTo>
                  <a:lnTo>
                    <a:pt x="4248" y="29085"/>
                  </a:lnTo>
                  <a:lnTo>
                    <a:pt x="4206" y="29147"/>
                  </a:lnTo>
                  <a:lnTo>
                    <a:pt x="4311" y="29147"/>
                  </a:lnTo>
                  <a:lnTo>
                    <a:pt x="4374" y="29085"/>
                  </a:lnTo>
                  <a:lnTo>
                    <a:pt x="4395" y="29043"/>
                  </a:lnTo>
                  <a:lnTo>
                    <a:pt x="4520" y="28980"/>
                  </a:lnTo>
                  <a:lnTo>
                    <a:pt x="4562" y="29001"/>
                  </a:lnTo>
                  <a:lnTo>
                    <a:pt x="4499" y="29064"/>
                  </a:lnTo>
                  <a:lnTo>
                    <a:pt x="4541" y="29106"/>
                  </a:lnTo>
                  <a:lnTo>
                    <a:pt x="4457" y="29168"/>
                  </a:lnTo>
                  <a:lnTo>
                    <a:pt x="4395" y="29210"/>
                  </a:lnTo>
                  <a:lnTo>
                    <a:pt x="4332" y="29210"/>
                  </a:lnTo>
                  <a:lnTo>
                    <a:pt x="4248" y="29252"/>
                  </a:lnTo>
                  <a:lnTo>
                    <a:pt x="4185" y="29294"/>
                  </a:lnTo>
                  <a:lnTo>
                    <a:pt x="4248" y="29357"/>
                  </a:lnTo>
                  <a:lnTo>
                    <a:pt x="4332" y="29294"/>
                  </a:lnTo>
                  <a:lnTo>
                    <a:pt x="4374" y="29252"/>
                  </a:lnTo>
                  <a:lnTo>
                    <a:pt x="4478" y="29273"/>
                  </a:lnTo>
                  <a:lnTo>
                    <a:pt x="4499" y="29294"/>
                  </a:lnTo>
                  <a:lnTo>
                    <a:pt x="4457" y="29357"/>
                  </a:lnTo>
                  <a:lnTo>
                    <a:pt x="4332" y="29398"/>
                  </a:lnTo>
                  <a:lnTo>
                    <a:pt x="4332" y="29503"/>
                  </a:lnTo>
                  <a:lnTo>
                    <a:pt x="4269" y="29566"/>
                  </a:lnTo>
                  <a:lnTo>
                    <a:pt x="4185" y="29587"/>
                  </a:lnTo>
                  <a:lnTo>
                    <a:pt x="4164" y="29629"/>
                  </a:lnTo>
                  <a:lnTo>
                    <a:pt x="4248" y="29691"/>
                  </a:lnTo>
                  <a:lnTo>
                    <a:pt x="4374" y="29670"/>
                  </a:lnTo>
                  <a:lnTo>
                    <a:pt x="4457" y="29608"/>
                  </a:lnTo>
                  <a:lnTo>
                    <a:pt x="4562" y="29587"/>
                  </a:lnTo>
                  <a:lnTo>
                    <a:pt x="4625" y="29587"/>
                  </a:lnTo>
                  <a:lnTo>
                    <a:pt x="4667" y="29629"/>
                  </a:lnTo>
                  <a:lnTo>
                    <a:pt x="4625" y="29691"/>
                  </a:lnTo>
                  <a:lnTo>
                    <a:pt x="4562" y="29691"/>
                  </a:lnTo>
                  <a:lnTo>
                    <a:pt x="4416" y="29733"/>
                  </a:lnTo>
                  <a:lnTo>
                    <a:pt x="4416" y="29775"/>
                  </a:lnTo>
                  <a:lnTo>
                    <a:pt x="4499" y="29775"/>
                  </a:lnTo>
                  <a:lnTo>
                    <a:pt x="4541" y="29817"/>
                  </a:lnTo>
                  <a:lnTo>
                    <a:pt x="4457" y="29901"/>
                  </a:lnTo>
                  <a:lnTo>
                    <a:pt x="4478" y="29984"/>
                  </a:lnTo>
                  <a:lnTo>
                    <a:pt x="4562" y="30005"/>
                  </a:lnTo>
                  <a:lnTo>
                    <a:pt x="4688" y="29901"/>
                  </a:lnTo>
                  <a:lnTo>
                    <a:pt x="4750" y="29880"/>
                  </a:lnTo>
                  <a:lnTo>
                    <a:pt x="4771" y="29901"/>
                  </a:lnTo>
                  <a:lnTo>
                    <a:pt x="4855" y="29984"/>
                  </a:lnTo>
                  <a:lnTo>
                    <a:pt x="4855" y="30089"/>
                  </a:lnTo>
                  <a:lnTo>
                    <a:pt x="4918" y="30131"/>
                  </a:lnTo>
                  <a:lnTo>
                    <a:pt x="4918" y="30152"/>
                  </a:lnTo>
                  <a:lnTo>
                    <a:pt x="4876" y="30214"/>
                  </a:lnTo>
                  <a:lnTo>
                    <a:pt x="4792" y="30214"/>
                  </a:lnTo>
                  <a:lnTo>
                    <a:pt x="4750" y="30298"/>
                  </a:lnTo>
                  <a:lnTo>
                    <a:pt x="4771" y="30340"/>
                  </a:lnTo>
                  <a:lnTo>
                    <a:pt x="4918" y="30361"/>
                  </a:lnTo>
                  <a:lnTo>
                    <a:pt x="4981" y="30340"/>
                  </a:lnTo>
                  <a:lnTo>
                    <a:pt x="4960" y="30298"/>
                  </a:lnTo>
                  <a:lnTo>
                    <a:pt x="4960" y="30235"/>
                  </a:lnTo>
                  <a:lnTo>
                    <a:pt x="5001" y="30214"/>
                  </a:lnTo>
                  <a:lnTo>
                    <a:pt x="5064" y="30235"/>
                  </a:lnTo>
                  <a:lnTo>
                    <a:pt x="5127" y="30194"/>
                  </a:lnTo>
                  <a:lnTo>
                    <a:pt x="5211" y="30152"/>
                  </a:lnTo>
                  <a:lnTo>
                    <a:pt x="5273" y="30214"/>
                  </a:lnTo>
                  <a:lnTo>
                    <a:pt x="5315" y="30235"/>
                  </a:lnTo>
                  <a:lnTo>
                    <a:pt x="5378" y="30214"/>
                  </a:lnTo>
                  <a:lnTo>
                    <a:pt x="5420" y="30131"/>
                  </a:lnTo>
                  <a:lnTo>
                    <a:pt x="5483" y="30089"/>
                  </a:lnTo>
                  <a:lnTo>
                    <a:pt x="5545" y="30089"/>
                  </a:lnTo>
                  <a:lnTo>
                    <a:pt x="5629" y="30047"/>
                  </a:lnTo>
                  <a:lnTo>
                    <a:pt x="5713" y="30089"/>
                  </a:lnTo>
                  <a:lnTo>
                    <a:pt x="5755" y="30026"/>
                  </a:lnTo>
                  <a:lnTo>
                    <a:pt x="5755" y="29984"/>
                  </a:lnTo>
                  <a:lnTo>
                    <a:pt x="5713" y="29922"/>
                  </a:lnTo>
                  <a:lnTo>
                    <a:pt x="5713" y="29880"/>
                  </a:lnTo>
                  <a:lnTo>
                    <a:pt x="5755" y="29838"/>
                  </a:lnTo>
                  <a:lnTo>
                    <a:pt x="5817" y="29880"/>
                  </a:lnTo>
                  <a:lnTo>
                    <a:pt x="5859" y="29942"/>
                  </a:lnTo>
                  <a:lnTo>
                    <a:pt x="5859" y="30047"/>
                  </a:lnTo>
                  <a:lnTo>
                    <a:pt x="5797" y="30131"/>
                  </a:lnTo>
                  <a:lnTo>
                    <a:pt x="5734" y="30152"/>
                  </a:lnTo>
                  <a:lnTo>
                    <a:pt x="5692" y="30214"/>
                  </a:lnTo>
                  <a:lnTo>
                    <a:pt x="5713" y="30235"/>
                  </a:lnTo>
                  <a:lnTo>
                    <a:pt x="5838" y="30194"/>
                  </a:lnTo>
                  <a:lnTo>
                    <a:pt x="6027" y="30089"/>
                  </a:lnTo>
                  <a:lnTo>
                    <a:pt x="6131" y="29922"/>
                  </a:lnTo>
                  <a:lnTo>
                    <a:pt x="6173" y="29922"/>
                  </a:lnTo>
                  <a:lnTo>
                    <a:pt x="6215" y="30005"/>
                  </a:lnTo>
                  <a:lnTo>
                    <a:pt x="6215" y="30110"/>
                  </a:lnTo>
                  <a:lnTo>
                    <a:pt x="6131" y="30131"/>
                  </a:lnTo>
                  <a:lnTo>
                    <a:pt x="6048" y="30194"/>
                  </a:lnTo>
                  <a:lnTo>
                    <a:pt x="5964" y="30256"/>
                  </a:lnTo>
                  <a:lnTo>
                    <a:pt x="5859" y="30298"/>
                  </a:lnTo>
                  <a:lnTo>
                    <a:pt x="5838" y="30319"/>
                  </a:lnTo>
                  <a:lnTo>
                    <a:pt x="5859" y="30340"/>
                  </a:lnTo>
                  <a:lnTo>
                    <a:pt x="5964" y="30319"/>
                  </a:lnTo>
                  <a:lnTo>
                    <a:pt x="6110" y="30235"/>
                  </a:lnTo>
                  <a:lnTo>
                    <a:pt x="6131" y="30256"/>
                  </a:lnTo>
                  <a:lnTo>
                    <a:pt x="6027" y="30361"/>
                  </a:lnTo>
                  <a:lnTo>
                    <a:pt x="5943" y="30403"/>
                  </a:lnTo>
                  <a:lnTo>
                    <a:pt x="5943" y="30507"/>
                  </a:lnTo>
                  <a:lnTo>
                    <a:pt x="5797" y="30612"/>
                  </a:lnTo>
                  <a:lnTo>
                    <a:pt x="5755" y="30654"/>
                  </a:lnTo>
                  <a:lnTo>
                    <a:pt x="5817" y="30654"/>
                  </a:lnTo>
                  <a:lnTo>
                    <a:pt x="5859" y="30612"/>
                  </a:lnTo>
                  <a:lnTo>
                    <a:pt x="5901" y="30612"/>
                  </a:lnTo>
                  <a:lnTo>
                    <a:pt x="5901" y="30633"/>
                  </a:lnTo>
                  <a:lnTo>
                    <a:pt x="5922" y="30738"/>
                  </a:lnTo>
                  <a:lnTo>
                    <a:pt x="5943" y="30654"/>
                  </a:lnTo>
                  <a:lnTo>
                    <a:pt x="6027" y="30612"/>
                  </a:lnTo>
                  <a:lnTo>
                    <a:pt x="6048" y="30549"/>
                  </a:lnTo>
                  <a:lnTo>
                    <a:pt x="6110" y="30549"/>
                  </a:lnTo>
                  <a:lnTo>
                    <a:pt x="6131" y="30570"/>
                  </a:lnTo>
                  <a:lnTo>
                    <a:pt x="6048" y="30654"/>
                  </a:lnTo>
                  <a:lnTo>
                    <a:pt x="6027" y="30738"/>
                  </a:lnTo>
                  <a:lnTo>
                    <a:pt x="6048" y="30759"/>
                  </a:lnTo>
                  <a:lnTo>
                    <a:pt x="6131" y="30738"/>
                  </a:lnTo>
                  <a:lnTo>
                    <a:pt x="6173" y="30654"/>
                  </a:lnTo>
                  <a:lnTo>
                    <a:pt x="6236" y="30654"/>
                  </a:lnTo>
                  <a:lnTo>
                    <a:pt x="6320" y="30633"/>
                  </a:lnTo>
                  <a:lnTo>
                    <a:pt x="6236" y="30738"/>
                  </a:lnTo>
                  <a:lnTo>
                    <a:pt x="6215" y="30842"/>
                  </a:lnTo>
                  <a:lnTo>
                    <a:pt x="6110" y="30926"/>
                  </a:lnTo>
                  <a:lnTo>
                    <a:pt x="6110" y="30989"/>
                  </a:lnTo>
                  <a:lnTo>
                    <a:pt x="6131" y="31031"/>
                  </a:lnTo>
                  <a:lnTo>
                    <a:pt x="6236" y="30947"/>
                  </a:lnTo>
                  <a:lnTo>
                    <a:pt x="6320" y="30738"/>
                  </a:lnTo>
                  <a:lnTo>
                    <a:pt x="6382" y="30675"/>
                  </a:lnTo>
                  <a:lnTo>
                    <a:pt x="6424" y="30717"/>
                  </a:lnTo>
                  <a:lnTo>
                    <a:pt x="6320" y="30863"/>
                  </a:lnTo>
                  <a:lnTo>
                    <a:pt x="6320" y="30947"/>
                  </a:lnTo>
                  <a:lnTo>
                    <a:pt x="6257" y="31031"/>
                  </a:lnTo>
                  <a:lnTo>
                    <a:pt x="6236" y="31135"/>
                  </a:lnTo>
                  <a:lnTo>
                    <a:pt x="6278" y="31156"/>
                  </a:lnTo>
                  <a:lnTo>
                    <a:pt x="6341" y="31093"/>
                  </a:lnTo>
                  <a:lnTo>
                    <a:pt x="6341" y="31031"/>
                  </a:lnTo>
                  <a:lnTo>
                    <a:pt x="6361" y="30968"/>
                  </a:lnTo>
                  <a:lnTo>
                    <a:pt x="6424" y="30968"/>
                  </a:lnTo>
                  <a:lnTo>
                    <a:pt x="6487" y="30989"/>
                  </a:lnTo>
                  <a:lnTo>
                    <a:pt x="6487" y="30842"/>
                  </a:lnTo>
                  <a:lnTo>
                    <a:pt x="6550" y="30842"/>
                  </a:lnTo>
                  <a:lnTo>
                    <a:pt x="6592" y="30759"/>
                  </a:lnTo>
                  <a:lnTo>
                    <a:pt x="6654" y="30759"/>
                  </a:lnTo>
                  <a:lnTo>
                    <a:pt x="6654" y="30821"/>
                  </a:lnTo>
                  <a:lnTo>
                    <a:pt x="6633" y="30821"/>
                  </a:lnTo>
                  <a:lnTo>
                    <a:pt x="6592" y="30926"/>
                  </a:lnTo>
                  <a:lnTo>
                    <a:pt x="6592" y="30968"/>
                  </a:lnTo>
                  <a:lnTo>
                    <a:pt x="6759" y="30968"/>
                  </a:lnTo>
                  <a:lnTo>
                    <a:pt x="7010" y="31093"/>
                  </a:lnTo>
                  <a:lnTo>
                    <a:pt x="7052" y="31093"/>
                  </a:lnTo>
                  <a:lnTo>
                    <a:pt x="7052" y="31051"/>
                  </a:lnTo>
                  <a:lnTo>
                    <a:pt x="7094" y="30989"/>
                  </a:lnTo>
                  <a:lnTo>
                    <a:pt x="7157" y="30968"/>
                  </a:lnTo>
                  <a:lnTo>
                    <a:pt x="7157" y="30926"/>
                  </a:lnTo>
                  <a:lnTo>
                    <a:pt x="7094" y="30884"/>
                  </a:lnTo>
                  <a:lnTo>
                    <a:pt x="7073" y="30863"/>
                  </a:lnTo>
                  <a:lnTo>
                    <a:pt x="6989" y="30863"/>
                  </a:lnTo>
                  <a:lnTo>
                    <a:pt x="6968" y="30884"/>
                  </a:lnTo>
                  <a:lnTo>
                    <a:pt x="6968" y="30842"/>
                  </a:lnTo>
                  <a:lnTo>
                    <a:pt x="6989" y="30821"/>
                  </a:lnTo>
                  <a:lnTo>
                    <a:pt x="6989" y="30759"/>
                  </a:lnTo>
                  <a:lnTo>
                    <a:pt x="6885" y="30717"/>
                  </a:lnTo>
                  <a:lnTo>
                    <a:pt x="6696" y="30633"/>
                  </a:lnTo>
                  <a:lnTo>
                    <a:pt x="6675" y="30570"/>
                  </a:lnTo>
                  <a:lnTo>
                    <a:pt x="6696" y="30549"/>
                  </a:lnTo>
                  <a:lnTo>
                    <a:pt x="6780" y="30570"/>
                  </a:lnTo>
                  <a:lnTo>
                    <a:pt x="6843" y="30549"/>
                  </a:lnTo>
                  <a:lnTo>
                    <a:pt x="6864" y="30549"/>
                  </a:lnTo>
                  <a:lnTo>
                    <a:pt x="6885" y="30612"/>
                  </a:lnTo>
                  <a:lnTo>
                    <a:pt x="6968" y="30675"/>
                  </a:lnTo>
                  <a:lnTo>
                    <a:pt x="7052" y="30738"/>
                  </a:lnTo>
                  <a:lnTo>
                    <a:pt x="7115" y="30738"/>
                  </a:lnTo>
                  <a:lnTo>
                    <a:pt x="7219" y="30675"/>
                  </a:lnTo>
                  <a:lnTo>
                    <a:pt x="7303" y="30633"/>
                  </a:lnTo>
                  <a:lnTo>
                    <a:pt x="7324" y="30570"/>
                  </a:lnTo>
                  <a:lnTo>
                    <a:pt x="7261" y="30549"/>
                  </a:lnTo>
                  <a:lnTo>
                    <a:pt x="7157" y="30549"/>
                  </a:lnTo>
                  <a:lnTo>
                    <a:pt x="7094" y="30528"/>
                  </a:lnTo>
                  <a:lnTo>
                    <a:pt x="7094" y="30466"/>
                  </a:lnTo>
                  <a:lnTo>
                    <a:pt x="7219" y="30466"/>
                  </a:lnTo>
                  <a:lnTo>
                    <a:pt x="7303" y="30424"/>
                  </a:lnTo>
                  <a:lnTo>
                    <a:pt x="7303" y="30403"/>
                  </a:lnTo>
                  <a:lnTo>
                    <a:pt x="7219" y="30340"/>
                  </a:lnTo>
                  <a:lnTo>
                    <a:pt x="7157" y="30319"/>
                  </a:lnTo>
                  <a:lnTo>
                    <a:pt x="7157" y="30298"/>
                  </a:lnTo>
                  <a:lnTo>
                    <a:pt x="7198" y="30298"/>
                  </a:lnTo>
                  <a:lnTo>
                    <a:pt x="7219" y="30256"/>
                  </a:lnTo>
                  <a:lnTo>
                    <a:pt x="7198" y="30235"/>
                  </a:lnTo>
                  <a:lnTo>
                    <a:pt x="7094" y="30214"/>
                  </a:lnTo>
                  <a:lnTo>
                    <a:pt x="7052" y="30152"/>
                  </a:lnTo>
                  <a:lnTo>
                    <a:pt x="7073" y="30131"/>
                  </a:lnTo>
                  <a:lnTo>
                    <a:pt x="7157" y="30152"/>
                  </a:lnTo>
                  <a:lnTo>
                    <a:pt x="7261" y="30194"/>
                  </a:lnTo>
                  <a:lnTo>
                    <a:pt x="7408" y="30152"/>
                  </a:lnTo>
                  <a:lnTo>
                    <a:pt x="7491" y="30110"/>
                  </a:lnTo>
                  <a:lnTo>
                    <a:pt x="7512" y="30047"/>
                  </a:lnTo>
                  <a:lnTo>
                    <a:pt x="7491" y="30005"/>
                  </a:lnTo>
                  <a:lnTo>
                    <a:pt x="7387" y="29984"/>
                  </a:lnTo>
                  <a:lnTo>
                    <a:pt x="7198" y="29942"/>
                  </a:lnTo>
                  <a:lnTo>
                    <a:pt x="7115" y="29901"/>
                  </a:lnTo>
                  <a:lnTo>
                    <a:pt x="7115" y="29880"/>
                  </a:lnTo>
                  <a:lnTo>
                    <a:pt x="7177" y="29880"/>
                  </a:lnTo>
                  <a:lnTo>
                    <a:pt x="7261" y="29901"/>
                  </a:lnTo>
                  <a:lnTo>
                    <a:pt x="7408" y="29901"/>
                  </a:lnTo>
                  <a:lnTo>
                    <a:pt x="7491" y="29838"/>
                  </a:lnTo>
                  <a:lnTo>
                    <a:pt x="7491" y="29775"/>
                  </a:lnTo>
                  <a:lnTo>
                    <a:pt x="7408" y="29712"/>
                  </a:lnTo>
                  <a:lnTo>
                    <a:pt x="7324" y="29691"/>
                  </a:lnTo>
                  <a:lnTo>
                    <a:pt x="7303" y="29629"/>
                  </a:lnTo>
                  <a:lnTo>
                    <a:pt x="7366" y="29629"/>
                  </a:lnTo>
                  <a:lnTo>
                    <a:pt x="7408" y="29670"/>
                  </a:lnTo>
                  <a:lnTo>
                    <a:pt x="7429" y="29712"/>
                  </a:lnTo>
                  <a:lnTo>
                    <a:pt x="7512" y="29691"/>
                  </a:lnTo>
                  <a:lnTo>
                    <a:pt x="7575" y="29629"/>
                  </a:lnTo>
                  <a:lnTo>
                    <a:pt x="7575" y="29587"/>
                  </a:lnTo>
                  <a:lnTo>
                    <a:pt x="7512" y="29566"/>
                  </a:lnTo>
                  <a:lnTo>
                    <a:pt x="7429" y="29503"/>
                  </a:lnTo>
                  <a:lnTo>
                    <a:pt x="7429" y="29482"/>
                  </a:lnTo>
                  <a:lnTo>
                    <a:pt x="7491" y="29461"/>
                  </a:lnTo>
                  <a:lnTo>
                    <a:pt x="7512" y="29503"/>
                  </a:lnTo>
                  <a:lnTo>
                    <a:pt x="7575" y="29524"/>
                  </a:lnTo>
                  <a:lnTo>
                    <a:pt x="7638" y="29461"/>
                  </a:lnTo>
                  <a:lnTo>
                    <a:pt x="7638" y="29419"/>
                  </a:lnTo>
                  <a:lnTo>
                    <a:pt x="7533" y="29398"/>
                  </a:lnTo>
                  <a:lnTo>
                    <a:pt x="7470" y="29357"/>
                  </a:lnTo>
                  <a:lnTo>
                    <a:pt x="7429" y="29294"/>
                  </a:lnTo>
                  <a:lnTo>
                    <a:pt x="7491" y="29294"/>
                  </a:lnTo>
                  <a:lnTo>
                    <a:pt x="7575" y="29357"/>
                  </a:lnTo>
                  <a:lnTo>
                    <a:pt x="7638" y="29357"/>
                  </a:lnTo>
                  <a:lnTo>
                    <a:pt x="7701" y="29398"/>
                  </a:lnTo>
                  <a:lnTo>
                    <a:pt x="7742" y="29398"/>
                  </a:lnTo>
                  <a:lnTo>
                    <a:pt x="7784" y="29315"/>
                  </a:lnTo>
                  <a:lnTo>
                    <a:pt x="7784" y="29273"/>
                  </a:lnTo>
                  <a:lnTo>
                    <a:pt x="7826" y="29210"/>
                  </a:lnTo>
                  <a:lnTo>
                    <a:pt x="7826" y="29168"/>
                  </a:lnTo>
                  <a:lnTo>
                    <a:pt x="7805" y="29106"/>
                  </a:lnTo>
                  <a:lnTo>
                    <a:pt x="7826" y="29001"/>
                  </a:lnTo>
                  <a:lnTo>
                    <a:pt x="7826" y="28959"/>
                  </a:lnTo>
                  <a:lnTo>
                    <a:pt x="7742" y="28854"/>
                  </a:lnTo>
                  <a:lnTo>
                    <a:pt x="7617" y="28750"/>
                  </a:lnTo>
                  <a:lnTo>
                    <a:pt x="7512" y="28729"/>
                  </a:lnTo>
                  <a:lnTo>
                    <a:pt x="7470" y="28666"/>
                  </a:lnTo>
                  <a:lnTo>
                    <a:pt x="7470" y="28645"/>
                  </a:lnTo>
                  <a:lnTo>
                    <a:pt x="7533" y="28645"/>
                  </a:lnTo>
                  <a:lnTo>
                    <a:pt x="7596" y="28666"/>
                  </a:lnTo>
                  <a:lnTo>
                    <a:pt x="7722" y="28771"/>
                  </a:lnTo>
                  <a:lnTo>
                    <a:pt x="7805" y="28854"/>
                  </a:lnTo>
                  <a:lnTo>
                    <a:pt x="7889" y="28854"/>
                  </a:lnTo>
                  <a:lnTo>
                    <a:pt x="7910" y="28834"/>
                  </a:lnTo>
                  <a:lnTo>
                    <a:pt x="7889" y="28687"/>
                  </a:lnTo>
                  <a:lnTo>
                    <a:pt x="7826" y="28582"/>
                  </a:lnTo>
                  <a:lnTo>
                    <a:pt x="7701" y="28562"/>
                  </a:lnTo>
                  <a:lnTo>
                    <a:pt x="7533" y="28478"/>
                  </a:lnTo>
                  <a:lnTo>
                    <a:pt x="7491" y="28457"/>
                  </a:lnTo>
                  <a:lnTo>
                    <a:pt x="7491" y="28415"/>
                  </a:lnTo>
                  <a:lnTo>
                    <a:pt x="7533" y="28415"/>
                  </a:lnTo>
                  <a:lnTo>
                    <a:pt x="7596" y="28436"/>
                  </a:lnTo>
                  <a:lnTo>
                    <a:pt x="7638" y="28478"/>
                  </a:lnTo>
                  <a:lnTo>
                    <a:pt x="7742" y="28478"/>
                  </a:lnTo>
                  <a:lnTo>
                    <a:pt x="7805" y="28415"/>
                  </a:lnTo>
                  <a:lnTo>
                    <a:pt x="7826" y="28352"/>
                  </a:lnTo>
                  <a:lnTo>
                    <a:pt x="7826" y="28269"/>
                  </a:lnTo>
                  <a:lnTo>
                    <a:pt x="7847" y="28269"/>
                  </a:lnTo>
                  <a:lnTo>
                    <a:pt x="7910" y="28310"/>
                  </a:lnTo>
                  <a:lnTo>
                    <a:pt x="7910" y="28331"/>
                  </a:lnTo>
                  <a:lnTo>
                    <a:pt x="7910" y="28373"/>
                  </a:lnTo>
                  <a:lnTo>
                    <a:pt x="8014" y="28436"/>
                  </a:lnTo>
                  <a:lnTo>
                    <a:pt x="8056" y="28436"/>
                  </a:lnTo>
                  <a:lnTo>
                    <a:pt x="8119" y="28478"/>
                  </a:lnTo>
                  <a:lnTo>
                    <a:pt x="8161" y="28478"/>
                  </a:lnTo>
                  <a:lnTo>
                    <a:pt x="8203" y="28436"/>
                  </a:lnTo>
                  <a:lnTo>
                    <a:pt x="8245" y="28373"/>
                  </a:lnTo>
                  <a:lnTo>
                    <a:pt x="8266" y="28352"/>
                  </a:lnTo>
                  <a:lnTo>
                    <a:pt x="8245" y="28310"/>
                  </a:lnTo>
                  <a:lnTo>
                    <a:pt x="8161" y="28269"/>
                  </a:lnTo>
                  <a:lnTo>
                    <a:pt x="8014" y="28269"/>
                  </a:lnTo>
                  <a:lnTo>
                    <a:pt x="7994" y="28248"/>
                  </a:lnTo>
                  <a:lnTo>
                    <a:pt x="7994" y="28227"/>
                  </a:lnTo>
                  <a:lnTo>
                    <a:pt x="7994" y="28164"/>
                  </a:lnTo>
                  <a:lnTo>
                    <a:pt x="7931" y="28122"/>
                  </a:lnTo>
                  <a:lnTo>
                    <a:pt x="7931" y="28059"/>
                  </a:lnTo>
                  <a:lnTo>
                    <a:pt x="7994" y="28018"/>
                  </a:lnTo>
                  <a:lnTo>
                    <a:pt x="8014" y="28018"/>
                  </a:lnTo>
                  <a:lnTo>
                    <a:pt x="8056" y="28059"/>
                  </a:lnTo>
                  <a:lnTo>
                    <a:pt x="8056" y="28143"/>
                  </a:lnTo>
                  <a:lnTo>
                    <a:pt x="8119" y="28206"/>
                  </a:lnTo>
                  <a:lnTo>
                    <a:pt x="8245" y="28206"/>
                  </a:lnTo>
                  <a:lnTo>
                    <a:pt x="8307" y="28164"/>
                  </a:lnTo>
                  <a:lnTo>
                    <a:pt x="8307" y="28122"/>
                  </a:lnTo>
                  <a:lnTo>
                    <a:pt x="8266" y="28059"/>
                  </a:lnTo>
                  <a:lnTo>
                    <a:pt x="8161" y="28018"/>
                  </a:lnTo>
                  <a:lnTo>
                    <a:pt x="8098" y="27955"/>
                  </a:lnTo>
                  <a:lnTo>
                    <a:pt x="8056" y="27850"/>
                  </a:lnTo>
                  <a:lnTo>
                    <a:pt x="8098" y="27850"/>
                  </a:lnTo>
                  <a:lnTo>
                    <a:pt x="8140" y="27913"/>
                  </a:lnTo>
                  <a:lnTo>
                    <a:pt x="8245" y="27955"/>
                  </a:lnTo>
                  <a:lnTo>
                    <a:pt x="8307" y="27997"/>
                  </a:lnTo>
                  <a:lnTo>
                    <a:pt x="8370" y="28059"/>
                  </a:lnTo>
                  <a:lnTo>
                    <a:pt x="8412" y="28038"/>
                  </a:lnTo>
                  <a:lnTo>
                    <a:pt x="8412" y="27997"/>
                  </a:lnTo>
                  <a:lnTo>
                    <a:pt x="8370" y="27934"/>
                  </a:lnTo>
                  <a:lnTo>
                    <a:pt x="8266" y="27892"/>
                  </a:lnTo>
                  <a:lnTo>
                    <a:pt x="8203" y="27829"/>
                  </a:lnTo>
                  <a:lnTo>
                    <a:pt x="8203" y="27746"/>
                  </a:lnTo>
                  <a:lnTo>
                    <a:pt x="8245" y="27704"/>
                  </a:lnTo>
                  <a:lnTo>
                    <a:pt x="8266" y="27641"/>
                  </a:lnTo>
                  <a:lnTo>
                    <a:pt x="8328" y="27641"/>
                  </a:lnTo>
                  <a:lnTo>
                    <a:pt x="8349" y="27704"/>
                  </a:lnTo>
                  <a:lnTo>
                    <a:pt x="8475" y="27808"/>
                  </a:lnTo>
                  <a:lnTo>
                    <a:pt x="8558" y="27808"/>
                  </a:lnTo>
                  <a:lnTo>
                    <a:pt x="8621" y="27787"/>
                  </a:lnTo>
                  <a:lnTo>
                    <a:pt x="8684" y="27787"/>
                  </a:lnTo>
                  <a:lnTo>
                    <a:pt x="8768" y="27746"/>
                  </a:lnTo>
                  <a:lnTo>
                    <a:pt x="8789" y="27683"/>
                  </a:lnTo>
                  <a:lnTo>
                    <a:pt x="8768" y="27641"/>
                  </a:lnTo>
                  <a:lnTo>
                    <a:pt x="8684" y="27620"/>
                  </a:lnTo>
                  <a:lnTo>
                    <a:pt x="8621" y="27578"/>
                  </a:lnTo>
                  <a:lnTo>
                    <a:pt x="8517" y="27515"/>
                  </a:lnTo>
                  <a:lnTo>
                    <a:pt x="8454" y="27515"/>
                  </a:lnTo>
                  <a:lnTo>
                    <a:pt x="8370" y="27494"/>
                  </a:lnTo>
                  <a:lnTo>
                    <a:pt x="8412" y="27432"/>
                  </a:lnTo>
                  <a:lnTo>
                    <a:pt x="8433" y="27411"/>
                  </a:lnTo>
                  <a:lnTo>
                    <a:pt x="8517" y="27411"/>
                  </a:lnTo>
                  <a:lnTo>
                    <a:pt x="8579" y="27494"/>
                  </a:lnTo>
                  <a:lnTo>
                    <a:pt x="8642" y="27515"/>
                  </a:lnTo>
                  <a:lnTo>
                    <a:pt x="8684" y="27515"/>
                  </a:lnTo>
                  <a:lnTo>
                    <a:pt x="8768" y="27620"/>
                  </a:lnTo>
                  <a:lnTo>
                    <a:pt x="8851" y="27641"/>
                  </a:lnTo>
                  <a:lnTo>
                    <a:pt x="8893" y="27620"/>
                  </a:lnTo>
                  <a:lnTo>
                    <a:pt x="8935" y="27578"/>
                  </a:lnTo>
                  <a:lnTo>
                    <a:pt x="8935" y="27515"/>
                  </a:lnTo>
                  <a:lnTo>
                    <a:pt x="8935" y="27411"/>
                  </a:lnTo>
                  <a:lnTo>
                    <a:pt x="8893" y="27369"/>
                  </a:lnTo>
                  <a:lnTo>
                    <a:pt x="8851" y="27327"/>
                  </a:lnTo>
                  <a:lnTo>
                    <a:pt x="8851" y="27306"/>
                  </a:lnTo>
                  <a:lnTo>
                    <a:pt x="8956" y="27306"/>
                  </a:lnTo>
                  <a:lnTo>
                    <a:pt x="8977" y="27222"/>
                  </a:lnTo>
                  <a:lnTo>
                    <a:pt x="8977" y="27181"/>
                  </a:lnTo>
                  <a:lnTo>
                    <a:pt x="8935" y="27181"/>
                  </a:lnTo>
                  <a:lnTo>
                    <a:pt x="8872" y="27201"/>
                  </a:lnTo>
                  <a:lnTo>
                    <a:pt x="8830" y="27160"/>
                  </a:lnTo>
                  <a:lnTo>
                    <a:pt x="8768" y="27097"/>
                  </a:lnTo>
                  <a:lnTo>
                    <a:pt x="8684" y="27097"/>
                  </a:lnTo>
                  <a:lnTo>
                    <a:pt x="8558" y="27013"/>
                  </a:lnTo>
                  <a:lnTo>
                    <a:pt x="8538" y="26992"/>
                  </a:lnTo>
                  <a:lnTo>
                    <a:pt x="8579" y="26950"/>
                  </a:lnTo>
                  <a:lnTo>
                    <a:pt x="8684" y="26950"/>
                  </a:lnTo>
                  <a:lnTo>
                    <a:pt x="8789" y="26971"/>
                  </a:lnTo>
                  <a:lnTo>
                    <a:pt x="8872" y="26971"/>
                  </a:lnTo>
                  <a:lnTo>
                    <a:pt x="8893" y="26909"/>
                  </a:lnTo>
                  <a:lnTo>
                    <a:pt x="8956" y="26909"/>
                  </a:lnTo>
                  <a:lnTo>
                    <a:pt x="9040" y="26971"/>
                  </a:lnTo>
                  <a:lnTo>
                    <a:pt x="9061" y="26867"/>
                  </a:lnTo>
                  <a:lnTo>
                    <a:pt x="9040" y="26699"/>
                  </a:lnTo>
                  <a:lnTo>
                    <a:pt x="8998" y="26595"/>
                  </a:lnTo>
                  <a:lnTo>
                    <a:pt x="8956" y="26553"/>
                  </a:lnTo>
                  <a:lnTo>
                    <a:pt x="8935" y="26469"/>
                  </a:lnTo>
                  <a:lnTo>
                    <a:pt x="8935" y="26427"/>
                  </a:lnTo>
                  <a:lnTo>
                    <a:pt x="8977" y="26365"/>
                  </a:lnTo>
                  <a:lnTo>
                    <a:pt x="8956" y="26260"/>
                  </a:lnTo>
                  <a:lnTo>
                    <a:pt x="8956" y="26218"/>
                  </a:lnTo>
                  <a:lnTo>
                    <a:pt x="8977" y="26155"/>
                  </a:lnTo>
                  <a:lnTo>
                    <a:pt x="8998" y="26176"/>
                  </a:lnTo>
                  <a:lnTo>
                    <a:pt x="9040" y="26239"/>
                  </a:lnTo>
                  <a:lnTo>
                    <a:pt x="9102" y="26260"/>
                  </a:lnTo>
                  <a:lnTo>
                    <a:pt x="9102" y="26218"/>
                  </a:lnTo>
                  <a:lnTo>
                    <a:pt x="9165" y="26176"/>
                  </a:lnTo>
                  <a:lnTo>
                    <a:pt x="9207" y="26218"/>
                  </a:lnTo>
                  <a:lnTo>
                    <a:pt x="9249" y="26344"/>
                  </a:lnTo>
                  <a:lnTo>
                    <a:pt x="9291" y="26365"/>
                  </a:lnTo>
                  <a:lnTo>
                    <a:pt x="9374" y="26365"/>
                  </a:lnTo>
                  <a:lnTo>
                    <a:pt x="9479" y="26239"/>
                  </a:lnTo>
                  <a:lnTo>
                    <a:pt x="9521" y="26113"/>
                  </a:lnTo>
                  <a:lnTo>
                    <a:pt x="9521" y="26009"/>
                  </a:lnTo>
                  <a:lnTo>
                    <a:pt x="9500" y="25925"/>
                  </a:lnTo>
                  <a:lnTo>
                    <a:pt x="9500" y="25862"/>
                  </a:lnTo>
                  <a:lnTo>
                    <a:pt x="9563" y="25841"/>
                  </a:lnTo>
                  <a:lnTo>
                    <a:pt x="9605" y="25841"/>
                  </a:lnTo>
                  <a:lnTo>
                    <a:pt x="9626" y="25800"/>
                  </a:lnTo>
                  <a:lnTo>
                    <a:pt x="9667" y="25758"/>
                  </a:lnTo>
                  <a:lnTo>
                    <a:pt x="9688" y="25821"/>
                  </a:lnTo>
                  <a:lnTo>
                    <a:pt x="9730" y="25883"/>
                  </a:lnTo>
                  <a:lnTo>
                    <a:pt x="9814" y="25883"/>
                  </a:lnTo>
                  <a:lnTo>
                    <a:pt x="9877" y="25841"/>
                  </a:lnTo>
                  <a:lnTo>
                    <a:pt x="9877" y="25800"/>
                  </a:lnTo>
                  <a:lnTo>
                    <a:pt x="9877" y="25737"/>
                  </a:lnTo>
                  <a:lnTo>
                    <a:pt x="9898" y="25737"/>
                  </a:lnTo>
                  <a:lnTo>
                    <a:pt x="9918" y="25800"/>
                  </a:lnTo>
                  <a:lnTo>
                    <a:pt x="9939" y="25883"/>
                  </a:lnTo>
                  <a:lnTo>
                    <a:pt x="9981" y="25925"/>
                  </a:lnTo>
                  <a:lnTo>
                    <a:pt x="10044" y="25862"/>
                  </a:lnTo>
                  <a:lnTo>
                    <a:pt x="10107" y="25821"/>
                  </a:lnTo>
                  <a:lnTo>
                    <a:pt x="10149" y="25800"/>
                  </a:lnTo>
                  <a:lnTo>
                    <a:pt x="10211" y="25841"/>
                  </a:lnTo>
                  <a:lnTo>
                    <a:pt x="10295" y="25841"/>
                  </a:lnTo>
                  <a:lnTo>
                    <a:pt x="10358" y="25800"/>
                  </a:lnTo>
                  <a:lnTo>
                    <a:pt x="10400" y="25716"/>
                  </a:lnTo>
                  <a:lnTo>
                    <a:pt x="10421" y="25674"/>
                  </a:lnTo>
                  <a:lnTo>
                    <a:pt x="10421" y="25632"/>
                  </a:lnTo>
                  <a:lnTo>
                    <a:pt x="10358" y="25549"/>
                  </a:lnTo>
                  <a:lnTo>
                    <a:pt x="10316" y="25423"/>
                  </a:lnTo>
                  <a:lnTo>
                    <a:pt x="10295" y="25339"/>
                  </a:lnTo>
                  <a:lnTo>
                    <a:pt x="10337" y="25297"/>
                  </a:lnTo>
                  <a:lnTo>
                    <a:pt x="10358" y="25318"/>
                  </a:lnTo>
                  <a:lnTo>
                    <a:pt x="10400" y="25423"/>
                  </a:lnTo>
                  <a:lnTo>
                    <a:pt x="10442" y="25423"/>
                  </a:lnTo>
                  <a:lnTo>
                    <a:pt x="10525" y="25339"/>
                  </a:lnTo>
                  <a:lnTo>
                    <a:pt x="10546" y="25256"/>
                  </a:lnTo>
                  <a:lnTo>
                    <a:pt x="10609" y="25193"/>
                  </a:lnTo>
                  <a:lnTo>
                    <a:pt x="10630" y="25130"/>
                  </a:lnTo>
                  <a:lnTo>
                    <a:pt x="10546" y="25046"/>
                  </a:lnTo>
                  <a:lnTo>
                    <a:pt x="10546" y="25005"/>
                  </a:lnTo>
                  <a:lnTo>
                    <a:pt x="10609" y="24942"/>
                  </a:lnTo>
                  <a:lnTo>
                    <a:pt x="10651" y="24921"/>
                  </a:lnTo>
                  <a:lnTo>
                    <a:pt x="10672" y="24942"/>
                  </a:lnTo>
                  <a:lnTo>
                    <a:pt x="10672" y="24984"/>
                  </a:lnTo>
                  <a:lnTo>
                    <a:pt x="10735" y="25046"/>
                  </a:lnTo>
                  <a:lnTo>
                    <a:pt x="10839" y="25088"/>
                  </a:lnTo>
                  <a:lnTo>
                    <a:pt x="10881" y="25109"/>
                  </a:lnTo>
                  <a:lnTo>
                    <a:pt x="10839" y="25172"/>
                  </a:lnTo>
                  <a:lnTo>
                    <a:pt x="10755" y="25214"/>
                  </a:lnTo>
                  <a:lnTo>
                    <a:pt x="10714" y="25318"/>
                  </a:lnTo>
                  <a:lnTo>
                    <a:pt x="10714" y="25402"/>
                  </a:lnTo>
                  <a:lnTo>
                    <a:pt x="10839" y="25549"/>
                  </a:lnTo>
                  <a:lnTo>
                    <a:pt x="10881" y="25590"/>
                  </a:lnTo>
                  <a:lnTo>
                    <a:pt x="10923" y="25507"/>
                  </a:lnTo>
                  <a:lnTo>
                    <a:pt x="10923" y="25444"/>
                  </a:lnTo>
                  <a:lnTo>
                    <a:pt x="10944" y="25381"/>
                  </a:lnTo>
                  <a:lnTo>
                    <a:pt x="10965" y="25277"/>
                  </a:lnTo>
                  <a:lnTo>
                    <a:pt x="10986" y="25277"/>
                  </a:lnTo>
                  <a:lnTo>
                    <a:pt x="11027" y="25318"/>
                  </a:lnTo>
                  <a:lnTo>
                    <a:pt x="10986" y="25402"/>
                  </a:lnTo>
                  <a:lnTo>
                    <a:pt x="10986" y="25444"/>
                  </a:lnTo>
                  <a:lnTo>
                    <a:pt x="11048" y="25549"/>
                  </a:lnTo>
                  <a:lnTo>
                    <a:pt x="11132" y="25590"/>
                  </a:lnTo>
                  <a:lnTo>
                    <a:pt x="11195" y="25528"/>
                  </a:lnTo>
                  <a:lnTo>
                    <a:pt x="11279" y="25528"/>
                  </a:lnTo>
                  <a:lnTo>
                    <a:pt x="11299" y="25486"/>
                  </a:lnTo>
                  <a:lnTo>
                    <a:pt x="11299" y="25423"/>
                  </a:lnTo>
                  <a:lnTo>
                    <a:pt x="11341" y="25381"/>
                  </a:lnTo>
                  <a:lnTo>
                    <a:pt x="11362" y="25381"/>
                  </a:lnTo>
                  <a:lnTo>
                    <a:pt x="11383" y="25402"/>
                  </a:lnTo>
                  <a:lnTo>
                    <a:pt x="11362" y="25444"/>
                  </a:lnTo>
                  <a:lnTo>
                    <a:pt x="11362" y="25507"/>
                  </a:lnTo>
                  <a:lnTo>
                    <a:pt x="11404" y="25549"/>
                  </a:lnTo>
                  <a:lnTo>
                    <a:pt x="11488" y="25549"/>
                  </a:lnTo>
                  <a:lnTo>
                    <a:pt x="11571" y="25444"/>
                  </a:lnTo>
                  <a:lnTo>
                    <a:pt x="11718" y="25339"/>
                  </a:lnTo>
                  <a:lnTo>
                    <a:pt x="11781" y="25339"/>
                  </a:lnTo>
                  <a:lnTo>
                    <a:pt x="11823" y="25318"/>
                  </a:lnTo>
                  <a:lnTo>
                    <a:pt x="11823" y="25235"/>
                  </a:lnTo>
                  <a:lnTo>
                    <a:pt x="11781" y="25172"/>
                  </a:lnTo>
                  <a:lnTo>
                    <a:pt x="11718" y="25130"/>
                  </a:lnTo>
                  <a:lnTo>
                    <a:pt x="11676" y="25088"/>
                  </a:lnTo>
                  <a:lnTo>
                    <a:pt x="11697" y="25067"/>
                  </a:lnTo>
                  <a:lnTo>
                    <a:pt x="11760" y="25067"/>
                  </a:lnTo>
                  <a:lnTo>
                    <a:pt x="11781" y="25109"/>
                  </a:lnTo>
                  <a:lnTo>
                    <a:pt x="11885" y="25172"/>
                  </a:lnTo>
                  <a:lnTo>
                    <a:pt x="11927" y="25172"/>
                  </a:lnTo>
                  <a:lnTo>
                    <a:pt x="11927" y="25088"/>
                  </a:lnTo>
                  <a:lnTo>
                    <a:pt x="11990" y="25088"/>
                  </a:lnTo>
                  <a:lnTo>
                    <a:pt x="12011" y="25130"/>
                  </a:lnTo>
                  <a:lnTo>
                    <a:pt x="12011" y="25193"/>
                  </a:lnTo>
                  <a:lnTo>
                    <a:pt x="12032" y="25214"/>
                  </a:lnTo>
                  <a:lnTo>
                    <a:pt x="12095" y="25193"/>
                  </a:lnTo>
                  <a:lnTo>
                    <a:pt x="12220" y="25046"/>
                  </a:lnTo>
                  <a:lnTo>
                    <a:pt x="12241" y="25025"/>
                  </a:lnTo>
                  <a:lnTo>
                    <a:pt x="12241" y="25005"/>
                  </a:lnTo>
                  <a:lnTo>
                    <a:pt x="12283" y="24921"/>
                  </a:lnTo>
                  <a:lnTo>
                    <a:pt x="12304" y="24879"/>
                  </a:lnTo>
                  <a:lnTo>
                    <a:pt x="12346" y="24837"/>
                  </a:lnTo>
                  <a:lnTo>
                    <a:pt x="12346" y="24837"/>
                  </a:lnTo>
                  <a:lnTo>
                    <a:pt x="12325" y="24900"/>
                  </a:lnTo>
                  <a:lnTo>
                    <a:pt x="12346" y="24942"/>
                  </a:lnTo>
                  <a:lnTo>
                    <a:pt x="12387" y="24984"/>
                  </a:lnTo>
                  <a:lnTo>
                    <a:pt x="12429" y="24942"/>
                  </a:lnTo>
                  <a:lnTo>
                    <a:pt x="12513" y="24837"/>
                  </a:lnTo>
                  <a:lnTo>
                    <a:pt x="12534" y="24774"/>
                  </a:lnTo>
                  <a:lnTo>
                    <a:pt x="12513" y="24691"/>
                  </a:lnTo>
                  <a:lnTo>
                    <a:pt x="12513" y="24607"/>
                  </a:lnTo>
                  <a:lnTo>
                    <a:pt x="12639" y="24481"/>
                  </a:lnTo>
                  <a:lnTo>
                    <a:pt x="12722" y="24460"/>
                  </a:lnTo>
                  <a:lnTo>
                    <a:pt x="12764" y="24398"/>
                  </a:lnTo>
                  <a:lnTo>
                    <a:pt x="12743" y="24356"/>
                  </a:lnTo>
                  <a:lnTo>
                    <a:pt x="12722" y="24293"/>
                  </a:lnTo>
                  <a:lnTo>
                    <a:pt x="12722" y="24272"/>
                  </a:lnTo>
                  <a:lnTo>
                    <a:pt x="12764" y="24293"/>
                  </a:lnTo>
                  <a:lnTo>
                    <a:pt x="12827" y="24314"/>
                  </a:lnTo>
                  <a:lnTo>
                    <a:pt x="12869" y="24314"/>
                  </a:lnTo>
                  <a:lnTo>
                    <a:pt x="12911" y="24251"/>
                  </a:lnTo>
                  <a:lnTo>
                    <a:pt x="12869" y="24188"/>
                  </a:lnTo>
                  <a:lnTo>
                    <a:pt x="12827" y="24147"/>
                  </a:lnTo>
                  <a:lnTo>
                    <a:pt x="12869" y="24168"/>
                  </a:lnTo>
                  <a:lnTo>
                    <a:pt x="12931" y="24209"/>
                  </a:lnTo>
                  <a:lnTo>
                    <a:pt x="12931" y="24168"/>
                  </a:lnTo>
                  <a:lnTo>
                    <a:pt x="12952" y="24084"/>
                  </a:lnTo>
                  <a:lnTo>
                    <a:pt x="13036" y="24084"/>
                  </a:lnTo>
                  <a:lnTo>
                    <a:pt x="13120" y="24042"/>
                  </a:lnTo>
                  <a:lnTo>
                    <a:pt x="13120" y="23958"/>
                  </a:lnTo>
                  <a:lnTo>
                    <a:pt x="13120" y="23937"/>
                  </a:lnTo>
                  <a:lnTo>
                    <a:pt x="13141" y="23875"/>
                  </a:lnTo>
                  <a:lnTo>
                    <a:pt x="13224" y="23875"/>
                  </a:lnTo>
                  <a:lnTo>
                    <a:pt x="13266" y="23854"/>
                  </a:lnTo>
                  <a:lnTo>
                    <a:pt x="13350" y="23749"/>
                  </a:lnTo>
                  <a:lnTo>
                    <a:pt x="13434" y="23707"/>
                  </a:lnTo>
                  <a:lnTo>
                    <a:pt x="13476" y="23707"/>
                  </a:lnTo>
                  <a:lnTo>
                    <a:pt x="13496" y="23728"/>
                  </a:lnTo>
                  <a:lnTo>
                    <a:pt x="13580" y="23707"/>
                  </a:lnTo>
                  <a:lnTo>
                    <a:pt x="13643" y="23624"/>
                  </a:lnTo>
                  <a:lnTo>
                    <a:pt x="13664" y="23477"/>
                  </a:lnTo>
                  <a:lnTo>
                    <a:pt x="13643" y="23352"/>
                  </a:lnTo>
                  <a:lnTo>
                    <a:pt x="13580" y="23352"/>
                  </a:lnTo>
                  <a:lnTo>
                    <a:pt x="13559" y="23331"/>
                  </a:lnTo>
                  <a:lnTo>
                    <a:pt x="13580" y="23247"/>
                  </a:lnTo>
                  <a:lnTo>
                    <a:pt x="13580" y="23142"/>
                  </a:lnTo>
                  <a:lnTo>
                    <a:pt x="13559" y="23059"/>
                  </a:lnTo>
                  <a:lnTo>
                    <a:pt x="13496" y="23017"/>
                  </a:lnTo>
                  <a:lnTo>
                    <a:pt x="13476" y="22912"/>
                  </a:lnTo>
                  <a:lnTo>
                    <a:pt x="13455" y="22870"/>
                  </a:lnTo>
                  <a:lnTo>
                    <a:pt x="13455" y="22787"/>
                  </a:lnTo>
                  <a:lnTo>
                    <a:pt x="13496" y="22787"/>
                  </a:lnTo>
                  <a:lnTo>
                    <a:pt x="13559" y="22808"/>
                  </a:lnTo>
                  <a:lnTo>
                    <a:pt x="13580" y="22912"/>
                  </a:lnTo>
                  <a:lnTo>
                    <a:pt x="13643" y="22996"/>
                  </a:lnTo>
                  <a:lnTo>
                    <a:pt x="13643" y="23080"/>
                  </a:lnTo>
                  <a:lnTo>
                    <a:pt x="13685" y="23184"/>
                  </a:lnTo>
                  <a:lnTo>
                    <a:pt x="13748" y="23205"/>
                  </a:lnTo>
                  <a:lnTo>
                    <a:pt x="13789" y="23247"/>
                  </a:lnTo>
                  <a:lnTo>
                    <a:pt x="13768" y="23331"/>
                  </a:lnTo>
                  <a:lnTo>
                    <a:pt x="13789" y="23414"/>
                  </a:lnTo>
                  <a:lnTo>
                    <a:pt x="13873" y="23456"/>
                  </a:lnTo>
                  <a:lnTo>
                    <a:pt x="13915" y="23456"/>
                  </a:lnTo>
                  <a:lnTo>
                    <a:pt x="13915" y="23414"/>
                  </a:lnTo>
                  <a:lnTo>
                    <a:pt x="13957" y="23352"/>
                  </a:lnTo>
                  <a:lnTo>
                    <a:pt x="13999" y="23352"/>
                  </a:lnTo>
                  <a:lnTo>
                    <a:pt x="14061" y="23435"/>
                  </a:lnTo>
                  <a:lnTo>
                    <a:pt x="14229" y="23435"/>
                  </a:lnTo>
                  <a:lnTo>
                    <a:pt x="14292" y="23393"/>
                  </a:lnTo>
                  <a:lnTo>
                    <a:pt x="14312" y="23414"/>
                  </a:lnTo>
                  <a:lnTo>
                    <a:pt x="14375" y="23414"/>
                  </a:lnTo>
                  <a:lnTo>
                    <a:pt x="14438" y="23352"/>
                  </a:lnTo>
                  <a:lnTo>
                    <a:pt x="14480" y="23289"/>
                  </a:lnTo>
                  <a:lnTo>
                    <a:pt x="14522" y="23289"/>
                  </a:lnTo>
                  <a:lnTo>
                    <a:pt x="14522" y="23226"/>
                  </a:lnTo>
                  <a:lnTo>
                    <a:pt x="14584" y="23205"/>
                  </a:lnTo>
                  <a:lnTo>
                    <a:pt x="14626" y="23226"/>
                  </a:lnTo>
                  <a:lnTo>
                    <a:pt x="14731" y="23352"/>
                  </a:lnTo>
                  <a:lnTo>
                    <a:pt x="14752" y="23414"/>
                  </a:lnTo>
                  <a:lnTo>
                    <a:pt x="14815" y="23414"/>
                  </a:lnTo>
                  <a:lnTo>
                    <a:pt x="14856" y="23352"/>
                  </a:lnTo>
                  <a:lnTo>
                    <a:pt x="14919" y="23331"/>
                  </a:lnTo>
                  <a:lnTo>
                    <a:pt x="14919" y="23226"/>
                  </a:lnTo>
                  <a:lnTo>
                    <a:pt x="14940" y="23226"/>
                  </a:lnTo>
                  <a:lnTo>
                    <a:pt x="14961" y="23247"/>
                  </a:lnTo>
                  <a:lnTo>
                    <a:pt x="15024" y="23247"/>
                  </a:lnTo>
                  <a:lnTo>
                    <a:pt x="15024" y="23205"/>
                  </a:lnTo>
                  <a:lnTo>
                    <a:pt x="15066" y="23205"/>
                  </a:lnTo>
                  <a:lnTo>
                    <a:pt x="15108" y="23226"/>
                  </a:lnTo>
                  <a:lnTo>
                    <a:pt x="15170" y="23226"/>
                  </a:lnTo>
                  <a:lnTo>
                    <a:pt x="15212" y="23184"/>
                  </a:lnTo>
                  <a:lnTo>
                    <a:pt x="15212" y="23121"/>
                  </a:lnTo>
                  <a:lnTo>
                    <a:pt x="15254" y="23100"/>
                  </a:lnTo>
                  <a:lnTo>
                    <a:pt x="15338" y="23100"/>
                  </a:lnTo>
                  <a:lnTo>
                    <a:pt x="15359" y="23080"/>
                  </a:lnTo>
                  <a:lnTo>
                    <a:pt x="15359" y="23017"/>
                  </a:lnTo>
                  <a:lnTo>
                    <a:pt x="15380" y="23017"/>
                  </a:lnTo>
                  <a:lnTo>
                    <a:pt x="15380" y="23080"/>
                  </a:lnTo>
                  <a:lnTo>
                    <a:pt x="15442" y="23100"/>
                  </a:lnTo>
                  <a:lnTo>
                    <a:pt x="15484" y="23038"/>
                  </a:lnTo>
                  <a:lnTo>
                    <a:pt x="15526" y="22975"/>
                  </a:lnTo>
                  <a:lnTo>
                    <a:pt x="15547" y="22975"/>
                  </a:lnTo>
                  <a:lnTo>
                    <a:pt x="15589" y="23038"/>
                  </a:lnTo>
                  <a:lnTo>
                    <a:pt x="15652" y="23080"/>
                  </a:lnTo>
                  <a:lnTo>
                    <a:pt x="15693" y="22975"/>
                  </a:lnTo>
                  <a:lnTo>
                    <a:pt x="15735" y="22975"/>
                  </a:lnTo>
                  <a:lnTo>
                    <a:pt x="15756" y="23017"/>
                  </a:lnTo>
                  <a:lnTo>
                    <a:pt x="15798" y="23038"/>
                  </a:lnTo>
                  <a:lnTo>
                    <a:pt x="15861" y="23038"/>
                  </a:lnTo>
                  <a:lnTo>
                    <a:pt x="15882" y="22975"/>
                  </a:lnTo>
                  <a:lnTo>
                    <a:pt x="15944" y="22933"/>
                  </a:lnTo>
                  <a:lnTo>
                    <a:pt x="16007" y="22933"/>
                  </a:lnTo>
                  <a:lnTo>
                    <a:pt x="16112" y="22891"/>
                  </a:lnTo>
                  <a:lnTo>
                    <a:pt x="16175" y="22891"/>
                  </a:lnTo>
                  <a:lnTo>
                    <a:pt x="16196" y="22933"/>
                  </a:lnTo>
                  <a:lnTo>
                    <a:pt x="16258" y="22933"/>
                  </a:lnTo>
                  <a:lnTo>
                    <a:pt x="16279" y="22870"/>
                  </a:lnTo>
                  <a:lnTo>
                    <a:pt x="16321" y="22808"/>
                  </a:lnTo>
                  <a:lnTo>
                    <a:pt x="16426" y="22808"/>
                  </a:lnTo>
                  <a:lnTo>
                    <a:pt x="16468" y="22766"/>
                  </a:lnTo>
                  <a:lnTo>
                    <a:pt x="16572" y="22724"/>
                  </a:lnTo>
                  <a:lnTo>
                    <a:pt x="16614" y="22703"/>
                  </a:lnTo>
                  <a:lnTo>
                    <a:pt x="16614" y="22661"/>
                  </a:lnTo>
                  <a:lnTo>
                    <a:pt x="16572" y="22577"/>
                  </a:lnTo>
                  <a:lnTo>
                    <a:pt x="16572" y="22515"/>
                  </a:lnTo>
                  <a:lnTo>
                    <a:pt x="16719" y="22577"/>
                  </a:lnTo>
                  <a:lnTo>
                    <a:pt x="16802" y="22619"/>
                  </a:lnTo>
                  <a:lnTo>
                    <a:pt x="16823" y="22682"/>
                  </a:lnTo>
                  <a:lnTo>
                    <a:pt x="16886" y="22703"/>
                  </a:lnTo>
                  <a:lnTo>
                    <a:pt x="16991" y="22619"/>
                  </a:lnTo>
                  <a:lnTo>
                    <a:pt x="16991" y="22536"/>
                  </a:lnTo>
                  <a:lnTo>
                    <a:pt x="16928" y="22515"/>
                  </a:lnTo>
                  <a:lnTo>
                    <a:pt x="16928" y="22473"/>
                  </a:lnTo>
                  <a:lnTo>
                    <a:pt x="17012" y="22431"/>
                  </a:lnTo>
                  <a:lnTo>
                    <a:pt x="17033" y="22494"/>
                  </a:lnTo>
                  <a:lnTo>
                    <a:pt x="17116" y="22515"/>
                  </a:lnTo>
                  <a:lnTo>
                    <a:pt x="17158" y="22410"/>
                  </a:lnTo>
                  <a:lnTo>
                    <a:pt x="17137" y="22326"/>
                  </a:lnTo>
                  <a:lnTo>
                    <a:pt x="17137" y="22264"/>
                  </a:lnTo>
                  <a:lnTo>
                    <a:pt x="17200" y="22264"/>
                  </a:lnTo>
                  <a:lnTo>
                    <a:pt x="17221" y="22305"/>
                  </a:lnTo>
                  <a:lnTo>
                    <a:pt x="17305" y="22326"/>
                  </a:lnTo>
                  <a:lnTo>
                    <a:pt x="17346" y="22284"/>
                  </a:lnTo>
                  <a:lnTo>
                    <a:pt x="17409" y="22264"/>
                  </a:lnTo>
                  <a:lnTo>
                    <a:pt x="17451" y="22264"/>
                  </a:lnTo>
                  <a:lnTo>
                    <a:pt x="17451" y="22180"/>
                  </a:lnTo>
                  <a:lnTo>
                    <a:pt x="17430" y="22117"/>
                  </a:lnTo>
                  <a:lnTo>
                    <a:pt x="17451" y="22096"/>
                  </a:lnTo>
                  <a:lnTo>
                    <a:pt x="17514" y="22117"/>
                  </a:lnTo>
                  <a:lnTo>
                    <a:pt x="17556" y="22180"/>
                  </a:lnTo>
                  <a:lnTo>
                    <a:pt x="17639" y="22159"/>
                  </a:lnTo>
                  <a:lnTo>
                    <a:pt x="17681" y="22096"/>
                  </a:lnTo>
                  <a:lnTo>
                    <a:pt x="17681" y="22012"/>
                  </a:lnTo>
                  <a:lnTo>
                    <a:pt x="17660" y="21992"/>
                  </a:lnTo>
                  <a:lnTo>
                    <a:pt x="17660" y="21950"/>
                  </a:lnTo>
                  <a:lnTo>
                    <a:pt x="17681" y="21908"/>
                  </a:lnTo>
                  <a:lnTo>
                    <a:pt x="17786" y="21908"/>
                  </a:lnTo>
                  <a:lnTo>
                    <a:pt x="17849" y="21950"/>
                  </a:lnTo>
                  <a:lnTo>
                    <a:pt x="17869" y="21887"/>
                  </a:lnTo>
                  <a:lnTo>
                    <a:pt x="17890" y="21845"/>
                  </a:lnTo>
                  <a:lnTo>
                    <a:pt x="17953" y="21866"/>
                  </a:lnTo>
                  <a:lnTo>
                    <a:pt x="17995" y="21908"/>
                  </a:lnTo>
                  <a:lnTo>
                    <a:pt x="18058" y="21950"/>
                  </a:lnTo>
                  <a:lnTo>
                    <a:pt x="18079" y="21908"/>
                  </a:lnTo>
                  <a:lnTo>
                    <a:pt x="18079" y="21866"/>
                  </a:lnTo>
                  <a:lnTo>
                    <a:pt x="18037" y="21803"/>
                  </a:lnTo>
                  <a:lnTo>
                    <a:pt x="18037" y="21761"/>
                  </a:lnTo>
                  <a:lnTo>
                    <a:pt x="18100" y="21699"/>
                  </a:lnTo>
                  <a:lnTo>
                    <a:pt x="18162" y="21740"/>
                  </a:lnTo>
                  <a:lnTo>
                    <a:pt x="18288" y="21699"/>
                  </a:lnTo>
                  <a:lnTo>
                    <a:pt x="18393" y="21636"/>
                  </a:lnTo>
                  <a:lnTo>
                    <a:pt x="18455" y="21531"/>
                  </a:lnTo>
                  <a:lnTo>
                    <a:pt x="18455" y="21489"/>
                  </a:lnTo>
                  <a:lnTo>
                    <a:pt x="18309" y="21552"/>
                  </a:lnTo>
                  <a:lnTo>
                    <a:pt x="18183" y="21552"/>
                  </a:lnTo>
                  <a:lnTo>
                    <a:pt x="18141" y="21531"/>
                  </a:lnTo>
                  <a:lnTo>
                    <a:pt x="17890" y="21531"/>
                  </a:lnTo>
                  <a:lnTo>
                    <a:pt x="17765" y="21489"/>
                  </a:lnTo>
                  <a:lnTo>
                    <a:pt x="17639" y="21447"/>
                  </a:lnTo>
                  <a:lnTo>
                    <a:pt x="17472" y="21427"/>
                  </a:lnTo>
                  <a:lnTo>
                    <a:pt x="17325" y="21280"/>
                  </a:lnTo>
                  <a:lnTo>
                    <a:pt x="17263" y="21238"/>
                  </a:lnTo>
                  <a:lnTo>
                    <a:pt x="17221" y="21238"/>
                  </a:lnTo>
                  <a:lnTo>
                    <a:pt x="17095" y="21301"/>
                  </a:lnTo>
                  <a:lnTo>
                    <a:pt x="17053" y="21259"/>
                  </a:lnTo>
                  <a:lnTo>
                    <a:pt x="17095" y="21217"/>
                  </a:lnTo>
                  <a:lnTo>
                    <a:pt x="17095" y="21175"/>
                  </a:lnTo>
                  <a:lnTo>
                    <a:pt x="17033" y="21238"/>
                  </a:lnTo>
                  <a:lnTo>
                    <a:pt x="16886" y="21343"/>
                  </a:lnTo>
                  <a:lnTo>
                    <a:pt x="16802" y="21385"/>
                  </a:lnTo>
                  <a:lnTo>
                    <a:pt x="16635" y="21385"/>
                  </a:lnTo>
                  <a:lnTo>
                    <a:pt x="16593" y="21427"/>
                  </a:lnTo>
                  <a:lnTo>
                    <a:pt x="16530" y="21385"/>
                  </a:lnTo>
                  <a:lnTo>
                    <a:pt x="16489" y="21364"/>
                  </a:lnTo>
                  <a:cubicBezTo>
                    <a:pt x="16489" y="21364"/>
                    <a:pt x="16426" y="21385"/>
                    <a:pt x="16405" y="21385"/>
                  </a:cubicBezTo>
                  <a:lnTo>
                    <a:pt x="16321" y="21385"/>
                  </a:lnTo>
                  <a:lnTo>
                    <a:pt x="16196" y="21531"/>
                  </a:lnTo>
                  <a:lnTo>
                    <a:pt x="16154" y="21594"/>
                  </a:lnTo>
                  <a:lnTo>
                    <a:pt x="16091" y="21531"/>
                  </a:lnTo>
                  <a:lnTo>
                    <a:pt x="16049" y="21489"/>
                  </a:lnTo>
                  <a:lnTo>
                    <a:pt x="15861" y="21489"/>
                  </a:lnTo>
                  <a:lnTo>
                    <a:pt x="15777" y="21468"/>
                  </a:lnTo>
                  <a:lnTo>
                    <a:pt x="15735" y="21489"/>
                  </a:lnTo>
                  <a:lnTo>
                    <a:pt x="15672" y="21447"/>
                  </a:lnTo>
                  <a:lnTo>
                    <a:pt x="15735" y="21364"/>
                  </a:lnTo>
                  <a:lnTo>
                    <a:pt x="15840" y="21364"/>
                  </a:lnTo>
                  <a:lnTo>
                    <a:pt x="15882" y="21427"/>
                  </a:lnTo>
                  <a:lnTo>
                    <a:pt x="15965" y="21447"/>
                  </a:lnTo>
                  <a:lnTo>
                    <a:pt x="16049" y="21385"/>
                  </a:lnTo>
                  <a:lnTo>
                    <a:pt x="16175" y="21364"/>
                  </a:lnTo>
                  <a:lnTo>
                    <a:pt x="16258" y="21280"/>
                  </a:lnTo>
                  <a:lnTo>
                    <a:pt x="16321" y="21280"/>
                  </a:lnTo>
                  <a:lnTo>
                    <a:pt x="16426" y="21322"/>
                  </a:lnTo>
                  <a:lnTo>
                    <a:pt x="16530" y="21280"/>
                  </a:lnTo>
                  <a:lnTo>
                    <a:pt x="16572" y="21238"/>
                  </a:lnTo>
                  <a:lnTo>
                    <a:pt x="16530" y="21175"/>
                  </a:lnTo>
                  <a:lnTo>
                    <a:pt x="16489" y="21175"/>
                  </a:lnTo>
                  <a:lnTo>
                    <a:pt x="16468" y="21134"/>
                  </a:lnTo>
                  <a:lnTo>
                    <a:pt x="16405" y="21134"/>
                  </a:lnTo>
                  <a:lnTo>
                    <a:pt x="16300" y="21155"/>
                  </a:lnTo>
                  <a:lnTo>
                    <a:pt x="16216" y="21134"/>
                  </a:lnTo>
                  <a:lnTo>
                    <a:pt x="16049" y="21134"/>
                  </a:lnTo>
                  <a:lnTo>
                    <a:pt x="15944" y="21155"/>
                  </a:lnTo>
                  <a:lnTo>
                    <a:pt x="15840" y="21155"/>
                  </a:lnTo>
                  <a:lnTo>
                    <a:pt x="15693" y="21134"/>
                  </a:lnTo>
                  <a:lnTo>
                    <a:pt x="15672" y="21071"/>
                  </a:lnTo>
                  <a:lnTo>
                    <a:pt x="15631" y="21050"/>
                  </a:lnTo>
                  <a:lnTo>
                    <a:pt x="15526" y="21071"/>
                  </a:lnTo>
                  <a:lnTo>
                    <a:pt x="15380" y="21071"/>
                  </a:lnTo>
                  <a:lnTo>
                    <a:pt x="15212" y="21175"/>
                  </a:lnTo>
                  <a:lnTo>
                    <a:pt x="15170" y="21155"/>
                  </a:lnTo>
                  <a:lnTo>
                    <a:pt x="15212" y="21071"/>
                  </a:lnTo>
                  <a:lnTo>
                    <a:pt x="15275" y="21008"/>
                  </a:lnTo>
                  <a:lnTo>
                    <a:pt x="15463" y="21008"/>
                  </a:lnTo>
                  <a:lnTo>
                    <a:pt x="15672" y="20903"/>
                  </a:lnTo>
                  <a:lnTo>
                    <a:pt x="15756" y="20841"/>
                  </a:lnTo>
                  <a:lnTo>
                    <a:pt x="15756" y="20757"/>
                  </a:lnTo>
                  <a:lnTo>
                    <a:pt x="15777" y="20715"/>
                  </a:lnTo>
                  <a:lnTo>
                    <a:pt x="15861" y="20715"/>
                  </a:lnTo>
                  <a:lnTo>
                    <a:pt x="15903" y="20694"/>
                  </a:lnTo>
                  <a:lnTo>
                    <a:pt x="15965" y="20611"/>
                  </a:lnTo>
                  <a:lnTo>
                    <a:pt x="15944" y="20548"/>
                  </a:lnTo>
                  <a:lnTo>
                    <a:pt x="15882" y="20506"/>
                  </a:lnTo>
                  <a:lnTo>
                    <a:pt x="15798" y="20485"/>
                  </a:lnTo>
                  <a:lnTo>
                    <a:pt x="15777" y="20443"/>
                  </a:lnTo>
                  <a:lnTo>
                    <a:pt x="15861" y="20401"/>
                  </a:lnTo>
                  <a:lnTo>
                    <a:pt x="15903" y="20401"/>
                  </a:lnTo>
                  <a:lnTo>
                    <a:pt x="15903" y="20422"/>
                  </a:lnTo>
                  <a:lnTo>
                    <a:pt x="15986" y="20443"/>
                  </a:lnTo>
                  <a:lnTo>
                    <a:pt x="16007" y="20422"/>
                  </a:lnTo>
                  <a:lnTo>
                    <a:pt x="15986" y="20380"/>
                  </a:lnTo>
                  <a:lnTo>
                    <a:pt x="15965" y="20339"/>
                  </a:lnTo>
                  <a:lnTo>
                    <a:pt x="15965" y="20234"/>
                  </a:lnTo>
                  <a:lnTo>
                    <a:pt x="16007" y="20276"/>
                  </a:lnTo>
                  <a:lnTo>
                    <a:pt x="16049" y="20318"/>
                  </a:lnTo>
                  <a:lnTo>
                    <a:pt x="16049" y="20401"/>
                  </a:lnTo>
                  <a:lnTo>
                    <a:pt x="16091" y="20506"/>
                  </a:lnTo>
                  <a:lnTo>
                    <a:pt x="16175" y="20548"/>
                  </a:lnTo>
                  <a:lnTo>
                    <a:pt x="16279" y="20527"/>
                  </a:lnTo>
                  <a:lnTo>
                    <a:pt x="16405" y="20527"/>
                  </a:lnTo>
                  <a:lnTo>
                    <a:pt x="16698" y="20401"/>
                  </a:lnTo>
                  <a:lnTo>
                    <a:pt x="16781" y="20401"/>
                  </a:lnTo>
                  <a:lnTo>
                    <a:pt x="16844" y="20380"/>
                  </a:lnTo>
                  <a:lnTo>
                    <a:pt x="16907" y="20297"/>
                  </a:lnTo>
                  <a:lnTo>
                    <a:pt x="16991" y="20276"/>
                  </a:lnTo>
                  <a:lnTo>
                    <a:pt x="17033" y="20171"/>
                  </a:lnTo>
                  <a:lnTo>
                    <a:pt x="16991" y="20067"/>
                  </a:lnTo>
                  <a:lnTo>
                    <a:pt x="16949" y="19983"/>
                  </a:lnTo>
                  <a:lnTo>
                    <a:pt x="16907" y="19983"/>
                  </a:lnTo>
                  <a:lnTo>
                    <a:pt x="16802" y="19920"/>
                  </a:lnTo>
                  <a:lnTo>
                    <a:pt x="16530" y="19857"/>
                  </a:lnTo>
                  <a:lnTo>
                    <a:pt x="16489" y="19857"/>
                  </a:lnTo>
                  <a:lnTo>
                    <a:pt x="16384" y="19899"/>
                  </a:lnTo>
                  <a:lnTo>
                    <a:pt x="16321" y="19857"/>
                  </a:lnTo>
                  <a:lnTo>
                    <a:pt x="16321" y="19732"/>
                  </a:lnTo>
                  <a:lnTo>
                    <a:pt x="16300" y="19690"/>
                  </a:lnTo>
                  <a:lnTo>
                    <a:pt x="16196" y="19753"/>
                  </a:lnTo>
                  <a:lnTo>
                    <a:pt x="16112" y="19753"/>
                  </a:lnTo>
                  <a:lnTo>
                    <a:pt x="16007" y="19815"/>
                  </a:lnTo>
                  <a:lnTo>
                    <a:pt x="15944" y="19815"/>
                  </a:lnTo>
                  <a:lnTo>
                    <a:pt x="15861" y="19774"/>
                  </a:lnTo>
                  <a:lnTo>
                    <a:pt x="15861" y="19690"/>
                  </a:lnTo>
                  <a:lnTo>
                    <a:pt x="15944" y="19753"/>
                  </a:lnTo>
                  <a:lnTo>
                    <a:pt x="16007" y="19690"/>
                  </a:lnTo>
                  <a:lnTo>
                    <a:pt x="16070" y="19648"/>
                  </a:lnTo>
                  <a:lnTo>
                    <a:pt x="16196" y="19648"/>
                  </a:lnTo>
                  <a:lnTo>
                    <a:pt x="16216" y="19585"/>
                  </a:lnTo>
                  <a:lnTo>
                    <a:pt x="16175" y="19523"/>
                  </a:lnTo>
                  <a:lnTo>
                    <a:pt x="16091" y="19418"/>
                  </a:lnTo>
                  <a:lnTo>
                    <a:pt x="16049" y="19376"/>
                  </a:lnTo>
                  <a:lnTo>
                    <a:pt x="15944" y="19376"/>
                  </a:lnTo>
                  <a:lnTo>
                    <a:pt x="15965" y="19355"/>
                  </a:lnTo>
                  <a:lnTo>
                    <a:pt x="16070" y="19292"/>
                  </a:lnTo>
                  <a:lnTo>
                    <a:pt x="16070" y="19251"/>
                  </a:lnTo>
                  <a:lnTo>
                    <a:pt x="16070" y="19146"/>
                  </a:lnTo>
                  <a:lnTo>
                    <a:pt x="16091" y="19104"/>
                  </a:lnTo>
                  <a:lnTo>
                    <a:pt x="16154" y="19167"/>
                  </a:lnTo>
                  <a:lnTo>
                    <a:pt x="16175" y="19313"/>
                  </a:lnTo>
                  <a:lnTo>
                    <a:pt x="16216" y="19355"/>
                  </a:lnTo>
                  <a:lnTo>
                    <a:pt x="16216" y="19418"/>
                  </a:lnTo>
                  <a:lnTo>
                    <a:pt x="16363" y="19543"/>
                  </a:lnTo>
                  <a:lnTo>
                    <a:pt x="16363" y="19585"/>
                  </a:lnTo>
                  <a:lnTo>
                    <a:pt x="16426" y="19669"/>
                  </a:lnTo>
                  <a:lnTo>
                    <a:pt x="16489" y="19690"/>
                  </a:lnTo>
                  <a:lnTo>
                    <a:pt x="16572" y="19669"/>
                  </a:lnTo>
                  <a:lnTo>
                    <a:pt x="16614" y="19648"/>
                  </a:lnTo>
                  <a:lnTo>
                    <a:pt x="16698" y="19690"/>
                  </a:lnTo>
                  <a:lnTo>
                    <a:pt x="16802" y="19669"/>
                  </a:lnTo>
                  <a:lnTo>
                    <a:pt x="16886" y="19648"/>
                  </a:lnTo>
                  <a:lnTo>
                    <a:pt x="16928" y="19690"/>
                  </a:lnTo>
                  <a:lnTo>
                    <a:pt x="16928" y="19774"/>
                  </a:lnTo>
                  <a:lnTo>
                    <a:pt x="17116" y="20004"/>
                  </a:lnTo>
                  <a:lnTo>
                    <a:pt x="17200" y="20067"/>
                  </a:lnTo>
                  <a:lnTo>
                    <a:pt x="17221" y="20004"/>
                  </a:lnTo>
                  <a:lnTo>
                    <a:pt x="17325" y="19983"/>
                  </a:lnTo>
                  <a:lnTo>
                    <a:pt x="17346" y="19983"/>
                  </a:lnTo>
                  <a:lnTo>
                    <a:pt x="17367" y="20025"/>
                  </a:lnTo>
                  <a:lnTo>
                    <a:pt x="17346" y="20108"/>
                  </a:lnTo>
                  <a:lnTo>
                    <a:pt x="17325" y="20213"/>
                  </a:lnTo>
                  <a:lnTo>
                    <a:pt x="17346" y="20339"/>
                  </a:lnTo>
                  <a:lnTo>
                    <a:pt x="17409" y="20422"/>
                  </a:lnTo>
                  <a:lnTo>
                    <a:pt x="17451" y="20527"/>
                  </a:lnTo>
                  <a:lnTo>
                    <a:pt x="17472" y="20715"/>
                  </a:lnTo>
                  <a:lnTo>
                    <a:pt x="17535" y="20757"/>
                  </a:lnTo>
                  <a:lnTo>
                    <a:pt x="17618" y="20841"/>
                  </a:lnTo>
                  <a:lnTo>
                    <a:pt x="17681" y="21029"/>
                  </a:lnTo>
                  <a:lnTo>
                    <a:pt x="17828" y="21134"/>
                  </a:lnTo>
                  <a:lnTo>
                    <a:pt x="17869" y="21175"/>
                  </a:lnTo>
                  <a:lnTo>
                    <a:pt x="17953" y="21155"/>
                  </a:lnTo>
                  <a:lnTo>
                    <a:pt x="18037" y="21134"/>
                  </a:lnTo>
                  <a:lnTo>
                    <a:pt x="18100" y="21134"/>
                  </a:lnTo>
                  <a:lnTo>
                    <a:pt x="18141" y="21113"/>
                  </a:lnTo>
                  <a:lnTo>
                    <a:pt x="18141" y="21029"/>
                  </a:lnTo>
                  <a:lnTo>
                    <a:pt x="18141" y="20903"/>
                  </a:lnTo>
                  <a:lnTo>
                    <a:pt x="18141" y="20757"/>
                  </a:lnTo>
                  <a:lnTo>
                    <a:pt x="18162" y="20652"/>
                  </a:lnTo>
                  <a:lnTo>
                    <a:pt x="18183" y="20611"/>
                  </a:lnTo>
                  <a:lnTo>
                    <a:pt x="18204" y="20611"/>
                  </a:lnTo>
                  <a:lnTo>
                    <a:pt x="18246" y="20652"/>
                  </a:lnTo>
                  <a:lnTo>
                    <a:pt x="18204" y="20736"/>
                  </a:lnTo>
                  <a:lnTo>
                    <a:pt x="18204" y="20820"/>
                  </a:lnTo>
                  <a:lnTo>
                    <a:pt x="18267" y="20924"/>
                  </a:lnTo>
                  <a:lnTo>
                    <a:pt x="18204" y="21008"/>
                  </a:lnTo>
                  <a:lnTo>
                    <a:pt x="18204" y="21071"/>
                  </a:lnTo>
                  <a:lnTo>
                    <a:pt x="18267" y="21113"/>
                  </a:lnTo>
                  <a:lnTo>
                    <a:pt x="18309" y="21071"/>
                  </a:lnTo>
                  <a:lnTo>
                    <a:pt x="18393" y="21050"/>
                  </a:lnTo>
                  <a:lnTo>
                    <a:pt x="18455" y="21071"/>
                  </a:lnTo>
                  <a:lnTo>
                    <a:pt x="18476" y="21134"/>
                  </a:lnTo>
                  <a:lnTo>
                    <a:pt x="18455" y="21175"/>
                  </a:lnTo>
                  <a:lnTo>
                    <a:pt x="18476" y="21217"/>
                  </a:lnTo>
                  <a:lnTo>
                    <a:pt x="18581" y="21217"/>
                  </a:lnTo>
                  <a:lnTo>
                    <a:pt x="18623" y="21155"/>
                  </a:lnTo>
                  <a:lnTo>
                    <a:pt x="18623" y="21071"/>
                  </a:lnTo>
                  <a:lnTo>
                    <a:pt x="18602" y="21008"/>
                  </a:lnTo>
                  <a:lnTo>
                    <a:pt x="18602" y="20820"/>
                  </a:lnTo>
                  <a:lnTo>
                    <a:pt x="18623" y="20736"/>
                  </a:lnTo>
                  <a:lnTo>
                    <a:pt x="18623" y="20631"/>
                  </a:lnTo>
                  <a:lnTo>
                    <a:pt x="18665" y="20590"/>
                  </a:lnTo>
                  <a:lnTo>
                    <a:pt x="18623" y="20527"/>
                  </a:lnTo>
                  <a:lnTo>
                    <a:pt x="18581" y="20527"/>
                  </a:lnTo>
                  <a:lnTo>
                    <a:pt x="18602" y="20485"/>
                  </a:lnTo>
                  <a:lnTo>
                    <a:pt x="18623" y="20422"/>
                  </a:lnTo>
                  <a:lnTo>
                    <a:pt x="18602" y="20401"/>
                  </a:lnTo>
                  <a:lnTo>
                    <a:pt x="18497" y="20443"/>
                  </a:lnTo>
                  <a:lnTo>
                    <a:pt x="18497" y="20401"/>
                  </a:lnTo>
                  <a:lnTo>
                    <a:pt x="18518" y="20339"/>
                  </a:lnTo>
                  <a:lnTo>
                    <a:pt x="18623" y="20318"/>
                  </a:lnTo>
                  <a:lnTo>
                    <a:pt x="18685" y="20276"/>
                  </a:lnTo>
                  <a:lnTo>
                    <a:pt x="18685" y="20171"/>
                  </a:lnTo>
                  <a:lnTo>
                    <a:pt x="18665" y="20108"/>
                  </a:lnTo>
                  <a:lnTo>
                    <a:pt x="18602" y="20129"/>
                  </a:lnTo>
                  <a:lnTo>
                    <a:pt x="18581" y="20087"/>
                  </a:lnTo>
                  <a:lnTo>
                    <a:pt x="18623" y="20004"/>
                  </a:lnTo>
                  <a:lnTo>
                    <a:pt x="18685" y="19899"/>
                  </a:lnTo>
                  <a:lnTo>
                    <a:pt x="18685" y="19857"/>
                  </a:lnTo>
                  <a:lnTo>
                    <a:pt x="18623" y="19857"/>
                  </a:lnTo>
                  <a:lnTo>
                    <a:pt x="18560" y="19899"/>
                  </a:lnTo>
                  <a:lnTo>
                    <a:pt x="18476" y="20025"/>
                  </a:lnTo>
                  <a:lnTo>
                    <a:pt x="18455" y="20171"/>
                  </a:lnTo>
                  <a:lnTo>
                    <a:pt x="18393" y="20192"/>
                  </a:lnTo>
                  <a:lnTo>
                    <a:pt x="18393" y="20129"/>
                  </a:lnTo>
                  <a:lnTo>
                    <a:pt x="18413" y="20004"/>
                  </a:lnTo>
                  <a:lnTo>
                    <a:pt x="18413" y="19962"/>
                  </a:lnTo>
                  <a:lnTo>
                    <a:pt x="18393" y="19899"/>
                  </a:lnTo>
                  <a:lnTo>
                    <a:pt x="18393" y="19857"/>
                  </a:lnTo>
                  <a:lnTo>
                    <a:pt x="18413" y="19774"/>
                  </a:lnTo>
                  <a:lnTo>
                    <a:pt x="18497" y="19690"/>
                  </a:lnTo>
                  <a:lnTo>
                    <a:pt x="18581" y="19648"/>
                  </a:lnTo>
                  <a:lnTo>
                    <a:pt x="18602" y="19564"/>
                  </a:lnTo>
                  <a:lnTo>
                    <a:pt x="18560" y="19502"/>
                  </a:lnTo>
                  <a:lnTo>
                    <a:pt x="18476" y="19502"/>
                  </a:lnTo>
                  <a:lnTo>
                    <a:pt x="18413" y="19564"/>
                  </a:lnTo>
                  <a:lnTo>
                    <a:pt x="18393" y="19606"/>
                  </a:lnTo>
                  <a:lnTo>
                    <a:pt x="18372" y="19648"/>
                  </a:lnTo>
                  <a:lnTo>
                    <a:pt x="18393" y="19543"/>
                  </a:lnTo>
                  <a:lnTo>
                    <a:pt x="18413" y="19481"/>
                  </a:lnTo>
                  <a:lnTo>
                    <a:pt x="18393" y="19460"/>
                  </a:lnTo>
                  <a:lnTo>
                    <a:pt x="18351" y="19481"/>
                  </a:lnTo>
                  <a:lnTo>
                    <a:pt x="18246" y="19564"/>
                  </a:lnTo>
                  <a:lnTo>
                    <a:pt x="18162" y="19648"/>
                  </a:lnTo>
                  <a:lnTo>
                    <a:pt x="18162" y="19606"/>
                  </a:lnTo>
                  <a:lnTo>
                    <a:pt x="18183" y="19543"/>
                  </a:lnTo>
                  <a:lnTo>
                    <a:pt x="18246" y="19460"/>
                  </a:lnTo>
                  <a:lnTo>
                    <a:pt x="18288" y="19397"/>
                  </a:lnTo>
                  <a:lnTo>
                    <a:pt x="18351" y="19292"/>
                  </a:lnTo>
                  <a:lnTo>
                    <a:pt x="18351" y="19271"/>
                  </a:lnTo>
                  <a:lnTo>
                    <a:pt x="18288" y="19230"/>
                  </a:lnTo>
                  <a:lnTo>
                    <a:pt x="18267" y="19167"/>
                  </a:lnTo>
                  <a:lnTo>
                    <a:pt x="18204" y="19167"/>
                  </a:lnTo>
                  <a:lnTo>
                    <a:pt x="18162" y="19125"/>
                  </a:lnTo>
                  <a:lnTo>
                    <a:pt x="18141" y="19041"/>
                  </a:lnTo>
                  <a:lnTo>
                    <a:pt x="18079" y="19020"/>
                  </a:lnTo>
                  <a:lnTo>
                    <a:pt x="17995" y="18937"/>
                  </a:lnTo>
                  <a:lnTo>
                    <a:pt x="17953" y="18937"/>
                  </a:lnTo>
                  <a:lnTo>
                    <a:pt x="17932" y="18916"/>
                  </a:lnTo>
                  <a:lnTo>
                    <a:pt x="17869" y="18916"/>
                  </a:lnTo>
                  <a:lnTo>
                    <a:pt x="17869" y="18853"/>
                  </a:lnTo>
                  <a:lnTo>
                    <a:pt x="17849" y="18811"/>
                  </a:lnTo>
                  <a:lnTo>
                    <a:pt x="17660" y="18665"/>
                  </a:lnTo>
                  <a:lnTo>
                    <a:pt x="17639" y="18623"/>
                  </a:lnTo>
                  <a:lnTo>
                    <a:pt x="17535" y="18560"/>
                  </a:lnTo>
                  <a:lnTo>
                    <a:pt x="17430" y="18560"/>
                  </a:lnTo>
                  <a:lnTo>
                    <a:pt x="17325" y="18602"/>
                  </a:lnTo>
                  <a:lnTo>
                    <a:pt x="17242" y="18707"/>
                  </a:lnTo>
                  <a:lnTo>
                    <a:pt x="17242" y="18644"/>
                  </a:lnTo>
                  <a:lnTo>
                    <a:pt x="17221" y="18560"/>
                  </a:lnTo>
                  <a:lnTo>
                    <a:pt x="17053" y="18518"/>
                  </a:lnTo>
                  <a:lnTo>
                    <a:pt x="16949" y="18518"/>
                  </a:lnTo>
                  <a:lnTo>
                    <a:pt x="16844" y="18539"/>
                  </a:lnTo>
                  <a:lnTo>
                    <a:pt x="16823" y="18518"/>
                  </a:lnTo>
                  <a:lnTo>
                    <a:pt x="16907" y="18434"/>
                  </a:lnTo>
                  <a:lnTo>
                    <a:pt x="16949" y="18476"/>
                  </a:lnTo>
                  <a:lnTo>
                    <a:pt x="17137" y="18476"/>
                  </a:lnTo>
                  <a:lnTo>
                    <a:pt x="17221" y="18497"/>
                  </a:lnTo>
                  <a:lnTo>
                    <a:pt x="17325" y="18497"/>
                  </a:lnTo>
                  <a:lnTo>
                    <a:pt x="17430" y="18476"/>
                  </a:lnTo>
                  <a:lnTo>
                    <a:pt x="17472" y="18393"/>
                  </a:lnTo>
                  <a:lnTo>
                    <a:pt x="17514" y="18204"/>
                  </a:lnTo>
                  <a:lnTo>
                    <a:pt x="17472" y="18121"/>
                  </a:lnTo>
                  <a:lnTo>
                    <a:pt x="17451" y="18100"/>
                  </a:lnTo>
                  <a:lnTo>
                    <a:pt x="17409" y="18100"/>
                  </a:lnTo>
                  <a:lnTo>
                    <a:pt x="17263" y="17995"/>
                  </a:lnTo>
                  <a:lnTo>
                    <a:pt x="17221" y="17974"/>
                  </a:lnTo>
                  <a:lnTo>
                    <a:pt x="17158" y="17974"/>
                  </a:lnTo>
                  <a:lnTo>
                    <a:pt x="17053" y="18058"/>
                  </a:lnTo>
                  <a:lnTo>
                    <a:pt x="17012" y="18058"/>
                  </a:lnTo>
                  <a:lnTo>
                    <a:pt x="16928" y="18079"/>
                  </a:lnTo>
                  <a:lnTo>
                    <a:pt x="16886" y="18162"/>
                  </a:lnTo>
                  <a:lnTo>
                    <a:pt x="16844" y="18162"/>
                  </a:lnTo>
                  <a:lnTo>
                    <a:pt x="16844" y="18079"/>
                  </a:lnTo>
                  <a:lnTo>
                    <a:pt x="16823" y="18016"/>
                  </a:lnTo>
                  <a:lnTo>
                    <a:pt x="16781" y="18016"/>
                  </a:lnTo>
                  <a:lnTo>
                    <a:pt x="16635" y="18058"/>
                  </a:lnTo>
                  <a:lnTo>
                    <a:pt x="16593" y="18079"/>
                  </a:lnTo>
                  <a:lnTo>
                    <a:pt x="16530" y="18079"/>
                  </a:lnTo>
                  <a:lnTo>
                    <a:pt x="16572" y="18058"/>
                  </a:lnTo>
                  <a:lnTo>
                    <a:pt x="16677" y="17995"/>
                  </a:lnTo>
                  <a:lnTo>
                    <a:pt x="16781" y="17974"/>
                  </a:lnTo>
                  <a:lnTo>
                    <a:pt x="16802" y="17911"/>
                  </a:lnTo>
                  <a:lnTo>
                    <a:pt x="16781" y="17870"/>
                  </a:lnTo>
                  <a:lnTo>
                    <a:pt x="16719" y="17849"/>
                  </a:lnTo>
                  <a:lnTo>
                    <a:pt x="16677" y="17870"/>
                  </a:lnTo>
                  <a:lnTo>
                    <a:pt x="16719" y="17807"/>
                  </a:lnTo>
                  <a:lnTo>
                    <a:pt x="16781" y="17807"/>
                  </a:lnTo>
                  <a:lnTo>
                    <a:pt x="16823" y="17849"/>
                  </a:lnTo>
                  <a:lnTo>
                    <a:pt x="16928" y="17953"/>
                  </a:lnTo>
                  <a:lnTo>
                    <a:pt x="17012" y="17974"/>
                  </a:lnTo>
                  <a:lnTo>
                    <a:pt x="17095" y="17953"/>
                  </a:lnTo>
                  <a:lnTo>
                    <a:pt x="17200" y="17870"/>
                  </a:lnTo>
                  <a:lnTo>
                    <a:pt x="17367" y="17870"/>
                  </a:lnTo>
                  <a:lnTo>
                    <a:pt x="17430" y="17786"/>
                  </a:lnTo>
                  <a:lnTo>
                    <a:pt x="17472" y="17765"/>
                  </a:lnTo>
                  <a:lnTo>
                    <a:pt x="17514" y="17702"/>
                  </a:lnTo>
                  <a:lnTo>
                    <a:pt x="17472" y="17639"/>
                  </a:lnTo>
                  <a:lnTo>
                    <a:pt x="17409" y="17577"/>
                  </a:lnTo>
                  <a:lnTo>
                    <a:pt x="17263" y="17556"/>
                  </a:lnTo>
                  <a:lnTo>
                    <a:pt x="17200" y="17493"/>
                  </a:lnTo>
                  <a:lnTo>
                    <a:pt x="17137" y="17451"/>
                  </a:lnTo>
                  <a:lnTo>
                    <a:pt x="17033" y="17451"/>
                  </a:lnTo>
                  <a:lnTo>
                    <a:pt x="16928" y="17430"/>
                  </a:lnTo>
                  <a:lnTo>
                    <a:pt x="16844" y="17451"/>
                  </a:lnTo>
                  <a:lnTo>
                    <a:pt x="16823" y="17493"/>
                  </a:lnTo>
                  <a:lnTo>
                    <a:pt x="16740" y="17556"/>
                  </a:lnTo>
                  <a:lnTo>
                    <a:pt x="16677" y="17535"/>
                  </a:lnTo>
                  <a:lnTo>
                    <a:pt x="16593" y="17493"/>
                  </a:lnTo>
                  <a:lnTo>
                    <a:pt x="16489" y="17493"/>
                  </a:lnTo>
                  <a:lnTo>
                    <a:pt x="16468" y="17556"/>
                  </a:lnTo>
                  <a:lnTo>
                    <a:pt x="16426" y="17598"/>
                  </a:lnTo>
                  <a:lnTo>
                    <a:pt x="16384" y="17577"/>
                  </a:lnTo>
                  <a:lnTo>
                    <a:pt x="16321" y="17535"/>
                  </a:lnTo>
                  <a:lnTo>
                    <a:pt x="16300" y="17535"/>
                  </a:lnTo>
                  <a:lnTo>
                    <a:pt x="16279" y="17472"/>
                  </a:lnTo>
                  <a:lnTo>
                    <a:pt x="16321" y="17430"/>
                  </a:lnTo>
                  <a:lnTo>
                    <a:pt x="16426" y="17388"/>
                  </a:lnTo>
                  <a:lnTo>
                    <a:pt x="16572" y="17430"/>
                  </a:lnTo>
                  <a:lnTo>
                    <a:pt x="16740" y="17430"/>
                  </a:lnTo>
                  <a:lnTo>
                    <a:pt x="16802" y="17367"/>
                  </a:lnTo>
                  <a:lnTo>
                    <a:pt x="16802" y="17326"/>
                  </a:lnTo>
                  <a:lnTo>
                    <a:pt x="16740" y="17221"/>
                  </a:lnTo>
                  <a:lnTo>
                    <a:pt x="16635" y="17137"/>
                  </a:lnTo>
                  <a:lnTo>
                    <a:pt x="16530" y="17074"/>
                  </a:lnTo>
                  <a:lnTo>
                    <a:pt x="16489" y="17012"/>
                  </a:lnTo>
                  <a:lnTo>
                    <a:pt x="16489" y="16907"/>
                  </a:lnTo>
                  <a:lnTo>
                    <a:pt x="16509" y="16865"/>
                  </a:lnTo>
                  <a:lnTo>
                    <a:pt x="16572" y="16907"/>
                  </a:lnTo>
                  <a:lnTo>
                    <a:pt x="16593" y="16949"/>
                  </a:lnTo>
                  <a:lnTo>
                    <a:pt x="16593" y="17012"/>
                  </a:lnTo>
                  <a:lnTo>
                    <a:pt x="16677" y="17054"/>
                  </a:lnTo>
                  <a:lnTo>
                    <a:pt x="16802" y="17158"/>
                  </a:lnTo>
                  <a:lnTo>
                    <a:pt x="16823" y="17221"/>
                  </a:lnTo>
                  <a:lnTo>
                    <a:pt x="16886" y="17242"/>
                  </a:lnTo>
                  <a:lnTo>
                    <a:pt x="16928" y="17242"/>
                  </a:lnTo>
                  <a:lnTo>
                    <a:pt x="17012" y="17326"/>
                  </a:lnTo>
                  <a:lnTo>
                    <a:pt x="17095" y="17326"/>
                  </a:lnTo>
                  <a:lnTo>
                    <a:pt x="17200" y="17284"/>
                  </a:lnTo>
                  <a:lnTo>
                    <a:pt x="17263" y="17242"/>
                  </a:lnTo>
                  <a:lnTo>
                    <a:pt x="17346" y="17221"/>
                  </a:lnTo>
                  <a:lnTo>
                    <a:pt x="17409" y="17158"/>
                  </a:lnTo>
                  <a:lnTo>
                    <a:pt x="17472" y="17116"/>
                  </a:lnTo>
                  <a:lnTo>
                    <a:pt x="17556" y="17074"/>
                  </a:lnTo>
                  <a:lnTo>
                    <a:pt x="17606" y="17074"/>
                  </a:lnTo>
                  <a:lnTo>
                    <a:pt x="17618" y="17116"/>
                  </a:lnTo>
                  <a:lnTo>
                    <a:pt x="17618" y="17074"/>
                  </a:lnTo>
                  <a:lnTo>
                    <a:pt x="17618" y="17033"/>
                  </a:lnTo>
                  <a:lnTo>
                    <a:pt x="17577" y="16970"/>
                  </a:lnTo>
                  <a:lnTo>
                    <a:pt x="17588" y="17010"/>
                  </a:lnTo>
                  <a:lnTo>
                    <a:pt x="17472" y="16844"/>
                  </a:lnTo>
                  <a:lnTo>
                    <a:pt x="17409" y="16802"/>
                  </a:lnTo>
                  <a:lnTo>
                    <a:pt x="17409" y="16740"/>
                  </a:lnTo>
                  <a:lnTo>
                    <a:pt x="17430" y="16719"/>
                  </a:lnTo>
                  <a:lnTo>
                    <a:pt x="17472" y="16719"/>
                  </a:lnTo>
                  <a:lnTo>
                    <a:pt x="17535" y="16761"/>
                  </a:lnTo>
                  <a:lnTo>
                    <a:pt x="17535" y="16823"/>
                  </a:lnTo>
                  <a:lnTo>
                    <a:pt x="17577" y="16865"/>
                  </a:lnTo>
                  <a:lnTo>
                    <a:pt x="17681" y="17074"/>
                  </a:lnTo>
                  <a:lnTo>
                    <a:pt x="17869" y="17284"/>
                  </a:lnTo>
                  <a:lnTo>
                    <a:pt x="17890" y="17326"/>
                  </a:lnTo>
                  <a:lnTo>
                    <a:pt x="17932" y="17263"/>
                  </a:lnTo>
                  <a:lnTo>
                    <a:pt x="17932" y="17179"/>
                  </a:lnTo>
                  <a:lnTo>
                    <a:pt x="17953" y="17012"/>
                  </a:lnTo>
                  <a:lnTo>
                    <a:pt x="17953" y="16907"/>
                  </a:lnTo>
                  <a:lnTo>
                    <a:pt x="17995" y="16844"/>
                  </a:lnTo>
                  <a:lnTo>
                    <a:pt x="18058" y="16844"/>
                  </a:lnTo>
                  <a:lnTo>
                    <a:pt x="18100" y="16865"/>
                  </a:lnTo>
                  <a:lnTo>
                    <a:pt x="18100" y="16949"/>
                  </a:lnTo>
                  <a:lnTo>
                    <a:pt x="18141" y="17012"/>
                  </a:lnTo>
                  <a:lnTo>
                    <a:pt x="18183" y="17012"/>
                  </a:lnTo>
                  <a:lnTo>
                    <a:pt x="18372" y="17074"/>
                  </a:lnTo>
                  <a:lnTo>
                    <a:pt x="18518" y="17179"/>
                  </a:lnTo>
                  <a:lnTo>
                    <a:pt x="18602" y="17221"/>
                  </a:lnTo>
                  <a:lnTo>
                    <a:pt x="18665" y="17179"/>
                  </a:lnTo>
                  <a:lnTo>
                    <a:pt x="18706" y="17179"/>
                  </a:lnTo>
                  <a:lnTo>
                    <a:pt x="18769" y="17221"/>
                  </a:lnTo>
                  <a:lnTo>
                    <a:pt x="18769" y="17263"/>
                  </a:lnTo>
                  <a:lnTo>
                    <a:pt x="18602" y="17284"/>
                  </a:lnTo>
                  <a:lnTo>
                    <a:pt x="18581" y="17326"/>
                  </a:lnTo>
                  <a:lnTo>
                    <a:pt x="18476" y="17221"/>
                  </a:lnTo>
                  <a:lnTo>
                    <a:pt x="18288" y="17116"/>
                  </a:lnTo>
                  <a:lnTo>
                    <a:pt x="18246" y="17074"/>
                  </a:lnTo>
                  <a:lnTo>
                    <a:pt x="18204" y="17054"/>
                  </a:lnTo>
                  <a:lnTo>
                    <a:pt x="18162" y="17054"/>
                  </a:lnTo>
                  <a:lnTo>
                    <a:pt x="18121" y="17074"/>
                  </a:lnTo>
                  <a:lnTo>
                    <a:pt x="18121" y="17137"/>
                  </a:lnTo>
                  <a:lnTo>
                    <a:pt x="18183" y="17221"/>
                  </a:lnTo>
                  <a:lnTo>
                    <a:pt x="18413" y="17430"/>
                  </a:lnTo>
                  <a:lnTo>
                    <a:pt x="18518" y="17535"/>
                  </a:lnTo>
                  <a:lnTo>
                    <a:pt x="18685" y="17598"/>
                  </a:lnTo>
                  <a:lnTo>
                    <a:pt x="18790" y="17681"/>
                  </a:lnTo>
                  <a:lnTo>
                    <a:pt x="18832" y="17702"/>
                  </a:lnTo>
                  <a:lnTo>
                    <a:pt x="18916" y="17681"/>
                  </a:lnTo>
                  <a:lnTo>
                    <a:pt x="18937" y="17639"/>
                  </a:lnTo>
                  <a:lnTo>
                    <a:pt x="18999" y="17556"/>
                  </a:lnTo>
                  <a:lnTo>
                    <a:pt x="19125" y="17556"/>
                  </a:lnTo>
                  <a:lnTo>
                    <a:pt x="19167" y="17493"/>
                  </a:lnTo>
                  <a:lnTo>
                    <a:pt x="19167" y="17430"/>
                  </a:lnTo>
                  <a:lnTo>
                    <a:pt x="19250" y="17367"/>
                  </a:lnTo>
                  <a:lnTo>
                    <a:pt x="19313" y="17367"/>
                  </a:lnTo>
                  <a:lnTo>
                    <a:pt x="19376" y="17388"/>
                  </a:lnTo>
                  <a:lnTo>
                    <a:pt x="19460" y="17430"/>
                  </a:lnTo>
                  <a:lnTo>
                    <a:pt x="19564" y="17388"/>
                  </a:lnTo>
                  <a:lnTo>
                    <a:pt x="19669" y="17388"/>
                  </a:lnTo>
                  <a:lnTo>
                    <a:pt x="19690" y="17346"/>
                  </a:lnTo>
                  <a:lnTo>
                    <a:pt x="19732" y="17221"/>
                  </a:lnTo>
                  <a:lnTo>
                    <a:pt x="19732" y="17116"/>
                  </a:lnTo>
                  <a:lnTo>
                    <a:pt x="19774" y="17033"/>
                  </a:lnTo>
                  <a:lnTo>
                    <a:pt x="19857" y="16907"/>
                  </a:lnTo>
                  <a:lnTo>
                    <a:pt x="19857" y="16823"/>
                  </a:lnTo>
                  <a:lnTo>
                    <a:pt x="19836" y="16761"/>
                  </a:lnTo>
                  <a:lnTo>
                    <a:pt x="19753" y="16740"/>
                  </a:lnTo>
                  <a:lnTo>
                    <a:pt x="19648" y="16761"/>
                  </a:lnTo>
                  <a:lnTo>
                    <a:pt x="19627" y="16802"/>
                  </a:lnTo>
                  <a:lnTo>
                    <a:pt x="19585" y="16761"/>
                  </a:lnTo>
                  <a:lnTo>
                    <a:pt x="19543" y="16761"/>
                  </a:lnTo>
                  <a:lnTo>
                    <a:pt x="19522" y="16802"/>
                  </a:lnTo>
                  <a:lnTo>
                    <a:pt x="19439" y="16740"/>
                  </a:lnTo>
                  <a:lnTo>
                    <a:pt x="19376" y="16656"/>
                  </a:lnTo>
                  <a:lnTo>
                    <a:pt x="19334" y="16614"/>
                  </a:lnTo>
                  <a:lnTo>
                    <a:pt x="19313" y="16530"/>
                  </a:lnTo>
                  <a:lnTo>
                    <a:pt x="19271" y="16530"/>
                  </a:lnTo>
                  <a:lnTo>
                    <a:pt x="19250" y="16614"/>
                  </a:lnTo>
                  <a:lnTo>
                    <a:pt x="19250" y="16719"/>
                  </a:lnTo>
                  <a:lnTo>
                    <a:pt x="19313" y="16740"/>
                  </a:lnTo>
                  <a:lnTo>
                    <a:pt x="19313" y="16823"/>
                  </a:lnTo>
                  <a:lnTo>
                    <a:pt x="19250" y="16907"/>
                  </a:lnTo>
                  <a:lnTo>
                    <a:pt x="19229" y="17012"/>
                  </a:lnTo>
                  <a:lnTo>
                    <a:pt x="19209" y="16949"/>
                  </a:lnTo>
                  <a:lnTo>
                    <a:pt x="19229" y="16823"/>
                  </a:lnTo>
                  <a:lnTo>
                    <a:pt x="19209" y="16719"/>
                  </a:lnTo>
                  <a:lnTo>
                    <a:pt x="19146" y="16698"/>
                  </a:lnTo>
                  <a:lnTo>
                    <a:pt x="19125" y="16551"/>
                  </a:lnTo>
                  <a:lnTo>
                    <a:pt x="19062" y="16530"/>
                  </a:lnTo>
                  <a:lnTo>
                    <a:pt x="19041" y="16489"/>
                  </a:lnTo>
                  <a:lnTo>
                    <a:pt x="19041" y="16447"/>
                  </a:lnTo>
                  <a:lnTo>
                    <a:pt x="19104" y="16426"/>
                  </a:lnTo>
                  <a:lnTo>
                    <a:pt x="19161" y="16311"/>
                  </a:lnTo>
                  <a:lnTo>
                    <a:pt x="19146" y="16279"/>
                  </a:lnTo>
                  <a:lnTo>
                    <a:pt x="19104" y="16238"/>
                  </a:lnTo>
                  <a:lnTo>
                    <a:pt x="19146" y="16217"/>
                  </a:lnTo>
                  <a:lnTo>
                    <a:pt x="19229" y="16217"/>
                  </a:lnTo>
                  <a:lnTo>
                    <a:pt x="19271" y="16175"/>
                  </a:lnTo>
                  <a:lnTo>
                    <a:pt x="19313" y="16091"/>
                  </a:lnTo>
                  <a:lnTo>
                    <a:pt x="19313" y="15966"/>
                  </a:lnTo>
                  <a:lnTo>
                    <a:pt x="19271" y="15903"/>
                  </a:lnTo>
                  <a:lnTo>
                    <a:pt x="19271" y="15861"/>
                  </a:lnTo>
                  <a:lnTo>
                    <a:pt x="19334" y="15861"/>
                  </a:lnTo>
                  <a:lnTo>
                    <a:pt x="19376" y="15903"/>
                  </a:lnTo>
                  <a:lnTo>
                    <a:pt x="19439" y="15986"/>
                  </a:lnTo>
                  <a:lnTo>
                    <a:pt x="19481" y="16007"/>
                  </a:lnTo>
                  <a:lnTo>
                    <a:pt x="19564" y="16007"/>
                  </a:lnTo>
                  <a:lnTo>
                    <a:pt x="19648" y="15966"/>
                  </a:lnTo>
                  <a:lnTo>
                    <a:pt x="19732" y="15986"/>
                  </a:lnTo>
                  <a:lnTo>
                    <a:pt x="19794" y="16028"/>
                  </a:lnTo>
                  <a:lnTo>
                    <a:pt x="19899" y="16070"/>
                  </a:lnTo>
                  <a:lnTo>
                    <a:pt x="20046" y="16175"/>
                  </a:lnTo>
                  <a:lnTo>
                    <a:pt x="20046" y="16238"/>
                  </a:lnTo>
                  <a:lnTo>
                    <a:pt x="20066" y="16321"/>
                  </a:lnTo>
                  <a:lnTo>
                    <a:pt x="20108" y="16384"/>
                  </a:lnTo>
                  <a:lnTo>
                    <a:pt x="20150" y="16447"/>
                  </a:lnTo>
                  <a:lnTo>
                    <a:pt x="20192" y="16489"/>
                  </a:lnTo>
                  <a:lnTo>
                    <a:pt x="20318" y="16405"/>
                  </a:lnTo>
                  <a:lnTo>
                    <a:pt x="20422" y="16238"/>
                  </a:lnTo>
                  <a:lnTo>
                    <a:pt x="20485" y="16133"/>
                  </a:lnTo>
                  <a:lnTo>
                    <a:pt x="20422" y="16091"/>
                  </a:lnTo>
                  <a:lnTo>
                    <a:pt x="20401" y="15986"/>
                  </a:lnTo>
                  <a:lnTo>
                    <a:pt x="20464" y="15924"/>
                  </a:lnTo>
                  <a:lnTo>
                    <a:pt x="20464" y="15882"/>
                  </a:lnTo>
                  <a:lnTo>
                    <a:pt x="20359" y="15861"/>
                  </a:lnTo>
                  <a:lnTo>
                    <a:pt x="20276" y="15903"/>
                  </a:lnTo>
                  <a:lnTo>
                    <a:pt x="20255" y="15966"/>
                  </a:lnTo>
                  <a:lnTo>
                    <a:pt x="20108" y="15882"/>
                  </a:lnTo>
                  <a:lnTo>
                    <a:pt x="20046" y="15777"/>
                  </a:lnTo>
                  <a:lnTo>
                    <a:pt x="19899" y="15756"/>
                  </a:lnTo>
                  <a:lnTo>
                    <a:pt x="19857" y="15777"/>
                  </a:lnTo>
                  <a:lnTo>
                    <a:pt x="19794" y="15714"/>
                  </a:lnTo>
                  <a:lnTo>
                    <a:pt x="19794" y="15673"/>
                  </a:lnTo>
                  <a:lnTo>
                    <a:pt x="19857" y="15673"/>
                  </a:lnTo>
                  <a:lnTo>
                    <a:pt x="19899" y="15589"/>
                  </a:lnTo>
                  <a:lnTo>
                    <a:pt x="19941" y="15401"/>
                  </a:lnTo>
                  <a:lnTo>
                    <a:pt x="19962" y="15380"/>
                  </a:lnTo>
                  <a:lnTo>
                    <a:pt x="19962" y="15296"/>
                  </a:lnTo>
                  <a:lnTo>
                    <a:pt x="19836" y="15254"/>
                  </a:lnTo>
                  <a:lnTo>
                    <a:pt x="19774" y="15254"/>
                  </a:lnTo>
                  <a:lnTo>
                    <a:pt x="19669" y="15359"/>
                  </a:lnTo>
                  <a:lnTo>
                    <a:pt x="19564" y="15380"/>
                  </a:lnTo>
                  <a:lnTo>
                    <a:pt x="19460" y="15359"/>
                  </a:lnTo>
                  <a:lnTo>
                    <a:pt x="19439" y="15296"/>
                  </a:lnTo>
                  <a:lnTo>
                    <a:pt x="19418" y="15191"/>
                  </a:lnTo>
                  <a:lnTo>
                    <a:pt x="19376" y="15149"/>
                  </a:lnTo>
                  <a:lnTo>
                    <a:pt x="19376" y="15066"/>
                  </a:lnTo>
                  <a:lnTo>
                    <a:pt x="19460" y="15129"/>
                  </a:lnTo>
                  <a:lnTo>
                    <a:pt x="19481" y="15170"/>
                  </a:lnTo>
                  <a:lnTo>
                    <a:pt x="19460" y="15233"/>
                  </a:lnTo>
                  <a:lnTo>
                    <a:pt x="19481" y="15296"/>
                  </a:lnTo>
                  <a:lnTo>
                    <a:pt x="19564" y="15359"/>
                  </a:lnTo>
                  <a:lnTo>
                    <a:pt x="19648" y="15359"/>
                  </a:lnTo>
                  <a:lnTo>
                    <a:pt x="19753" y="15254"/>
                  </a:lnTo>
                  <a:lnTo>
                    <a:pt x="19836" y="15233"/>
                  </a:lnTo>
                  <a:lnTo>
                    <a:pt x="19941" y="15233"/>
                  </a:lnTo>
                  <a:lnTo>
                    <a:pt x="19983" y="15275"/>
                  </a:lnTo>
                  <a:lnTo>
                    <a:pt x="20046" y="15275"/>
                  </a:lnTo>
                  <a:lnTo>
                    <a:pt x="20066" y="15233"/>
                  </a:lnTo>
                  <a:lnTo>
                    <a:pt x="20046" y="15170"/>
                  </a:lnTo>
                  <a:lnTo>
                    <a:pt x="19836" y="14961"/>
                  </a:lnTo>
                  <a:lnTo>
                    <a:pt x="19669" y="14836"/>
                  </a:lnTo>
                  <a:lnTo>
                    <a:pt x="19522" y="14836"/>
                  </a:lnTo>
                  <a:lnTo>
                    <a:pt x="19355" y="14752"/>
                  </a:lnTo>
                  <a:lnTo>
                    <a:pt x="19271" y="14647"/>
                  </a:lnTo>
                  <a:lnTo>
                    <a:pt x="19271" y="14564"/>
                  </a:lnTo>
                  <a:lnTo>
                    <a:pt x="19271" y="14522"/>
                  </a:lnTo>
                  <a:lnTo>
                    <a:pt x="19334" y="14564"/>
                  </a:lnTo>
                  <a:lnTo>
                    <a:pt x="19376" y="14668"/>
                  </a:lnTo>
                  <a:lnTo>
                    <a:pt x="19460" y="14731"/>
                  </a:lnTo>
                  <a:lnTo>
                    <a:pt x="19585" y="14731"/>
                  </a:lnTo>
                  <a:lnTo>
                    <a:pt x="19627" y="14668"/>
                  </a:lnTo>
                  <a:lnTo>
                    <a:pt x="19627" y="14626"/>
                  </a:lnTo>
                  <a:lnTo>
                    <a:pt x="19522" y="14522"/>
                  </a:lnTo>
                  <a:lnTo>
                    <a:pt x="19481" y="14459"/>
                  </a:lnTo>
                  <a:lnTo>
                    <a:pt x="19481" y="14438"/>
                  </a:lnTo>
                  <a:lnTo>
                    <a:pt x="19522" y="14438"/>
                  </a:lnTo>
                  <a:lnTo>
                    <a:pt x="19564" y="14459"/>
                  </a:lnTo>
                  <a:lnTo>
                    <a:pt x="19690" y="14626"/>
                  </a:lnTo>
                  <a:lnTo>
                    <a:pt x="19753" y="14731"/>
                  </a:lnTo>
                  <a:lnTo>
                    <a:pt x="19753" y="14773"/>
                  </a:lnTo>
                  <a:lnTo>
                    <a:pt x="19857" y="14857"/>
                  </a:lnTo>
                  <a:lnTo>
                    <a:pt x="19962" y="14940"/>
                  </a:lnTo>
                  <a:lnTo>
                    <a:pt x="20087" y="15087"/>
                  </a:lnTo>
                  <a:lnTo>
                    <a:pt x="20171" y="15129"/>
                  </a:lnTo>
                  <a:lnTo>
                    <a:pt x="20213" y="15087"/>
                  </a:lnTo>
                  <a:lnTo>
                    <a:pt x="20276" y="15129"/>
                  </a:lnTo>
                  <a:lnTo>
                    <a:pt x="20297" y="15170"/>
                  </a:lnTo>
                  <a:lnTo>
                    <a:pt x="20213" y="15233"/>
                  </a:lnTo>
                  <a:lnTo>
                    <a:pt x="20276" y="15296"/>
                  </a:lnTo>
                  <a:lnTo>
                    <a:pt x="20318" y="15359"/>
                  </a:lnTo>
                  <a:lnTo>
                    <a:pt x="20380" y="15359"/>
                  </a:lnTo>
                  <a:lnTo>
                    <a:pt x="20422" y="15275"/>
                  </a:lnTo>
                  <a:lnTo>
                    <a:pt x="20485" y="15087"/>
                  </a:lnTo>
                  <a:lnTo>
                    <a:pt x="20506" y="15045"/>
                  </a:lnTo>
                  <a:lnTo>
                    <a:pt x="20527" y="14982"/>
                  </a:lnTo>
                  <a:lnTo>
                    <a:pt x="20506" y="14877"/>
                  </a:lnTo>
                  <a:lnTo>
                    <a:pt x="20506" y="14836"/>
                  </a:lnTo>
                  <a:lnTo>
                    <a:pt x="20506" y="14710"/>
                  </a:lnTo>
                  <a:lnTo>
                    <a:pt x="20464" y="14626"/>
                  </a:lnTo>
                  <a:lnTo>
                    <a:pt x="20464" y="14564"/>
                  </a:lnTo>
                  <a:lnTo>
                    <a:pt x="20464" y="14543"/>
                  </a:lnTo>
                  <a:lnTo>
                    <a:pt x="20506" y="14564"/>
                  </a:lnTo>
                  <a:lnTo>
                    <a:pt x="20590" y="14605"/>
                  </a:lnTo>
                  <a:lnTo>
                    <a:pt x="20610" y="14605"/>
                  </a:lnTo>
                  <a:lnTo>
                    <a:pt x="20590" y="14543"/>
                  </a:lnTo>
                  <a:lnTo>
                    <a:pt x="20506" y="14459"/>
                  </a:lnTo>
                  <a:lnTo>
                    <a:pt x="20464" y="14354"/>
                  </a:lnTo>
                  <a:lnTo>
                    <a:pt x="20401" y="14313"/>
                  </a:lnTo>
                  <a:lnTo>
                    <a:pt x="20318" y="14292"/>
                  </a:lnTo>
                  <a:lnTo>
                    <a:pt x="19962" y="14292"/>
                  </a:lnTo>
                  <a:lnTo>
                    <a:pt x="19920" y="14208"/>
                  </a:lnTo>
                  <a:lnTo>
                    <a:pt x="19836" y="14145"/>
                  </a:lnTo>
                  <a:lnTo>
                    <a:pt x="19648" y="14145"/>
                  </a:lnTo>
                  <a:lnTo>
                    <a:pt x="19564" y="14187"/>
                  </a:lnTo>
                  <a:lnTo>
                    <a:pt x="19502" y="14187"/>
                  </a:lnTo>
                  <a:lnTo>
                    <a:pt x="19460" y="14124"/>
                  </a:lnTo>
                  <a:lnTo>
                    <a:pt x="19439" y="14103"/>
                  </a:lnTo>
                  <a:lnTo>
                    <a:pt x="19460" y="14041"/>
                  </a:lnTo>
                  <a:lnTo>
                    <a:pt x="19502" y="14103"/>
                  </a:lnTo>
                  <a:lnTo>
                    <a:pt x="19543" y="14124"/>
                  </a:lnTo>
                  <a:lnTo>
                    <a:pt x="19669" y="14103"/>
                  </a:lnTo>
                  <a:lnTo>
                    <a:pt x="19836" y="14082"/>
                  </a:lnTo>
                  <a:lnTo>
                    <a:pt x="19878" y="14124"/>
                  </a:lnTo>
                  <a:lnTo>
                    <a:pt x="19941" y="14103"/>
                  </a:lnTo>
                  <a:lnTo>
                    <a:pt x="20025" y="14082"/>
                  </a:lnTo>
                  <a:lnTo>
                    <a:pt x="20087" y="14103"/>
                  </a:lnTo>
                  <a:lnTo>
                    <a:pt x="20150" y="14124"/>
                  </a:lnTo>
                  <a:lnTo>
                    <a:pt x="20192" y="14103"/>
                  </a:lnTo>
                  <a:lnTo>
                    <a:pt x="20234" y="14082"/>
                  </a:lnTo>
                  <a:lnTo>
                    <a:pt x="20234" y="14020"/>
                  </a:lnTo>
                  <a:lnTo>
                    <a:pt x="20234" y="13915"/>
                  </a:lnTo>
                  <a:lnTo>
                    <a:pt x="20234" y="13873"/>
                  </a:lnTo>
                  <a:lnTo>
                    <a:pt x="20171" y="13831"/>
                  </a:lnTo>
                  <a:lnTo>
                    <a:pt x="20129" y="13873"/>
                  </a:lnTo>
                  <a:lnTo>
                    <a:pt x="20066" y="13894"/>
                  </a:lnTo>
                  <a:lnTo>
                    <a:pt x="19983" y="13873"/>
                  </a:lnTo>
                  <a:lnTo>
                    <a:pt x="19857" y="13873"/>
                  </a:lnTo>
                  <a:lnTo>
                    <a:pt x="19815" y="13810"/>
                  </a:lnTo>
                  <a:lnTo>
                    <a:pt x="19711" y="13706"/>
                  </a:lnTo>
                  <a:lnTo>
                    <a:pt x="19606" y="13727"/>
                  </a:lnTo>
                  <a:lnTo>
                    <a:pt x="19564" y="13789"/>
                  </a:lnTo>
                  <a:lnTo>
                    <a:pt x="19543" y="13789"/>
                  </a:lnTo>
                  <a:lnTo>
                    <a:pt x="19543" y="13685"/>
                  </a:lnTo>
                  <a:lnTo>
                    <a:pt x="19543" y="13601"/>
                  </a:lnTo>
                  <a:lnTo>
                    <a:pt x="19522" y="13538"/>
                  </a:lnTo>
                  <a:lnTo>
                    <a:pt x="19313" y="13538"/>
                  </a:lnTo>
                  <a:lnTo>
                    <a:pt x="19229" y="13497"/>
                  </a:lnTo>
                  <a:lnTo>
                    <a:pt x="19250" y="13455"/>
                  </a:lnTo>
                  <a:lnTo>
                    <a:pt x="19313" y="13455"/>
                  </a:lnTo>
                  <a:lnTo>
                    <a:pt x="19418" y="13476"/>
                  </a:lnTo>
                  <a:lnTo>
                    <a:pt x="19460" y="13455"/>
                  </a:lnTo>
                  <a:lnTo>
                    <a:pt x="19460" y="13392"/>
                  </a:lnTo>
                  <a:lnTo>
                    <a:pt x="19439" y="13371"/>
                  </a:lnTo>
                  <a:lnTo>
                    <a:pt x="19481" y="13308"/>
                  </a:lnTo>
                  <a:lnTo>
                    <a:pt x="19460" y="13266"/>
                  </a:lnTo>
                  <a:lnTo>
                    <a:pt x="19439" y="13204"/>
                  </a:lnTo>
                  <a:lnTo>
                    <a:pt x="19481" y="13162"/>
                  </a:lnTo>
                  <a:lnTo>
                    <a:pt x="19460" y="13078"/>
                  </a:lnTo>
                  <a:lnTo>
                    <a:pt x="19460" y="12994"/>
                  </a:lnTo>
                  <a:lnTo>
                    <a:pt x="19522" y="12973"/>
                  </a:lnTo>
                  <a:lnTo>
                    <a:pt x="19543" y="12994"/>
                  </a:lnTo>
                  <a:lnTo>
                    <a:pt x="19543" y="13078"/>
                  </a:lnTo>
                  <a:lnTo>
                    <a:pt x="19585" y="13141"/>
                  </a:lnTo>
                  <a:lnTo>
                    <a:pt x="19648" y="13162"/>
                  </a:lnTo>
                  <a:lnTo>
                    <a:pt x="19732" y="13078"/>
                  </a:lnTo>
                  <a:lnTo>
                    <a:pt x="19857" y="12953"/>
                  </a:lnTo>
                  <a:lnTo>
                    <a:pt x="19941" y="12932"/>
                  </a:lnTo>
                  <a:lnTo>
                    <a:pt x="19941" y="12890"/>
                  </a:lnTo>
                  <a:lnTo>
                    <a:pt x="19899" y="12869"/>
                  </a:lnTo>
                  <a:lnTo>
                    <a:pt x="19794" y="12848"/>
                  </a:lnTo>
                  <a:lnTo>
                    <a:pt x="19732" y="12848"/>
                  </a:lnTo>
                  <a:lnTo>
                    <a:pt x="19690" y="12827"/>
                  </a:lnTo>
                  <a:lnTo>
                    <a:pt x="19774" y="12785"/>
                  </a:lnTo>
                  <a:lnTo>
                    <a:pt x="19878" y="12785"/>
                  </a:lnTo>
                  <a:lnTo>
                    <a:pt x="19941" y="12827"/>
                  </a:lnTo>
                  <a:lnTo>
                    <a:pt x="19983" y="12827"/>
                  </a:lnTo>
                  <a:lnTo>
                    <a:pt x="19983" y="12764"/>
                  </a:lnTo>
                  <a:lnTo>
                    <a:pt x="19962" y="12743"/>
                  </a:lnTo>
                  <a:lnTo>
                    <a:pt x="20046" y="12722"/>
                  </a:lnTo>
                  <a:lnTo>
                    <a:pt x="20150" y="12722"/>
                  </a:lnTo>
                  <a:lnTo>
                    <a:pt x="20213" y="12785"/>
                  </a:lnTo>
                  <a:lnTo>
                    <a:pt x="20276" y="12827"/>
                  </a:lnTo>
                  <a:lnTo>
                    <a:pt x="20318" y="12785"/>
                  </a:lnTo>
                  <a:lnTo>
                    <a:pt x="20380" y="12827"/>
                  </a:lnTo>
                  <a:lnTo>
                    <a:pt x="20422" y="12890"/>
                  </a:lnTo>
                  <a:lnTo>
                    <a:pt x="20401" y="12973"/>
                  </a:lnTo>
                  <a:lnTo>
                    <a:pt x="20422" y="13036"/>
                  </a:lnTo>
                  <a:lnTo>
                    <a:pt x="20506" y="13057"/>
                  </a:lnTo>
                  <a:lnTo>
                    <a:pt x="20527" y="13036"/>
                  </a:lnTo>
                  <a:lnTo>
                    <a:pt x="20590" y="13057"/>
                  </a:lnTo>
                  <a:lnTo>
                    <a:pt x="20631" y="13141"/>
                  </a:lnTo>
                  <a:lnTo>
                    <a:pt x="20778" y="13183"/>
                  </a:lnTo>
                  <a:lnTo>
                    <a:pt x="20820" y="13266"/>
                  </a:lnTo>
                  <a:lnTo>
                    <a:pt x="20841" y="13287"/>
                  </a:lnTo>
                  <a:lnTo>
                    <a:pt x="20882" y="13245"/>
                  </a:lnTo>
                  <a:lnTo>
                    <a:pt x="20903" y="13141"/>
                  </a:lnTo>
                  <a:lnTo>
                    <a:pt x="20945" y="13057"/>
                  </a:lnTo>
                  <a:lnTo>
                    <a:pt x="21008" y="12890"/>
                  </a:lnTo>
                  <a:lnTo>
                    <a:pt x="21008" y="12848"/>
                  </a:lnTo>
                  <a:lnTo>
                    <a:pt x="21029" y="12722"/>
                  </a:lnTo>
                  <a:lnTo>
                    <a:pt x="21050" y="12555"/>
                  </a:lnTo>
                  <a:lnTo>
                    <a:pt x="21092" y="12513"/>
                  </a:lnTo>
                  <a:lnTo>
                    <a:pt x="21092" y="12429"/>
                  </a:lnTo>
                  <a:lnTo>
                    <a:pt x="21050" y="12346"/>
                  </a:lnTo>
                  <a:lnTo>
                    <a:pt x="20987" y="12304"/>
                  </a:lnTo>
                  <a:lnTo>
                    <a:pt x="20924" y="12241"/>
                  </a:lnTo>
                  <a:lnTo>
                    <a:pt x="20882" y="12241"/>
                  </a:lnTo>
                  <a:lnTo>
                    <a:pt x="20841" y="12199"/>
                  </a:lnTo>
                  <a:lnTo>
                    <a:pt x="20841" y="12136"/>
                  </a:lnTo>
                  <a:lnTo>
                    <a:pt x="20757" y="12136"/>
                  </a:lnTo>
                  <a:lnTo>
                    <a:pt x="20694" y="12220"/>
                  </a:lnTo>
                  <a:lnTo>
                    <a:pt x="20590" y="12325"/>
                  </a:lnTo>
                  <a:lnTo>
                    <a:pt x="20506" y="12346"/>
                  </a:lnTo>
                  <a:lnTo>
                    <a:pt x="20464" y="12304"/>
                  </a:lnTo>
                  <a:lnTo>
                    <a:pt x="20485" y="12241"/>
                  </a:lnTo>
                  <a:lnTo>
                    <a:pt x="20485" y="12157"/>
                  </a:lnTo>
                  <a:lnTo>
                    <a:pt x="20485" y="12136"/>
                  </a:lnTo>
                  <a:lnTo>
                    <a:pt x="20380" y="12116"/>
                  </a:lnTo>
                  <a:lnTo>
                    <a:pt x="20297" y="12116"/>
                  </a:lnTo>
                  <a:lnTo>
                    <a:pt x="20276" y="12053"/>
                  </a:lnTo>
                  <a:lnTo>
                    <a:pt x="20338" y="12032"/>
                  </a:lnTo>
                  <a:lnTo>
                    <a:pt x="20338" y="12011"/>
                  </a:lnTo>
                  <a:lnTo>
                    <a:pt x="20255" y="11948"/>
                  </a:lnTo>
                  <a:lnTo>
                    <a:pt x="20213" y="11906"/>
                  </a:lnTo>
                  <a:lnTo>
                    <a:pt x="20255" y="11885"/>
                  </a:lnTo>
                  <a:lnTo>
                    <a:pt x="20276" y="11906"/>
                  </a:lnTo>
                  <a:lnTo>
                    <a:pt x="20359" y="11927"/>
                  </a:lnTo>
                  <a:lnTo>
                    <a:pt x="20359" y="11885"/>
                  </a:lnTo>
                  <a:lnTo>
                    <a:pt x="20297" y="11802"/>
                  </a:lnTo>
                  <a:lnTo>
                    <a:pt x="20276" y="11718"/>
                  </a:lnTo>
                  <a:lnTo>
                    <a:pt x="20297" y="11676"/>
                  </a:lnTo>
                  <a:lnTo>
                    <a:pt x="20359" y="11634"/>
                  </a:lnTo>
                  <a:lnTo>
                    <a:pt x="20380" y="11676"/>
                  </a:lnTo>
                  <a:lnTo>
                    <a:pt x="20443" y="11697"/>
                  </a:lnTo>
                  <a:lnTo>
                    <a:pt x="20464" y="11739"/>
                  </a:lnTo>
                  <a:lnTo>
                    <a:pt x="20590" y="11885"/>
                  </a:lnTo>
                  <a:lnTo>
                    <a:pt x="20673" y="11927"/>
                  </a:lnTo>
                  <a:lnTo>
                    <a:pt x="20757" y="11906"/>
                  </a:lnTo>
                  <a:lnTo>
                    <a:pt x="20799" y="11844"/>
                  </a:lnTo>
                  <a:lnTo>
                    <a:pt x="20757" y="11718"/>
                  </a:lnTo>
                  <a:lnTo>
                    <a:pt x="20652" y="11613"/>
                  </a:lnTo>
                  <a:lnTo>
                    <a:pt x="20569" y="11572"/>
                  </a:lnTo>
                  <a:lnTo>
                    <a:pt x="20464" y="11530"/>
                  </a:lnTo>
                  <a:lnTo>
                    <a:pt x="20443" y="11404"/>
                  </a:lnTo>
                  <a:lnTo>
                    <a:pt x="20380" y="11320"/>
                  </a:lnTo>
                  <a:lnTo>
                    <a:pt x="20338" y="11258"/>
                  </a:lnTo>
                  <a:lnTo>
                    <a:pt x="20255" y="11216"/>
                  </a:lnTo>
                  <a:lnTo>
                    <a:pt x="20171" y="11174"/>
                  </a:lnTo>
                  <a:lnTo>
                    <a:pt x="20171" y="11111"/>
                  </a:lnTo>
                  <a:lnTo>
                    <a:pt x="20234" y="11069"/>
                  </a:lnTo>
                  <a:lnTo>
                    <a:pt x="20234" y="11007"/>
                  </a:lnTo>
                  <a:lnTo>
                    <a:pt x="20192" y="10986"/>
                  </a:lnTo>
                  <a:lnTo>
                    <a:pt x="20192" y="10944"/>
                  </a:lnTo>
                  <a:lnTo>
                    <a:pt x="20255" y="10881"/>
                  </a:lnTo>
                  <a:lnTo>
                    <a:pt x="20297" y="10881"/>
                  </a:lnTo>
                  <a:lnTo>
                    <a:pt x="20359" y="10860"/>
                  </a:lnTo>
                  <a:lnTo>
                    <a:pt x="20443" y="10881"/>
                  </a:lnTo>
                  <a:lnTo>
                    <a:pt x="20485" y="10944"/>
                  </a:lnTo>
                  <a:lnTo>
                    <a:pt x="20401" y="10986"/>
                  </a:lnTo>
                  <a:lnTo>
                    <a:pt x="20464" y="10986"/>
                  </a:lnTo>
                  <a:lnTo>
                    <a:pt x="20548" y="11048"/>
                  </a:lnTo>
                  <a:lnTo>
                    <a:pt x="20548" y="11090"/>
                  </a:lnTo>
                  <a:lnTo>
                    <a:pt x="20569" y="11174"/>
                  </a:lnTo>
                  <a:lnTo>
                    <a:pt x="20652" y="11195"/>
                  </a:lnTo>
                  <a:lnTo>
                    <a:pt x="20757" y="11111"/>
                  </a:lnTo>
                  <a:lnTo>
                    <a:pt x="20799" y="10986"/>
                  </a:lnTo>
                  <a:lnTo>
                    <a:pt x="20820" y="10860"/>
                  </a:lnTo>
                  <a:lnTo>
                    <a:pt x="20882" y="10776"/>
                  </a:lnTo>
                  <a:lnTo>
                    <a:pt x="20903" y="10735"/>
                  </a:lnTo>
                  <a:lnTo>
                    <a:pt x="20882" y="10588"/>
                  </a:lnTo>
                  <a:lnTo>
                    <a:pt x="20966" y="10525"/>
                  </a:lnTo>
                  <a:lnTo>
                    <a:pt x="21029" y="10463"/>
                  </a:lnTo>
                  <a:lnTo>
                    <a:pt x="21071" y="10316"/>
                  </a:lnTo>
                  <a:lnTo>
                    <a:pt x="21029" y="10212"/>
                  </a:lnTo>
                  <a:lnTo>
                    <a:pt x="20987" y="10128"/>
                  </a:lnTo>
                  <a:lnTo>
                    <a:pt x="21029" y="9919"/>
                  </a:lnTo>
                  <a:lnTo>
                    <a:pt x="21092" y="9751"/>
                  </a:lnTo>
                  <a:lnTo>
                    <a:pt x="21092" y="9605"/>
                  </a:lnTo>
                  <a:lnTo>
                    <a:pt x="21175" y="9521"/>
                  </a:lnTo>
                  <a:lnTo>
                    <a:pt x="21175" y="9437"/>
                  </a:lnTo>
                  <a:lnTo>
                    <a:pt x="21196" y="9312"/>
                  </a:lnTo>
                  <a:lnTo>
                    <a:pt x="21196" y="9165"/>
                  </a:lnTo>
                  <a:lnTo>
                    <a:pt x="21280" y="9082"/>
                  </a:lnTo>
                  <a:lnTo>
                    <a:pt x="21343" y="8956"/>
                  </a:lnTo>
                  <a:lnTo>
                    <a:pt x="21531" y="8684"/>
                  </a:lnTo>
                  <a:lnTo>
                    <a:pt x="21615" y="8538"/>
                  </a:lnTo>
                  <a:lnTo>
                    <a:pt x="21761" y="8391"/>
                  </a:lnTo>
                  <a:lnTo>
                    <a:pt x="21824" y="8287"/>
                  </a:lnTo>
                  <a:lnTo>
                    <a:pt x="21908" y="8224"/>
                  </a:lnTo>
                  <a:lnTo>
                    <a:pt x="21950" y="8077"/>
                  </a:lnTo>
                  <a:lnTo>
                    <a:pt x="22075" y="7973"/>
                  </a:lnTo>
                  <a:lnTo>
                    <a:pt x="22117" y="7952"/>
                  </a:lnTo>
                  <a:lnTo>
                    <a:pt x="22075" y="7910"/>
                  </a:lnTo>
                  <a:lnTo>
                    <a:pt x="22012" y="7847"/>
                  </a:lnTo>
                  <a:lnTo>
                    <a:pt x="21908" y="7826"/>
                  </a:lnTo>
                  <a:lnTo>
                    <a:pt x="21845" y="7763"/>
                  </a:lnTo>
                  <a:lnTo>
                    <a:pt x="21803" y="7722"/>
                  </a:lnTo>
                  <a:lnTo>
                    <a:pt x="21719" y="7743"/>
                  </a:lnTo>
                  <a:lnTo>
                    <a:pt x="21552" y="7805"/>
                  </a:lnTo>
                  <a:lnTo>
                    <a:pt x="21406" y="7847"/>
                  </a:lnTo>
                  <a:lnTo>
                    <a:pt x="21280" y="7910"/>
                  </a:lnTo>
                  <a:lnTo>
                    <a:pt x="21196" y="8015"/>
                  </a:lnTo>
                  <a:lnTo>
                    <a:pt x="21092" y="8056"/>
                  </a:lnTo>
                  <a:lnTo>
                    <a:pt x="21071" y="8119"/>
                  </a:lnTo>
                  <a:lnTo>
                    <a:pt x="21008" y="8140"/>
                  </a:lnTo>
                  <a:lnTo>
                    <a:pt x="20903" y="8077"/>
                  </a:lnTo>
                  <a:lnTo>
                    <a:pt x="20862" y="8035"/>
                  </a:lnTo>
                  <a:lnTo>
                    <a:pt x="20862" y="7973"/>
                  </a:lnTo>
                  <a:lnTo>
                    <a:pt x="20924" y="7973"/>
                  </a:lnTo>
                  <a:lnTo>
                    <a:pt x="20987" y="7952"/>
                  </a:lnTo>
                  <a:lnTo>
                    <a:pt x="20987" y="7847"/>
                  </a:lnTo>
                  <a:lnTo>
                    <a:pt x="20966" y="7805"/>
                  </a:lnTo>
                  <a:lnTo>
                    <a:pt x="20882" y="7805"/>
                  </a:lnTo>
                  <a:lnTo>
                    <a:pt x="20820" y="7763"/>
                  </a:lnTo>
                  <a:lnTo>
                    <a:pt x="20903" y="7743"/>
                  </a:lnTo>
                  <a:lnTo>
                    <a:pt x="20966" y="7701"/>
                  </a:lnTo>
                  <a:lnTo>
                    <a:pt x="21071" y="7617"/>
                  </a:lnTo>
                  <a:lnTo>
                    <a:pt x="21134" y="7491"/>
                  </a:lnTo>
                  <a:lnTo>
                    <a:pt x="21238" y="7408"/>
                  </a:lnTo>
                  <a:lnTo>
                    <a:pt x="21322" y="7408"/>
                  </a:lnTo>
                  <a:lnTo>
                    <a:pt x="21447" y="7429"/>
                  </a:lnTo>
                  <a:lnTo>
                    <a:pt x="21698" y="7617"/>
                  </a:lnTo>
                  <a:lnTo>
                    <a:pt x="21761" y="7659"/>
                  </a:lnTo>
                  <a:lnTo>
                    <a:pt x="21970" y="7659"/>
                  </a:lnTo>
                  <a:lnTo>
                    <a:pt x="22075" y="7638"/>
                  </a:lnTo>
                  <a:lnTo>
                    <a:pt x="22180" y="7659"/>
                  </a:lnTo>
                  <a:lnTo>
                    <a:pt x="22389" y="7617"/>
                  </a:lnTo>
                  <a:lnTo>
                    <a:pt x="22494" y="7554"/>
                  </a:lnTo>
                  <a:lnTo>
                    <a:pt x="22494" y="7491"/>
                  </a:lnTo>
                  <a:lnTo>
                    <a:pt x="22473" y="7429"/>
                  </a:lnTo>
                  <a:lnTo>
                    <a:pt x="22515" y="7429"/>
                  </a:lnTo>
                  <a:lnTo>
                    <a:pt x="22598" y="7408"/>
                  </a:lnTo>
                  <a:lnTo>
                    <a:pt x="22682" y="7324"/>
                  </a:lnTo>
                  <a:lnTo>
                    <a:pt x="22682" y="7240"/>
                  </a:lnTo>
                  <a:lnTo>
                    <a:pt x="22640" y="7178"/>
                  </a:lnTo>
                  <a:lnTo>
                    <a:pt x="22535" y="7136"/>
                  </a:lnTo>
                  <a:lnTo>
                    <a:pt x="22473" y="7094"/>
                  </a:lnTo>
                  <a:lnTo>
                    <a:pt x="22431" y="7073"/>
                  </a:lnTo>
                  <a:lnTo>
                    <a:pt x="22347" y="7073"/>
                  </a:lnTo>
                  <a:lnTo>
                    <a:pt x="22263" y="7136"/>
                  </a:lnTo>
                  <a:lnTo>
                    <a:pt x="22222" y="7136"/>
                  </a:lnTo>
                  <a:lnTo>
                    <a:pt x="22138" y="7073"/>
                  </a:lnTo>
                  <a:lnTo>
                    <a:pt x="21908" y="7073"/>
                  </a:lnTo>
                  <a:lnTo>
                    <a:pt x="21761" y="7031"/>
                  </a:lnTo>
                  <a:lnTo>
                    <a:pt x="21657" y="6989"/>
                  </a:lnTo>
                  <a:lnTo>
                    <a:pt x="21594" y="6989"/>
                  </a:lnTo>
                  <a:lnTo>
                    <a:pt x="21510" y="7010"/>
                  </a:lnTo>
                  <a:lnTo>
                    <a:pt x="21196" y="7010"/>
                  </a:lnTo>
                  <a:lnTo>
                    <a:pt x="21092" y="6968"/>
                  </a:lnTo>
                  <a:lnTo>
                    <a:pt x="21196" y="6968"/>
                  </a:lnTo>
                  <a:lnTo>
                    <a:pt x="21301" y="6989"/>
                  </a:lnTo>
                  <a:lnTo>
                    <a:pt x="21406" y="6927"/>
                  </a:lnTo>
                  <a:lnTo>
                    <a:pt x="21531" y="6906"/>
                  </a:lnTo>
                  <a:lnTo>
                    <a:pt x="21636" y="6927"/>
                  </a:lnTo>
                  <a:lnTo>
                    <a:pt x="21740" y="6968"/>
                  </a:lnTo>
                  <a:lnTo>
                    <a:pt x="21782" y="6927"/>
                  </a:lnTo>
                  <a:lnTo>
                    <a:pt x="21845" y="6885"/>
                  </a:lnTo>
                  <a:lnTo>
                    <a:pt x="21950" y="6885"/>
                  </a:lnTo>
                  <a:lnTo>
                    <a:pt x="21991" y="6822"/>
                  </a:lnTo>
                  <a:lnTo>
                    <a:pt x="22054" y="6801"/>
                  </a:lnTo>
                  <a:lnTo>
                    <a:pt x="22138" y="6822"/>
                  </a:lnTo>
                  <a:lnTo>
                    <a:pt x="22180" y="6822"/>
                  </a:lnTo>
                  <a:lnTo>
                    <a:pt x="22201" y="6780"/>
                  </a:lnTo>
                  <a:lnTo>
                    <a:pt x="22242" y="6759"/>
                  </a:lnTo>
                  <a:lnTo>
                    <a:pt x="22284" y="6759"/>
                  </a:lnTo>
                  <a:lnTo>
                    <a:pt x="22305" y="6780"/>
                  </a:lnTo>
                  <a:lnTo>
                    <a:pt x="22368" y="6801"/>
                  </a:lnTo>
                  <a:lnTo>
                    <a:pt x="22410" y="6822"/>
                  </a:lnTo>
                  <a:lnTo>
                    <a:pt x="22515" y="6822"/>
                  </a:lnTo>
                  <a:lnTo>
                    <a:pt x="22619" y="6864"/>
                  </a:lnTo>
                  <a:lnTo>
                    <a:pt x="22703" y="6906"/>
                  </a:lnTo>
                  <a:lnTo>
                    <a:pt x="22891" y="6906"/>
                  </a:lnTo>
                  <a:lnTo>
                    <a:pt x="22996" y="6822"/>
                  </a:lnTo>
                  <a:lnTo>
                    <a:pt x="23184" y="6759"/>
                  </a:lnTo>
                  <a:lnTo>
                    <a:pt x="23331" y="6759"/>
                  </a:lnTo>
                  <a:lnTo>
                    <a:pt x="23351" y="6675"/>
                  </a:lnTo>
                  <a:lnTo>
                    <a:pt x="23351" y="6592"/>
                  </a:lnTo>
                  <a:lnTo>
                    <a:pt x="23310" y="6571"/>
                  </a:lnTo>
                  <a:lnTo>
                    <a:pt x="23247" y="6487"/>
                  </a:lnTo>
                  <a:lnTo>
                    <a:pt x="23247" y="6445"/>
                  </a:lnTo>
                  <a:lnTo>
                    <a:pt x="23226" y="6403"/>
                  </a:lnTo>
                  <a:lnTo>
                    <a:pt x="23226" y="6362"/>
                  </a:lnTo>
                  <a:lnTo>
                    <a:pt x="23289" y="6257"/>
                  </a:lnTo>
                  <a:lnTo>
                    <a:pt x="23351" y="6194"/>
                  </a:lnTo>
                  <a:lnTo>
                    <a:pt x="23414" y="6194"/>
                  </a:lnTo>
                  <a:lnTo>
                    <a:pt x="23561" y="6299"/>
                  </a:lnTo>
                  <a:lnTo>
                    <a:pt x="23644" y="6341"/>
                  </a:lnTo>
                  <a:lnTo>
                    <a:pt x="23707" y="6299"/>
                  </a:lnTo>
                  <a:lnTo>
                    <a:pt x="23749" y="6236"/>
                  </a:lnTo>
                  <a:lnTo>
                    <a:pt x="23854" y="6069"/>
                  </a:lnTo>
                  <a:lnTo>
                    <a:pt x="23958" y="5985"/>
                  </a:lnTo>
                  <a:lnTo>
                    <a:pt x="24042" y="5964"/>
                  </a:lnTo>
                  <a:lnTo>
                    <a:pt x="24063" y="5922"/>
                  </a:lnTo>
                  <a:lnTo>
                    <a:pt x="24167" y="5838"/>
                  </a:lnTo>
                  <a:lnTo>
                    <a:pt x="24272" y="5776"/>
                  </a:lnTo>
                  <a:lnTo>
                    <a:pt x="24335" y="5713"/>
                  </a:lnTo>
                  <a:lnTo>
                    <a:pt x="24335" y="5566"/>
                  </a:lnTo>
                  <a:lnTo>
                    <a:pt x="24272" y="5420"/>
                  </a:lnTo>
                  <a:lnTo>
                    <a:pt x="24188" y="5336"/>
                  </a:lnTo>
                  <a:lnTo>
                    <a:pt x="24167" y="5253"/>
                  </a:lnTo>
                  <a:lnTo>
                    <a:pt x="24021" y="5127"/>
                  </a:lnTo>
                  <a:lnTo>
                    <a:pt x="24021" y="5085"/>
                  </a:lnTo>
                  <a:lnTo>
                    <a:pt x="23958" y="5002"/>
                  </a:lnTo>
                  <a:lnTo>
                    <a:pt x="23854" y="4939"/>
                  </a:lnTo>
                  <a:lnTo>
                    <a:pt x="23812" y="4939"/>
                  </a:lnTo>
                  <a:lnTo>
                    <a:pt x="23728" y="4876"/>
                  </a:lnTo>
                  <a:lnTo>
                    <a:pt x="23623" y="4813"/>
                  </a:lnTo>
                  <a:lnTo>
                    <a:pt x="23498" y="4813"/>
                  </a:lnTo>
                  <a:lnTo>
                    <a:pt x="23331" y="4771"/>
                  </a:lnTo>
                  <a:lnTo>
                    <a:pt x="23184" y="4688"/>
                  </a:lnTo>
                  <a:lnTo>
                    <a:pt x="23038" y="4667"/>
                  </a:lnTo>
                  <a:lnTo>
                    <a:pt x="22975" y="4688"/>
                  </a:lnTo>
                  <a:lnTo>
                    <a:pt x="22828" y="4688"/>
                  </a:lnTo>
                  <a:lnTo>
                    <a:pt x="22682" y="4730"/>
                  </a:lnTo>
                  <a:lnTo>
                    <a:pt x="22619" y="4792"/>
                  </a:lnTo>
                  <a:lnTo>
                    <a:pt x="22515" y="4834"/>
                  </a:lnTo>
                  <a:lnTo>
                    <a:pt x="22410" y="4792"/>
                  </a:lnTo>
                  <a:lnTo>
                    <a:pt x="22389" y="4730"/>
                  </a:lnTo>
                  <a:lnTo>
                    <a:pt x="22347" y="4771"/>
                  </a:lnTo>
                  <a:lnTo>
                    <a:pt x="22305" y="4834"/>
                  </a:lnTo>
                  <a:lnTo>
                    <a:pt x="22347" y="4918"/>
                  </a:lnTo>
                  <a:lnTo>
                    <a:pt x="22347" y="5022"/>
                  </a:lnTo>
                  <a:lnTo>
                    <a:pt x="22284" y="5106"/>
                  </a:lnTo>
                  <a:lnTo>
                    <a:pt x="22242" y="5106"/>
                  </a:lnTo>
                  <a:lnTo>
                    <a:pt x="22242" y="5148"/>
                  </a:lnTo>
                  <a:lnTo>
                    <a:pt x="22263" y="5211"/>
                  </a:lnTo>
                  <a:lnTo>
                    <a:pt x="22242" y="5294"/>
                  </a:lnTo>
                  <a:lnTo>
                    <a:pt x="22138" y="5336"/>
                  </a:lnTo>
                  <a:lnTo>
                    <a:pt x="22033" y="5336"/>
                  </a:lnTo>
                  <a:lnTo>
                    <a:pt x="21970" y="5253"/>
                  </a:lnTo>
                  <a:lnTo>
                    <a:pt x="21970" y="5190"/>
                  </a:lnTo>
                  <a:lnTo>
                    <a:pt x="21929" y="5148"/>
                  </a:lnTo>
                  <a:lnTo>
                    <a:pt x="21866" y="5211"/>
                  </a:lnTo>
                  <a:lnTo>
                    <a:pt x="21866" y="5315"/>
                  </a:lnTo>
                  <a:lnTo>
                    <a:pt x="21887" y="5336"/>
                  </a:lnTo>
                  <a:lnTo>
                    <a:pt x="21845" y="5420"/>
                  </a:lnTo>
                  <a:lnTo>
                    <a:pt x="21824" y="5525"/>
                  </a:lnTo>
                  <a:lnTo>
                    <a:pt x="21782" y="5566"/>
                  </a:lnTo>
                  <a:lnTo>
                    <a:pt x="21782" y="5504"/>
                  </a:lnTo>
                  <a:lnTo>
                    <a:pt x="21824" y="5441"/>
                  </a:lnTo>
                  <a:lnTo>
                    <a:pt x="21782" y="5315"/>
                  </a:lnTo>
                  <a:lnTo>
                    <a:pt x="21740" y="5232"/>
                  </a:lnTo>
                  <a:lnTo>
                    <a:pt x="21761" y="5148"/>
                  </a:lnTo>
                  <a:lnTo>
                    <a:pt x="21761" y="5064"/>
                  </a:lnTo>
                  <a:lnTo>
                    <a:pt x="21719" y="5002"/>
                  </a:lnTo>
                  <a:lnTo>
                    <a:pt x="21719" y="4918"/>
                  </a:lnTo>
                  <a:lnTo>
                    <a:pt x="21657" y="4939"/>
                  </a:lnTo>
                  <a:lnTo>
                    <a:pt x="21636" y="5002"/>
                  </a:lnTo>
                  <a:lnTo>
                    <a:pt x="21552" y="5064"/>
                  </a:lnTo>
                  <a:lnTo>
                    <a:pt x="21552" y="5148"/>
                  </a:lnTo>
                  <a:lnTo>
                    <a:pt x="21531" y="5253"/>
                  </a:lnTo>
                  <a:lnTo>
                    <a:pt x="21364" y="5420"/>
                  </a:lnTo>
                  <a:lnTo>
                    <a:pt x="21301" y="5483"/>
                  </a:lnTo>
                  <a:lnTo>
                    <a:pt x="21217" y="5483"/>
                  </a:lnTo>
                  <a:lnTo>
                    <a:pt x="21154" y="5546"/>
                  </a:lnTo>
                  <a:lnTo>
                    <a:pt x="21050" y="5629"/>
                  </a:lnTo>
                  <a:lnTo>
                    <a:pt x="20945" y="5629"/>
                  </a:lnTo>
                  <a:lnTo>
                    <a:pt x="20841" y="5734"/>
                  </a:lnTo>
                  <a:lnTo>
                    <a:pt x="20694" y="5818"/>
                  </a:lnTo>
                  <a:lnTo>
                    <a:pt x="20422" y="5818"/>
                  </a:lnTo>
                  <a:lnTo>
                    <a:pt x="20422" y="5859"/>
                  </a:lnTo>
                  <a:lnTo>
                    <a:pt x="20359" y="5901"/>
                  </a:lnTo>
                  <a:lnTo>
                    <a:pt x="20255" y="5901"/>
                  </a:lnTo>
                  <a:lnTo>
                    <a:pt x="20171" y="5880"/>
                  </a:lnTo>
                  <a:lnTo>
                    <a:pt x="20087" y="5943"/>
                  </a:lnTo>
                  <a:lnTo>
                    <a:pt x="19711" y="6131"/>
                  </a:lnTo>
                  <a:lnTo>
                    <a:pt x="19522" y="6278"/>
                  </a:lnTo>
                  <a:lnTo>
                    <a:pt x="19502" y="6382"/>
                  </a:lnTo>
                  <a:lnTo>
                    <a:pt x="19439" y="6403"/>
                  </a:lnTo>
                  <a:lnTo>
                    <a:pt x="19229" y="6571"/>
                  </a:lnTo>
                  <a:lnTo>
                    <a:pt x="19125" y="6675"/>
                  </a:lnTo>
                  <a:lnTo>
                    <a:pt x="19104" y="6613"/>
                  </a:lnTo>
                  <a:lnTo>
                    <a:pt x="19083" y="6613"/>
                  </a:lnTo>
                  <a:lnTo>
                    <a:pt x="18978" y="6696"/>
                  </a:lnTo>
                  <a:lnTo>
                    <a:pt x="18895" y="6822"/>
                  </a:lnTo>
                  <a:lnTo>
                    <a:pt x="18790" y="6968"/>
                  </a:lnTo>
                  <a:lnTo>
                    <a:pt x="18769" y="7031"/>
                  </a:lnTo>
                  <a:lnTo>
                    <a:pt x="18727" y="7094"/>
                  </a:lnTo>
                  <a:lnTo>
                    <a:pt x="18706" y="7031"/>
                  </a:lnTo>
                  <a:lnTo>
                    <a:pt x="18748" y="6906"/>
                  </a:lnTo>
                  <a:lnTo>
                    <a:pt x="18748" y="6801"/>
                  </a:lnTo>
                  <a:lnTo>
                    <a:pt x="18748" y="6696"/>
                  </a:lnTo>
                  <a:lnTo>
                    <a:pt x="18853" y="6696"/>
                  </a:lnTo>
                  <a:lnTo>
                    <a:pt x="18895" y="6654"/>
                  </a:lnTo>
                  <a:lnTo>
                    <a:pt x="19020" y="6550"/>
                  </a:lnTo>
                  <a:lnTo>
                    <a:pt x="19104" y="6508"/>
                  </a:lnTo>
                  <a:lnTo>
                    <a:pt x="19209" y="6403"/>
                  </a:lnTo>
                  <a:lnTo>
                    <a:pt x="19355" y="6278"/>
                  </a:lnTo>
                  <a:lnTo>
                    <a:pt x="19418" y="6194"/>
                  </a:lnTo>
                  <a:lnTo>
                    <a:pt x="19522" y="6152"/>
                  </a:lnTo>
                  <a:lnTo>
                    <a:pt x="19627" y="5985"/>
                  </a:lnTo>
                  <a:lnTo>
                    <a:pt x="19669" y="5922"/>
                  </a:lnTo>
                  <a:lnTo>
                    <a:pt x="19648" y="5838"/>
                  </a:lnTo>
                  <a:lnTo>
                    <a:pt x="19669" y="5776"/>
                  </a:lnTo>
                  <a:lnTo>
                    <a:pt x="19690" y="5818"/>
                  </a:lnTo>
                  <a:lnTo>
                    <a:pt x="19753" y="5838"/>
                  </a:lnTo>
                  <a:lnTo>
                    <a:pt x="19836" y="5755"/>
                  </a:lnTo>
                  <a:lnTo>
                    <a:pt x="19941" y="5713"/>
                  </a:lnTo>
                  <a:lnTo>
                    <a:pt x="19941" y="5629"/>
                  </a:lnTo>
                  <a:lnTo>
                    <a:pt x="20004" y="5504"/>
                  </a:lnTo>
                  <a:lnTo>
                    <a:pt x="20066" y="5462"/>
                  </a:lnTo>
                  <a:lnTo>
                    <a:pt x="20150" y="5504"/>
                  </a:lnTo>
                  <a:lnTo>
                    <a:pt x="20213" y="5420"/>
                  </a:lnTo>
                  <a:lnTo>
                    <a:pt x="20297" y="5399"/>
                  </a:lnTo>
                  <a:lnTo>
                    <a:pt x="20318" y="5420"/>
                  </a:lnTo>
                  <a:lnTo>
                    <a:pt x="20401" y="5420"/>
                  </a:lnTo>
                  <a:lnTo>
                    <a:pt x="20715" y="5127"/>
                  </a:lnTo>
                  <a:lnTo>
                    <a:pt x="20778" y="5022"/>
                  </a:lnTo>
                  <a:lnTo>
                    <a:pt x="20799" y="4897"/>
                  </a:lnTo>
                  <a:lnTo>
                    <a:pt x="20882" y="4709"/>
                  </a:lnTo>
                  <a:lnTo>
                    <a:pt x="20987" y="4583"/>
                  </a:lnTo>
                  <a:lnTo>
                    <a:pt x="20987" y="4458"/>
                  </a:lnTo>
                  <a:lnTo>
                    <a:pt x="20987" y="4269"/>
                  </a:lnTo>
                  <a:lnTo>
                    <a:pt x="20945" y="4165"/>
                  </a:lnTo>
                  <a:lnTo>
                    <a:pt x="20882" y="4144"/>
                  </a:lnTo>
                  <a:lnTo>
                    <a:pt x="20736" y="4165"/>
                  </a:lnTo>
                  <a:lnTo>
                    <a:pt x="20590" y="4165"/>
                  </a:lnTo>
                  <a:lnTo>
                    <a:pt x="20464" y="4102"/>
                  </a:lnTo>
                  <a:lnTo>
                    <a:pt x="20318" y="4102"/>
                  </a:lnTo>
                  <a:lnTo>
                    <a:pt x="20255" y="4165"/>
                  </a:lnTo>
                  <a:lnTo>
                    <a:pt x="20213" y="4248"/>
                  </a:lnTo>
                  <a:lnTo>
                    <a:pt x="20255" y="4290"/>
                  </a:lnTo>
                  <a:lnTo>
                    <a:pt x="20213" y="4353"/>
                  </a:lnTo>
                  <a:lnTo>
                    <a:pt x="20213" y="4499"/>
                  </a:lnTo>
                  <a:lnTo>
                    <a:pt x="20171" y="4646"/>
                  </a:lnTo>
                  <a:lnTo>
                    <a:pt x="20066" y="4792"/>
                  </a:lnTo>
                  <a:lnTo>
                    <a:pt x="20004" y="4730"/>
                  </a:lnTo>
                  <a:lnTo>
                    <a:pt x="19941" y="4709"/>
                  </a:lnTo>
                  <a:lnTo>
                    <a:pt x="19899" y="4709"/>
                  </a:lnTo>
                  <a:lnTo>
                    <a:pt x="19857" y="4771"/>
                  </a:lnTo>
                  <a:lnTo>
                    <a:pt x="19794" y="4792"/>
                  </a:lnTo>
                  <a:lnTo>
                    <a:pt x="19732" y="4730"/>
                  </a:lnTo>
                  <a:lnTo>
                    <a:pt x="19669" y="4730"/>
                  </a:lnTo>
                  <a:cubicBezTo>
                    <a:pt x="19669" y="4730"/>
                    <a:pt x="19481" y="4688"/>
                    <a:pt x="19481" y="4646"/>
                  </a:cubicBezTo>
                  <a:lnTo>
                    <a:pt x="19271" y="4646"/>
                  </a:lnTo>
                  <a:lnTo>
                    <a:pt x="19167" y="4709"/>
                  </a:lnTo>
                  <a:lnTo>
                    <a:pt x="19020" y="4730"/>
                  </a:lnTo>
                  <a:lnTo>
                    <a:pt x="18895" y="4792"/>
                  </a:lnTo>
                  <a:lnTo>
                    <a:pt x="18832" y="4750"/>
                  </a:lnTo>
                  <a:lnTo>
                    <a:pt x="18832" y="4709"/>
                  </a:lnTo>
                  <a:lnTo>
                    <a:pt x="18853" y="4625"/>
                  </a:lnTo>
                  <a:lnTo>
                    <a:pt x="18853" y="4541"/>
                  </a:lnTo>
                  <a:lnTo>
                    <a:pt x="18895" y="4478"/>
                  </a:lnTo>
                  <a:lnTo>
                    <a:pt x="18916" y="4478"/>
                  </a:lnTo>
                  <a:lnTo>
                    <a:pt x="18957" y="4499"/>
                  </a:lnTo>
                  <a:lnTo>
                    <a:pt x="19020" y="4499"/>
                  </a:lnTo>
                  <a:lnTo>
                    <a:pt x="19146" y="4437"/>
                  </a:lnTo>
                  <a:lnTo>
                    <a:pt x="19439" y="4416"/>
                  </a:lnTo>
                  <a:lnTo>
                    <a:pt x="19481" y="4395"/>
                  </a:lnTo>
                  <a:lnTo>
                    <a:pt x="19543" y="4290"/>
                  </a:lnTo>
                  <a:lnTo>
                    <a:pt x="19564" y="4206"/>
                  </a:lnTo>
                  <a:lnTo>
                    <a:pt x="19648" y="4165"/>
                  </a:lnTo>
                  <a:lnTo>
                    <a:pt x="19669" y="4102"/>
                  </a:lnTo>
                  <a:lnTo>
                    <a:pt x="19627" y="4060"/>
                  </a:lnTo>
                  <a:lnTo>
                    <a:pt x="19627" y="3997"/>
                  </a:lnTo>
                  <a:lnTo>
                    <a:pt x="19313" y="3997"/>
                  </a:lnTo>
                  <a:lnTo>
                    <a:pt x="19125" y="3955"/>
                  </a:lnTo>
                  <a:lnTo>
                    <a:pt x="19020" y="3893"/>
                  </a:lnTo>
                  <a:lnTo>
                    <a:pt x="18937" y="3872"/>
                  </a:lnTo>
                  <a:lnTo>
                    <a:pt x="18685" y="3893"/>
                  </a:lnTo>
                  <a:lnTo>
                    <a:pt x="18560" y="3872"/>
                  </a:lnTo>
                  <a:lnTo>
                    <a:pt x="18455" y="3830"/>
                  </a:lnTo>
                  <a:lnTo>
                    <a:pt x="18288" y="3830"/>
                  </a:lnTo>
                  <a:lnTo>
                    <a:pt x="18162" y="3851"/>
                  </a:lnTo>
                  <a:lnTo>
                    <a:pt x="18100" y="3830"/>
                  </a:lnTo>
                  <a:lnTo>
                    <a:pt x="17995" y="3788"/>
                  </a:lnTo>
                  <a:lnTo>
                    <a:pt x="17932" y="3788"/>
                  </a:lnTo>
                  <a:lnTo>
                    <a:pt x="17849" y="3893"/>
                  </a:lnTo>
                  <a:lnTo>
                    <a:pt x="17849" y="3976"/>
                  </a:lnTo>
                  <a:lnTo>
                    <a:pt x="17765" y="4039"/>
                  </a:lnTo>
                  <a:lnTo>
                    <a:pt x="17744" y="4039"/>
                  </a:lnTo>
                  <a:lnTo>
                    <a:pt x="17765" y="3955"/>
                  </a:lnTo>
                  <a:lnTo>
                    <a:pt x="17765" y="3934"/>
                  </a:lnTo>
                  <a:lnTo>
                    <a:pt x="17681" y="3934"/>
                  </a:lnTo>
                  <a:lnTo>
                    <a:pt x="17451" y="3997"/>
                  </a:lnTo>
                  <a:lnTo>
                    <a:pt x="17305" y="4060"/>
                  </a:lnTo>
                  <a:lnTo>
                    <a:pt x="17221" y="4144"/>
                  </a:lnTo>
                  <a:lnTo>
                    <a:pt x="17158" y="4186"/>
                  </a:lnTo>
                  <a:lnTo>
                    <a:pt x="17053" y="4186"/>
                  </a:lnTo>
                  <a:lnTo>
                    <a:pt x="16949" y="4206"/>
                  </a:lnTo>
                  <a:lnTo>
                    <a:pt x="16886" y="4269"/>
                  </a:lnTo>
                  <a:lnTo>
                    <a:pt x="16781" y="4290"/>
                  </a:lnTo>
                  <a:lnTo>
                    <a:pt x="16698" y="4374"/>
                  </a:lnTo>
                  <a:lnTo>
                    <a:pt x="16698" y="4458"/>
                  </a:lnTo>
                  <a:lnTo>
                    <a:pt x="16635" y="4520"/>
                  </a:lnTo>
                  <a:lnTo>
                    <a:pt x="16593" y="4520"/>
                  </a:lnTo>
                  <a:lnTo>
                    <a:pt x="16530" y="4458"/>
                  </a:lnTo>
                  <a:lnTo>
                    <a:pt x="16530" y="4374"/>
                  </a:lnTo>
                  <a:lnTo>
                    <a:pt x="16509" y="4290"/>
                  </a:lnTo>
                  <a:lnTo>
                    <a:pt x="16468" y="4248"/>
                  </a:lnTo>
                  <a:lnTo>
                    <a:pt x="16468" y="4165"/>
                  </a:lnTo>
                  <a:lnTo>
                    <a:pt x="16509" y="4081"/>
                  </a:lnTo>
                  <a:lnTo>
                    <a:pt x="16593" y="4081"/>
                  </a:lnTo>
                  <a:lnTo>
                    <a:pt x="16698" y="4039"/>
                  </a:lnTo>
                  <a:lnTo>
                    <a:pt x="16802" y="4039"/>
                  </a:lnTo>
                  <a:lnTo>
                    <a:pt x="16886" y="3997"/>
                  </a:lnTo>
                  <a:lnTo>
                    <a:pt x="16928" y="3955"/>
                  </a:lnTo>
                  <a:lnTo>
                    <a:pt x="17012" y="3934"/>
                  </a:lnTo>
                  <a:lnTo>
                    <a:pt x="17158" y="3893"/>
                  </a:lnTo>
                  <a:lnTo>
                    <a:pt x="17263" y="3851"/>
                  </a:lnTo>
                  <a:lnTo>
                    <a:pt x="17346" y="3788"/>
                  </a:lnTo>
                  <a:lnTo>
                    <a:pt x="17472" y="3788"/>
                  </a:lnTo>
                  <a:lnTo>
                    <a:pt x="17556" y="3746"/>
                  </a:lnTo>
                  <a:lnTo>
                    <a:pt x="17577" y="3662"/>
                  </a:lnTo>
                  <a:lnTo>
                    <a:pt x="17556" y="3621"/>
                  </a:lnTo>
                  <a:lnTo>
                    <a:pt x="17514" y="3558"/>
                  </a:lnTo>
                  <a:lnTo>
                    <a:pt x="17346" y="3558"/>
                  </a:lnTo>
                  <a:lnTo>
                    <a:pt x="17346" y="3516"/>
                  </a:lnTo>
                  <a:lnTo>
                    <a:pt x="17430" y="3516"/>
                  </a:lnTo>
                  <a:lnTo>
                    <a:pt x="17451" y="3537"/>
                  </a:lnTo>
                  <a:lnTo>
                    <a:pt x="17535" y="3537"/>
                  </a:lnTo>
                  <a:lnTo>
                    <a:pt x="17577" y="3558"/>
                  </a:lnTo>
                  <a:lnTo>
                    <a:pt x="17618" y="3662"/>
                  </a:lnTo>
                  <a:lnTo>
                    <a:pt x="17639" y="3662"/>
                  </a:lnTo>
                  <a:lnTo>
                    <a:pt x="17660" y="3641"/>
                  </a:lnTo>
                  <a:lnTo>
                    <a:pt x="17765" y="3579"/>
                  </a:lnTo>
                  <a:lnTo>
                    <a:pt x="17890" y="3621"/>
                  </a:lnTo>
                  <a:lnTo>
                    <a:pt x="17974" y="3579"/>
                  </a:lnTo>
                  <a:lnTo>
                    <a:pt x="18058" y="3537"/>
                  </a:lnTo>
                  <a:lnTo>
                    <a:pt x="18141" y="3516"/>
                  </a:lnTo>
                  <a:lnTo>
                    <a:pt x="18246" y="3537"/>
                  </a:lnTo>
                  <a:lnTo>
                    <a:pt x="18351" y="3537"/>
                  </a:lnTo>
                  <a:lnTo>
                    <a:pt x="18455" y="3516"/>
                  </a:lnTo>
                  <a:lnTo>
                    <a:pt x="18518" y="3537"/>
                  </a:lnTo>
                  <a:lnTo>
                    <a:pt x="18602" y="3579"/>
                  </a:lnTo>
                  <a:lnTo>
                    <a:pt x="18769" y="3579"/>
                  </a:lnTo>
                  <a:lnTo>
                    <a:pt x="18790" y="3621"/>
                  </a:lnTo>
                  <a:lnTo>
                    <a:pt x="18832" y="3621"/>
                  </a:lnTo>
                  <a:lnTo>
                    <a:pt x="18978" y="3725"/>
                  </a:lnTo>
                  <a:lnTo>
                    <a:pt x="19041" y="3746"/>
                  </a:lnTo>
                  <a:lnTo>
                    <a:pt x="19146" y="3725"/>
                  </a:lnTo>
                  <a:lnTo>
                    <a:pt x="19209" y="3662"/>
                  </a:lnTo>
                  <a:lnTo>
                    <a:pt x="19292" y="3662"/>
                  </a:lnTo>
                  <a:lnTo>
                    <a:pt x="19355" y="3683"/>
                  </a:lnTo>
                  <a:lnTo>
                    <a:pt x="19439" y="3683"/>
                  </a:lnTo>
                  <a:lnTo>
                    <a:pt x="19502" y="3725"/>
                  </a:lnTo>
                  <a:lnTo>
                    <a:pt x="19564" y="3725"/>
                  </a:lnTo>
                  <a:lnTo>
                    <a:pt x="19732" y="3662"/>
                  </a:lnTo>
                  <a:lnTo>
                    <a:pt x="19815" y="3621"/>
                  </a:lnTo>
                  <a:lnTo>
                    <a:pt x="19920" y="3621"/>
                  </a:lnTo>
                  <a:lnTo>
                    <a:pt x="19983" y="3662"/>
                  </a:lnTo>
                  <a:lnTo>
                    <a:pt x="20046" y="3662"/>
                  </a:lnTo>
                  <a:lnTo>
                    <a:pt x="20129" y="3621"/>
                  </a:lnTo>
                  <a:lnTo>
                    <a:pt x="20234" y="3641"/>
                  </a:lnTo>
                  <a:lnTo>
                    <a:pt x="20338" y="3641"/>
                  </a:lnTo>
                  <a:lnTo>
                    <a:pt x="20338" y="3579"/>
                  </a:lnTo>
                  <a:lnTo>
                    <a:pt x="20276" y="3558"/>
                  </a:lnTo>
                  <a:lnTo>
                    <a:pt x="20276" y="3516"/>
                  </a:lnTo>
                  <a:lnTo>
                    <a:pt x="20297" y="3474"/>
                  </a:lnTo>
                  <a:lnTo>
                    <a:pt x="20359" y="3537"/>
                  </a:lnTo>
                  <a:lnTo>
                    <a:pt x="20401" y="3579"/>
                  </a:lnTo>
                  <a:lnTo>
                    <a:pt x="20485" y="3579"/>
                  </a:lnTo>
                  <a:lnTo>
                    <a:pt x="20548" y="3558"/>
                  </a:lnTo>
                  <a:lnTo>
                    <a:pt x="20694" y="3558"/>
                  </a:lnTo>
                  <a:lnTo>
                    <a:pt x="20903" y="3474"/>
                  </a:lnTo>
                  <a:lnTo>
                    <a:pt x="21008" y="3432"/>
                  </a:lnTo>
                  <a:lnTo>
                    <a:pt x="21029" y="3369"/>
                  </a:lnTo>
                  <a:lnTo>
                    <a:pt x="21029" y="3328"/>
                  </a:lnTo>
                  <a:lnTo>
                    <a:pt x="21092" y="3307"/>
                  </a:lnTo>
                  <a:lnTo>
                    <a:pt x="21134" y="3328"/>
                  </a:lnTo>
                  <a:lnTo>
                    <a:pt x="21217" y="3307"/>
                  </a:lnTo>
                  <a:lnTo>
                    <a:pt x="21322" y="3223"/>
                  </a:lnTo>
                  <a:lnTo>
                    <a:pt x="21406" y="3202"/>
                  </a:lnTo>
                  <a:lnTo>
                    <a:pt x="21406" y="3118"/>
                  </a:lnTo>
                  <a:lnTo>
                    <a:pt x="21426" y="3056"/>
                  </a:lnTo>
                  <a:lnTo>
                    <a:pt x="21489" y="3035"/>
                  </a:lnTo>
                  <a:lnTo>
                    <a:pt x="21489" y="2930"/>
                  </a:lnTo>
                  <a:lnTo>
                    <a:pt x="21447" y="2888"/>
                  </a:lnTo>
                  <a:lnTo>
                    <a:pt x="21343" y="2805"/>
                  </a:lnTo>
                  <a:lnTo>
                    <a:pt x="21217" y="2742"/>
                  </a:lnTo>
                  <a:lnTo>
                    <a:pt x="21113" y="2637"/>
                  </a:lnTo>
                  <a:lnTo>
                    <a:pt x="21092" y="2574"/>
                  </a:lnTo>
                  <a:lnTo>
                    <a:pt x="21029" y="2512"/>
                  </a:lnTo>
                  <a:lnTo>
                    <a:pt x="20882" y="2491"/>
                  </a:lnTo>
                  <a:lnTo>
                    <a:pt x="20799" y="2407"/>
                  </a:lnTo>
                  <a:lnTo>
                    <a:pt x="20778" y="2323"/>
                  </a:lnTo>
                  <a:lnTo>
                    <a:pt x="20715" y="2302"/>
                  </a:lnTo>
                  <a:lnTo>
                    <a:pt x="20694" y="2323"/>
                  </a:lnTo>
                  <a:lnTo>
                    <a:pt x="20610" y="2365"/>
                  </a:lnTo>
                  <a:lnTo>
                    <a:pt x="20569" y="2323"/>
                  </a:lnTo>
                  <a:lnTo>
                    <a:pt x="20548" y="2261"/>
                  </a:lnTo>
                  <a:lnTo>
                    <a:pt x="20485" y="2198"/>
                  </a:lnTo>
                  <a:lnTo>
                    <a:pt x="20255" y="2198"/>
                  </a:lnTo>
                  <a:lnTo>
                    <a:pt x="20171" y="2219"/>
                  </a:lnTo>
                  <a:lnTo>
                    <a:pt x="20171" y="2302"/>
                  </a:lnTo>
                  <a:lnTo>
                    <a:pt x="20171" y="2365"/>
                  </a:lnTo>
                  <a:lnTo>
                    <a:pt x="20129" y="2302"/>
                  </a:lnTo>
                  <a:lnTo>
                    <a:pt x="20066" y="2302"/>
                  </a:lnTo>
                  <a:lnTo>
                    <a:pt x="19920" y="2386"/>
                  </a:lnTo>
                  <a:lnTo>
                    <a:pt x="19836" y="2407"/>
                  </a:lnTo>
                  <a:lnTo>
                    <a:pt x="19711" y="2365"/>
                  </a:lnTo>
                  <a:lnTo>
                    <a:pt x="19606" y="2365"/>
                  </a:lnTo>
                  <a:lnTo>
                    <a:pt x="19522" y="2323"/>
                  </a:lnTo>
                  <a:lnTo>
                    <a:pt x="19460" y="2261"/>
                  </a:lnTo>
                  <a:lnTo>
                    <a:pt x="19460" y="2177"/>
                  </a:lnTo>
                  <a:lnTo>
                    <a:pt x="19522" y="2177"/>
                  </a:lnTo>
                  <a:lnTo>
                    <a:pt x="19564" y="2219"/>
                  </a:lnTo>
                  <a:lnTo>
                    <a:pt x="19669" y="2261"/>
                  </a:lnTo>
                  <a:lnTo>
                    <a:pt x="19711" y="2219"/>
                  </a:lnTo>
                  <a:lnTo>
                    <a:pt x="19711" y="2177"/>
                  </a:lnTo>
                  <a:lnTo>
                    <a:pt x="19606" y="2093"/>
                  </a:lnTo>
                  <a:lnTo>
                    <a:pt x="19606" y="2009"/>
                  </a:lnTo>
                  <a:lnTo>
                    <a:pt x="19627" y="1989"/>
                  </a:lnTo>
                  <a:lnTo>
                    <a:pt x="19669" y="2072"/>
                  </a:lnTo>
                  <a:lnTo>
                    <a:pt x="19774" y="2114"/>
                  </a:lnTo>
                  <a:lnTo>
                    <a:pt x="19857" y="2156"/>
                  </a:lnTo>
                  <a:lnTo>
                    <a:pt x="20025" y="2093"/>
                  </a:lnTo>
                  <a:lnTo>
                    <a:pt x="20171" y="1968"/>
                  </a:lnTo>
                  <a:lnTo>
                    <a:pt x="20171" y="1884"/>
                  </a:lnTo>
                  <a:lnTo>
                    <a:pt x="20150" y="1842"/>
                  </a:lnTo>
                  <a:lnTo>
                    <a:pt x="20087" y="1800"/>
                  </a:lnTo>
                  <a:lnTo>
                    <a:pt x="20087" y="1758"/>
                  </a:lnTo>
                  <a:lnTo>
                    <a:pt x="20150" y="1696"/>
                  </a:lnTo>
                  <a:lnTo>
                    <a:pt x="20150" y="1675"/>
                  </a:lnTo>
                  <a:lnTo>
                    <a:pt x="20046" y="1591"/>
                  </a:lnTo>
                  <a:lnTo>
                    <a:pt x="19962" y="1486"/>
                  </a:lnTo>
                  <a:lnTo>
                    <a:pt x="19920" y="1465"/>
                  </a:lnTo>
                  <a:lnTo>
                    <a:pt x="19857" y="1486"/>
                  </a:lnTo>
                  <a:lnTo>
                    <a:pt x="19774" y="1570"/>
                  </a:lnTo>
                  <a:lnTo>
                    <a:pt x="19627" y="1654"/>
                  </a:lnTo>
                  <a:lnTo>
                    <a:pt x="19439" y="1654"/>
                  </a:lnTo>
                  <a:lnTo>
                    <a:pt x="19334" y="1737"/>
                  </a:lnTo>
                  <a:lnTo>
                    <a:pt x="19292" y="1737"/>
                  </a:lnTo>
                  <a:lnTo>
                    <a:pt x="19229" y="1675"/>
                  </a:lnTo>
                  <a:lnTo>
                    <a:pt x="19188" y="1654"/>
                  </a:lnTo>
                  <a:lnTo>
                    <a:pt x="19104" y="1675"/>
                  </a:lnTo>
                  <a:lnTo>
                    <a:pt x="19020" y="1696"/>
                  </a:lnTo>
                  <a:lnTo>
                    <a:pt x="18937" y="1675"/>
                  </a:lnTo>
                  <a:lnTo>
                    <a:pt x="18874" y="1633"/>
                  </a:lnTo>
                  <a:lnTo>
                    <a:pt x="18769" y="1591"/>
                  </a:lnTo>
                  <a:lnTo>
                    <a:pt x="18685" y="1549"/>
                  </a:lnTo>
                  <a:lnTo>
                    <a:pt x="18581" y="1528"/>
                  </a:lnTo>
                  <a:lnTo>
                    <a:pt x="18476" y="1445"/>
                  </a:lnTo>
                  <a:lnTo>
                    <a:pt x="18309" y="1424"/>
                  </a:lnTo>
                  <a:lnTo>
                    <a:pt x="18100" y="1445"/>
                  </a:lnTo>
                  <a:lnTo>
                    <a:pt x="17995" y="1465"/>
                  </a:lnTo>
                  <a:lnTo>
                    <a:pt x="17849" y="1528"/>
                  </a:lnTo>
                  <a:lnTo>
                    <a:pt x="17723" y="1549"/>
                  </a:lnTo>
                  <a:lnTo>
                    <a:pt x="17577" y="1570"/>
                  </a:lnTo>
                  <a:lnTo>
                    <a:pt x="17472" y="1549"/>
                  </a:lnTo>
                  <a:lnTo>
                    <a:pt x="17346" y="1570"/>
                  </a:lnTo>
                  <a:lnTo>
                    <a:pt x="17325" y="1591"/>
                  </a:lnTo>
                  <a:lnTo>
                    <a:pt x="17346" y="1737"/>
                  </a:lnTo>
                  <a:lnTo>
                    <a:pt x="17346" y="1800"/>
                  </a:lnTo>
                  <a:lnTo>
                    <a:pt x="17305" y="1800"/>
                  </a:lnTo>
                  <a:lnTo>
                    <a:pt x="17242" y="1779"/>
                  </a:lnTo>
                  <a:lnTo>
                    <a:pt x="17158" y="1654"/>
                  </a:lnTo>
                  <a:lnTo>
                    <a:pt x="17137" y="1570"/>
                  </a:lnTo>
                  <a:lnTo>
                    <a:pt x="17095" y="1549"/>
                  </a:lnTo>
                  <a:lnTo>
                    <a:pt x="17012" y="1570"/>
                  </a:lnTo>
                  <a:lnTo>
                    <a:pt x="16698" y="1570"/>
                  </a:lnTo>
                  <a:cubicBezTo>
                    <a:pt x="16698" y="1570"/>
                    <a:pt x="16593" y="1633"/>
                    <a:pt x="16572" y="1633"/>
                  </a:cubicBezTo>
                  <a:lnTo>
                    <a:pt x="16489" y="1737"/>
                  </a:lnTo>
                  <a:lnTo>
                    <a:pt x="16426" y="1884"/>
                  </a:lnTo>
                  <a:lnTo>
                    <a:pt x="16384" y="1968"/>
                  </a:lnTo>
                  <a:lnTo>
                    <a:pt x="16363" y="1968"/>
                  </a:lnTo>
                  <a:lnTo>
                    <a:pt x="16363" y="1905"/>
                  </a:lnTo>
                  <a:lnTo>
                    <a:pt x="16405" y="1800"/>
                  </a:lnTo>
                  <a:lnTo>
                    <a:pt x="16426" y="1737"/>
                  </a:lnTo>
                  <a:lnTo>
                    <a:pt x="16405" y="1696"/>
                  </a:lnTo>
                  <a:lnTo>
                    <a:pt x="16321" y="1737"/>
                  </a:lnTo>
                  <a:lnTo>
                    <a:pt x="16196" y="1737"/>
                  </a:lnTo>
                  <a:lnTo>
                    <a:pt x="16154" y="1779"/>
                  </a:lnTo>
                  <a:lnTo>
                    <a:pt x="16154" y="1842"/>
                  </a:lnTo>
                  <a:lnTo>
                    <a:pt x="16112" y="1884"/>
                  </a:lnTo>
                  <a:lnTo>
                    <a:pt x="16112" y="1989"/>
                  </a:lnTo>
                  <a:lnTo>
                    <a:pt x="16049" y="2009"/>
                  </a:lnTo>
                  <a:lnTo>
                    <a:pt x="16007" y="1968"/>
                  </a:lnTo>
                  <a:lnTo>
                    <a:pt x="16007" y="1905"/>
                  </a:lnTo>
                  <a:lnTo>
                    <a:pt x="16070" y="1842"/>
                  </a:lnTo>
                  <a:lnTo>
                    <a:pt x="16070" y="1675"/>
                  </a:lnTo>
                  <a:lnTo>
                    <a:pt x="16091" y="1591"/>
                  </a:lnTo>
                  <a:lnTo>
                    <a:pt x="16300" y="1465"/>
                  </a:lnTo>
                  <a:lnTo>
                    <a:pt x="16426" y="1382"/>
                  </a:lnTo>
                  <a:lnTo>
                    <a:pt x="16593" y="1382"/>
                  </a:lnTo>
                  <a:lnTo>
                    <a:pt x="16719" y="1424"/>
                  </a:lnTo>
                  <a:lnTo>
                    <a:pt x="16823" y="1424"/>
                  </a:lnTo>
                  <a:lnTo>
                    <a:pt x="16844" y="1382"/>
                  </a:lnTo>
                  <a:lnTo>
                    <a:pt x="17116" y="1382"/>
                  </a:lnTo>
                  <a:lnTo>
                    <a:pt x="17200" y="1340"/>
                  </a:lnTo>
                  <a:lnTo>
                    <a:pt x="17221" y="1256"/>
                  </a:lnTo>
                  <a:lnTo>
                    <a:pt x="17158" y="1256"/>
                  </a:lnTo>
                  <a:lnTo>
                    <a:pt x="17095" y="1173"/>
                  </a:lnTo>
                  <a:lnTo>
                    <a:pt x="17095" y="1068"/>
                  </a:lnTo>
                  <a:lnTo>
                    <a:pt x="17200" y="1005"/>
                  </a:lnTo>
                  <a:lnTo>
                    <a:pt x="17263" y="963"/>
                  </a:lnTo>
                  <a:lnTo>
                    <a:pt x="17346" y="963"/>
                  </a:lnTo>
                  <a:lnTo>
                    <a:pt x="17367" y="1026"/>
                  </a:lnTo>
                  <a:lnTo>
                    <a:pt x="17346" y="1068"/>
                  </a:lnTo>
                  <a:lnTo>
                    <a:pt x="17305" y="1068"/>
                  </a:lnTo>
                  <a:lnTo>
                    <a:pt x="17346" y="1152"/>
                  </a:lnTo>
                  <a:lnTo>
                    <a:pt x="17346" y="1256"/>
                  </a:lnTo>
                  <a:lnTo>
                    <a:pt x="17409" y="1340"/>
                  </a:lnTo>
                  <a:lnTo>
                    <a:pt x="17556" y="1340"/>
                  </a:lnTo>
                  <a:lnTo>
                    <a:pt x="17681" y="1277"/>
                  </a:lnTo>
                  <a:lnTo>
                    <a:pt x="17765" y="1277"/>
                  </a:lnTo>
                  <a:lnTo>
                    <a:pt x="17869" y="1319"/>
                  </a:lnTo>
                  <a:lnTo>
                    <a:pt x="17953" y="1277"/>
                  </a:lnTo>
                  <a:lnTo>
                    <a:pt x="18141" y="1214"/>
                  </a:lnTo>
                  <a:lnTo>
                    <a:pt x="18267" y="1214"/>
                  </a:lnTo>
                  <a:lnTo>
                    <a:pt x="18309" y="1256"/>
                  </a:lnTo>
                  <a:lnTo>
                    <a:pt x="18393" y="1256"/>
                  </a:lnTo>
                  <a:lnTo>
                    <a:pt x="18455" y="1214"/>
                  </a:lnTo>
                  <a:lnTo>
                    <a:pt x="18581" y="1214"/>
                  </a:lnTo>
                  <a:lnTo>
                    <a:pt x="18685" y="1256"/>
                  </a:lnTo>
                  <a:lnTo>
                    <a:pt x="18769" y="1256"/>
                  </a:lnTo>
                  <a:lnTo>
                    <a:pt x="18853" y="1277"/>
                  </a:lnTo>
                  <a:lnTo>
                    <a:pt x="19083" y="1382"/>
                  </a:lnTo>
                  <a:lnTo>
                    <a:pt x="19209" y="1382"/>
                  </a:lnTo>
                  <a:lnTo>
                    <a:pt x="19313" y="1361"/>
                  </a:lnTo>
                  <a:lnTo>
                    <a:pt x="19439" y="1361"/>
                  </a:lnTo>
                  <a:lnTo>
                    <a:pt x="19481" y="1277"/>
                  </a:lnTo>
                  <a:lnTo>
                    <a:pt x="19564" y="1235"/>
                  </a:lnTo>
                  <a:lnTo>
                    <a:pt x="19669" y="1256"/>
                  </a:lnTo>
                  <a:lnTo>
                    <a:pt x="19774" y="1256"/>
                  </a:lnTo>
                  <a:lnTo>
                    <a:pt x="19836" y="1173"/>
                  </a:lnTo>
                  <a:lnTo>
                    <a:pt x="19836" y="1131"/>
                  </a:lnTo>
                  <a:lnTo>
                    <a:pt x="19669" y="1026"/>
                  </a:lnTo>
                  <a:lnTo>
                    <a:pt x="19585" y="963"/>
                  </a:lnTo>
                  <a:lnTo>
                    <a:pt x="19543" y="859"/>
                  </a:lnTo>
                  <a:lnTo>
                    <a:pt x="19439" y="796"/>
                  </a:lnTo>
                  <a:lnTo>
                    <a:pt x="19250" y="733"/>
                  </a:lnTo>
                  <a:lnTo>
                    <a:pt x="19167" y="649"/>
                  </a:lnTo>
                  <a:lnTo>
                    <a:pt x="19062" y="628"/>
                  </a:lnTo>
                  <a:lnTo>
                    <a:pt x="18957" y="649"/>
                  </a:lnTo>
                  <a:lnTo>
                    <a:pt x="18916" y="608"/>
                  </a:lnTo>
                  <a:lnTo>
                    <a:pt x="18853" y="545"/>
                  </a:lnTo>
                  <a:lnTo>
                    <a:pt x="18727" y="587"/>
                  </a:lnTo>
                  <a:lnTo>
                    <a:pt x="18685" y="524"/>
                  </a:lnTo>
                  <a:lnTo>
                    <a:pt x="18455" y="503"/>
                  </a:lnTo>
                  <a:lnTo>
                    <a:pt x="18309" y="398"/>
                  </a:lnTo>
                  <a:lnTo>
                    <a:pt x="18246" y="398"/>
                  </a:lnTo>
                  <a:lnTo>
                    <a:pt x="18058" y="294"/>
                  </a:lnTo>
                  <a:lnTo>
                    <a:pt x="17995" y="294"/>
                  </a:lnTo>
                  <a:lnTo>
                    <a:pt x="17995" y="315"/>
                  </a:lnTo>
                  <a:lnTo>
                    <a:pt x="17932" y="336"/>
                  </a:lnTo>
                  <a:lnTo>
                    <a:pt x="17765" y="231"/>
                  </a:lnTo>
                  <a:lnTo>
                    <a:pt x="17744" y="168"/>
                  </a:lnTo>
                  <a:lnTo>
                    <a:pt x="17681" y="105"/>
                  </a:lnTo>
                  <a:lnTo>
                    <a:pt x="17597" y="126"/>
                  </a:lnTo>
                  <a:lnTo>
                    <a:pt x="17535" y="126"/>
                  </a:lnTo>
                  <a:lnTo>
                    <a:pt x="17472" y="84"/>
                  </a:lnTo>
                  <a:lnTo>
                    <a:pt x="17263" y="84"/>
                  </a:lnTo>
                  <a:lnTo>
                    <a:pt x="17158" y="22"/>
                  </a:lnTo>
                  <a:lnTo>
                    <a:pt x="17074" y="84"/>
                  </a:lnTo>
                  <a:lnTo>
                    <a:pt x="17033" y="84"/>
                  </a:lnTo>
                  <a:lnTo>
                    <a:pt x="17012" y="64"/>
                  </a:lnTo>
                  <a:lnTo>
                    <a:pt x="16928" y="1"/>
                  </a:lnTo>
                  <a:lnTo>
                    <a:pt x="16740" y="22"/>
                  </a:lnTo>
                  <a:lnTo>
                    <a:pt x="166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24" name="Google Shape;502;p35">
              <a:extLst>
                <a:ext uri="{FF2B5EF4-FFF2-40B4-BE49-F238E27FC236}">
                  <a16:creationId xmlns:a16="http://schemas.microsoft.com/office/drawing/2014/main" id="{EE075B09-C9CD-4523-83BB-9B9BE166C911}"/>
                </a:ext>
              </a:extLst>
            </p:cNvPr>
            <p:cNvGrpSpPr/>
            <p:nvPr/>
          </p:nvGrpSpPr>
          <p:grpSpPr>
            <a:xfrm>
              <a:off x="1922950" y="1410350"/>
              <a:ext cx="1252825" cy="1162875"/>
              <a:chOff x="1922950" y="1410350"/>
              <a:chExt cx="1252825" cy="1162875"/>
            </a:xfrm>
            <a:grpFill/>
          </p:grpSpPr>
          <p:sp>
            <p:nvSpPr>
              <p:cNvPr id="213" name="Google Shape;503;p35">
                <a:extLst>
                  <a:ext uri="{FF2B5EF4-FFF2-40B4-BE49-F238E27FC236}">
                    <a16:creationId xmlns:a16="http://schemas.microsoft.com/office/drawing/2014/main" id="{CEB525BE-D273-4526-83E7-0949543412D6}"/>
                  </a:ext>
                </a:extLst>
              </p:cNvPr>
              <p:cNvSpPr/>
              <p:nvPr/>
            </p:nvSpPr>
            <p:spPr>
              <a:xfrm>
                <a:off x="1988325" y="2333100"/>
                <a:ext cx="52325" cy="65925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37" extrusionOk="0">
                    <a:moveTo>
                      <a:pt x="210" y="0"/>
                    </a:moveTo>
                    <a:lnTo>
                      <a:pt x="189" y="63"/>
                    </a:lnTo>
                    <a:lnTo>
                      <a:pt x="1" y="21"/>
                    </a:lnTo>
                    <a:lnTo>
                      <a:pt x="63" y="188"/>
                    </a:lnTo>
                    <a:lnTo>
                      <a:pt x="105" y="209"/>
                    </a:lnTo>
                    <a:lnTo>
                      <a:pt x="168" y="335"/>
                    </a:lnTo>
                    <a:lnTo>
                      <a:pt x="440" y="377"/>
                    </a:lnTo>
                    <a:lnTo>
                      <a:pt x="314" y="439"/>
                    </a:lnTo>
                    <a:lnTo>
                      <a:pt x="189" y="439"/>
                    </a:lnTo>
                    <a:lnTo>
                      <a:pt x="105" y="544"/>
                    </a:lnTo>
                    <a:lnTo>
                      <a:pt x="168" y="607"/>
                    </a:lnTo>
                    <a:lnTo>
                      <a:pt x="105" y="732"/>
                    </a:lnTo>
                    <a:lnTo>
                      <a:pt x="126" y="774"/>
                    </a:lnTo>
                    <a:lnTo>
                      <a:pt x="273" y="732"/>
                    </a:lnTo>
                    <a:lnTo>
                      <a:pt x="293" y="837"/>
                    </a:lnTo>
                    <a:lnTo>
                      <a:pt x="419" y="837"/>
                    </a:lnTo>
                    <a:lnTo>
                      <a:pt x="419" y="942"/>
                    </a:lnTo>
                    <a:lnTo>
                      <a:pt x="524" y="1025"/>
                    </a:lnTo>
                    <a:lnTo>
                      <a:pt x="649" y="963"/>
                    </a:lnTo>
                    <a:lnTo>
                      <a:pt x="503" y="1130"/>
                    </a:lnTo>
                    <a:lnTo>
                      <a:pt x="545" y="1276"/>
                    </a:lnTo>
                    <a:lnTo>
                      <a:pt x="649" y="1255"/>
                    </a:lnTo>
                    <a:lnTo>
                      <a:pt x="649" y="1151"/>
                    </a:lnTo>
                    <a:lnTo>
                      <a:pt x="817" y="1109"/>
                    </a:lnTo>
                    <a:lnTo>
                      <a:pt x="817" y="1109"/>
                    </a:lnTo>
                    <a:lnTo>
                      <a:pt x="754" y="1235"/>
                    </a:lnTo>
                    <a:lnTo>
                      <a:pt x="691" y="1339"/>
                    </a:lnTo>
                    <a:lnTo>
                      <a:pt x="691" y="1423"/>
                    </a:lnTo>
                    <a:lnTo>
                      <a:pt x="733" y="1423"/>
                    </a:lnTo>
                    <a:lnTo>
                      <a:pt x="796" y="1548"/>
                    </a:lnTo>
                    <a:lnTo>
                      <a:pt x="963" y="1528"/>
                    </a:lnTo>
                    <a:lnTo>
                      <a:pt x="963" y="1632"/>
                    </a:lnTo>
                    <a:lnTo>
                      <a:pt x="1047" y="1632"/>
                    </a:lnTo>
                    <a:lnTo>
                      <a:pt x="1068" y="1737"/>
                    </a:lnTo>
                    <a:lnTo>
                      <a:pt x="1047" y="1820"/>
                    </a:lnTo>
                    <a:lnTo>
                      <a:pt x="1172" y="1967"/>
                    </a:lnTo>
                    <a:lnTo>
                      <a:pt x="1256" y="1883"/>
                    </a:lnTo>
                    <a:lnTo>
                      <a:pt x="1319" y="1946"/>
                    </a:lnTo>
                    <a:lnTo>
                      <a:pt x="1423" y="1946"/>
                    </a:lnTo>
                    <a:lnTo>
                      <a:pt x="1256" y="2113"/>
                    </a:lnTo>
                    <a:lnTo>
                      <a:pt x="1465" y="2323"/>
                    </a:lnTo>
                    <a:lnTo>
                      <a:pt x="1549" y="2364"/>
                    </a:lnTo>
                    <a:lnTo>
                      <a:pt x="1591" y="2427"/>
                    </a:lnTo>
                    <a:lnTo>
                      <a:pt x="1946" y="2636"/>
                    </a:lnTo>
                    <a:lnTo>
                      <a:pt x="1988" y="2595"/>
                    </a:lnTo>
                    <a:lnTo>
                      <a:pt x="2093" y="2616"/>
                    </a:lnTo>
                    <a:lnTo>
                      <a:pt x="2009" y="2302"/>
                    </a:lnTo>
                    <a:lnTo>
                      <a:pt x="2051" y="2176"/>
                    </a:lnTo>
                    <a:lnTo>
                      <a:pt x="2009" y="2072"/>
                    </a:lnTo>
                    <a:lnTo>
                      <a:pt x="2009" y="1820"/>
                    </a:lnTo>
                    <a:lnTo>
                      <a:pt x="1946" y="1695"/>
                    </a:lnTo>
                    <a:lnTo>
                      <a:pt x="1674" y="1548"/>
                    </a:lnTo>
                    <a:lnTo>
                      <a:pt x="1653" y="1214"/>
                    </a:lnTo>
                    <a:lnTo>
                      <a:pt x="1528" y="1004"/>
                    </a:lnTo>
                    <a:lnTo>
                      <a:pt x="1486" y="774"/>
                    </a:lnTo>
                    <a:lnTo>
                      <a:pt x="1444" y="732"/>
                    </a:lnTo>
                    <a:lnTo>
                      <a:pt x="1319" y="711"/>
                    </a:lnTo>
                    <a:lnTo>
                      <a:pt x="1130" y="607"/>
                    </a:lnTo>
                    <a:lnTo>
                      <a:pt x="1005" y="607"/>
                    </a:lnTo>
                    <a:lnTo>
                      <a:pt x="858" y="544"/>
                    </a:lnTo>
                    <a:lnTo>
                      <a:pt x="817" y="439"/>
                    </a:lnTo>
                    <a:lnTo>
                      <a:pt x="628" y="377"/>
                    </a:lnTo>
                    <a:lnTo>
                      <a:pt x="545" y="251"/>
                    </a:lnTo>
                    <a:lnTo>
                      <a:pt x="524" y="167"/>
                    </a:lnTo>
                    <a:lnTo>
                      <a:pt x="398" y="167"/>
                    </a:lnTo>
                    <a:lnTo>
                      <a:pt x="314" y="21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4" name="Google Shape;504;p35">
                <a:extLst>
                  <a:ext uri="{FF2B5EF4-FFF2-40B4-BE49-F238E27FC236}">
                    <a16:creationId xmlns:a16="http://schemas.microsoft.com/office/drawing/2014/main" id="{C5368C23-02E7-4842-95FA-96A743D0230F}"/>
                  </a:ext>
                </a:extLst>
              </p:cNvPr>
              <p:cNvSpPr/>
              <p:nvPr/>
            </p:nvSpPr>
            <p:spPr>
              <a:xfrm>
                <a:off x="1953800" y="2242075"/>
                <a:ext cx="23050" cy="54425"/>
              </a:xfrm>
              <a:custGeom>
                <a:avLst/>
                <a:gdLst/>
                <a:ahLst/>
                <a:cxnLst/>
                <a:rect l="l" t="t" r="r" b="b"/>
                <a:pathLst>
                  <a:path w="922" h="2177" extrusionOk="0">
                    <a:moveTo>
                      <a:pt x="210" y="0"/>
                    </a:moveTo>
                    <a:lnTo>
                      <a:pt x="21" y="314"/>
                    </a:lnTo>
                    <a:lnTo>
                      <a:pt x="42" y="523"/>
                    </a:lnTo>
                    <a:lnTo>
                      <a:pt x="1" y="628"/>
                    </a:lnTo>
                    <a:lnTo>
                      <a:pt x="1" y="733"/>
                    </a:lnTo>
                    <a:lnTo>
                      <a:pt x="105" y="754"/>
                    </a:lnTo>
                    <a:lnTo>
                      <a:pt x="189" y="837"/>
                    </a:lnTo>
                    <a:lnTo>
                      <a:pt x="189" y="942"/>
                    </a:lnTo>
                    <a:lnTo>
                      <a:pt x="126" y="921"/>
                    </a:lnTo>
                    <a:lnTo>
                      <a:pt x="21" y="900"/>
                    </a:lnTo>
                    <a:lnTo>
                      <a:pt x="21" y="984"/>
                    </a:lnTo>
                    <a:lnTo>
                      <a:pt x="105" y="1047"/>
                    </a:lnTo>
                    <a:lnTo>
                      <a:pt x="21" y="1193"/>
                    </a:lnTo>
                    <a:lnTo>
                      <a:pt x="105" y="1214"/>
                    </a:lnTo>
                    <a:lnTo>
                      <a:pt x="210" y="1339"/>
                    </a:lnTo>
                    <a:lnTo>
                      <a:pt x="84" y="1319"/>
                    </a:lnTo>
                    <a:lnTo>
                      <a:pt x="21" y="1402"/>
                    </a:lnTo>
                    <a:lnTo>
                      <a:pt x="42" y="1507"/>
                    </a:lnTo>
                    <a:lnTo>
                      <a:pt x="210" y="1528"/>
                    </a:lnTo>
                    <a:lnTo>
                      <a:pt x="147" y="1611"/>
                    </a:lnTo>
                    <a:lnTo>
                      <a:pt x="189" y="1758"/>
                    </a:lnTo>
                    <a:lnTo>
                      <a:pt x="356" y="2135"/>
                    </a:lnTo>
                    <a:lnTo>
                      <a:pt x="503" y="2176"/>
                    </a:lnTo>
                    <a:lnTo>
                      <a:pt x="565" y="2072"/>
                    </a:lnTo>
                    <a:lnTo>
                      <a:pt x="524" y="1988"/>
                    </a:lnTo>
                    <a:lnTo>
                      <a:pt x="440" y="1988"/>
                    </a:lnTo>
                    <a:lnTo>
                      <a:pt x="398" y="1863"/>
                    </a:lnTo>
                    <a:lnTo>
                      <a:pt x="335" y="1653"/>
                    </a:lnTo>
                    <a:lnTo>
                      <a:pt x="356" y="1507"/>
                    </a:lnTo>
                    <a:lnTo>
                      <a:pt x="314" y="1402"/>
                    </a:lnTo>
                    <a:lnTo>
                      <a:pt x="398" y="1235"/>
                    </a:lnTo>
                    <a:lnTo>
                      <a:pt x="545" y="1235"/>
                    </a:lnTo>
                    <a:lnTo>
                      <a:pt x="524" y="1109"/>
                    </a:lnTo>
                    <a:lnTo>
                      <a:pt x="419" y="1109"/>
                    </a:lnTo>
                    <a:lnTo>
                      <a:pt x="335" y="1130"/>
                    </a:lnTo>
                    <a:lnTo>
                      <a:pt x="231" y="1130"/>
                    </a:lnTo>
                    <a:lnTo>
                      <a:pt x="314" y="1026"/>
                    </a:lnTo>
                    <a:lnTo>
                      <a:pt x="419" y="1026"/>
                    </a:lnTo>
                    <a:lnTo>
                      <a:pt x="545" y="921"/>
                    </a:lnTo>
                    <a:lnTo>
                      <a:pt x="565" y="733"/>
                    </a:lnTo>
                    <a:lnTo>
                      <a:pt x="670" y="607"/>
                    </a:lnTo>
                    <a:lnTo>
                      <a:pt x="712" y="419"/>
                    </a:lnTo>
                    <a:lnTo>
                      <a:pt x="921" y="210"/>
                    </a:lnTo>
                    <a:lnTo>
                      <a:pt x="858" y="189"/>
                    </a:lnTo>
                    <a:lnTo>
                      <a:pt x="670" y="272"/>
                    </a:lnTo>
                    <a:lnTo>
                      <a:pt x="545" y="461"/>
                    </a:lnTo>
                    <a:lnTo>
                      <a:pt x="461" y="628"/>
                    </a:lnTo>
                    <a:lnTo>
                      <a:pt x="335" y="670"/>
                    </a:lnTo>
                    <a:lnTo>
                      <a:pt x="335" y="586"/>
                    </a:lnTo>
                    <a:lnTo>
                      <a:pt x="252" y="523"/>
                    </a:lnTo>
                    <a:lnTo>
                      <a:pt x="461" y="461"/>
                    </a:lnTo>
                    <a:lnTo>
                      <a:pt x="565" y="377"/>
                    </a:lnTo>
                    <a:lnTo>
                      <a:pt x="607" y="231"/>
                    </a:lnTo>
                    <a:lnTo>
                      <a:pt x="607" y="168"/>
                    </a:lnTo>
                    <a:lnTo>
                      <a:pt x="503" y="105"/>
                    </a:lnTo>
                    <a:lnTo>
                      <a:pt x="440" y="189"/>
                    </a:lnTo>
                    <a:lnTo>
                      <a:pt x="356" y="210"/>
                    </a:lnTo>
                    <a:lnTo>
                      <a:pt x="398" y="63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5" name="Google Shape;505;p35">
                <a:extLst>
                  <a:ext uri="{FF2B5EF4-FFF2-40B4-BE49-F238E27FC236}">
                    <a16:creationId xmlns:a16="http://schemas.microsoft.com/office/drawing/2014/main" id="{66C779FB-ACF2-4F43-A9E6-E06B582F1F4B}"/>
                  </a:ext>
                </a:extLst>
              </p:cNvPr>
              <p:cNvSpPr/>
              <p:nvPr/>
            </p:nvSpPr>
            <p:spPr>
              <a:xfrm>
                <a:off x="2552225" y="1885325"/>
                <a:ext cx="48150" cy="486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947" extrusionOk="0">
                    <a:moveTo>
                      <a:pt x="1402" y="0"/>
                    </a:moveTo>
                    <a:lnTo>
                      <a:pt x="1256" y="21"/>
                    </a:lnTo>
                    <a:lnTo>
                      <a:pt x="1067" y="189"/>
                    </a:lnTo>
                    <a:lnTo>
                      <a:pt x="984" y="356"/>
                    </a:lnTo>
                    <a:lnTo>
                      <a:pt x="1046" y="544"/>
                    </a:lnTo>
                    <a:lnTo>
                      <a:pt x="942" y="524"/>
                    </a:lnTo>
                    <a:lnTo>
                      <a:pt x="900" y="356"/>
                    </a:lnTo>
                    <a:lnTo>
                      <a:pt x="858" y="356"/>
                    </a:lnTo>
                    <a:lnTo>
                      <a:pt x="837" y="503"/>
                    </a:lnTo>
                    <a:lnTo>
                      <a:pt x="753" y="503"/>
                    </a:lnTo>
                    <a:lnTo>
                      <a:pt x="795" y="607"/>
                    </a:lnTo>
                    <a:lnTo>
                      <a:pt x="753" y="712"/>
                    </a:lnTo>
                    <a:lnTo>
                      <a:pt x="649" y="712"/>
                    </a:lnTo>
                    <a:lnTo>
                      <a:pt x="586" y="816"/>
                    </a:lnTo>
                    <a:lnTo>
                      <a:pt x="419" y="775"/>
                    </a:lnTo>
                    <a:lnTo>
                      <a:pt x="335" y="837"/>
                    </a:lnTo>
                    <a:lnTo>
                      <a:pt x="251" y="816"/>
                    </a:lnTo>
                    <a:lnTo>
                      <a:pt x="0" y="963"/>
                    </a:lnTo>
                    <a:lnTo>
                      <a:pt x="21" y="1088"/>
                    </a:lnTo>
                    <a:lnTo>
                      <a:pt x="147" y="1235"/>
                    </a:lnTo>
                    <a:lnTo>
                      <a:pt x="230" y="1172"/>
                    </a:lnTo>
                    <a:lnTo>
                      <a:pt x="209" y="1088"/>
                    </a:lnTo>
                    <a:lnTo>
                      <a:pt x="251" y="1026"/>
                    </a:lnTo>
                    <a:lnTo>
                      <a:pt x="356" y="1130"/>
                    </a:lnTo>
                    <a:lnTo>
                      <a:pt x="314" y="1277"/>
                    </a:lnTo>
                    <a:lnTo>
                      <a:pt x="440" y="1381"/>
                    </a:lnTo>
                    <a:lnTo>
                      <a:pt x="523" y="1256"/>
                    </a:lnTo>
                    <a:lnTo>
                      <a:pt x="544" y="1340"/>
                    </a:lnTo>
                    <a:lnTo>
                      <a:pt x="523" y="1423"/>
                    </a:lnTo>
                    <a:lnTo>
                      <a:pt x="649" y="1591"/>
                    </a:lnTo>
                    <a:lnTo>
                      <a:pt x="753" y="1612"/>
                    </a:lnTo>
                    <a:lnTo>
                      <a:pt x="795" y="1779"/>
                    </a:lnTo>
                    <a:lnTo>
                      <a:pt x="879" y="1863"/>
                    </a:lnTo>
                    <a:lnTo>
                      <a:pt x="963" y="1716"/>
                    </a:lnTo>
                    <a:lnTo>
                      <a:pt x="984" y="1821"/>
                    </a:lnTo>
                    <a:lnTo>
                      <a:pt x="1109" y="1946"/>
                    </a:lnTo>
                    <a:lnTo>
                      <a:pt x="1214" y="1925"/>
                    </a:lnTo>
                    <a:lnTo>
                      <a:pt x="1318" y="1925"/>
                    </a:lnTo>
                    <a:lnTo>
                      <a:pt x="1423" y="1821"/>
                    </a:lnTo>
                    <a:lnTo>
                      <a:pt x="1507" y="1800"/>
                    </a:lnTo>
                    <a:lnTo>
                      <a:pt x="1632" y="1695"/>
                    </a:lnTo>
                    <a:lnTo>
                      <a:pt x="1695" y="1800"/>
                    </a:lnTo>
                    <a:lnTo>
                      <a:pt x="1737" y="1758"/>
                    </a:lnTo>
                    <a:lnTo>
                      <a:pt x="1925" y="1653"/>
                    </a:lnTo>
                    <a:lnTo>
                      <a:pt x="1925" y="1549"/>
                    </a:lnTo>
                    <a:lnTo>
                      <a:pt x="1800" y="1591"/>
                    </a:lnTo>
                    <a:lnTo>
                      <a:pt x="1716" y="1507"/>
                    </a:lnTo>
                    <a:lnTo>
                      <a:pt x="1841" y="1277"/>
                    </a:lnTo>
                    <a:lnTo>
                      <a:pt x="1883" y="1151"/>
                    </a:lnTo>
                    <a:lnTo>
                      <a:pt x="1737" y="1235"/>
                    </a:lnTo>
                    <a:lnTo>
                      <a:pt x="1674" y="1402"/>
                    </a:lnTo>
                    <a:lnTo>
                      <a:pt x="1674" y="1277"/>
                    </a:lnTo>
                    <a:lnTo>
                      <a:pt x="1737" y="1026"/>
                    </a:lnTo>
                    <a:lnTo>
                      <a:pt x="1695" y="649"/>
                    </a:lnTo>
                    <a:lnTo>
                      <a:pt x="1528" y="544"/>
                    </a:lnTo>
                    <a:lnTo>
                      <a:pt x="1528" y="419"/>
                    </a:lnTo>
                    <a:lnTo>
                      <a:pt x="1423" y="419"/>
                    </a:lnTo>
                    <a:lnTo>
                      <a:pt x="1360" y="524"/>
                    </a:lnTo>
                    <a:lnTo>
                      <a:pt x="1360" y="398"/>
                    </a:lnTo>
                    <a:lnTo>
                      <a:pt x="1423" y="314"/>
                    </a:lnTo>
                    <a:lnTo>
                      <a:pt x="1381" y="210"/>
                    </a:lnTo>
                    <a:lnTo>
                      <a:pt x="1402" y="105"/>
                    </a:lnTo>
                    <a:lnTo>
                      <a:pt x="1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6" name="Google Shape;506;p35">
                <a:extLst>
                  <a:ext uri="{FF2B5EF4-FFF2-40B4-BE49-F238E27FC236}">
                    <a16:creationId xmlns:a16="http://schemas.microsoft.com/office/drawing/2014/main" id="{EDD57347-A217-4CB5-9907-0E8283EC4B9B}"/>
                  </a:ext>
                </a:extLst>
              </p:cNvPr>
              <p:cNvSpPr/>
              <p:nvPr/>
            </p:nvSpPr>
            <p:spPr>
              <a:xfrm>
                <a:off x="2722750" y="1634775"/>
                <a:ext cx="1459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357" extrusionOk="0">
                    <a:moveTo>
                      <a:pt x="502" y="0"/>
                    </a:moveTo>
                    <a:lnTo>
                      <a:pt x="440" y="84"/>
                    </a:lnTo>
                    <a:lnTo>
                      <a:pt x="230" y="105"/>
                    </a:lnTo>
                    <a:lnTo>
                      <a:pt x="210" y="126"/>
                    </a:lnTo>
                    <a:lnTo>
                      <a:pt x="147" y="126"/>
                    </a:lnTo>
                    <a:lnTo>
                      <a:pt x="105" y="230"/>
                    </a:lnTo>
                    <a:lnTo>
                      <a:pt x="189" y="335"/>
                    </a:lnTo>
                    <a:lnTo>
                      <a:pt x="230" y="439"/>
                    </a:lnTo>
                    <a:lnTo>
                      <a:pt x="147" y="439"/>
                    </a:lnTo>
                    <a:lnTo>
                      <a:pt x="21" y="272"/>
                    </a:lnTo>
                    <a:lnTo>
                      <a:pt x="0" y="398"/>
                    </a:lnTo>
                    <a:lnTo>
                      <a:pt x="21" y="502"/>
                    </a:lnTo>
                    <a:lnTo>
                      <a:pt x="147" y="544"/>
                    </a:lnTo>
                    <a:lnTo>
                      <a:pt x="251" y="732"/>
                    </a:lnTo>
                    <a:lnTo>
                      <a:pt x="356" y="732"/>
                    </a:lnTo>
                    <a:lnTo>
                      <a:pt x="293" y="816"/>
                    </a:lnTo>
                    <a:lnTo>
                      <a:pt x="210" y="816"/>
                    </a:lnTo>
                    <a:lnTo>
                      <a:pt x="189" y="921"/>
                    </a:lnTo>
                    <a:lnTo>
                      <a:pt x="314" y="1109"/>
                    </a:lnTo>
                    <a:lnTo>
                      <a:pt x="440" y="1151"/>
                    </a:lnTo>
                    <a:lnTo>
                      <a:pt x="419" y="1235"/>
                    </a:lnTo>
                    <a:lnTo>
                      <a:pt x="398" y="1172"/>
                    </a:lnTo>
                    <a:lnTo>
                      <a:pt x="210" y="1151"/>
                    </a:lnTo>
                    <a:lnTo>
                      <a:pt x="210" y="1235"/>
                    </a:lnTo>
                    <a:lnTo>
                      <a:pt x="147" y="1255"/>
                    </a:lnTo>
                    <a:lnTo>
                      <a:pt x="105" y="1360"/>
                    </a:lnTo>
                    <a:lnTo>
                      <a:pt x="251" y="1276"/>
                    </a:lnTo>
                    <a:lnTo>
                      <a:pt x="335" y="1360"/>
                    </a:lnTo>
                    <a:lnTo>
                      <a:pt x="523" y="1276"/>
                    </a:lnTo>
                    <a:lnTo>
                      <a:pt x="544" y="1360"/>
                    </a:lnTo>
                    <a:lnTo>
                      <a:pt x="649" y="1381"/>
                    </a:lnTo>
                    <a:lnTo>
                      <a:pt x="670" y="1465"/>
                    </a:lnTo>
                    <a:lnTo>
                      <a:pt x="837" y="1590"/>
                    </a:lnTo>
                    <a:lnTo>
                      <a:pt x="879" y="1590"/>
                    </a:lnTo>
                    <a:lnTo>
                      <a:pt x="879" y="1527"/>
                    </a:lnTo>
                    <a:lnTo>
                      <a:pt x="942" y="1548"/>
                    </a:lnTo>
                    <a:lnTo>
                      <a:pt x="1046" y="1486"/>
                    </a:lnTo>
                    <a:lnTo>
                      <a:pt x="1130" y="1527"/>
                    </a:lnTo>
                    <a:lnTo>
                      <a:pt x="1151" y="1590"/>
                    </a:lnTo>
                    <a:lnTo>
                      <a:pt x="1130" y="1674"/>
                    </a:lnTo>
                    <a:lnTo>
                      <a:pt x="1130" y="1883"/>
                    </a:lnTo>
                    <a:lnTo>
                      <a:pt x="1067" y="2051"/>
                    </a:lnTo>
                    <a:lnTo>
                      <a:pt x="1067" y="2113"/>
                    </a:lnTo>
                    <a:lnTo>
                      <a:pt x="1151" y="2260"/>
                    </a:lnTo>
                    <a:lnTo>
                      <a:pt x="1088" y="2385"/>
                    </a:lnTo>
                    <a:lnTo>
                      <a:pt x="1088" y="2469"/>
                    </a:lnTo>
                    <a:lnTo>
                      <a:pt x="1067" y="2595"/>
                    </a:lnTo>
                    <a:lnTo>
                      <a:pt x="879" y="2699"/>
                    </a:lnTo>
                    <a:lnTo>
                      <a:pt x="754" y="2741"/>
                    </a:lnTo>
                    <a:lnTo>
                      <a:pt x="733" y="2825"/>
                    </a:lnTo>
                    <a:lnTo>
                      <a:pt x="628" y="2992"/>
                    </a:lnTo>
                    <a:lnTo>
                      <a:pt x="628" y="3055"/>
                    </a:lnTo>
                    <a:lnTo>
                      <a:pt x="523" y="3118"/>
                    </a:lnTo>
                    <a:lnTo>
                      <a:pt x="461" y="3222"/>
                    </a:lnTo>
                    <a:lnTo>
                      <a:pt x="461" y="3348"/>
                    </a:lnTo>
                    <a:lnTo>
                      <a:pt x="544" y="3369"/>
                    </a:lnTo>
                    <a:lnTo>
                      <a:pt x="544" y="3452"/>
                    </a:lnTo>
                    <a:lnTo>
                      <a:pt x="440" y="3473"/>
                    </a:lnTo>
                    <a:lnTo>
                      <a:pt x="419" y="3578"/>
                    </a:lnTo>
                    <a:lnTo>
                      <a:pt x="461" y="3641"/>
                    </a:lnTo>
                    <a:lnTo>
                      <a:pt x="398" y="3745"/>
                    </a:lnTo>
                    <a:lnTo>
                      <a:pt x="356" y="3850"/>
                    </a:lnTo>
                    <a:lnTo>
                      <a:pt x="419" y="3955"/>
                    </a:lnTo>
                    <a:lnTo>
                      <a:pt x="502" y="3976"/>
                    </a:lnTo>
                    <a:lnTo>
                      <a:pt x="502" y="4059"/>
                    </a:lnTo>
                    <a:lnTo>
                      <a:pt x="565" y="4143"/>
                    </a:lnTo>
                    <a:lnTo>
                      <a:pt x="628" y="4143"/>
                    </a:lnTo>
                    <a:lnTo>
                      <a:pt x="649" y="4038"/>
                    </a:lnTo>
                    <a:lnTo>
                      <a:pt x="670" y="3955"/>
                    </a:lnTo>
                    <a:lnTo>
                      <a:pt x="733" y="3996"/>
                    </a:lnTo>
                    <a:lnTo>
                      <a:pt x="774" y="3996"/>
                    </a:lnTo>
                    <a:lnTo>
                      <a:pt x="879" y="3871"/>
                    </a:lnTo>
                    <a:lnTo>
                      <a:pt x="942" y="3892"/>
                    </a:lnTo>
                    <a:lnTo>
                      <a:pt x="879" y="4059"/>
                    </a:lnTo>
                    <a:lnTo>
                      <a:pt x="774" y="4080"/>
                    </a:lnTo>
                    <a:lnTo>
                      <a:pt x="754" y="4143"/>
                    </a:lnTo>
                    <a:lnTo>
                      <a:pt x="816" y="4185"/>
                    </a:lnTo>
                    <a:lnTo>
                      <a:pt x="816" y="4268"/>
                    </a:lnTo>
                    <a:lnTo>
                      <a:pt x="921" y="4394"/>
                    </a:lnTo>
                    <a:lnTo>
                      <a:pt x="1026" y="4352"/>
                    </a:lnTo>
                    <a:lnTo>
                      <a:pt x="1067" y="4394"/>
                    </a:lnTo>
                    <a:lnTo>
                      <a:pt x="1193" y="4415"/>
                    </a:lnTo>
                    <a:lnTo>
                      <a:pt x="1256" y="4352"/>
                    </a:lnTo>
                    <a:lnTo>
                      <a:pt x="1402" y="4310"/>
                    </a:lnTo>
                    <a:lnTo>
                      <a:pt x="1381" y="4164"/>
                    </a:lnTo>
                    <a:lnTo>
                      <a:pt x="1465" y="4164"/>
                    </a:lnTo>
                    <a:lnTo>
                      <a:pt x="1507" y="4101"/>
                    </a:lnTo>
                    <a:lnTo>
                      <a:pt x="1507" y="4185"/>
                    </a:lnTo>
                    <a:lnTo>
                      <a:pt x="1486" y="4206"/>
                    </a:lnTo>
                    <a:lnTo>
                      <a:pt x="1507" y="4310"/>
                    </a:lnTo>
                    <a:lnTo>
                      <a:pt x="1570" y="4289"/>
                    </a:lnTo>
                    <a:lnTo>
                      <a:pt x="1653" y="4143"/>
                    </a:lnTo>
                    <a:lnTo>
                      <a:pt x="1695" y="4080"/>
                    </a:lnTo>
                    <a:lnTo>
                      <a:pt x="1716" y="4143"/>
                    </a:lnTo>
                    <a:lnTo>
                      <a:pt x="1695" y="4268"/>
                    </a:lnTo>
                    <a:lnTo>
                      <a:pt x="1570" y="4478"/>
                    </a:lnTo>
                    <a:lnTo>
                      <a:pt x="1486" y="4520"/>
                    </a:lnTo>
                    <a:lnTo>
                      <a:pt x="1486" y="4624"/>
                    </a:lnTo>
                    <a:lnTo>
                      <a:pt x="1611" y="4666"/>
                    </a:lnTo>
                    <a:lnTo>
                      <a:pt x="1695" y="4729"/>
                    </a:lnTo>
                    <a:lnTo>
                      <a:pt x="1800" y="4729"/>
                    </a:lnTo>
                    <a:lnTo>
                      <a:pt x="1821" y="4771"/>
                    </a:lnTo>
                    <a:lnTo>
                      <a:pt x="1967" y="4792"/>
                    </a:lnTo>
                    <a:lnTo>
                      <a:pt x="1988" y="4708"/>
                    </a:lnTo>
                    <a:lnTo>
                      <a:pt x="2114" y="4708"/>
                    </a:lnTo>
                    <a:lnTo>
                      <a:pt x="2072" y="4771"/>
                    </a:lnTo>
                    <a:lnTo>
                      <a:pt x="2093" y="4833"/>
                    </a:lnTo>
                    <a:lnTo>
                      <a:pt x="2176" y="4833"/>
                    </a:lnTo>
                    <a:lnTo>
                      <a:pt x="2239" y="4917"/>
                    </a:lnTo>
                    <a:lnTo>
                      <a:pt x="2323" y="4875"/>
                    </a:lnTo>
                    <a:lnTo>
                      <a:pt x="2302" y="4792"/>
                    </a:lnTo>
                    <a:lnTo>
                      <a:pt x="2281" y="4708"/>
                    </a:lnTo>
                    <a:lnTo>
                      <a:pt x="2344" y="4603"/>
                    </a:lnTo>
                    <a:lnTo>
                      <a:pt x="2386" y="4687"/>
                    </a:lnTo>
                    <a:lnTo>
                      <a:pt x="2344" y="4792"/>
                    </a:lnTo>
                    <a:lnTo>
                      <a:pt x="2386" y="4917"/>
                    </a:lnTo>
                    <a:lnTo>
                      <a:pt x="2448" y="4917"/>
                    </a:lnTo>
                    <a:lnTo>
                      <a:pt x="2490" y="4792"/>
                    </a:lnTo>
                    <a:lnTo>
                      <a:pt x="2532" y="4729"/>
                    </a:lnTo>
                    <a:lnTo>
                      <a:pt x="2616" y="4708"/>
                    </a:lnTo>
                    <a:lnTo>
                      <a:pt x="2616" y="4792"/>
                    </a:lnTo>
                    <a:lnTo>
                      <a:pt x="2553" y="4833"/>
                    </a:lnTo>
                    <a:lnTo>
                      <a:pt x="2553" y="4917"/>
                    </a:lnTo>
                    <a:lnTo>
                      <a:pt x="2720" y="4917"/>
                    </a:lnTo>
                    <a:lnTo>
                      <a:pt x="2804" y="4875"/>
                    </a:lnTo>
                    <a:lnTo>
                      <a:pt x="2867" y="4687"/>
                    </a:lnTo>
                    <a:lnTo>
                      <a:pt x="2909" y="4792"/>
                    </a:lnTo>
                    <a:lnTo>
                      <a:pt x="2846" y="4833"/>
                    </a:lnTo>
                    <a:lnTo>
                      <a:pt x="2846" y="4938"/>
                    </a:lnTo>
                    <a:lnTo>
                      <a:pt x="2971" y="4917"/>
                    </a:lnTo>
                    <a:lnTo>
                      <a:pt x="3013" y="4771"/>
                    </a:lnTo>
                    <a:lnTo>
                      <a:pt x="3055" y="4687"/>
                    </a:lnTo>
                    <a:lnTo>
                      <a:pt x="3055" y="4687"/>
                    </a:lnTo>
                    <a:lnTo>
                      <a:pt x="3034" y="4917"/>
                    </a:lnTo>
                    <a:lnTo>
                      <a:pt x="3055" y="5001"/>
                    </a:lnTo>
                    <a:lnTo>
                      <a:pt x="3160" y="5001"/>
                    </a:lnTo>
                    <a:lnTo>
                      <a:pt x="3327" y="5105"/>
                    </a:lnTo>
                    <a:lnTo>
                      <a:pt x="3432" y="5043"/>
                    </a:lnTo>
                    <a:lnTo>
                      <a:pt x="3495" y="5022"/>
                    </a:lnTo>
                    <a:lnTo>
                      <a:pt x="3536" y="5105"/>
                    </a:lnTo>
                    <a:lnTo>
                      <a:pt x="3662" y="5084"/>
                    </a:lnTo>
                    <a:lnTo>
                      <a:pt x="3746" y="5022"/>
                    </a:lnTo>
                    <a:lnTo>
                      <a:pt x="3746" y="4896"/>
                    </a:lnTo>
                    <a:lnTo>
                      <a:pt x="3850" y="4792"/>
                    </a:lnTo>
                    <a:lnTo>
                      <a:pt x="3892" y="4729"/>
                    </a:lnTo>
                    <a:lnTo>
                      <a:pt x="3850" y="4603"/>
                    </a:lnTo>
                    <a:lnTo>
                      <a:pt x="3871" y="4520"/>
                    </a:lnTo>
                    <a:lnTo>
                      <a:pt x="3913" y="4520"/>
                    </a:lnTo>
                    <a:lnTo>
                      <a:pt x="3955" y="4666"/>
                    </a:lnTo>
                    <a:lnTo>
                      <a:pt x="3997" y="4687"/>
                    </a:lnTo>
                    <a:lnTo>
                      <a:pt x="3997" y="4729"/>
                    </a:lnTo>
                    <a:lnTo>
                      <a:pt x="3913" y="4812"/>
                    </a:lnTo>
                    <a:lnTo>
                      <a:pt x="3871" y="4980"/>
                    </a:lnTo>
                    <a:lnTo>
                      <a:pt x="3892" y="5210"/>
                    </a:lnTo>
                    <a:lnTo>
                      <a:pt x="3997" y="5252"/>
                    </a:lnTo>
                    <a:lnTo>
                      <a:pt x="4101" y="5210"/>
                    </a:lnTo>
                    <a:lnTo>
                      <a:pt x="4122" y="5315"/>
                    </a:lnTo>
                    <a:lnTo>
                      <a:pt x="4227" y="5315"/>
                    </a:lnTo>
                    <a:lnTo>
                      <a:pt x="4269" y="5357"/>
                    </a:lnTo>
                    <a:lnTo>
                      <a:pt x="4373" y="5357"/>
                    </a:lnTo>
                    <a:lnTo>
                      <a:pt x="4583" y="5231"/>
                    </a:lnTo>
                    <a:lnTo>
                      <a:pt x="4687" y="5210"/>
                    </a:lnTo>
                    <a:lnTo>
                      <a:pt x="4855" y="5315"/>
                    </a:lnTo>
                    <a:lnTo>
                      <a:pt x="4938" y="5294"/>
                    </a:lnTo>
                    <a:lnTo>
                      <a:pt x="5022" y="5336"/>
                    </a:lnTo>
                    <a:lnTo>
                      <a:pt x="5064" y="5252"/>
                    </a:lnTo>
                    <a:lnTo>
                      <a:pt x="5064" y="5210"/>
                    </a:lnTo>
                    <a:lnTo>
                      <a:pt x="5147" y="5084"/>
                    </a:lnTo>
                    <a:lnTo>
                      <a:pt x="5231" y="5043"/>
                    </a:lnTo>
                    <a:lnTo>
                      <a:pt x="5231" y="5001"/>
                    </a:lnTo>
                    <a:lnTo>
                      <a:pt x="5168" y="4875"/>
                    </a:lnTo>
                    <a:lnTo>
                      <a:pt x="5168" y="4729"/>
                    </a:lnTo>
                    <a:lnTo>
                      <a:pt x="5231" y="4812"/>
                    </a:lnTo>
                    <a:lnTo>
                      <a:pt x="5231" y="4896"/>
                    </a:lnTo>
                    <a:lnTo>
                      <a:pt x="5336" y="5022"/>
                    </a:lnTo>
                    <a:lnTo>
                      <a:pt x="5378" y="4938"/>
                    </a:lnTo>
                    <a:lnTo>
                      <a:pt x="5524" y="4938"/>
                    </a:lnTo>
                    <a:lnTo>
                      <a:pt x="5566" y="4980"/>
                    </a:lnTo>
                    <a:lnTo>
                      <a:pt x="5587" y="4896"/>
                    </a:lnTo>
                    <a:lnTo>
                      <a:pt x="5566" y="4792"/>
                    </a:lnTo>
                    <a:lnTo>
                      <a:pt x="5566" y="4708"/>
                    </a:lnTo>
                    <a:lnTo>
                      <a:pt x="5524" y="4666"/>
                    </a:lnTo>
                    <a:lnTo>
                      <a:pt x="5378" y="4687"/>
                    </a:lnTo>
                    <a:lnTo>
                      <a:pt x="5252" y="4708"/>
                    </a:lnTo>
                    <a:lnTo>
                      <a:pt x="5231" y="4603"/>
                    </a:lnTo>
                    <a:lnTo>
                      <a:pt x="5273" y="4582"/>
                    </a:lnTo>
                    <a:lnTo>
                      <a:pt x="5336" y="4603"/>
                    </a:lnTo>
                    <a:lnTo>
                      <a:pt x="5461" y="4561"/>
                    </a:lnTo>
                    <a:lnTo>
                      <a:pt x="5545" y="4457"/>
                    </a:lnTo>
                    <a:lnTo>
                      <a:pt x="5587" y="4520"/>
                    </a:lnTo>
                    <a:lnTo>
                      <a:pt x="5671" y="4499"/>
                    </a:lnTo>
                    <a:lnTo>
                      <a:pt x="5733" y="4394"/>
                    </a:lnTo>
                    <a:lnTo>
                      <a:pt x="5691" y="4310"/>
                    </a:lnTo>
                    <a:lnTo>
                      <a:pt x="5775" y="4206"/>
                    </a:lnTo>
                    <a:lnTo>
                      <a:pt x="5754" y="4143"/>
                    </a:lnTo>
                    <a:lnTo>
                      <a:pt x="5796" y="4143"/>
                    </a:lnTo>
                    <a:lnTo>
                      <a:pt x="5838" y="4080"/>
                    </a:lnTo>
                    <a:lnTo>
                      <a:pt x="5691" y="4038"/>
                    </a:lnTo>
                    <a:lnTo>
                      <a:pt x="5566" y="4059"/>
                    </a:lnTo>
                    <a:lnTo>
                      <a:pt x="5629" y="3976"/>
                    </a:lnTo>
                    <a:lnTo>
                      <a:pt x="5691" y="3955"/>
                    </a:lnTo>
                    <a:lnTo>
                      <a:pt x="5691" y="3850"/>
                    </a:lnTo>
                    <a:lnTo>
                      <a:pt x="5587" y="3766"/>
                    </a:lnTo>
                    <a:lnTo>
                      <a:pt x="5357" y="3766"/>
                    </a:lnTo>
                    <a:lnTo>
                      <a:pt x="5336" y="3724"/>
                    </a:lnTo>
                    <a:lnTo>
                      <a:pt x="5336" y="3641"/>
                    </a:lnTo>
                    <a:lnTo>
                      <a:pt x="5378" y="3620"/>
                    </a:lnTo>
                    <a:lnTo>
                      <a:pt x="5357" y="3515"/>
                    </a:lnTo>
                    <a:lnTo>
                      <a:pt x="5168" y="3348"/>
                    </a:lnTo>
                    <a:lnTo>
                      <a:pt x="5106" y="3348"/>
                    </a:lnTo>
                    <a:lnTo>
                      <a:pt x="5001" y="3432"/>
                    </a:lnTo>
                    <a:lnTo>
                      <a:pt x="4834" y="3432"/>
                    </a:lnTo>
                    <a:lnTo>
                      <a:pt x="4687" y="3452"/>
                    </a:lnTo>
                    <a:lnTo>
                      <a:pt x="4478" y="3327"/>
                    </a:lnTo>
                    <a:lnTo>
                      <a:pt x="4436" y="3243"/>
                    </a:lnTo>
                    <a:lnTo>
                      <a:pt x="4394" y="3222"/>
                    </a:lnTo>
                    <a:lnTo>
                      <a:pt x="4290" y="3264"/>
                    </a:lnTo>
                    <a:lnTo>
                      <a:pt x="4206" y="3264"/>
                    </a:lnTo>
                    <a:lnTo>
                      <a:pt x="4122" y="3306"/>
                    </a:lnTo>
                    <a:lnTo>
                      <a:pt x="4018" y="3306"/>
                    </a:lnTo>
                    <a:lnTo>
                      <a:pt x="3976" y="3411"/>
                    </a:lnTo>
                    <a:lnTo>
                      <a:pt x="3913" y="3348"/>
                    </a:lnTo>
                    <a:lnTo>
                      <a:pt x="3808" y="3264"/>
                    </a:lnTo>
                    <a:lnTo>
                      <a:pt x="3704" y="3327"/>
                    </a:lnTo>
                    <a:lnTo>
                      <a:pt x="3578" y="3348"/>
                    </a:lnTo>
                    <a:lnTo>
                      <a:pt x="3578" y="3411"/>
                    </a:lnTo>
                    <a:lnTo>
                      <a:pt x="3536" y="3452"/>
                    </a:lnTo>
                    <a:lnTo>
                      <a:pt x="3536" y="3369"/>
                    </a:lnTo>
                    <a:lnTo>
                      <a:pt x="3474" y="3327"/>
                    </a:lnTo>
                    <a:lnTo>
                      <a:pt x="3369" y="3348"/>
                    </a:lnTo>
                    <a:lnTo>
                      <a:pt x="3139" y="3327"/>
                    </a:lnTo>
                    <a:lnTo>
                      <a:pt x="3076" y="3348"/>
                    </a:lnTo>
                    <a:lnTo>
                      <a:pt x="3160" y="3432"/>
                    </a:lnTo>
                    <a:lnTo>
                      <a:pt x="3160" y="3536"/>
                    </a:lnTo>
                    <a:lnTo>
                      <a:pt x="3264" y="3620"/>
                    </a:lnTo>
                    <a:lnTo>
                      <a:pt x="3139" y="3578"/>
                    </a:lnTo>
                    <a:lnTo>
                      <a:pt x="3076" y="3515"/>
                    </a:lnTo>
                    <a:lnTo>
                      <a:pt x="3013" y="3473"/>
                    </a:lnTo>
                    <a:lnTo>
                      <a:pt x="2867" y="3536"/>
                    </a:lnTo>
                    <a:lnTo>
                      <a:pt x="2804" y="3473"/>
                    </a:lnTo>
                    <a:lnTo>
                      <a:pt x="2930" y="3432"/>
                    </a:lnTo>
                    <a:lnTo>
                      <a:pt x="2930" y="3348"/>
                    </a:lnTo>
                    <a:lnTo>
                      <a:pt x="2804" y="3222"/>
                    </a:lnTo>
                    <a:lnTo>
                      <a:pt x="2825" y="3139"/>
                    </a:lnTo>
                    <a:lnTo>
                      <a:pt x="2762" y="3097"/>
                    </a:lnTo>
                    <a:lnTo>
                      <a:pt x="2637" y="3160"/>
                    </a:lnTo>
                    <a:lnTo>
                      <a:pt x="2658" y="3243"/>
                    </a:lnTo>
                    <a:lnTo>
                      <a:pt x="2637" y="3306"/>
                    </a:lnTo>
                    <a:lnTo>
                      <a:pt x="2532" y="3264"/>
                    </a:lnTo>
                    <a:lnTo>
                      <a:pt x="2595" y="3201"/>
                    </a:lnTo>
                    <a:lnTo>
                      <a:pt x="2553" y="3139"/>
                    </a:lnTo>
                    <a:lnTo>
                      <a:pt x="2448" y="3097"/>
                    </a:lnTo>
                    <a:lnTo>
                      <a:pt x="2406" y="3139"/>
                    </a:lnTo>
                    <a:lnTo>
                      <a:pt x="2323" y="3139"/>
                    </a:lnTo>
                    <a:lnTo>
                      <a:pt x="2344" y="3034"/>
                    </a:lnTo>
                    <a:lnTo>
                      <a:pt x="2344" y="2992"/>
                    </a:lnTo>
                    <a:lnTo>
                      <a:pt x="2323" y="2888"/>
                    </a:lnTo>
                    <a:lnTo>
                      <a:pt x="2218" y="2908"/>
                    </a:lnTo>
                    <a:lnTo>
                      <a:pt x="2093" y="3034"/>
                    </a:lnTo>
                    <a:lnTo>
                      <a:pt x="2114" y="3160"/>
                    </a:lnTo>
                    <a:lnTo>
                      <a:pt x="2030" y="3160"/>
                    </a:lnTo>
                    <a:lnTo>
                      <a:pt x="1988" y="3055"/>
                    </a:lnTo>
                    <a:lnTo>
                      <a:pt x="2030" y="2992"/>
                    </a:lnTo>
                    <a:lnTo>
                      <a:pt x="2030" y="2908"/>
                    </a:lnTo>
                    <a:lnTo>
                      <a:pt x="2093" y="2720"/>
                    </a:lnTo>
                    <a:lnTo>
                      <a:pt x="2009" y="2636"/>
                    </a:lnTo>
                    <a:lnTo>
                      <a:pt x="1883" y="2699"/>
                    </a:lnTo>
                    <a:lnTo>
                      <a:pt x="1883" y="2636"/>
                    </a:lnTo>
                    <a:lnTo>
                      <a:pt x="1988" y="2616"/>
                    </a:lnTo>
                    <a:lnTo>
                      <a:pt x="2030" y="2490"/>
                    </a:lnTo>
                    <a:lnTo>
                      <a:pt x="2009" y="2385"/>
                    </a:lnTo>
                    <a:lnTo>
                      <a:pt x="1925" y="2427"/>
                    </a:lnTo>
                    <a:lnTo>
                      <a:pt x="1862" y="2385"/>
                    </a:lnTo>
                    <a:lnTo>
                      <a:pt x="1800" y="2427"/>
                    </a:lnTo>
                    <a:lnTo>
                      <a:pt x="1695" y="2427"/>
                    </a:lnTo>
                    <a:lnTo>
                      <a:pt x="1758" y="2385"/>
                    </a:lnTo>
                    <a:lnTo>
                      <a:pt x="1758" y="2323"/>
                    </a:lnTo>
                    <a:lnTo>
                      <a:pt x="1653" y="2323"/>
                    </a:lnTo>
                    <a:lnTo>
                      <a:pt x="1590" y="2406"/>
                    </a:lnTo>
                    <a:lnTo>
                      <a:pt x="1444" y="2427"/>
                    </a:lnTo>
                    <a:lnTo>
                      <a:pt x="1444" y="2364"/>
                    </a:lnTo>
                    <a:lnTo>
                      <a:pt x="1507" y="2323"/>
                    </a:lnTo>
                    <a:lnTo>
                      <a:pt x="1570" y="2218"/>
                    </a:lnTo>
                    <a:lnTo>
                      <a:pt x="1590" y="2155"/>
                    </a:lnTo>
                    <a:lnTo>
                      <a:pt x="1674" y="2155"/>
                    </a:lnTo>
                    <a:lnTo>
                      <a:pt x="1779" y="2260"/>
                    </a:lnTo>
                    <a:lnTo>
                      <a:pt x="1925" y="2260"/>
                    </a:lnTo>
                    <a:lnTo>
                      <a:pt x="1904" y="2197"/>
                    </a:lnTo>
                    <a:lnTo>
                      <a:pt x="1800" y="2071"/>
                    </a:lnTo>
                    <a:lnTo>
                      <a:pt x="1695" y="2071"/>
                    </a:lnTo>
                    <a:lnTo>
                      <a:pt x="1758" y="2009"/>
                    </a:lnTo>
                    <a:lnTo>
                      <a:pt x="1611" y="1883"/>
                    </a:lnTo>
                    <a:lnTo>
                      <a:pt x="1507" y="1841"/>
                    </a:lnTo>
                    <a:lnTo>
                      <a:pt x="1570" y="1799"/>
                    </a:lnTo>
                    <a:lnTo>
                      <a:pt x="1590" y="1737"/>
                    </a:lnTo>
                    <a:lnTo>
                      <a:pt x="1653" y="1737"/>
                    </a:lnTo>
                    <a:lnTo>
                      <a:pt x="1695" y="1841"/>
                    </a:lnTo>
                    <a:lnTo>
                      <a:pt x="1800" y="1967"/>
                    </a:lnTo>
                    <a:lnTo>
                      <a:pt x="1967" y="1988"/>
                    </a:lnTo>
                    <a:lnTo>
                      <a:pt x="2030" y="2092"/>
                    </a:lnTo>
                    <a:lnTo>
                      <a:pt x="2114" y="2009"/>
                    </a:lnTo>
                    <a:lnTo>
                      <a:pt x="2176" y="2092"/>
                    </a:lnTo>
                    <a:lnTo>
                      <a:pt x="2344" y="2155"/>
                    </a:lnTo>
                    <a:lnTo>
                      <a:pt x="2448" y="2155"/>
                    </a:lnTo>
                    <a:lnTo>
                      <a:pt x="2511" y="2051"/>
                    </a:lnTo>
                    <a:lnTo>
                      <a:pt x="2490" y="1904"/>
                    </a:lnTo>
                    <a:lnTo>
                      <a:pt x="2239" y="1758"/>
                    </a:lnTo>
                    <a:lnTo>
                      <a:pt x="2134" y="1653"/>
                    </a:lnTo>
                    <a:lnTo>
                      <a:pt x="2072" y="1653"/>
                    </a:lnTo>
                    <a:lnTo>
                      <a:pt x="2030" y="1548"/>
                    </a:lnTo>
                    <a:lnTo>
                      <a:pt x="1925" y="1444"/>
                    </a:lnTo>
                    <a:lnTo>
                      <a:pt x="1883" y="1444"/>
                    </a:lnTo>
                    <a:lnTo>
                      <a:pt x="1821" y="1381"/>
                    </a:lnTo>
                    <a:lnTo>
                      <a:pt x="1883" y="1318"/>
                    </a:lnTo>
                    <a:lnTo>
                      <a:pt x="1967" y="1339"/>
                    </a:lnTo>
                    <a:lnTo>
                      <a:pt x="2030" y="1444"/>
                    </a:lnTo>
                    <a:lnTo>
                      <a:pt x="2114" y="1444"/>
                    </a:lnTo>
                    <a:lnTo>
                      <a:pt x="2134" y="1548"/>
                    </a:lnTo>
                    <a:lnTo>
                      <a:pt x="2197" y="1548"/>
                    </a:lnTo>
                    <a:lnTo>
                      <a:pt x="2239" y="1465"/>
                    </a:lnTo>
                    <a:lnTo>
                      <a:pt x="2197" y="1276"/>
                    </a:lnTo>
                    <a:lnTo>
                      <a:pt x="2072" y="1130"/>
                    </a:lnTo>
                    <a:lnTo>
                      <a:pt x="1988" y="1130"/>
                    </a:lnTo>
                    <a:lnTo>
                      <a:pt x="1967" y="1109"/>
                    </a:lnTo>
                    <a:lnTo>
                      <a:pt x="1821" y="1109"/>
                    </a:lnTo>
                    <a:lnTo>
                      <a:pt x="1695" y="1172"/>
                    </a:lnTo>
                    <a:lnTo>
                      <a:pt x="1590" y="1172"/>
                    </a:lnTo>
                    <a:lnTo>
                      <a:pt x="1486" y="1109"/>
                    </a:lnTo>
                    <a:lnTo>
                      <a:pt x="1402" y="1130"/>
                    </a:lnTo>
                    <a:lnTo>
                      <a:pt x="1360" y="1025"/>
                    </a:lnTo>
                    <a:lnTo>
                      <a:pt x="1235" y="1214"/>
                    </a:lnTo>
                    <a:lnTo>
                      <a:pt x="1067" y="1276"/>
                    </a:lnTo>
                    <a:lnTo>
                      <a:pt x="1046" y="1381"/>
                    </a:lnTo>
                    <a:lnTo>
                      <a:pt x="963" y="1423"/>
                    </a:lnTo>
                    <a:lnTo>
                      <a:pt x="963" y="1339"/>
                    </a:lnTo>
                    <a:lnTo>
                      <a:pt x="1046" y="1235"/>
                    </a:lnTo>
                    <a:lnTo>
                      <a:pt x="1088" y="1235"/>
                    </a:lnTo>
                    <a:lnTo>
                      <a:pt x="1339" y="1004"/>
                    </a:lnTo>
                    <a:lnTo>
                      <a:pt x="1360" y="921"/>
                    </a:lnTo>
                    <a:lnTo>
                      <a:pt x="1298" y="816"/>
                    </a:lnTo>
                    <a:lnTo>
                      <a:pt x="1298" y="544"/>
                    </a:lnTo>
                    <a:lnTo>
                      <a:pt x="1339" y="523"/>
                    </a:lnTo>
                    <a:lnTo>
                      <a:pt x="1256" y="419"/>
                    </a:lnTo>
                    <a:lnTo>
                      <a:pt x="1193" y="481"/>
                    </a:lnTo>
                    <a:lnTo>
                      <a:pt x="1088" y="481"/>
                    </a:lnTo>
                    <a:lnTo>
                      <a:pt x="1026" y="419"/>
                    </a:lnTo>
                    <a:lnTo>
                      <a:pt x="1026" y="314"/>
                    </a:lnTo>
                    <a:lnTo>
                      <a:pt x="1026" y="230"/>
                    </a:lnTo>
                    <a:lnTo>
                      <a:pt x="816" y="188"/>
                    </a:lnTo>
                    <a:lnTo>
                      <a:pt x="733" y="84"/>
                    </a:lnTo>
                    <a:lnTo>
                      <a:pt x="628" y="84"/>
                    </a:lnTo>
                    <a:lnTo>
                      <a:pt x="5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7" name="Google Shape;507;p35">
                <a:extLst>
                  <a:ext uri="{FF2B5EF4-FFF2-40B4-BE49-F238E27FC236}">
                    <a16:creationId xmlns:a16="http://schemas.microsoft.com/office/drawing/2014/main" id="{8F511D54-7174-4403-8D7E-C77E040B0958}"/>
                  </a:ext>
                </a:extLst>
              </p:cNvPr>
              <p:cNvSpPr/>
              <p:nvPr/>
            </p:nvSpPr>
            <p:spPr>
              <a:xfrm>
                <a:off x="2687175" y="1694400"/>
                <a:ext cx="33500" cy="37675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507" extrusionOk="0">
                    <a:moveTo>
                      <a:pt x="796" y="0"/>
                    </a:moveTo>
                    <a:lnTo>
                      <a:pt x="670" y="21"/>
                    </a:lnTo>
                    <a:lnTo>
                      <a:pt x="607" y="84"/>
                    </a:lnTo>
                    <a:lnTo>
                      <a:pt x="691" y="147"/>
                    </a:lnTo>
                    <a:lnTo>
                      <a:pt x="691" y="231"/>
                    </a:lnTo>
                    <a:lnTo>
                      <a:pt x="628" y="210"/>
                    </a:lnTo>
                    <a:lnTo>
                      <a:pt x="565" y="147"/>
                    </a:lnTo>
                    <a:lnTo>
                      <a:pt x="461" y="126"/>
                    </a:lnTo>
                    <a:lnTo>
                      <a:pt x="419" y="210"/>
                    </a:lnTo>
                    <a:lnTo>
                      <a:pt x="524" y="210"/>
                    </a:lnTo>
                    <a:lnTo>
                      <a:pt x="565" y="251"/>
                    </a:lnTo>
                    <a:lnTo>
                      <a:pt x="524" y="293"/>
                    </a:lnTo>
                    <a:lnTo>
                      <a:pt x="398" y="314"/>
                    </a:lnTo>
                    <a:lnTo>
                      <a:pt x="356" y="335"/>
                    </a:lnTo>
                    <a:lnTo>
                      <a:pt x="398" y="440"/>
                    </a:lnTo>
                    <a:lnTo>
                      <a:pt x="419" y="461"/>
                    </a:lnTo>
                    <a:lnTo>
                      <a:pt x="419" y="523"/>
                    </a:lnTo>
                    <a:lnTo>
                      <a:pt x="293" y="461"/>
                    </a:lnTo>
                    <a:lnTo>
                      <a:pt x="168" y="503"/>
                    </a:lnTo>
                    <a:lnTo>
                      <a:pt x="84" y="565"/>
                    </a:lnTo>
                    <a:lnTo>
                      <a:pt x="42" y="712"/>
                    </a:lnTo>
                    <a:lnTo>
                      <a:pt x="0" y="733"/>
                    </a:lnTo>
                    <a:lnTo>
                      <a:pt x="0" y="754"/>
                    </a:lnTo>
                    <a:lnTo>
                      <a:pt x="63" y="754"/>
                    </a:lnTo>
                    <a:lnTo>
                      <a:pt x="42" y="837"/>
                    </a:lnTo>
                    <a:lnTo>
                      <a:pt x="42" y="879"/>
                    </a:lnTo>
                    <a:lnTo>
                      <a:pt x="63" y="921"/>
                    </a:lnTo>
                    <a:lnTo>
                      <a:pt x="147" y="816"/>
                    </a:lnTo>
                    <a:lnTo>
                      <a:pt x="168" y="837"/>
                    </a:lnTo>
                    <a:lnTo>
                      <a:pt x="105" y="963"/>
                    </a:lnTo>
                    <a:lnTo>
                      <a:pt x="147" y="1026"/>
                    </a:lnTo>
                    <a:lnTo>
                      <a:pt x="210" y="1067"/>
                    </a:lnTo>
                    <a:lnTo>
                      <a:pt x="272" y="1047"/>
                    </a:lnTo>
                    <a:lnTo>
                      <a:pt x="293" y="1067"/>
                    </a:lnTo>
                    <a:lnTo>
                      <a:pt x="314" y="1151"/>
                    </a:lnTo>
                    <a:lnTo>
                      <a:pt x="356" y="1151"/>
                    </a:lnTo>
                    <a:lnTo>
                      <a:pt x="398" y="1088"/>
                    </a:lnTo>
                    <a:lnTo>
                      <a:pt x="461" y="1130"/>
                    </a:lnTo>
                    <a:lnTo>
                      <a:pt x="461" y="1256"/>
                    </a:lnTo>
                    <a:lnTo>
                      <a:pt x="482" y="1298"/>
                    </a:lnTo>
                    <a:lnTo>
                      <a:pt x="586" y="1277"/>
                    </a:lnTo>
                    <a:lnTo>
                      <a:pt x="607" y="1402"/>
                    </a:lnTo>
                    <a:lnTo>
                      <a:pt x="712" y="1402"/>
                    </a:lnTo>
                    <a:lnTo>
                      <a:pt x="837" y="1486"/>
                    </a:lnTo>
                    <a:lnTo>
                      <a:pt x="942" y="1486"/>
                    </a:lnTo>
                    <a:lnTo>
                      <a:pt x="1005" y="1507"/>
                    </a:lnTo>
                    <a:lnTo>
                      <a:pt x="1026" y="1486"/>
                    </a:lnTo>
                    <a:lnTo>
                      <a:pt x="1005" y="1402"/>
                    </a:lnTo>
                    <a:lnTo>
                      <a:pt x="1088" y="1381"/>
                    </a:lnTo>
                    <a:lnTo>
                      <a:pt x="1151" y="1235"/>
                    </a:lnTo>
                    <a:lnTo>
                      <a:pt x="1130" y="1088"/>
                    </a:lnTo>
                    <a:lnTo>
                      <a:pt x="1214" y="942"/>
                    </a:lnTo>
                    <a:lnTo>
                      <a:pt x="1235" y="921"/>
                    </a:lnTo>
                    <a:lnTo>
                      <a:pt x="1319" y="712"/>
                    </a:lnTo>
                    <a:lnTo>
                      <a:pt x="1319" y="565"/>
                    </a:lnTo>
                    <a:lnTo>
                      <a:pt x="1340" y="523"/>
                    </a:lnTo>
                    <a:lnTo>
                      <a:pt x="1319" y="419"/>
                    </a:lnTo>
                    <a:lnTo>
                      <a:pt x="1235" y="335"/>
                    </a:lnTo>
                    <a:lnTo>
                      <a:pt x="1235" y="210"/>
                    </a:lnTo>
                    <a:lnTo>
                      <a:pt x="1193" y="147"/>
                    </a:lnTo>
                    <a:lnTo>
                      <a:pt x="1151" y="42"/>
                    </a:lnTo>
                    <a:lnTo>
                      <a:pt x="1005" y="0"/>
                    </a:lnTo>
                    <a:lnTo>
                      <a:pt x="900" y="42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8" name="Google Shape;508;p35">
                <a:extLst>
                  <a:ext uri="{FF2B5EF4-FFF2-40B4-BE49-F238E27FC236}">
                    <a16:creationId xmlns:a16="http://schemas.microsoft.com/office/drawing/2014/main" id="{4AE3406C-3181-4685-9CF3-F25E5E233EC3}"/>
                  </a:ext>
                </a:extLst>
              </p:cNvPr>
              <p:cNvSpPr/>
              <p:nvPr/>
            </p:nvSpPr>
            <p:spPr>
              <a:xfrm>
                <a:off x="2605050" y="1520200"/>
                <a:ext cx="42400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1047" extrusionOk="0">
                    <a:moveTo>
                      <a:pt x="1570" y="1"/>
                    </a:moveTo>
                    <a:lnTo>
                      <a:pt x="1486" y="64"/>
                    </a:lnTo>
                    <a:lnTo>
                      <a:pt x="1256" y="64"/>
                    </a:lnTo>
                    <a:lnTo>
                      <a:pt x="1130" y="168"/>
                    </a:lnTo>
                    <a:lnTo>
                      <a:pt x="963" y="168"/>
                    </a:lnTo>
                    <a:lnTo>
                      <a:pt x="921" y="189"/>
                    </a:lnTo>
                    <a:lnTo>
                      <a:pt x="816" y="105"/>
                    </a:lnTo>
                    <a:lnTo>
                      <a:pt x="712" y="84"/>
                    </a:lnTo>
                    <a:lnTo>
                      <a:pt x="356" y="189"/>
                    </a:lnTo>
                    <a:lnTo>
                      <a:pt x="126" y="189"/>
                    </a:lnTo>
                    <a:lnTo>
                      <a:pt x="105" y="273"/>
                    </a:lnTo>
                    <a:lnTo>
                      <a:pt x="0" y="377"/>
                    </a:lnTo>
                    <a:lnTo>
                      <a:pt x="0" y="482"/>
                    </a:lnTo>
                    <a:lnTo>
                      <a:pt x="105" y="461"/>
                    </a:lnTo>
                    <a:lnTo>
                      <a:pt x="231" y="461"/>
                    </a:lnTo>
                    <a:lnTo>
                      <a:pt x="314" y="419"/>
                    </a:lnTo>
                    <a:lnTo>
                      <a:pt x="398" y="461"/>
                    </a:lnTo>
                    <a:lnTo>
                      <a:pt x="503" y="461"/>
                    </a:lnTo>
                    <a:lnTo>
                      <a:pt x="565" y="503"/>
                    </a:lnTo>
                    <a:lnTo>
                      <a:pt x="503" y="587"/>
                    </a:lnTo>
                    <a:lnTo>
                      <a:pt x="544" y="712"/>
                    </a:lnTo>
                    <a:lnTo>
                      <a:pt x="628" y="817"/>
                    </a:lnTo>
                    <a:lnTo>
                      <a:pt x="712" y="712"/>
                    </a:lnTo>
                    <a:lnTo>
                      <a:pt x="712" y="628"/>
                    </a:lnTo>
                    <a:lnTo>
                      <a:pt x="754" y="587"/>
                    </a:lnTo>
                    <a:lnTo>
                      <a:pt x="858" y="712"/>
                    </a:lnTo>
                    <a:lnTo>
                      <a:pt x="837" y="838"/>
                    </a:lnTo>
                    <a:lnTo>
                      <a:pt x="984" y="1005"/>
                    </a:lnTo>
                    <a:lnTo>
                      <a:pt x="1088" y="984"/>
                    </a:lnTo>
                    <a:lnTo>
                      <a:pt x="1151" y="1047"/>
                    </a:lnTo>
                    <a:lnTo>
                      <a:pt x="1360" y="1047"/>
                    </a:lnTo>
                    <a:lnTo>
                      <a:pt x="1465" y="942"/>
                    </a:lnTo>
                    <a:lnTo>
                      <a:pt x="1591" y="900"/>
                    </a:lnTo>
                    <a:lnTo>
                      <a:pt x="1674" y="670"/>
                    </a:lnTo>
                    <a:lnTo>
                      <a:pt x="1591" y="503"/>
                    </a:lnTo>
                    <a:lnTo>
                      <a:pt x="1695" y="356"/>
                    </a:lnTo>
                    <a:lnTo>
                      <a:pt x="1695" y="273"/>
                    </a:lnTo>
                    <a:lnTo>
                      <a:pt x="1612" y="147"/>
                    </a:lnTo>
                    <a:lnTo>
                      <a:pt x="1653" y="64"/>
                    </a:lnTo>
                    <a:lnTo>
                      <a:pt x="157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9" name="Google Shape;509;p35">
                <a:extLst>
                  <a:ext uri="{FF2B5EF4-FFF2-40B4-BE49-F238E27FC236}">
                    <a16:creationId xmlns:a16="http://schemas.microsoft.com/office/drawing/2014/main" id="{04EFD72D-8A1B-45C5-8DBE-690C000A77C4}"/>
                  </a:ext>
                </a:extLst>
              </p:cNvPr>
              <p:cNvSpPr/>
              <p:nvPr/>
            </p:nvSpPr>
            <p:spPr>
              <a:xfrm>
                <a:off x="2443425" y="1547400"/>
                <a:ext cx="1098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2428" extrusionOk="0">
                    <a:moveTo>
                      <a:pt x="4268" y="1"/>
                    </a:moveTo>
                    <a:lnTo>
                      <a:pt x="4185" y="43"/>
                    </a:lnTo>
                    <a:lnTo>
                      <a:pt x="4059" y="105"/>
                    </a:lnTo>
                    <a:lnTo>
                      <a:pt x="4059" y="252"/>
                    </a:lnTo>
                    <a:lnTo>
                      <a:pt x="4038" y="336"/>
                    </a:lnTo>
                    <a:lnTo>
                      <a:pt x="4059" y="377"/>
                    </a:lnTo>
                    <a:lnTo>
                      <a:pt x="3955" y="419"/>
                    </a:lnTo>
                    <a:lnTo>
                      <a:pt x="3934" y="315"/>
                    </a:lnTo>
                    <a:lnTo>
                      <a:pt x="3892" y="315"/>
                    </a:lnTo>
                    <a:lnTo>
                      <a:pt x="3871" y="377"/>
                    </a:lnTo>
                    <a:lnTo>
                      <a:pt x="3829" y="440"/>
                    </a:lnTo>
                    <a:lnTo>
                      <a:pt x="3766" y="357"/>
                    </a:lnTo>
                    <a:lnTo>
                      <a:pt x="3745" y="168"/>
                    </a:lnTo>
                    <a:lnTo>
                      <a:pt x="3641" y="64"/>
                    </a:lnTo>
                    <a:lnTo>
                      <a:pt x="3578" y="64"/>
                    </a:lnTo>
                    <a:lnTo>
                      <a:pt x="3557" y="126"/>
                    </a:lnTo>
                    <a:lnTo>
                      <a:pt x="3432" y="126"/>
                    </a:lnTo>
                    <a:lnTo>
                      <a:pt x="3306" y="64"/>
                    </a:lnTo>
                    <a:lnTo>
                      <a:pt x="3222" y="64"/>
                    </a:lnTo>
                    <a:lnTo>
                      <a:pt x="2992" y="43"/>
                    </a:lnTo>
                    <a:lnTo>
                      <a:pt x="2846" y="126"/>
                    </a:lnTo>
                    <a:lnTo>
                      <a:pt x="2804" y="231"/>
                    </a:lnTo>
                    <a:lnTo>
                      <a:pt x="2741" y="315"/>
                    </a:lnTo>
                    <a:lnTo>
                      <a:pt x="2699" y="273"/>
                    </a:lnTo>
                    <a:lnTo>
                      <a:pt x="2636" y="273"/>
                    </a:lnTo>
                    <a:lnTo>
                      <a:pt x="2364" y="482"/>
                    </a:lnTo>
                    <a:lnTo>
                      <a:pt x="2281" y="566"/>
                    </a:lnTo>
                    <a:lnTo>
                      <a:pt x="2197" y="566"/>
                    </a:lnTo>
                    <a:lnTo>
                      <a:pt x="2051" y="670"/>
                    </a:lnTo>
                    <a:lnTo>
                      <a:pt x="1946" y="691"/>
                    </a:lnTo>
                    <a:lnTo>
                      <a:pt x="1862" y="775"/>
                    </a:lnTo>
                    <a:lnTo>
                      <a:pt x="1841" y="859"/>
                    </a:lnTo>
                    <a:lnTo>
                      <a:pt x="1653" y="859"/>
                    </a:lnTo>
                    <a:lnTo>
                      <a:pt x="1590" y="880"/>
                    </a:lnTo>
                    <a:lnTo>
                      <a:pt x="1465" y="859"/>
                    </a:lnTo>
                    <a:lnTo>
                      <a:pt x="1423" y="901"/>
                    </a:lnTo>
                    <a:lnTo>
                      <a:pt x="1339" y="901"/>
                    </a:lnTo>
                    <a:lnTo>
                      <a:pt x="1151" y="1068"/>
                    </a:lnTo>
                    <a:lnTo>
                      <a:pt x="1025" y="1152"/>
                    </a:lnTo>
                    <a:lnTo>
                      <a:pt x="900" y="1089"/>
                    </a:lnTo>
                    <a:lnTo>
                      <a:pt x="795" y="1152"/>
                    </a:lnTo>
                    <a:lnTo>
                      <a:pt x="523" y="1193"/>
                    </a:lnTo>
                    <a:lnTo>
                      <a:pt x="398" y="1382"/>
                    </a:lnTo>
                    <a:lnTo>
                      <a:pt x="314" y="1382"/>
                    </a:lnTo>
                    <a:lnTo>
                      <a:pt x="167" y="1403"/>
                    </a:lnTo>
                    <a:lnTo>
                      <a:pt x="105" y="1528"/>
                    </a:lnTo>
                    <a:lnTo>
                      <a:pt x="209" y="1528"/>
                    </a:lnTo>
                    <a:lnTo>
                      <a:pt x="272" y="1591"/>
                    </a:lnTo>
                    <a:lnTo>
                      <a:pt x="167" y="1591"/>
                    </a:lnTo>
                    <a:lnTo>
                      <a:pt x="126" y="1633"/>
                    </a:lnTo>
                    <a:lnTo>
                      <a:pt x="209" y="1717"/>
                    </a:lnTo>
                    <a:lnTo>
                      <a:pt x="188" y="1779"/>
                    </a:lnTo>
                    <a:lnTo>
                      <a:pt x="0" y="1842"/>
                    </a:lnTo>
                    <a:lnTo>
                      <a:pt x="0" y="1905"/>
                    </a:lnTo>
                    <a:lnTo>
                      <a:pt x="126" y="1926"/>
                    </a:lnTo>
                    <a:lnTo>
                      <a:pt x="230" y="1905"/>
                    </a:lnTo>
                    <a:lnTo>
                      <a:pt x="293" y="1821"/>
                    </a:lnTo>
                    <a:lnTo>
                      <a:pt x="377" y="1800"/>
                    </a:lnTo>
                    <a:lnTo>
                      <a:pt x="481" y="1842"/>
                    </a:lnTo>
                    <a:lnTo>
                      <a:pt x="586" y="1989"/>
                    </a:lnTo>
                    <a:lnTo>
                      <a:pt x="586" y="2114"/>
                    </a:lnTo>
                    <a:lnTo>
                      <a:pt x="691" y="2156"/>
                    </a:lnTo>
                    <a:lnTo>
                      <a:pt x="732" y="2114"/>
                    </a:lnTo>
                    <a:lnTo>
                      <a:pt x="732" y="2009"/>
                    </a:lnTo>
                    <a:lnTo>
                      <a:pt x="753" y="1989"/>
                    </a:lnTo>
                    <a:lnTo>
                      <a:pt x="816" y="1821"/>
                    </a:lnTo>
                    <a:lnTo>
                      <a:pt x="858" y="1821"/>
                    </a:lnTo>
                    <a:lnTo>
                      <a:pt x="1004" y="1779"/>
                    </a:lnTo>
                    <a:lnTo>
                      <a:pt x="1067" y="1800"/>
                    </a:lnTo>
                    <a:lnTo>
                      <a:pt x="1046" y="1884"/>
                    </a:lnTo>
                    <a:lnTo>
                      <a:pt x="942" y="1926"/>
                    </a:lnTo>
                    <a:lnTo>
                      <a:pt x="900" y="2093"/>
                    </a:lnTo>
                    <a:lnTo>
                      <a:pt x="942" y="2156"/>
                    </a:lnTo>
                    <a:lnTo>
                      <a:pt x="858" y="2240"/>
                    </a:lnTo>
                    <a:lnTo>
                      <a:pt x="816" y="2323"/>
                    </a:lnTo>
                    <a:lnTo>
                      <a:pt x="858" y="2407"/>
                    </a:lnTo>
                    <a:lnTo>
                      <a:pt x="921" y="2323"/>
                    </a:lnTo>
                    <a:lnTo>
                      <a:pt x="1004" y="2344"/>
                    </a:lnTo>
                    <a:lnTo>
                      <a:pt x="1004" y="2428"/>
                    </a:lnTo>
                    <a:lnTo>
                      <a:pt x="1046" y="2428"/>
                    </a:lnTo>
                    <a:lnTo>
                      <a:pt x="1235" y="2323"/>
                    </a:lnTo>
                    <a:lnTo>
                      <a:pt x="1318" y="2219"/>
                    </a:lnTo>
                    <a:lnTo>
                      <a:pt x="1381" y="2240"/>
                    </a:lnTo>
                    <a:lnTo>
                      <a:pt x="1444" y="2135"/>
                    </a:lnTo>
                    <a:lnTo>
                      <a:pt x="1444" y="2009"/>
                    </a:lnTo>
                    <a:lnTo>
                      <a:pt x="1527" y="2009"/>
                    </a:lnTo>
                    <a:lnTo>
                      <a:pt x="1590" y="1905"/>
                    </a:lnTo>
                    <a:lnTo>
                      <a:pt x="1590" y="1779"/>
                    </a:lnTo>
                    <a:lnTo>
                      <a:pt x="1653" y="1717"/>
                    </a:lnTo>
                    <a:lnTo>
                      <a:pt x="1674" y="1779"/>
                    </a:lnTo>
                    <a:lnTo>
                      <a:pt x="1653" y="1842"/>
                    </a:lnTo>
                    <a:lnTo>
                      <a:pt x="1674" y="1926"/>
                    </a:lnTo>
                    <a:lnTo>
                      <a:pt x="1653" y="2051"/>
                    </a:lnTo>
                    <a:lnTo>
                      <a:pt x="1674" y="2198"/>
                    </a:lnTo>
                    <a:lnTo>
                      <a:pt x="1737" y="2198"/>
                    </a:lnTo>
                    <a:lnTo>
                      <a:pt x="1841" y="2051"/>
                    </a:lnTo>
                    <a:lnTo>
                      <a:pt x="1862" y="1926"/>
                    </a:lnTo>
                    <a:lnTo>
                      <a:pt x="1883" y="1884"/>
                    </a:lnTo>
                    <a:lnTo>
                      <a:pt x="1967" y="1842"/>
                    </a:lnTo>
                    <a:lnTo>
                      <a:pt x="2092" y="1696"/>
                    </a:lnTo>
                    <a:lnTo>
                      <a:pt x="2113" y="1570"/>
                    </a:lnTo>
                    <a:lnTo>
                      <a:pt x="2092" y="1465"/>
                    </a:lnTo>
                    <a:lnTo>
                      <a:pt x="2155" y="1361"/>
                    </a:lnTo>
                    <a:lnTo>
                      <a:pt x="2197" y="1486"/>
                    </a:lnTo>
                    <a:lnTo>
                      <a:pt x="2406" y="1361"/>
                    </a:lnTo>
                    <a:lnTo>
                      <a:pt x="2469" y="1193"/>
                    </a:lnTo>
                    <a:lnTo>
                      <a:pt x="2490" y="1089"/>
                    </a:lnTo>
                    <a:lnTo>
                      <a:pt x="2595" y="1068"/>
                    </a:lnTo>
                    <a:lnTo>
                      <a:pt x="2636" y="1047"/>
                    </a:lnTo>
                    <a:lnTo>
                      <a:pt x="2720" y="1089"/>
                    </a:lnTo>
                    <a:lnTo>
                      <a:pt x="2825" y="984"/>
                    </a:lnTo>
                    <a:lnTo>
                      <a:pt x="2888" y="1047"/>
                    </a:lnTo>
                    <a:lnTo>
                      <a:pt x="2825" y="1256"/>
                    </a:lnTo>
                    <a:lnTo>
                      <a:pt x="2678" y="1403"/>
                    </a:lnTo>
                    <a:lnTo>
                      <a:pt x="2636" y="1507"/>
                    </a:lnTo>
                    <a:lnTo>
                      <a:pt x="2574" y="1591"/>
                    </a:lnTo>
                    <a:lnTo>
                      <a:pt x="2574" y="1633"/>
                    </a:lnTo>
                    <a:lnTo>
                      <a:pt x="2469" y="1696"/>
                    </a:lnTo>
                    <a:lnTo>
                      <a:pt x="2323" y="1926"/>
                    </a:lnTo>
                    <a:lnTo>
                      <a:pt x="2323" y="1989"/>
                    </a:lnTo>
                    <a:lnTo>
                      <a:pt x="2385" y="2093"/>
                    </a:lnTo>
                    <a:lnTo>
                      <a:pt x="2364" y="2198"/>
                    </a:lnTo>
                    <a:lnTo>
                      <a:pt x="2427" y="2219"/>
                    </a:lnTo>
                    <a:lnTo>
                      <a:pt x="2532" y="2261"/>
                    </a:lnTo>
                    <a:lnTo>
                      <a:pt x="2616" y="2198"/>
                    </a:lnTo>
                    <a:lnTo>
                      <a:pt x="2720" y="2135"/>
                    </a:lnTo>
                    <a:lnTo>
                      <a:pt x="2741" y="2030"/>
                    </a:lnTo>
                    <a:lnTo>
                      <a:pt x="2741" y="1926"/>
                    </a:lnTo>
                    <a:lnTo>
                      <a:pt x="2825" y="1842"/>
                    </a:lnTo>
                    <a:lnTo>
                      <a:pt x="2888" y="1737"/>
                    </a:lnTo>
                    <a:lnTo>
                      <a:pt x="2950" y="1737"/>
                    </a:lnTo>
                    <a:lnTo>
                      <a:pt x="3013" y="1717"/>
                    </a:lnTo>
                    <a:lnTo>
                      <a:pt x="3097" y="1779"/>
                    </a:lnTo>
                    <a:lnTo>
                      <a:pt x="3201" y="1779"/>
                    </a:lnTo>
                    <a:lnTo>
                      <a:pt x="3243" y="1717"/>
                    </a:lnTo>
                    <a:lnTo>
                      <a:pt x="3432" y="1717"/>
                    </a:lnTo>
                    <a:lnTo>
                      <a:pt x="3515" y="1612"/>
                    </a:lnTo>
                    <a:lnTo>
                      <a:pt x="3557" y="1403"/>
                    </a:lnTo>
                    <a:lnTo>
                      <a:pt x="3662" y="1256"/>
                    </a:lnTo>
                    <a:lnTo>
                      <a:pt x="3662" y="1152"/>
                    </a:lnTo>
                    <a:lnTo>
                      <a:pt x="3683" y="1089"/>
                    </a:lnTo>
                    <a:lnTo>
                      <a:pt x="3766" y="1214"/>
                    </a:lnTo>
                    <a:lnTo>
                      <a:pt x="3871" y="1256"/>
                    </a:lnTo>
                    <a:lnTo>
                      <a:pt x="3892" y="1193"/>
                    </a:lnTo>
                    <a:lnTo>
                      <a:pt x="3892" y="1110"/>
                    </a:lnTo>
                    <a:lnTo>
                      <a:pt x="3787" y="963"/>
                    </a:lnTo>
                    <a:lnTo>
                      <a:pt x="3787" y="880"/>
                    </a:lnTo>
                    <a:lnTo>
                      <a:pt x="3934" y="775"/>
                    </a:lnTo>
                    <a:lnTo>
                      <a:pt x="4038" y="754"/>
                    </a:lnTo>
                    <a:lnTo>
                      <a:pt x="4143" y="691"/>
                    </a:lnTo>
                    <a:lnTo>
                      <a:pt x="4206" y="733"/>
                    </a:lnTo>
                    <a:lnTo>
                      <a:pt x="4289" y="733"/>
                    </a:lnTo>
                    <a:lnTo>
                      <a:pt x="4394" y="587"/>
                    </a:lnTo>
                    <a:lnTo>
                      <a:pt x="4373" y="524"/>
                    </a:lnTo>
                    <a:lnTo>
                      <a:pt x="4352" y="273"/>
                    </a:lnTo>
                    <a:lnTo>
                      <a:pt x="4373" y="231"/>
                    </a:lnTo>
                    <a:lnTo>
                      <a:pt x="4352" y="168"/>
                    </a:lnTo>
                    <a:lnTo>
                      <a:pt x="4352" y="22"/>
                    </a:lnTo>
                    <a:lnTo>
                      <a:pt x="42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0" name="Google Shape;510;p35">
                <a:extLst>
                  <a:ext uri="{FF2B5EF4-FFF2-40B4-BE49-F238E27FC236}">
                    <a16:creationId xmlns:a16="http://schemas.microsoft.com/office/drawing/2014/main" id="{5C18CBC1-08E7-42DF-AEEB-B35C54E55132}"/>
                  </a:ext>
                </a:extLst>
              </p:cNvPr>
              <p:cNvSpPr/>
              <p:nvPr/>
            </p:nvSpPr>
            <p:spPr>
              <a:xfrm>
                <a:off x="2580975" y="1547400"/>
                <a:ext cx="481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1299" extrusionOk="0">
                    <a:moveTo>
                      <a:pt x="796" y="1"/>
                    </a:moveTo>
                    <a:lnTo>
                      <a:pt x="524" y="43"/>
                    </a:lnTo>
                    <a:lnTo>
                      <a:pt x="440" y="43"/>
                    </a:lnTo>
                    <a:lnTo>
                      <a:pt x="336" y="126"/>
                    </a:lnTo>
                    <a:lnTo>
                      <a:pt x="231" y="168"/>
                    </a:lnTo>
                    <a:lnTo>
                      <a:pt x="210" y="315"/>
                    </a:lnTo>
                    <a:lnTo>
                      <a:pt x="64" y="419"/>
                    </a:lnTo>
                    <a:lnTo>
                      <a:pt x="64" y="524"/>
                    </a:lnTo>
                    <a:lnTo>
                      <a:pt x="1" y="629"/>
                    </a:lnTo>
                    <a:lnTo>
                      <a:pt x="22" y="754"/>
                    </a:lnTo>
                    <a:lnTo>
                      <a:pt x="22" y="880"/>
                    </a:lnTo>
                    <a:lnTo>
                      <a:pt x="106" y="880"/>
                    </a:lnTo>
                    <a:lnTo>
                      <a:pt x="231" y="963"/>
                    </a:lnTo>
                    <a:lnTo>
                      <a:pt x="315" y="1110"/>
                    </a:lnTo>
                    <a:lnTo>
                      <a:pt x="231" y="1193"/>
                    </a:lnTo>
                    <a:lnTo>
                      <a:pt x="252" y="1214"/>
                    </a:lnTo>
                    <a:lnTo>
                      <a:pt x="378" y="1214"/>
                    </a:lnTo>
                    <a:lnTo>
                      <a:pt x="524" y="1256"/>
                    </a:lnTo>
                    <a:lnTo>
                      <a:pt x="566" y="1214"/>
                    </a:lnTo>
                    <a:lnTo>
                      <a:pt x="691" y="1298"/>
                    </a:lnTo>
                    <a:lnTo>
                      <a:pt x="838" y="1298"/>
                    </a:lnTo>
                    <a:lnTo>
                      <a:pt x="943" y="1256"/>
                    </a:lnTo>
                    <a:lnTo>
                      <a:pt x="1068" y="1256"/>
                    </a:lnTo>
                    <a:lnTo>
                      <a:pt x="1110" y="1152"/>
                    </a:lnTo>
                    <a:lnTo>
                      <a:pt x="1110" y="1089"/>
                    </a:lnTo>
                    <a:lnTo>
                      <a:pt x="1215" y="1068"/>
                    </a:lnTo>
                    <a:lnTo>
                      <a:pt x="1256" y="984"/>
                    </a:lnTo>
                    <a:lnTo>
                      <a:pt x="1403" y="796"/>
                    </a:lnTo>
                    <a:lnTo>
                      <a:pt x="1382" y="733"/>
                    </a:lnTo>
                    <a:lnTo>
                      <a:pt x="1319" y="754"/>
                    </a:lnTo>
                    <a:lnTo>
                      <a:pt x="1215" y="733"/>
                    </a:lnTo>
                    <a:lnTo>
                      <a:pt x="1215" y="670"/>
                    </a:lnTo>
                    <a:lnTo>
                      <a:pt x="1361" y="545"/>
                    </a:lnTo>
                    <a:lnTo>
                      <a:pt x="1466" y="545"/>
                    </a:lnTo>
                    <a:lnTo>
                      <a:pt x="1738" y="440"/>
                    </a:lnTo>
                    <a:lnTo>
                      <a:pt x="1821" y="461"/>
                    </a:lnTo>
                    <a:lnTo>
                      <a:pt x="1926" y="273"/>
                    </a:lnTo>
                    <a:lnTo>
                      <a:pt x="1905" y="231"/>
                    </a:lnTo>
                    <a:lnTo>
                      <a:pt x="1779" y="210"/>
                    </a:lnTo>
                    <a:lnTo>
                      <a:pt x="1717" y="147"/>
                    </a:lnTo>
                    <a:lnTo>
                      <a:pt x="1591" y="126"/>
                    </a:lnTo>
                    <a:lnTo>
                      <a:pt x="1424" y="126"/>
                    </a:lnTo>
                    <a:lnTo>
                      <a:pt x="1403" y="105"/>
                    </a:lnTo>
                    <a:lnTo>
                      <a:pt x="1256" y="43"/>
                    </a:lnTo>
                    <a:lnTo>
                      <a:pt x="1173" y="64"/>
                    </a:lnTo>
                    <a:lnTo>
                      <a:pt x="1047" y="64"/>
                    </a:lnTo>
                    <a:lnTo>
                      <a:pt x="963" y="43"/>
                    </a:lnTo>
                    <a:lnTo>
                      <a:pt x="859" y="43"/>
                    </a:lnTo>
                    <a:lnTo>
                      <a:pt x="79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1" name="Google Shape;511;p35">
                <a:extLst>
                  <a:ext uri="{FF2B5EF4-FFF2-40B4-BE49-F238E27FC236}">
                    <a16:creationId xmlns:a16="http://schemas.microsoft.com/office/drawing/2014/main" id="{DD8941C9-03AE-4364-B230-C98E158F6A1E}"/>
                  </a:ext>
                </a:extLst>
              </p:cNvPr>
              <p:cNvSpPr/>
              <p:nvPr/>
            </p:nvSpPr>
            <p:spPr>
              <a:xfrm>
                <a:off x="2474800" y="1600250"/>
                <a:ext cx="142825" cy="88425"/>
              </a:xfrm>
              <a:custGeom>
                <a:avLst/>
                <a:gdLst/>
                <a:ahLst/>
                <a:cxnLst/>
                <a:rect l="l" t="t" r="r" b="b"/>
                <a:pathLst>
                  <a:path w="5713" h="3537" extrusionOk="0">
                    <a:moveTo>
                      <a:pt x="2177" y="0"/>
                    </a:moveTo>
                    <a:lnTo>
                      <a:pt x="1863" y="84"/>
                    </a:lnTo>
                    <a:lnTo>
                      <a:pt x="1800" y="126"/>
                    </a:lnTo>
                    <a:lnTo>
                      <a:pt x="1863" y="188"/>
                    </a:lnTo>
                    <a:lnTo>
                      <a:pt x="1863" y="293"/>
                    </a:lnTo>
                    <a:lnTo>
                      <a:pt x="1988" y="356"/>
                    </a:lnTo>
                    <a:lnTo>
                      <a:pt x="2051" y="460"/>
                    </a:lnTo>
                    <a:lnTo>
                      <a:pt x="1967" y="439"/>
                    </a:lnTo>
                    <a:lnTo>
                      <a:pt x="1842" y="335"/>
                    </a:lnTo>
                    <a:lnTo>
                      <a:pt x="1758" y="335"/>
                    </a:lnTo>
                    <a:lnTo>
                      <a:pt x="1695" y="293"/>
                    </a:lnTo>
                    <a:lnTo>
                      <a:pt x="1591" y="293"/>
                    </a:lnTo>
                    <a:lnTo>
                      <a:pt x="1465" y="335"/>
                    </a:lnTo>
                    <a:lnTo>
                      <a:pt x="1381" y="335"/>
                    </a:lnTo>
                    <a:lnTo>
                      <a:pt x="1319" y="398"/>
                    </a:lnTo>
                    <a:lnTo>
                      <a:pt x="1256" y="502"/>
                    </a:lnTo>
                    <a:lnTo>
                      <a:pt x="1130" y="607"/>
                    </a:lnTo>
                    <a:lnTo>
                      <a:pt x="1214" y="711"/>
                    </a:lnTo>
                    <a:lnTo>
                      <a:pt x="1444" y="753"/>
                    </a:lnTo>
                    <a:lnTo>
                      <a:pt x="1549" y="753"/>
                    </a:lnTo>
                    <a:lnTo>
                      <a:pt x="1653" y="837"/>
                    </a:lnTo>
                    <a:lnTo>
                      <a:pt x="1737" y="837"/>
                    </a:lnTo>
                    <a:lnTo>
                      <a:pt x="1758" y="879"/>
                    </a:lnTo>
                    <a:lnTo>
                      <a:pt x="1695" y="921"/>
                    </a:lnTo>
                    <a:lnTo>
                      <a:pt x="1570" y="879"/>
                    </a:lnTo>
                    <a:lnTo>
                      <a:pt x="1319" y="858"/>
                    </a:lnTo>
                    <a:lnTo>
                      <a:pt x="1109" y="879"/>
                    </a:lnTo>
                    <a:lnTo>
                      <a:pt x="1026" y="858"/>
                    </a:lnTo>
                    <a:lnTo>
                      <a:pt x="921" y="879"/>
                    </a:lnTo>
                    <a:lnTo>
                      <a:pt x="754" y="1046"/>
                    </a:lnTo>
                    <a:lnTo>
                      <a:pt x="607" y="1193"/>
                    </a:lnTo>
                    <a:lnTo>
                      <a:pt x="628" y="1256"/>
                    </a:lnTo>
                    <a:lnTo>
                      <a:pt x="754" y="1256"/>
                    </a:lnTo>
                    <a:lnTo>
                      <a:pt x="942" y="1297"/>
                    </a:lnTo>
                    <a:lnTo>
                      <a:pt x="1068" y="1276"/>
                    </a:lnTo>
                    <a:lnTo>
                      <a:pt x="1214" y="1276"/>
                    </a:lnTo>
                    <a:lnTo>
                      <a:pt x="1256" y="1339"/>
                    </a:lnTo>
                    <a:lnTo>
                      <a:pt x="1340" y="1381"/>
                    </a:lnTo>
                    <a:lnTo>
                      <a:pt x="1214" y="1486"/>
                    </a:lnTo>
                    <a:lnTo>
                      <a:pt x="1068" y="1486"/>
                    </a:lnTo>
                    <a:lnTo>
                      <a:pt x="963" y="1569"/>
                    </a:lnTo>
                    <a:lnTo>
                      <a:pt x="837" y="1548"/>
                    </a:lnTo>
                    <a:lnTo>
                      <a:pt x="712" y="1465"/>
                    </a:lnTo>
                    <a:lnTo>
                      <a:pt x="503" y="1465"/>
                    </a:lnTo>
                    <a:lnTo>
                      <a:pt x="419" y="1444"/>
                    </a:lnTo>
                    <a:lnTo>
                      <a:pt x="314" y="1465"/>
                    </a:lnTo>
                    <a:lnTo>
                      <a:pt x="84" y="1611"/>
                    </a:lnTo>
                    <a:lnTo>
                      <a:pt x="126" y="1674"/>
                    </a:lnTo>
                    <a:lnTo>
                      <a:pt x="126" y="1800"/>
                    </a:lnTo>
                    <a:lnTo>
                      <a:pt x="0" y="1800"/>
                    </a:lnTo>
                    <a:lnTo>
                      <a:pt x="0" y="1862"/>
                    </a:lnTo>
                    <a:lnTo>
                      <a:pt x="189" y="1988"/>
                    </a:lnTo>
                    <a:lnTo>
                      <a:pt x="314" y="2134"/>
                    </a:lnTo>
                    <a:lnTo>
                      <a:pt x="377" y="2134"/>
                    </a:lnTo>
                    <a:lnTo>
                      <a:pt x="398" y="2030"/>
                    </a:lnTo>
                    <a:lnTo>
                      <a:pt x="482" y="2072"/>
                    </a:lnTo>
                    <a:lnTo>
                      <a:pt x="419" y="2134"/>
                    </a:lnTo>
                    <a:lnTo>
                      <a:pt x="544" y="2239"/>
                    </a:lnTo>
                    <a:lnTo>
                      <a:pt x="544" y="2385"/>
                    </a:lnTo>
                    <a:lnTo>
                      <a:pt x="649" y="2427"/>
                    </a:lnTo>
                    <a:lnTo>
                      <a:pt x="733" y="2344"/>
                    </a:lnTo>
                    <a:lnTo>
                      <a:pt x="733" y="2218"/>
                    </a:lnTo>
                    <a:lnTo>
                      <a:pt x="796" y="2239"/>
                    </a:lnTo>
                    <a:lnTo>
                      <a:pt x="900" y="2239"/>
                    </a:lnTo>
                    <a:lnTo>
                      <a:pt x="837" y="2323"/>
                    </a:lnTo>
                    <a:lnTo>
                      <a:pt x="837" y="2427"/>
                    </a:lnTo>
                    <a:lnTo>
                      <a:pt x="963" y="2511"/>
                    </a:lnTo>
                    <a:lnTo>
                      <a:pt x="1068" y="2490"/>
                    </a:lnTo>
                    <a:lnTo>
                      <a:pt x="1109" y="2406"/>
                    </a:lnTo>
                    <a:lnTo>
                      <a:pt x="1277" y="2323"/>
                    </a:lnTo>
                    <a:lnTo>
                      <a:pt x="1319" y="2197"/>
                    </a:lnTo>
                    <a:lnTo>
                      <a:pt x="1340" y="2176"/>
                    </a:lnTo>
                    <a:lnTo>
                      <a:pt x="1423" y="2281"/>
                    </a:lnTo>
                    <a:lnTo>
                      <a:pt x="1465" y="2197"/>
                    </a:lnTo>
                    <a:lnTo>
                      <a:pt x="1591" y="2176"/>
                    </a:lnTo>
                    <a:lnTo>
                      <a:pt x="1674" y="2176"/>
                    </a:lnTo>
                    <a:lnTo>
                      <a:pt x="1549" y="2281"/>
                    </a:lnTo>
                    <a:lnTo>
                      <a:pt x="1423" y="2344"/>
                    </a:lnTo>
                    <a:lnTo>
                      <a:pt x="1423" y="2448"/>
                    </a:lnTo>
                    <a:lnTo>
                      <a:pt x="1570" y="2511"/>
                    </a:lnTo>
                    <a:lnTo>
                      <a:pt x="1674" y="2490"/>
                    </a:lnTo>
                    <a:lnTo>
                      <a:pt x="1737" y="2532"/>
                    </a:lnTo>
                    <a:lnTo>
                      <a:pt x="1842" y="2511"/>
                    </a:lnTo>
                    <a:lnTo>
                      <a:pt x="1946" y="2490"/>
                    </a:lnTo>
                    <a:lnTo>
                      <a:pt x="2009" y="2406"/>
                    </a:lnTo>
                    <a:lnTo>
                      <a:pt x="2093" y="2490"/>
                    </a:lnTo>
                    <a:lnTo>
                      <a:pt x="2093" y="2553"/>
                    </a:lnTo>
                    <a:lnTo>
                      <a:pt x="2260" y="2553"/>
                    </a:lnTo>
                    <a:lnTo>
                      <a:pt x="2407" y="2490"/>
                    </a:lnTo>
                    <a:lnTo>
                      <a:pt x="2407" y="2553"/>
                    </a:lnTo>
                    <a:lnTo>
                      <a:pt x="2574" y="2553"/>
                    </a:lnTo>
                    <a:lnTo>
                      <a:pt x="2637" y="2490"/>
                    </a:lnTo>
                    <a:lnTo>
                      <a:pt x="2700" y="2532"/>
                    </a:lnTo>
                    <a:lnTo>
                      <a:pt x="2616" y="2595"/>
                    </a:lnTo>
                    <a:lnTo>
                      <a:pt x="2595" y="2657"/>
                    </a:lnTo>
                    <a:lnTo>
                      <a:pt x="2323" y="2657"/>
                    </a:lnTo>
                    <a:lnTo>
                      <a:pt x="2218" y="2741"/>
                    </a:lnTo>
                    <a:lnTo>
                      <a:pt x="2156" y="2720"/>
                    </a:lnTo>
                    <a:lnTo>
                      <a:pt x="2009" y="2720"/>
                    </a:lnTo>
                    <a:lnTo>
                      <a:pt x="1842" y="2657"/>
                    </a:lnTo>
                    <a:lnTo>
                      <a:pt x="1653" y="2657"/>
                    </a:lnTo>
                    <a:lnTo>
                      <a:pt x="1486" y="2741"/>
                    </a:lnTo>
                    <a:lnTo>
                      <a:pt x="1381" y="2741"/>
                    </a:lnTo>
                    <a:lnTo>
                      <a:pt x="1256" y="2720"/>
                    </a:lnTo>
                    <a:lnTo>
                      <a:pt x="1172" y="2762"/>
                    </a:lnTo>
                    <a:lnTo>
                      <a:pt x="1005" y="2720"/>
                    </a:lnTo>
                    <a:lnTo>
                      <a:pt x="837" y="2762"/>
                    </a:lnTo>
                    <a:lnTo>
                      <a:pt x="816" y="2950"/>
                    </a:lnTo>
                    <a:lnTo>
                      <a:pt x="837" y="3034"/>
                    </a:lnTo>
                    <a:lnTo>
                      <a:pt x="796" y="3160"/>
                    </a:lnTo>
                    <a:lnTo>
                      <a:pt x="921" y="3285"/>
                    </a:lnTo>
                    <a:lnTo>
                      <a:pt x="963" y="3390"/>
                    </a:lnTo>
                    <a:lnTo>
                      <a:pt x="1130" y="3432"/>
                    </a:lnTo>
                    <a:lnTo>
                      <a:pt x="1319" y="3494"/>
                    </a:lnTo>
                    <a:lnTo>
                      <a:pt x="1465" y="3494"/>
                    </a:lnTo>
                    <a:lnTo>
                      <a:pt x="1633" y="3452"/>
                    </a:lnTo>
                    <a:lnTo>
                      <a:pt x="1779" y="3452"/>
                    </a:lnTo>
                    <a:lnTo>
                      <a:pt x="1800" y="3536"/>
                    </a:lnTo>
                    <a:lnTo>
                      <a:pt x="1946" y="3536"/>
                    </a:lnTo>
                    <a:lnTo>
                      <a:pt x="2072" y="3473"/>
                    </a:lnTo>
                    <a:lnTo>
                      <a:pt x="2093" y="3473"/>
                    </a:lnTo>
                    <a:lnTo>
                      <a:pt x="2218" y="3452"/>
                    </a:lnTo>
                    <a:lnTo>
                      <a:pt x="2260" y="3369"/>
                    </a:lnTo>
                    <a:lnTo>
                      <a:pt x="2386" y="3369"/>
                    </a:lnTo>
                    <a:lnTo>
                      <a:pt x="2428" y="3348"/>
                    </a:lnTo>
                    <a:lnTo>
                      <a:pt x="2469" y="3243"/>
                    </a:lnTo>
                    <a:lnTo>
                      <a:pt x="2532" y="3222"/>
                    </a:lnTo>
                    <a:lnTo>
                      <a:pt x="2616" y="3222"/>
                    </a:lnTo>
                    <a:lnTo>
                      <a:pt x="2679" y="3139"/>
                    </a:lnTo>
                    <a:lnTo>
                      <a:pt x="2741" y="3180"/>
                    </a:lnTo>
                    <a:lnTo>
                      <a:pt x="2909" y="3180"/>
                    </a:lnTo>
                    <a:lnTo>
                      <a:pt x="2930" y="3222"/>
                    </a:lnTo>
                    <a:lnTo>
                      <a:pt x="3055" y="3222"/>
                    </a:lnTo>
                    <a:lnTo>
                      <a:pt x="3118" y="3160"/>
                    </a:lnTo>
                    <a:lnTo>
                      <a:pt x="3306" y="3076"/>
                    </a:lnTo>
                    <a:lnTo>
                      <a:pt x="3369" y="3076"/>
                    </a:lnTo>
                    <a:lnTo>
                      <a:pt x="3453" y="3055"/>
                    </a:lnTo>
                    <a:lnTo>
                      <a:pt x="3453" y="2971"/>
                    </a:lnTo>
                    <a:lnTo>
                      <a:pt x="3537" y="3013"/>
                    </a:lnTo>
                    <a:lnTo>
                      <a:pt x="3557" y="3076"/>
                    </a:lnTo>
                    <a:lnTo>
                      <a:pt x="3516" y="3160"/>
                    </a:lnTo>
                    <a:lnTo>
                      <a:pt x="3516" y="3222"/>
                    </a:lnTo>
                    <a:lnTo>
                      <a:pt x="3662" y="3264"/>
                    </a:lnTo>
                    <a:lnTo>
                      <a:pt x="3746" y="3243"/>
                    </a:lnTo>
                    <a:lnTo>
                      <a:pt x="3767" y="3160"/>
                    </a:lnTo>
                    <a:lnTo>
                      <a:pt x="3892" y="3118"/>
                    </a:lnTo>
                    <a:lnTo>
                      <a:pt x="3934" y="3118"/>
                    </a:lnTo>
                    <a:lnTo>
                      <a:pt x="3955" y="3180"/>
                    </a:lnTo>
                    <a:lnTo>
                      <a:pt x="3871" y="3264"/>
                    </a:lnTo>
                    <a:lnTo>
                      <a:pt x="3892" y="3348"/>
                    </a:lnTo>
                    <a:lnTo>
                      <a:pt x="4039" y="3390"/>
                    </a:lnTo>
                    <a:lnTo>
                      <a:pt x="4206" y="3369"/>
                    </a:lnTo>
                    <a:lnTo>
                      <a:pt x="4394" y="3285"/>
                    </a:lnTo>
                    <a:lnTo>
                      <a:pt x="4478" y="3285"/>
                    </a:lnTo>
                    <a:lnTo>
                      <a:pt x="4583" y="3264"/>
                    </a:lnTo>
                    <a:lnTo>
                      <a:pt x="4666" y="3327"/>
                    </a:lnTo>
                    <a:lnTo>
                      <a:pt x="4708" y="3285"/>
                    </a:lnTo>
                    <a:lnTo>
                      <a:pt x="4708" y="3243"/>
                    </a:lnTo>
                    <a:lnTo>
                      <a:pt x="4771" y="3222"/>
                    </a:lnTo>
                    <a:lnTo>
                      <a:pt x="4834" y="3222"/>
                    </a:lnTo>
                    <a:lnTo>
                      <a:pt x="4876" y="3139"/>
                    </a:lnTo>
                    <a:lnTo>
                      <a:pt x="4876" y="3055"/>
                    </a:lnTo>
                    <a:lnTo>
                      <a:pt x="4980" y="2971"/>
                    </a:lnTo>
                    <a:lnTo>
                      <a:pt x="5085" y="2971"/>
                    </a:lnTo>
                    <a:lnTo>
                      <a:pt x="5190" y="2804"/>
                    </a:lnTo>
                    <a:lnTo>
                      <a:pt x="5190" y="2720"/>
                    </a:lnTo>
                    <a:lnTo>
                      <a:pt x="5210" y="2657"/>
                    </a:lnTo>
                    <a:lnTo>
                      <a:pt x="5294" y="2657"/>
                    </a:lnTo>
                    <a:lnTo>
                      <a:pt x="5399" y="2616"/>
                    </a:lnTo>
                    <a:lnTo>
                      <a:pt x="5524" y="2490"/>
                    </a:lnTo>
                    <a:lnTo>
                      <a:pt x="5650" y="2218"/>
                    </a:lnTo>
                    <a:lnTo>
                      <a:pt x="5713" y="2072"/>
                    </a:lnTo>
                    <a:lnTo>
                      <a:pt x="5650" y="1967"/>
                    </a:lnTo>
                    <a:lnTo>
                      <a:pt x="5566" y="1779"/>
                    </a:lnTo>
                    <a:lnTo>
                      <a:pt x="5441" y="1695"/>
                    </a:lnTo>
                    <a:lnTo>
                      <a:pt x="5357" y="1695"/>
                    </a:lnTo>
                    <a:lnTo>
                      <a:pt x="5190" y="1820"/>
                    </a:lnTo>
                    <a:lnTo>
                      <a:pt x="5190" y="1925"/>
                    </a:lnTo>
                    <a:lnTo>
                      <a:pt x="5106" y="2072"/>
                    </a:lnTo>
                    <a:lnTo>
                      <a:pt x="5127" y="2092"/>
                    </a:lnTo>
                    <a:lnTo>
                      <a:pt x="5106" y="2134"/>
                    </a:lnTo>
                    <a:lnTo>
                      <a:pt x="5022" y="2134"/>
                    </a:lnTo>
                    <a:lnTo>
                      <a:pt x="4918" y="2239"/>
                    </a:lnTo>
                    <a:lnTo>
                      <a:pt x="4897" y="2197"/>
                    </a:lnTo>
                    <a:lnTo>
                      <a:pt x="4980" y="2009"/>
                    </a:lnTo>
                    <a:lnTo>
                      <a:pt x="5001" y="1883"/>
                    </a:lnTo>
                    <a:lnTo>
                      <a:pt x="4834" y="1800"/>
                    </a:lnTo>
                    <a:lnTo>
                      <a:pt x="4771" y="1820"/>
                    </a:lnTo>
                    <a:lnTo>
                      <a:pt x="4687" y="1904"/>
                    </a:lnTo>
                    <a:lnTo>
                      <a:pt x="4499" y="2009"/>
                    </a:lnTo>
                    <a:lnTo>
                      <a:pt x="4457" y="2113"/>
                    </a:lnTo>
                    <a:lnTo>
                      <a:pt x="4394" y="2030"/>
                    </a:lnTo>
                    <a:lnTo>
                      <a:pt x="4415" y="1925"/>
                    </a:lnTo>
                    <a:lnTo>
                      <a:pt x="4583" y="1800"/>
                    </a:lnTo>
                    <a:lnTo>
                      <a:pt x="4771" y="1695"/>
                    </a:lnTo>
                    <a:lnTo>
                      <a:pt x="4834" y="1569"/>
                    </a:lnTo>
                    <a:lnTo>
                      <a:pt x="4813" y="1507"/>
                    </a:lnTo>
                    <a:lnTo>
                      <a:pt x="4666" y="1507"/>
                    </a:lnTo>
                    <a:lnTo>
                      <a:pt x="4562" y="1548"/>
                    </a:lnTo>
                    <a:lnTo>
                      <a:pt x="4499" y="1548"/>
                    </a:lnTo>
                    <a:lnTo>
                      <a:pt x="4499" y="1486"/>
                    </a:lnTo>
                    <a:lnTo>
                      <a:pt x="4583" y="1402"/>
                    </a:lnTo>
                    <a:lnTo>
                      <a:pt x="4771" y="1276"/>
                    </a:lnTo>
                    <a:lnTo>
                      <a:pt x="4813" y="1276"/>
                    </a:lnTo>
                    <a:lnTo>
                      <a:pt x="4876" y="1235"/>
                    </a:lnTo>
                    <a:lnTo>
                      <a:pt x="4876" y="942"/>
                    </a:lnTo>
                    <a:lnTo>
                      <a:pt x="4834" y="921"/>
                    </a:lnTo>
                    <a:lnTo>
                      <a:pt x="4834" y="753"/>
                    </a:lnTo>
                    <a:lnTo>
                      <a:pt x="4876" y="649"/>
                    </a:lnTo>
                    <a:lnTo>
                      <a:pt x="4876" y="565"/>
                    </a:lnTo>
                    <a:lnTo>
                      <a:pt x="4938" y="502"/>
                    </a:lnTo>
                    <a:lnTo>
                      <a:pt x="5022" y="502"/>
                    </a:lnTo>
                    <a:lnTo>
                      <a:pt x="5085" y="419"/>
                    </a:lnTo>
                    <a:lnTo>
                      <a:pt x="5022" y="335"/>
                    </a:lnTo>
                    <a:lnTo>
                      <a:pt x="5043" y="251"/>
                    </a:lnTo>
                    <a:lnTo>
                      <a:pt x="4897" y="188"/>
                    </a:lnTo>
                    <a:lnTo>
                      <a:pt x="4813" y="188"/>
                    </a:lnTo>
                    <a:lnTo>
                      <a:pt x="4562" y="419"/>
                    </a:lnTo>
                    <a:lnTo>
                      <a:pt x="4415" y="460"/>
                    </a:lnTo>
                    <a:lnTo>
                      <a:pt x="4374" y="565"/>
                    </a:lnTo>
                    <a:lnTo>
                      <a:pt x="4394" y="628"/>
                    </a:lnTo>
                    <a:lnTo>
                      <a:pt x="4290" y="628"/>
                    </a:lnTo>
                    <a:lnTo>
                      <a:pt x="4248" y="607"/>
                    </a:lnTo>
                    <a:lnTo>
                      <a:pt x="4143" y="649"/>
                    </a:lnTo>
                    <a:lnTo>
                      <a:pt x="4039" y="816"/>
                    </a:lnTo>
                    <a:lnTo>
                      <a:pt x="4081" y="942"/>
                    </a:lnTo>
                    <a:lnTo>
                      <a:pt x="4081" y="1067"/>
                    </a:lnTo>
                    <a:lnTo>
                      <a:pt x="4143" y="1130"/>
                    </a:lnTo>
                    <a:lnTo>
                      <a:pt x="4206" y="1297"/>
                    </a:lnTo>
                    <a:lnTo>
                      <a:pt x="4143" y="1465"/>
                    </a:lnTo>
                    <a:lnTo>
                      <a:pt x="4039" y="1465"/>
                    </a:lnTo>
                    <a:lnTo>
                      <a:pt x="3871" y="1507"/>
                    </a:lnTo>
                    <a:lnTo>
                      <a:pt x="3788" y="1507"/>
                    </a:lnTo>
                    <a:lnTo>
                      <a:pt x="3746" y="1569"/>
                    </a:lnTo>
                    <a:lnTo>
                      <a:pt x="3788" y="1674"/>
                    </a:lnTo>
                    <a:lnTo>
                      <a:pt x="3788" y="1758"/>
                    </a:lnTo>
                    <a:lnTo>
                      <a:pt x="3892" y="1883"/>
                    </a:lnTo>
                    <a:lnTo>
                      <a:pt x="3955" y="2072"/>
                    </a:lnTo>
                    <a:lnTo>
                      <a:pt x="3767" y="2134"/>
                    </a:lnTo>
                    <a:lnTo>
                      <a:pt x="3788" y="2197"/>
                    </a:lnTo>
                    <a:lnTo>
                      <a:pt x="3829" y="2239"/>
                    </a:lnTo>
                    <a:lnTo>
                      <a:pt x="3746" y="2281"/>
                    </a:lnTo>
                    <a:lnTo>
                      <a:pt x="3662" y="2134"/>
                    </a:lnTo>
                    <a:lnTo>
                      <a:pt x="3453" y="2092"/>
                    </a:lnTo>
                    <a:lnTo>
                      <a:pt x="3411" y="2113"/>
                    </a:lnTo>
                    <a:lnTo>
                      <a:pt x="3265" y="2092"/>
                    </a:lnTo>
                    <a:lnTo>
                      <a:pt x="3244" y="2009"/>
                    </a:lnTo>
                    <a:lnTo>
                      <a:pt x="3202" y="1967"/>
                    </a:lnTo>
                    <a:lnTo>
                      <a:pt x="3118" y="2030"/>
                    </a:lnTo>
                    <a:lnTo>
                      <a:pt x="2993" y="2092"/>
                    </a:lnTo>
                    <a:lnTo>
                      <a:pt x="2930" y="2030"/>
                    </a:lnTo>
                    <a:lnTo>
                      <a:pt x="2930" y="1820"/>
                    </a:lnTo>
                    <a:lnTo>
                      <a:pt x="3034" y="1758"/>
                    </a:lnTo>
                    <a:lnTo>
                      <a:pt x="3118" y="1507"/>
                    </a:lnTo>
                    <a:lnTo>
                      <a:pt x="3034" y="1507"/>
                    </a:lnTo>
                    <a:lnTo>
                      <a:pt x="2909" y="1465"/>
                    </a:lnTo>
                    <a:lnTo>
                      <a:pt x="2804" y="1486"/>
                    </a:lnTo>
                    <a:lnTo>
                      <a:pt x="2783" y="1402"/>
                    </a:lnTo>
                    <a:lnTo>
                      <a:pt x="2888" y="1381"/>
                    </a:lnTo>
                    <a:lnTo>
                      <a:pt x="2993" y="1402"/>
                    </a:lnTo>
                    <a:lnTo>
                      <a:pt x="3034" y="1339"/>
                    </a:lnTo>
                    <a:lnTo>
                      <a:pt x="3013" y="1088"/>
                    </a:lnTo>
                    <a:lnTo>
                      <a:pt x="2909" y="963"/>
                    </a:lnTo>
                    <a:lnTo>
                      <a:pt x="2951" y="879"/>
                    </a:lnTo>
                    <a:lnTo>
                      <a:pt x="3013" y="858"/>
                    </a:lnTo>
                    <a:lnTo>
                      <a:pt x="3034" y="774"/>
                    </a:lnTo>
                    <a:lnTo>
                      <a:pt x="2951" y="711"/>
                    </a:lnTo>
                    <a:lnTo>
                      <a:pt x="2951" y="649"/>
                    </a:lnTo>
                    <a:lnTo>
                      <a:pt x="2909" y="565"/>
                    </a:lnTo>
                    <a:lnTo>
                      <a:pt x="2825" y="565"/>
                    </a:lnTo>
                    <a:lnTo>
                      <a:pt x="2783" y="523"/>
                    </a:lnTo>
                    <a:lnTo>
                      <a:pt x="2700" y="565"/>
                    </a:lnTo>
                    <a:lnTo>
                      <a:pt x="2490" y="565"/>
                    </a:lnTo>
                    <a:lnTo>
                      <a:pt x="2428" y="502"/>
                    </a:lnTo>
                    <a:lnTo>
                      <a:pt x="2532" y="335"/>
                    </a:lnTo>
                    <a:lnTo>
                      <a:pt x="2616" y="293"/>
                    </a:lnTo>
                    <a:lnTo>
                      <a:pt x="2574" y="126"/>
                    </a:lnTo>
                    <a:lnTo>
                      <a:pt x="2469" y="21"/>
                    </a:lnTo>
                    <a:lnTo>
                      <a:pt x="2281" y="21"/>
                    </a:lnTo>
                    <a:lnTo>
                      <a:pt x="217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2" name="Google Shape;512;p35">
                <a:extLst>
                  <a:ext uri="{FF2B5EF4-FFF2-40B4-BE49-F238E27FC236}">
                    <a16:creationId xmlns:a16="http://schemas.microsoft.com/office/drawing/2014/main" id="{981B5A96-11C0-44FC-9471-40AE337DE2DE}"/>
                  </a:ext>
                </a:extLst>
              </p:cNvPr>
              <p:cNvSpPr/>
              <p:nvPr/>
            </p:nvSpPr>
            <p:spPr>
              <a:xfrm>
                <a:off x="2638000" y="1637900"/>
                <a:ext cx="69075" cy="67500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700" extrusionOk="0">
                    <a:moveTo>
                      <a:pt x="1884" y="1"/>
                    </a:moveTo>
                    <a:lnTo>
                      <a:pt x="1758" y="84"/>
                    </a:lnTo>
                    <a:lnTo>
                      <a:pt x="1654" y="84"/>
                    </a:lnTo>
                    <a:lnTo>
                      <a:pt x="1612" y="126"/>
                    </a:lnTo>
                    <a:lnTo>
                      <a:pt x="1507" y="126"/>
                    </a:lnTo>
                    <a:lnTo>
                      <a:pt x="1423" y="189"/>
                    </a:lnTo>
                    <a:lnTo>
                      <a:pt x="1423" y="335"/>
                    </a:lnTo>
                    <a:lnTo>
                      <a:pt x="1403" y="398"/>
                    </a:lnTo>
                    <a:lnTo>
                      <a:pt x="1423" y="545"/>
                    </a:lnTo>
                    <a:lnTo>
                      <a:pt x="1528" y="649"/>
                    </a:lnTo>
                    <a:lnTo>
                      <a:pt x="1549" y="733"/>
                    </a:lnTo>
                    <a:lnTo>
                      <a:pt x="1549" y="733"/>
                    </a:lnTo>
                    <a:lnTo>
                      <a:pt x="1444" y="691"/>
                    </a:lnTo>
                    <a:lnTo>
                      <a:pt x="1361" y="691"/>
                    </a:lnTo>
                    <a:lnTo>
                      <a:pt x="1340" y="733"/>
                    </a:lnTo>
                    <a:lnTo>
                      <a:pt x="1528" y="858"/>
                    </a:lnTo>
                    <a:lnTo>
                      <a:pt x="1528" y="963"/>
                    </a:lnTo>
                    <a:lnTo>
                      <a:pt x="1423" y="1005"/>
                    </a:lnTo>
                    <a:lnTo>
                      <a:pt x="1403" y="1151"/>
                    </a:lnTo>
                    <a:lnTo>
                      <a:pt x="1444" y="1235"/>
                    </a:lnTo>
                    <a:lnTo>
                      <a:pt x="1340" y="1319"/>
                    </a:lnTo>
                    <a:lnTo>
                      <a:pt x="1235" y="1256"/>
                    </a:lnTo>
                    <a:lnTo>
                      <a:pt x="1235" y="1214"/>
                    </a:lnTo>
                    <a:lnTo>
                      <a:pt x="1256" y="1110"/>
                    </a:lnTo>
                    <a:lnTo>
                      <a:pt x="1235" y="796"/>
                    </a:lnTo>
                    <a:lnTo>
                      <a:pt x="1151" y="712"/>
                    </a:lnTo>
                    <a:lnTo>
                      <a:pt x="1131" y="628"/>
                    </a:lnTo>
                    <a:lnTo>
                      <a:pt x="1151" y="586"/>
                    </a:lnTo>
                    <a:lnTo>
                      <a:pt x="1151" y="482"/>
                    </a:lnTo>
                    <a:lnTo>
                      <a:pt x="1110" y="419"/>
                    </a:lnTo>
                    <a:lnTo>
                      <a:pt x="1089" y="314"/>
                    </a:lnTo>
                    <a:lnTo>
                      <a:pt x="1026" y="273"/>
                    </a:lnTo>
                    <a:lnTo>
                      <a:pt x="900" y="314"/>
                    </a:lnTo>
                    <a:lnTo>
                      <a:pt x="879" y="377"/>
                    </a:lnTo>
                    <a:lnTo>
                      <a:pt x="775" y="461"/>
                    </a:lnTo>
                    <a:lnTo>
                      <a:pt x="733" y="524"/>
                    </a:lnTo>
                    <a:lnTo>
                      <a:pt x="796" y="566"/>
                    </a:lnTo>
                    <a:lnTo>
                      <a:pt x="838" y="566"/>
                    </a:lnTo>
                    <a:lnTo>
                      <a:pt x="900" y="628"/>
                    </a:lnTo>
                    <a:lnTo>
                      <a:pt x="796" y="670"/>
                    </a:lnTo>
                    <a:lnTo>
                      <a:pt x="775" y="733"/>
                    </a:lnTo>
                    <a:lnTo>
                      <a:pt x="670" y="796"/>
                    </a:lnTo>
                    <a:lnTo>
                      <a:pt x="628" y="942"/>
                    </a:lnTo>
                    <a:lnTo>
                      <a:pt x="733" y="984"/>
                    </a:lnTo>
                    <a:lnTo>
                      <a:pt x="733" y="1026"/>
                    </a:lnTo>
                    <a:lnTo>
                      <a:pt x="607" y="1068"/>
                    </a:lnTo>
                    <a:lnTo>
                      <a:pt x="587" y="1172"/>
                    </a:lnTo>
                    <a:lnTo>
                      <a:pt x="628" y="1256"/>
                    </a:lnTo>
                    <a:lnTo>
                      <a:pt x="670" y="1361"/>
                    </a:lnTo>
                    <a:lnTo>
                      <a:pt x="607" y="1423"/>
                    </a:lnTo>
                    <a:lnTo>
                      <a:pt x="566" y="1382"/>
                    </a:lnTo>
                    <a:lnTo>
                      <a:pt x="566" y="1235"/>
                    </a:lnTo>
                    <a:lnTo>
                      <a:pt x="503" y="1214"/>
                    </a:lnTo>
                    <a:lnTo>
                      <a:pt x="503" y="1110"/>
                    </a:lnTo>
                    <a:lnTo>
                      <a:pt x="461" y="1130"/>
                    </a:lnTo>
                    <a:lnTo>
                      <a:pt x="294" y="1130"/>
                    </a:lnTo>
                    <a:lnTo>
                      <a:pt x="273" y="1214"/>
                    </a:lnTo>
                    <a:lnTo>
                      <a:pt x="335" y="1256"/>
                    </a:lnTo>
                    <a:lnTo>
                      <a:pt x="252" y="1298"/>
                    </a:lnTo>
                    <a:lnTo>
                      <a:pt x="168" y="1235"/>
                    </a:lnTo>
                    <a:lnTo>
                      <a:pt x="84" y="1298"/>
                    </a:lnTo>
                    <a:lnTo>
                      <a:pt x="1" y="1256"/>
                    </a:lnTo>
                    <a:lnTo>
                      <a:pt x="1" y="1402"/>
                    </a:lnTo>
                    <a:lnTo>
                      <a:pt x="63" y="1444"/>
                    </a:lnTo>
                    <a:lnTo>
                      <a:pt x="147" y="1444"/>
                    </a:lnTo>
                    <a:lnTo>
                      <a:pt x="189" y="1465"/>
                    </a:lnTo>
                    <a:lnTo>
                      <a:pt x="252" y="1444"/>
                    </a:lnTo>
                    <a:lnTo>
                      <a:pt x="356" y="1444"/>
                    </a:lnTo>
                    <a:lnTo>
                      <a:pt x="419" y="1465"/>
                    </a:lnTo>
                    <a:lnTo>
                      <a:pt x="503" y="1444"/>
                    </a:lnTo>
                    <a:lnTo>
                      <a:pt x="628" y="1507"/>
                    </a:lnTo>
                    <a:lnTo>
                      <a:pt x="796" y="1465"/>
                    </a:lnTo>
                    <a:lnTo>
                      <a:pt x="879" y="1528"/>
                    </a:lnTo>
                    <a:lnTo>
                      <a:pt x="984" y="1528"/>
                    </a:lnTo>
                    <a:lnTo>
                      <a:pt x="1444" y="1612"/>
                    </a:lnTo>
                    <a:lnTo>
                      <a:pt x="1507" y="1654"/>
                    </a:lnTo>
                    <a:lnTo>
                      <a:pt x="1423" y="1695"/>
                    </a:lnTo>
                    <a:lnTo>
                      <a:pt x="1298" y="1674"/>
                    </a:lnTo>
                    <a:lnTo>
                      <a:pt x="1151" y="1674"/>
                    </a:lnTo>
                    <a:lnTo>
                      <a:pt x="1047" y="1737"/>
                    </a:lnTo>
                    <a:lnTo>
                      <a:pt x="879" y="1758"/>
                    </a:lnTo>
                    <a:lnTo>
                      <a:pt x="921" y="1758"/>
                    </a:lnTo>
                    <a:lnTo>
                      <a:pt x="984" y="1800"/>
                    </a:lnTo>
                    <a:lnTo>
                      <a:pt x="921" y="1842"/>
                    </a:lnTo>
                    <a:lnTo>
                      <a:pt x="754" y="1779"/>
                    </a:lnTo>
                    <a:lnTo>
                      <a:pt x="670" y="1758"/>
                    </a:lnTo>
                    <a:lnTo>
                      <a:pt x="587" y="1800"/>
                    </a:lnTo>
                    <a:lnTo>
                      <a:pt x="607" y="1863"/>
                    </a:lnTo>
                    <a:lnTo>
                      <a:pt x="587" y="1905"/>
                    </a:lnTo>
                    <a:lnTo>
                      <a:pt x="524" y="1863"/>
                    </a:lnTo>
                    <a:lnTo>
                      <a:pt x="482" y="1863"/>
                    </a:lnTo>
                    <a:lnTo>
                      <a:pt x="503" y="1905"/>
                    </a:lnTo>
                    <a:lnTo>
                      <a:pt x="503" y="1967"/>
                    </a:lnTo>
                    <a:lnTo>
                      <a:pt x="566" y="2009"/>
                    </a:lnTo>
                    <a:lnTo>
                      <a:pt x="649" y="2051"/>
                    </a:lnTo>
                    <a:lnTo>
                      <a:pt x="607" y="2114"/>
                    </a:lnTo>
                    <a:lnTo>
                      <a:pt x="670" y="2198"/>
                    </a:lnTo>
                    <a:lnTo>
                      <a:pt x="607" y="2198"/>
                    </a:lnTo>
                    <a:lnTo>
                      <a:pt x="566" y="2114"/>
                    </a:lnTo>
                    <a:lnTo>
                      <a:pt x="503" y="2114"/>
                    </a:lnTo>
                    <a:lnTo>
                      <a:pt x="461" y="2218"/>
                    </a:lnTo>
                    <a:lnTo>
                      <a:pt x="461" y="2281"/>
                    </a:lnTo>
                    <a:lnTo>
                      <a:pt x="440" y="2323"/>
                    </a:lnTo>
                    <a:lnTo>
                      <a:pt x="440" y="2428"/>
                    </a:lnTo>
                    <a:lnTo>
                      <a:pt x="503" y="2491"/>
                    </a:lnTo>
                    <a:lnTo>
                      <a:pt x="607" y="2491"/>
                    </a:lnTo>
                    <a:lnTo>
                      <a:pt x="670" y="2532"/>
                    </a:lnTo>
                    <a:lnTo>
                      <a:pt x="712" y="2532"/>
                    </a:lnTo>
                    <a:lnTo>
                      <a:pt x="775" y="2470"/>
                    </a:lnTo>
                    <a:lnTo>
                      <a:pt x="900" y="2407"/>
                    </a:lnTo>
                    <a:lnTo>
                      <a:pt x="817" y="2511"/>
                    </a:lnTo>
                    <a:lnTo>
                      <a:pt x="859" y="2595"/>
                    </a:lnTo>
                    <a:lnTo>
                      <a:pt x="921" y="2595"/>
                    </a:lnTo>
                    <a:lnTo>
                      <a:pt x="1005" y="2511"/>
                    </a:lnTo>
                    <a:lnTo>
                      <a:pt x="1026" y="2574"/>
                    </a:lnTo>
                    <a:lnTo>
                      <a:pt x="1068" y="2679"/>
                    </a:lnTo>
                    <a:lnTo>
                      <a:pt x="1382" y="2700"/>
                    </a:lnTo>
                    <a:lnTo>
                      <a:pt x="1444" y="2595"/>
                    </a:lnTo>
                    <a:lnTo>
                      <a:pt x="1423" y="2511"/>
                    </a:lnTo>
                    <a:lnTo>
                      <a:pt x="1444" y="2407"/>
                    </a:lnTo>
                    <a:lnTo>
                      <a:pt x="1507" y="2365"/>
                    </a:lnTo>
                    <a:lnTo>
                      <a:pt x="1528" y="2407"/>
                    </a:lnTo>
                    <a:lnTo>
                      <a:pt x="1528" y="2511"/>
                    </a:lnTo>
                    <a:lnTo>
                      <a:pt x="1570" y="2616"/>
                    </a:lnTo>
                    <a:lnTo>
                      <a:pt x="1612" y="2574"/>
                    </a:lnTo>
                    <a:lnTo>
                      <a:pt x="1612" y="2470"/>
                    </a:lnTo>
                    <a:lnTo>
                      <a:pt x="1612" y="2407"/>
                    </a:lnTo>
                    <a:lnTo>
                      <a:pt x="1654" y="2323"/>
                    </a:lnTo>
                    <a:lnTo>
                      <a:pt x="1675" y="2281"/>
                    </a:lnTo>
                    <a:lnTo>
                      <a:pt x="1570" y="2302"/>
                    </a:lnTo>
                    <a:lnTo>
                      <a:pt x="1486" y="2344"/>
                    </a:lnTo>
                    <a:lnTo>
                      <a:pt x="1528" y="2239"/>
                    </a:lnTo>
                    <a:lnTo>
                      <a:pt x="1633" y="2198"/>
                    </a:lnTo>
                    <a:lnTo>
                      <a:pt x="1695" y="2135"/>
                    </a:lnTo>
                    <a:lnTo>
                      <a:pt x="1758" y="2072"/>
                    </a:lnTo>
                    <a:lnTo>
                      <a:pt x="1758" y="1988"/>
                    </a:lnTo>
                    <a:lnTo>
                      <a:pt x="1821" y="1967"/>
                    </a:lnTo>
                    <a:lnTo>
                      <a:pt x="1905" y="1988"/>
                    </a:lnTo>
                    <a:lnTo>
                      <a:pt x="1905" y="2072"/>
                    </a:lnTo>
                    <a:lnTo>
                      <a:pt x="1905" y="2156"/>
                    </a:lnTo>
                    <a:lnTo>
                      <a:pt x="1947" y="2093"/>
                    </a:lnTo>
                    <a:lnTo>
                      <a:pt x="2072" y="1926"/>
                    </a:lnTo>
                    <a:lnTo>
                      <a:pt x="2072" y="1863"/>
                    </a:lnTo>
                    <a:lnTo>
                      <a:pt x="1947" y="1779"/>
                    </a:lnTo>
                    <a:lnTo>
                      <a:pt x="1947" y="1737"/>
                    </a:lnTo>
                    <a:lnTo>
                      <a:pt x="1988" y="1674"/>
                    </a:lnTo>
                    <a:lnTo>
                      <a:pt x="2051" y="1716"/>
                    </a:lnTo>
                    <a:lnTo>
                      <a:pt x="2135" y="1716"/>
                    </a:lnTo>
                    <a:lnTo>
                      <a:pt x="2156" y="1612"/>
                    </a:lnTo>
                    <a:lnTo>
                      <a:pt x="2156" y="1549"/>
                    </a:lnTo>
                    <a:lnTo>
                      <a:pt x="2260" y="1423"/>
                    </a:lnTo>
                    <a:lnTo>
                      <a:pt x="2281" y="1340"/>
                    </a:lnTo>
                    <a:lnTo>
                      <a:pt x="2407" y="1214"/>
                    </a:lnTo>
                    <a:lnTo>
                      <a:pt x="2511" y="1151"/>
                    </a:lnTo>
                    <a:lnTo>
                      <a:pt x="2553" y="1089"/>
                    </a:lnTo>
                    <a:lnTo>
                      <a:pt x="2511" y="942"/>
                    </a:lnTo>
                    <a:lnTo>
                      <a:pt x="2616" y="775"/>
                    </a:lnTo>
                    <a:lnTo>
                      <a:pt x="2742" y="691"/>
                    </a:lnTo>
                    <a:lnTo>
                      <a:pt x="2763" y="586"/>
                    </a:lnTo>
                    <a:lnTo>
                      <a:pt x="2700" y="482"/>
                    </a:lnTo>
                    <a:lnTo>
                      <a:pt x="2595" y="461"/>
                    </a:lnTo>
                    <a:lnTo>
                      <a:pt x="2553" y="356"/>
                    </a:lnTo>
                    <a:lnTo>
                      <a:pt x="2595" y="356"/>
                    </a:lnTo>
                    <a:lnTo>
                      <a:pt x="2616" y="294"/>
                    </a:lnTo>
                    <a:lnTo>
                      <a:pt x="2595" y="252"/>
                    </a:lnTo>
                    <a:lnTo>
                      <a:pt x="2616" y="168"/>
                    </a:lnTo>
                    <a:lnTo>
                      <a:pt x="2595" y="84"/>
                    </a:lnTo>
                    <a:lnTo>
                      <a:pt x="2511" y="84"/>
                    </a:lnTo>
                    <a:lnTo>
                      <a:pt x="2553" y="147"/>
                    </a:lnTo>
                    <a:lnTo>
                      <a:pt x="2553" y="252"/>
                    </a:lnTo>
                    <a:lnTo>
                      <a:pt x="2470" y="273"/>
                    </a:lnTo>
                    <a:lnTo>
                      <a:pt x="2386" y="189"/>
                    </a:lnTo>
                    <a:lnTo>
                      <a:pt x="2302" y="273"/>
                    </a:lnTo>
                    <a:lnTo>
                      <a:pt x="2302" y="461"/>
                    </a:lnTo>
                    <a:lnTo>
                      <a:pt x="2260" y="503"/>
                    </a:lnTo>
                    <a:lnTo>
                      <a:pt x="2198" y="503"/>
                    </a:lnTo>
                    <a:lnTo>
                      <a:pt x="2156" y="566"/>
                    </a:lnTo>
                    <a:lnTo>
                      <a:pt x="2093" y="566"/>
                    </a:lnTo>
                    <a:lnTo>
                      <a:pt x="2093" y="482"/>
                    </a:lnTo>
                    <a:lnTo>
                      <a:pt x="2177" y="398"/>
                    </a:lnTo>
                    <a:lnTo>
                      <a:pt x="2219" y="168"/>
                    </a:lnTo>
                    <a:lnTo>
                      <a:pt x="2156" y="105"/>
                    </a:lnTo>
                    <a:lnTo>
                      <a:pt x="2072" y="126"/>
                    </a:lnTo>
                    <a:lnTo>
                      <a:pt x="1988" y="84"/>
                    </a:lnTo>
                    <a:lnTo>
                      <a:pt x="1967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3" name="Google Shape;513;p35">
                <a:extLst>
                  <a:ext uri="{FF2B5EF4-FFF2-40B4-BE49-F238E27FC236}">
                    <a16:creationId xmlns:a16="http://schemas.microsoft.com/office/drawing/2014/main" id="{CA88CB8B-8330-4BA1-85FE-903220042FFD}"/>
                  </a:ext>
                </a:extLst>
              </p:cNvPr>
              <p:cNvSpPr/>
              <p:nvPr/>
            </p:nvSpPr>
            <p:spPr>
              <a:xfrm>
                <a:off x="2686125" y="1510800"/>
                <a:ext cx="6227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3516" extrusionOk="0">
                    <a:moveTo>
                      <a:pt x="1026" y="0"/>
                    </a:moveTo>
                    <a:lnTo>
                      <a:pt x="921" y="63"/>
                    </a:lnTo>
                    <a:lnTo>
                      <a:pt x="879" y="147"/>
                    </a:lnTo>
                    <a:lnTo>
                      <a:pt x="754" y="230"/>
                    </a:lnTo>
                    <a:lnTo>
                      <a:pt x="733" y="335"/>
                    </a:lnTo>
                    <a:lnTo>
                      <a:pt x="607" y="481"/>
                    </a:lnTo>
                    <a:lnTo>
                      <a:pt x="607" y="586"/>
                    </a:lnTo>
                    <a:lnTo>
                      <a:pt x="712" y="649"/>
                    </a:lnTo>
                    <a:lnTo>
                      <a:pt x="754" y="586"/>
                    </a:lnTo>
                    <a:lnTo>
                      <a:pt x="879" y="565"/>
                    </a:lnTo>
                    <a:lnTo>
                      <a:pt x="921" y="628"/>
                    </a:lnTo>
                    <a:lnTo>
                      <a:pt x="775" y="753"/>
                    </a:lnTo>
                    <a:lnTo>
                      <a:pt x="649" y="837"/>
                    </a:lnTo>
                    <a:lnTo>
                      <a:pt x="545" y="984"/>
                    </a:lnTo>
                    <a:lnTo>
                      <a:pt x="545" y="1046"/>
                    </a:lnTo>
                    <a:lnTo>
                      <a:pt x="712" y="963"/>
                    </a:lnTo>
                    <a:lnTo>
                      <a:pt x="858" y="837"/>
                    </a:lnTo>
                    <a:lnTo>
                      <a:pt x="942" y="837"/>
                    </a:lnTo>
                    <a:lnTo>
                      <a:pt x="1026" y="774"/>
                    </a:lnTo>
                    <a:lnTo>
                      <a:pt x="1068" y="858"/>
                    </a:lnTo>
                    <a:lnTo>
                      <a:pt x="1047" y="984"/>
                    </a:lnTo>
                    <a:lnTo>
                      <a:pt x="963" y="984"/>
                    </a:lnTo>
                    <a:lnTo>
                      <a:pt x="838" y="1109"/>
                    </a:lnTo>
                    <a:lnTo>
                      <a:pt x="775" y="1193"/>
                    </a:lnTo>
                    <a:lnTo>
                      <a:pt x="838" y="1276"/>
                    </a:lnTo>
                    <a:lnTo>
                      <a:pt x="984" y="1256"/>
                    </a:lnTo>
                    <a:lnTo>
                      <a:pt x="1089" y="1297"/>
                    </a:lnTo>
                    <a:lnTo>
                      <a:pt x="963" y="1381"/>
                    </a:lnTo>
                    <a:lnTo>
                      <a:pt x="817" y="1465"/>
                    </a:lnTo>
                    <a:lnTo>
                      <a:pt x="712" y="1402"/>
                    </a:lnTo>
                    <a:lnTo>
                      <a:pt x="712" y="1486"/>
                    </a:lnTo>
                    <a:lnTo>
                      <a:pt x="838" y="1528"/>
                    </a:lnTo>
                    <a:lnTo>
                      <a:pt x="838" y="1590"/>
                    </a:lnTo>
                    <a:lnTo>
                      <a:pt x="649" y="1779"/>
                    </a:lnTo>
                    <a:lnTo>
                      <a:pt x="607" y="1779"/>
                    </a:lnTo>
                    <a:lnTo>
                      <a:pt x="545" y="1611"/>
                    </a:lnTo>
                    <a:lnTo>
                      <a:pt x="440" y="1569"/>
                    </a:lnTo>
                    <a:lnTo>
                      <a:pt x="335" y="1423"/>
                    </a:lnTo>
                    <a:lnTo>
                      <a:pt x="126" y="1528"/>
                    </a:lnTo>
                    <a:lnTo>
                      <a:pt x="126" y="1590"/>
                    </a:lnTo>
                    <a:lnTo>
                      <a:pt x="1" y="1800"/>
                    </a:lnTo>
                    <a:lnTo>
                      <a:pt x="105" y="1925"/>
                    </a:lnTo>
                    <a:lnTo>
                      <a:pt x="105" y="2051"/>
                    </a:lnTo>
                    <a:lnTo>
                      <a:pt x="189" y="2093"/>
                    </a:lnTo>
                    <a:lnTo>
                      <a:pt x="294" y="2009"/>
                    </a:lnTo>
                    <a:lnTo>
                      <a:pt x="356" y="2009"/>
                    </a:lnTo>
                    <a:lnTo>
                      <a:pt x="545" y="2051"/>
                    </a:lnTo>
                    <a:lnTo>
                      <a:pt x="733" y="2051"/>
                    </a:lnTo>
                    <a:lnTo>
                      <a:pt x="754" y="2113"/>
                    </a:lnTo>
                    <a:lnTo>
                      <a:pt x="942" y="2051"/>
                    </a:lnTo>
                    <a:lnTo>
                      <a:pt x="942" y="2134"/>
                    </a:lnTo>
                    <a:lnTo>
                      <a:pt x="838" y="2155"/>
                    </a:lnTo>
                    <a:lnTo>
                      <a:pt x="775" y="2239"/>
                    </a:lnTo>
                    <a:lnTo>
                      <a:pt x="817" y="2344"/>
                    </a:lnTo>
                    <a:lnTo>
                      <a:pt x="963" y="2323"/>
                    </a:lnTo>
                    <a:lnTo>
                      <a:pt x="1089" y="2427"/>
                    </a:lnTo>
                    <a:lnTo>
                      <a:pt x="1172" y="2616"/>
                    </a:lnTo>
                    <a:lnTo>
                      <a:pt x="1256" y="2616"/>
                    </a:lnTo>
                    <a:lnTo>
                      <a:pt x="1298" y="2657"/>
                    </a:lnTo>
                    <a:lnTo>
                      <a:pt x="1256" y="2741"/>
                    </a:lnTo>
                    <a:lnTo>
                      <a:pt x="1256" y="2867"/>
                    </a:lnTo>
                    <a:lnTo>
                      <a:pt x="1068" y="3201"/>
                    </a:lnTo>
                    <a:lnTo>
                      <a:pt x="1130" y="3390"/>
                    </a:lnTo>
                    <a:lnTo>
                      <a:pt x="1172" y="3494"/>
                    </a:lnTo>
                    <a:lnTo>
                      <a:pt x="1256" y="3494"/>
                    </a:lnTo>
                    <a:lnTo>
                      <a:pt x="1361" y="3473"/>
                    </a:lnTo>
                    <a:lnTo>
                      <a:pt x="1403" y="3515"/>
                    </a:lnTo>
                    <a:lnTo>
                      <a:pt x="1486" y="3515"/>
                    </a:lnTo>
                    <a:lnTo>
                      <a:pt x="1654" y="3411"/>
                    </a:lnTo>
                    <a:lnTo>
                      <a:pt x="1654" y="3348"/>
                    </a:lnTo>
                    <a:lnTo>
                      <a:pt x="1758" y="3285"/>
                    </a:lnTo>
                    <a:lnTo>
                      <a:pt x="1821" y="3160"/>
                    </a:lnTo>
                    <a:lnTo>
                      <a:pt x="1863" y="3034"/>
                    </a:lnTo>
                    <a:lnTo>
                      <a:pt x="1884" y="2846"/>
                    </a:lnTo>
                    <a:lnTo>
                      <a:pt x="1988" y="2678"/>
                    </a:lnTo>
                    <a:lnTo>
                      <a:pt x="1905" y="2657"/>
                    </a:lnTo>
                    <a:lnTo>
                      <a:pt x="1905" y="2574"/>
                    </a:lnTo>
                    <a:lnTo>
                      <a:pt x="1988" y="2532"/>
                    </a:lnTo>
                    <a:lnTo>
                      <a:pt x="2072" y="2365"/>
                    </a:lnTo>
                    <a:lnTo>
                      <a:pt x="2135" y="2365"/>
                    </a:lnTo>
                    <a:lnTo>
                      <a:pt x="2219" y="2260"/>
                    </a:lnTo>
                    <a:lnTo>
                      <a:pt x="2344" y="2197"/>
                    </a:lnTo>
                    <a:lnTo>
                      <a:pt x="2386" y="2030"/>
                    </a:lnTo>
                    <a:lnTo>
                      <a:pt x="2386" y="1925"/>
                    </a:lnTo>
                    <a:lnTo>
                      <a:pt x="2491" y="1841"/>
                    </a:lnTo>
                    <a:lnTo>
                      <a:pt x="2491" y="1800"/>
                    </a:lnTo>
                    <a:lnTo>
                      <a:pt x="2428" y="1695"/>
                    </a:lnTo>
                    <a:lnTo>
                      <a:pt x="2407" y="1569"/>
                    </a:lnTo>
                    <a:lnTo>
                      <a:pt x="2344" y="1569"/>
                    </a:lnTo>
                    <a:lnTo>
                      <a:pt x="2239" y="1507"/>
                    </a:lnTo>
                    <a:lnTo>
                      <a:pt x="2114" y="1507"/>
                    </a:lnTo>
                    <a:lnTo>
                      <a:pt x="2093" y="1465"/>
                    </a:lnTo>
                    <a:lnTo>
                      <a:pt x="2135" y="1360"/>
                    </a:lnTo>
                    <a:lnTo>
                      <a:pt x="2302" y="1276"/>
                    </a:lnTo>
                    <a:lnTo>
                      <a:pt x="2302" y="1193"/>
                    </a:lnTo>
                    <a:lnTo>
                      <a:pt x="2239" y="1109"/>
                    </a:lnTo>
                    <a:lnTo>
                      <a:pt x="2239" y="984"/>
                    </a:lnTo>
                    <a:lnTo>
                      <a:pt x="2281" y="879"/>
                    </a:lnTo>
                    <a:lnTo>
                      <a:pt x="2177" y="774"/>
                    </a:lnTo>
                    <a:lnTo>
                      <a:pt x="2093" y="774"/>
                    </a:lnTo>
                    <a:lnTo>
                      <a:pt x="1967" y="858"/>
                    </a:lnTo>
                    <a:lnTo>
                      <a:pt x="1779" y="900"/>
                    </a:lnTo>
                    <a:lnTo>
                      <a:pt x="1758" y="984"/>
                    </a:lnTo>
                    <a:lnTo>
                      <a:pt x="1675" y="1088"/>
                    </a:lnTo>
                    <a:lnTo>
                      <a:pt x="1591" y="1067"/>
                    </a:lnTo>
                    <a:lnTo>
                      <a:pt x="1570" y="963"/>
                    </a:lnTo>
                    <a:lnTo>
                      <a:pt x="1695" y="900"/>
                    </a:lnTo>
                    <a:lnTo>
                      <a:pt x="1758" y="837"/>
                    </a:lnTo>
                    <a:lnTo>
                      <a:pt x="1758" y="670"/>
                    </a:lnTo>
                    <a:lnTo>
                      <a:pt x="1800" y="460"/>
                    </a:lnTo>
                    <a:lnTo>
                      <a:pt x="1758" y="356"/>
                    </a:lnTo>
                    <a:lnTo>
                      <a:pt x="1695" y="272"/>
                    </a:lnTo>
                    <a:lnTo>
                      <a:pt x="1654" y="168"/>
                    </a:lnTo>
                    <a:lnTo>
                      <a:pt x="1507" y="105"/>
                    </a:lnTo>
                    <a:lnTo>
                      <a:pt x="1403" y="147"/>
                    </a:lnTo>
                    <a:lnTo>
                      <a:pt x="1277" y="105"/>
                    </a:lnTo>
                    <a:lnTo>
                      <a:pt x="1130" y="230"/>
                    </a:lnTo>
                    <a:lnTo>
                      <a:pt x="1047" y="209"/>
                    </a:lnTo>
                    <a:lnTo>
                      <a:pt x="1047" y="21"/>
                    </a:lnTo>
                    <a:lnTo>
                      <a:pt x="102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4" name="Google Shape;514;p35">
                <a:extLst>
                  <a:ext uri="{FF2B5EF4-FFF2-40B4-BE49-F238E27FC236}">
                    <a16:creationId xmlns:a16="http://schemas.microsoft.com/office/drawing/2014/main" id="{0CBDB052-9E2E-4DBA-900C-E43C8FF9091C}"/>
                  </a:ext>
                </a:extLst>
              </p:cNvPr>
              <p:cNvSpPr/>
              <p:nvPr/>
            </p:nvSpPr>
            <p:spPr>
              <a:xfrm>
                <a:off x="2799125" y="1455875"/>
                <a:ext cx="96775" cy="1585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41" extrusionOk="0">
                    <a:moveTo>
                      <a:pt x="2385" y="0"/>
                    </a:moveTo>
                    <a:lnTo>
                      <a:pt x="2385" y="126"/>
                    </a:lnTo>
                    <a:lnTo>
                      <a:pt x="2302" y="272"/>
                    </a:lnTo>
                    <a:lnTo>
                      <a:pt x="2385" y="356"/>
                    </a:lnTo>
                    <a:lnTo>
                      <a:pt x="2490" y="356"/>
                    </a:lnTo>
                    <a:lnTo>
                      <a:pt x="2595" y="314"/>
                    </a:lnTo>
                    <a:lnTo>
                      <a:pt x="2741" y="377"/>
                    </a:lnTo>
                    <a:lnTo>
                      <a:pt x="2783" y="460"/>
                    </a:lnTo>
                    <a:lnTo>
                      <a:pt x="2888" y="481"/>
                    </a:lnTo>
                    <a:lnTo>
                      <a:pt x="2888" y="565"/>
                    </a:lnTo>
                    <a:lnTo>
                      <a:pt x="2699" y="733"/>
                    </a:lnTo>
                    <a:lnTo>
                      <a:pt x="2616" y="733"/>
                    </a:lnTo>
                    <a:lnTo>
                      <a:pt x="2490" y="649"/>
                    </a:lnTo>
                    <a:lnTo>
                      <a:pt x="2385" y="649"/>
                    </a:lnTo>
                    <a:lnTo>
                      <a:pt x="2281" y="628"/>
                    </a:lnTo>
                    <a:lnTo>
                      <a:pt x="2281" y="628"/>
                    </a:lnTo>
                    <a:lnTo>
                      <a:pt x="2323" y="733"/>
                    </a:lnTo>
                    <a:lnTo>
                      <a:pt x="2406" y="753"/>
                    </a:lnTo>
                    <a:lnTo>
                      <a:pt x="2323" y="837"/>
                    </a:lnTo>
                    <a:lnTo>
                      <a:pt x="2218" y="858"/>
                    </a:lnTo>
                    <a:lnTo>
                      <a:pt x="2072" y="691"/>
                    </a:lnTo>
                    <a:lnTo>
                      <a:pt x="1904" y="774"/>
                    </a:lnTo>
                    <a:lnTo>
                      <a:pt x="1862" y="942"/>
                    </a:lnTo>
                    <a:lnTo>
                      <a:pt x="1779" y="1005"/>
                    </a:lnTo>
                    <a:lnTo>
                      <a:pt x="1779" y="1088"/>
                    </a:lnTo>
                    <a:lnTo>
                      <a:pt x="1883" y="1109"/>
                    </a:lnTo>
                    <a:lnTo>
                      <a:pt x="1904" y="1256"/>
                    </a:lnTo>
                    <a:lnTo>
                      <a:pt x="2051" y="1318"/>
                    </a:lnTo>
                    <a:lnTo>
                      <a:pt x="2051" y="1381"/>
                    </a:lnTo>
                    <a:lnTo>
                      <a:pt x="1946" y="1381"/>
                    </a:lnTo>
                    <a:lnTo>
                      <a:pt x="1946" y="1465"/>
                    </a:lnTo>
                    <a:lnTo>
                      <a:pt x="1988" y="1528"/>
                    </a:lnTo>
                    <a:lnTo>
                      <a:pt x="1988" y="1611"/>
                    </a:lnTo>
                    <a:lnTo>
                      <a:pt x="1904" y="1590"/>
                    </a:lnTo>
                    <a:lnTo>
                      <a:pt x="1841" y="1528"/>
                    </a:lnTo>
                    <a:lnTo>
                      <a:pt x="1695" y="1507"/>
                    </a:lnTo>
                    <a:lnTo>
                      <a:pt x="1590" y="1423"/>
                    </a:lnTo>
                    <a:lnTo>
                      <a:pt x="1528" y="1402"/>
                    </a:lnTo>
                    <a:lnTo>
                      <a:pt x="1423" y="1486"/>
                    </a:lnTo>
                    <a:lnTo>
                      <a:pt x="1381" y="1569"/>
                    </a:lnTo>
                    <a:lnTo>
                      <a:pt x="1465" y="1674"/>
                    </a:lnTo>
                    <a:lnTo>
                      <a:pt x="1423" y="1779"/>
                    </a:lnTo>
                    <a:lnTo>
                      <a:pt x="1360" y="1737"/>
                    </a:lnTo>
                    <a:lnTo>
                      <a:pt x="1360" y="1674"/>
                    </a:lnTo>
                    <a:lnTo>
                      <a:pt x="1276" y="1611"/>
                    </a:lnTo>
                    <a:lnTo>
                      <a:pt x="1151" y="1569"/>
                    </a:lnTo>
                    <a:lnTo>
                      <a:pt x="1109" y="1569"/>
                    </a:lnTo>
                    <a:lnTo>
                      <a:pt x="1025" y="1486"/>
                    </a:lnTo>
                    <a:lnTo>
                      <a:pt x="942" y="1465"/>
                    </a:lnTo>
                    <a:lnTo>
                      <a:pt x="921" y="1528"/>
                    </a:lnTo>
                    <a:lnTo>
                      <a:pt x="963" y="1674"/>
                    </a:lnTo>
                    <a:lnTo>
                      <a:pt x="963" y="1800"/>
                    </a:lnTo>
                    <a:lnTo>
                      <a:pt x="1004" y="1946"/>
                    </a:lnTo>
                    <a:lnTo>
                      <a:pt x="1109" y="2009"/>
                    </a:lnTo>
                    <a:lnTo>
                      <a:pt x="1235" y="2030"/>
                    </a:lnTo>
                    <a:lnTo>
                      <a:pt x="1276" y="2093"/>
                    </a:lnTo>
                    <a:lnTo>
                      <a:pt x="1256" y="2113"/>
                    </a:lnTo>
                    <a:lnTo>
                      <a:pt x="1130" y="2113"/>
                    </a:lnTo>
                    <a:lnTo>
                      <a:pt x="1256" y="2197"/>
                    </a:lnTo>
                    <a:lnTo>
                      <a:pt x="1318" y="2260"/>
                    </a:lnTo>
                    <a:lnTo>
                      <a:pt x="1423" y="2344"/>
                    </a:lnTo>
                    <a:lnTo>
                      <a:pt x="1548" y="2344"/>
                    </a:lnTo>
                    <a:lnTo>
                      <a:pt x="1632" y="2260"/>
                    </a:lnTo>
                    <a:lnTo>
                      <a:pt x="1674" y="2260"/>
                    </a:lnTo>
                    <a:lnTo>
                      <a:pt x="1674" y="2344"/>
                    </a:lnTo>
                    <a:lnTo>
                      <a:pt x="1590" y="2427"/>
                    </a:lnTo>
                    <a:lnTo>
                      <a:pt x="1548" y="2616"/>
                    </a:lnTo>
                    <a:lnTo>
                      <a:pt x="1486" y="2616"/>
                    </a:lnTo>
                    <a:lnTo>
                      <a:pt x="1339" y="2469"/>
                    </a:lnTo>
                    <a:lnTo>
                      <a:pt x="1025" y="2427"/>
                    </a:lnTo>
                    <a:lnTo>
                      <a:pt x="921" y="2260"/>
                    </a:lnTo>
                    <a:lnTo>
                      <a:pt x="837" y="2239"/>
                    </a:lnTo>
                    <a:lnTo>
                      <a:pt x="795" y="2155"/>
                    </a:lnTo>
                    <a:lnTo>
                      <a:pt x="753" y="2155"/>
                    </a:lnTo>
                    <a:lnTo>
                      <a:pt x="712" y="2302"/>
                    </a:lnTo>
                    <a:lnTo>
                      <a:pt x="712" y="2344"/>
                    </a:lnTo>
                    <a:lnTo>
                      <a:pt x="649" y="2406"/>
                    </a:lnTo>
                    <a:lnTo>
                      <a:pt x="712" y="2574"/>
                    </a:lnTo>
                    <a:lnTo>
                      <a:pt x="628" y="2637"/>
                    </a:lnTo>
                    <a:lnTo>
                      <a:pt x="544" y="2616"/>
                    </a:lnTo>
                    <a:lnTo>
                      <a:pt x="544" y="2762"/>
                    </a:lnTo>
                    <a:lnTo>
                      <a:pt x="502" y="2783"/>
                    </a:lnTo>
                    <a:lnTo>
                      <a:pt x="502" y="3034"/>
                    </a:lnTo>
                    <a:lnTo>
                      <a:pt x="586" y="3097"/>
                    </a:lnTo>
                    <a:lnTo>
                      <a:pt x="732" y="3097"/>
                    </a:lnTo>
                    <a:lnTo>
                      <a:pt x="837" y="3160"/>
                    </a:lnTo>
                    <a:lnTo>
                      <a:pt x="942" y="3139"/>
                    </a:lnTo>
                    <a:lnTo>
                      <a:pt x="942" y="3181"/>
                    </a:lnTo>
                    <a:lnTo>
                      <a:pt x="858" y="3243"/>
                    </a:lnTo>
                    <a:lnTo>
                      <a:pt x="753" y="3181"/>
                    </a:lnTo>
                    <a:lnTo>
                      <a:pt x="586" y="3181"/>
                    </a:lnTo>
                    <a:lnTo>
                      <a:pt x="523" y="3160"/>
                    </a:lnTo>
                    <a:lnTo>
                      <a:pt x="419" y="3181"/>
                    </a:lnTo>
                    <a:lnTo>
                      <a:pt x="272" y="3369"/>
                    </a:lnTo>
                    <a:lnTo>
                      <a:pt x="230" y="3473"/>
                    </a:lnTo>
                    <a:lnTo>
                      <a:pt x="314" y="3557"/>
                    </a:lnTo>
                    <a:lnTo>
                      <a:pt x="293" y="3599"/>
                    </a:lnTo>
                    <a:lnTo>
                      <a:pt x="209" y="3620"/>
                    </a:lnTo>
                    <a:lnTo>
                      <a:pt x="209" y="3725"/>
                    </a:lnTo>
                    <a:lnTo>
                      <a:pt x="293" y="3787"/>
                    </a:lnTo>
                    <a:lnTo>
                      <a:pt x="335" y="3725"/>
                    </a:lnTo>
                    <a:lnTo>
                      <a:pt x="502" y="3725"/>
                    </a:lnTo>
                    <a:lnTo>
                      <a:pt x="586" y="3662"/>
                    </a:lnTo>
                    <a:lnTo>
                      <a:pt x="628" y="3704"/>
                    </a:lnTo>
                    <a:lnTo>
                      <a:pt x="628" y="3787"/>
                    </a:lnTo>
                    <a:lnTo>
                      <a:pt x="523" y="3808"/>
                    </a:lnTo>
                    <a:lnTo>
                      <a:pt x="440" y="3913"/>
                    </a:lnTo>
                    <a:lnTo>
                      <a:pt x="502" y="3976"/>
                    </a:lnTo>
                    <a:lnTo>
                      <a:pt x="586" y="3976"/>
                    </a:lnTo>
                    <a:lnTo>
                      <a:pt x="691" y="3892"/>
                    </a:lnTo>
                    <a:lnTo>
                      <a:pt x="753" y="3892"/>
                    </a:lnTo>
                    <a:lnTo>
                      <a:pt x="858" y="3808"/>
                    </a:lnTo>
                    <a:lnTo>
                      <a:pt x="858" y="3871"/>
                    </a:lnTo>
                    <a:lnTo>
                      <a:pt x="816" y="3934"/>
                    </a:lnTo>
                    <a:lnTo>
                      <a:pt x="858" y="3976"/>
                    </a:lnTo>
                    <a:lnTo>
                      <a:pt x="1046" y="3976"/>
                    </a:lnTo>
                    <a:lnTo>
                      <a:pt x="1067" y="4018"/>
                    </a:lnTo>
                    <a:lnTo>
                      <a:pt x="963" y="4038"/>
                    </a:lnTo>
                    <a:lnTo>
                      <a:pt x="963" y="4122"/>
                    </a:lnTo>
                    <a:lnTo>
                      <a:pt x="1067" y="4143"/>
                    </a:lnTo>
                    <a:lnTo>
                      <a:pt x="1172" y="4122"/>
                    </a:lnTo>
                    <a:lnTo>
                      <a:pt x="1318" y="4206"/>
                    </a:lnTo>
                    <a:lnTo>
                      <a:pt x="1590" y="4290"/>
                    </a:lnTo>
                    <a:lnTo>
                      <a:pt x="1632" y="4331"/>
                    </a:lnTo>
                    <a:lnTo>
                      <a:pt x="1381" y="4310"/>
                    </a:lnTo>
                    <a:lnTo>
                      <a:pt x="1276" y="4331"/>
                    </a:lnTo>
                    <a:lnTo>
                      <a:pt x="1130" y="4227"/>
                    </a:lnTo>
                    <a:lnTo>
                      <a:pt x="963" y="4290"/>
                    </a:lnTo>
                    <a:lnTo>
                      <a:pt x="963" y="4352"/>
                    </a:lnTo>
                    <a:lnTo>
                      <a:pt x="1130" y="4415"/>
                    </a:lnTo>
                    <a:lnTo>
                      <a:pt x="1339" y="4436"/>
                    </a:lnTo>
                    <a:lnTo>
                      <a:pt x="1569" y="4436"/>
                    </a:lnTo>
                    <a:lnTo>
                      <a:pt x="1653" y="4499"/>
                    </a:lnTo>
                    <a:lnTo>
                      <a:pt x="1423" y="4541"/>
                    </a:lnTo>
                    <a:lnTo>
                      <a:pt x="1339" y="4520"/>
                    </a:lnTo>
                    <a:lnTo>
                      <a:pt x="1109" y="4499"/>
                    </a:lnTo>
                    <a:lnTo>
                      <a:pt x="942" y="4457"/>
                    </a:lnTo>
                    <a:lnTo>
                      <a:pt x="900" y="4394"/>
                    </a:lnTo>
                    <a:lnTo>
                      <a:pt x="753" y="4352"/>
                    </a:lnTo>
                    <a:lnTo>
                      <a:pt x="607" y="4206"/>
                    </a:lnTo>
                    <a:lnTo>
                      <a:pt x="544" y="4248"/>
                    </a:lnTo>
                    <a:lnTo>
                      <a:pt x="481" y="4331"/>
                    </a:lnTo>
                    <a:lnTo>
                      <a:pt x="293" y="4352"/>
                    </a:lnTo>
                    <a:lnTo>
                      <a:pt x="209" y="4415"/>
                    </a:lnTo>
                    <a:lnTo>
                      <a:pt x="188" y="4624"/>
                    </a:lnTo>
                    <a:lnTo>
                      <a:pt x="314" y="4729"/>
                    </a:lnTo>
                    <a:lnTo>
                      <a:pt x="314" y="4854"/>
                    </a:lnTo>
                    <a:lnTo>
                      <a:pt x="272" y="4917"/>
                    </a:lnTo>
                    <a:lnTo>
                      <a:pt x="188" y="4729"/>
                    </a:lnTo>
                    <a:lnTo>
                      <a:pt x="126" y="4729"/>
                    </a:lnTo>
                    <a:lnTo>
                      <a:pt x="63" y="4980"/>
                    </a:lnTo>
                    <a:lnTo>
                      <a:pt x="84" y="5126"/>
                    </a:lnTo>
                    <a:lnTo>
                      <a:pt x="168" y="5147"/>
                    </a:lnTo>
                    <a:lnTo>
                      <a:pt x="188" y="5126"/>
                    </a:lnTo>
                    <a:lnTo>
                      <a:pt x="272" y="5126"/>
                    </a:lnTo>
                    <a:lnTo>
                      <a:pt x="335" y="5252"/>
                    </a:lnTo>
                    <a:lnTo>
                      <a:pt x="419" y="5273"/>
                    </a:lnTo>
                    <a:lnTo>
                      <a:pt x="335" y="5294"/>
                    </a:lnTo>
                    <a:lnTo>
                      <a:pt x="272" y="5336"/>
                    </a:lnTo>
                    <a:lnTo>
                      <a:pt x="188" y="5231"/>
                    </a:lnTo>
                    <a:lnTo>
                      <a:pt x="21" y="5252"/>
                    </a:lnTo>
                    <a:lnTo>
                      <a:pt x="0" y="5461"/>
                    </a:lnTo>
                    <a:lnTo>
                      <a:pt x="63" y="5503"/>
                    </a:lnTo>
                    <a:lnTo>
                      <a:pt x="126" y="5482"/>
                    </a:lnTo>
                    <a:lnTo>
                      <a:pt x="84" y="5566"/>
                    </a:lnTo>
                    <a:lnTo>
                      <a:pt x="84" y="5817"/>
                    </a:lnTo>
                    <a:lnTo>
                      <a:pt x="168" y="5754"/>
                    </a:lnTo>
                    <a:lnTo>
                      <a:pt x="230" y="5775"/>
                    </a:lnTo>
                    <a:lnTo>
                      <a:pt x="230" y="5963"/>
                    </a:lnTo>
                    <a:lnTo>
                      <a:pt x="398" y="6005"/>
                    </a:lnTo>
                    <a:lnTo>
                      <a:pt x="628" y="6173"/>
                    </a:lnTo>
                    <a:lnTo>
                      <a:pt x="732" y="6110"/>
                    </a:lnTo>
                    <a:lnTo>
                      <a:pt x="795" y="6005"/>
                    </a:lnTo>
                    <a:lnTo>
                      <a:pt x="753" y="5922"/>
                    </a:lnTo>
                    <a:lnTo>
                      <a:pt x="921" y="5922"/>
                    </a:lnTo>
                    <a:lnTo>
                      <a:pt x="942" y="6026"/>
                    </a:lnTo>
                    <a:lnTo>
                      <a:pt x="921" y="6131"/>
                    </a:lnTo>
                    <a:lnTo>
                      <a:pt x="942" y="6235"/>
                    </a:lnTo>
                    <a:lnTo>
                      <a:pt x="1004" y="6214"/>
                    </a:lnTo>
                    <a:lnTo>
                      <a:pt x="1067" y="5963"/>
                    </a:lnTo>
                    <a:lnTo>
                      <a:pt x="1067" y="5712"/>
                    </a:lnTo>
                    <a:lnTo>
                      <a:pt x="1130" y="5566"/>
                    </a:lnTo>
                    <a:lnTo>
                      <a:pt x="1256" y="5440"/>
                    </a:lnTo>
                    <a:lnTo>
                      <a:pt x="1318" y="5294"/>
                    </a:lnTo>
                    <a:lnTo>
                      <a:pt x="1318" y="5461"/>
                    </a:lnTo>
                    <a:lnTo>
                      <a:pt x="1172" y="5670"/>
                    </a:lnTo>
                    <a:lnTo>
                      <a:pt x="1151" y="5817"/>
                    </a:lnTo>
                    <a:lnTo>
                      <a:pt x="1172" y="5922"/>
                    </a:lnTo>
                    <a:lnTo>
                      <a:pt x="1130" y="6131"/>
                    </a:lnTo>
                    <a:lnTo>
                      <a:pt x="1172" y="6235"/>
                    </a:lnTo>
                    <a:lnTo>
                      <a:pt x="1151" y="6319"/>
                    </a:lnTo>
                    <a:lnTo>
                      <a:pt x="1214" y="6340"/>
                    </a:lnTo>
                    <a:lnTo>
                      <a:pt x="1256" y="6298"/>
                    </a:lnTo>
                    <a:lnTo>
                      <a:pt x="1339" y="6173"/>
                    </a:lnTo>
                    <a:lnTo>
                      <a:pt x="1528" y="5984"/>
                    </a:lnTo>
                    <a:lnTo>
                      <a:pt x="1590" y="5691"/>
                    </a:lnTo>
                    <a:lnTo>
                      <a:pt x="1674" y="5650"/>
                    </a:lnTo>
                    <a:lnTo>
                      <a:pt x="1674" y="5754"/>
                    </a:lnTo>
                    <a:lnTo>
                      <a:pt x="1632" y="5880"/>
                    </a:lnTo>
                    <a:lnTo>
                      <a:pt x="1632" y="5963"/>
                    </a:lnTo>
                    <a:lnTo>
                      <a:pt x="1737" y="5984"/>
                    </a:lnTo>
                    <a:lnTo>
                      <a:pt x="1862" y="5859"/>
                    </a:lnTo>
                    <a:lnTo>
                      <a:pt x="1946" y="5775"/>
                    </a:lnTo>
                    <a:lnTo>
                      <a:pt x="1946" y="5670"/>
                    </a:lnTo>
                    <a:lnTo>
                      <a:pt x="1841" y="5650"/>
                    </a:lnTo>
                    <a:lnTo>
                      <a:pt x="1841" y="5608"/>
                    </a:lnTo>
                    <a:lnTo>
                      <a:pt x="1946" y="5566"/>
                    </a:lnTo>
                    <a:lnTo>
                      <a:pt x="1946" y="5398"/>
                    </a:lnTo>
                    <a:lnTo>
                      <a:pt x="1904" y="5336"/>
                    </a:lnTo>
                    <a:lnTo>
                      <a:pt x="1904" y="5231"/>
                    </a:lnTo>
                    <a:lnTo>
                      <a:pt x="2072" y="5126"/>
                    </a:lnTo>
                    <a:lnTo>
                      <a:pt x="2113" y="4938"/>
                    </a:lnTo>
                    <a:lnTo>
                      <a:pt x="2218" y="4875"/>
                    </a:lnTo>
                    <a:lnTo>
                      <a:pt x="2281" y="4813"/>
                    </a:lnTo>
                    <a:lnTo>
                      <a:pt x="2281" y="4917"/>
                    </a:lnTo>
                    <a:lnTo>
                      <a:pt x="2281" y="4959"/>
                    </a:lnTo>
                    <a:lnTo>
                      <a:pt x="2197" y="4980"/>
                    </a:lnTo>
                    <a:lnTo>
                      <a:pt x="2113" y="5168"/>
                    </a:lnTo>
                    <a:lnTo>
                      <a:pt x="2051" y="5294"/>
                    </a:lnTo>
                    <a:lnTo>
                      <a:pt x="2009" y="5461"/>
                    </a:lnTo>
                    <a:lnTo>
                      <a:pt x="2072" y="5566"/>
                    </a:lnTo>
                    <a:lnTo>
                      <a:pt x="2092" y="5691"/>
                    </a:lnTo>
                    <a:lnTo>
                      <a:pt x="2155" y="5650"/>
                    </a:lnTo>
                    <a:lnTo>
                      <a:pt x="2260" y="5461"/>
                    </a:lnTo>
                    <a:lnTo>
                      <a:pt x="2469" y="5273"/>
                    </a:lnTo>
                    <a:lnTo>
                      <a:pt x="2532" y="5147"/>
                    </a:lnTo>
                    <a:lnTo>
                      <a:pt x="2532" y="4980"/>
                    </a:lnTo>
                    <a:lnTo>
                      <a:pt x="2616" y="4875"/>
                    </a:lnTo>
                    <a:lnTo>
                      <a:pt x="2699" y="4854"/>
                    </a:lnTo>
                    <a:lnTo>
                      <a:pt x="2699" y="4917"/>
                    </a:lnTo>
                    <a:lnTo>
                      <a:pt x="2678" y="4959"/>
                    </a:lnTo>
                    <a:lnTo>
                      <a:pt x="2678" y="5085"/>
                    </a:lnTo>
                    <a:lnTo>
                      <a:pt x="2741" y="5064"/>
                    </a:lnTo>
                    <a:lnTo>
                      <a:pt x="2888" y="4875"/>
                    </a:lnTo>
                    <a:lnTo>
                      <a:pt x="2971" y="4875"/>
                    </a:lnTo>
                    <a:lnTo>
                      <a:pt x="3139" y="4917"/>
                    </a:lnTo>
                    <a:lnTo>
                      <a:pt x="3327" y="4854"/>
                    </a:lnTo>
                    <a:lnTo>
                      <a:pt x="3432" y="4834"/>
                    </a:lnTo>
                    <a:lnTo>
                      <a:pt x="3494" y="4750"/>
                    </a:lnTo>
                    <a:lnTo>
                      <a:pt x="3620" y="4729"/>
                    </a:lnTo>
                    <a:lnTo>
                      <a:pt x="3662" y="4624"/>
                    </a:lnTo>
                    <a:lnTo>
                      <a:pt x="3662" y="4541"/>
                    </a:lnTo>
                    <a:lnTo>
                      <a:pt x="3683" y="4457"/>
                    </a:lnTo>
                    <a:lnTo>
                      <a:pt x="3620" y="4394"/>
                    </a:lnTo>
                    <a:lnTo>
                      <a:pt x="3662" y="4227"/>
                    </a:lnTo>
                    <a:lnTo>
                      <a:pt x="3662" y="3976"/>
                    </a:lnTo>
                    <a:lnTo>
                      <a:pt x="3620" y="3976"/>
                    </a:lnTo>
                    <a:lnTo>
                      <a:pt x="3536" y="4122"/>
                    </a:lnTo>
                    <a:lnTo>
                      <a:pt x="3411" y="4290"/>
                    </a:lnTo>
                    <a:lnTo>
                      <a:pt x="3348" y="4290"/>
                    </a:lnTo>
                    <a:lnTo>
                      <a:pt x="3348" y="4206"/>
                    </a:lnTo>
                    <a:lnTo>
                      <a:pt x="3432" y="4101"/>
                    </a:lnTo>
                    <a:lnTo>
                      <a:pt x="3536" y="4018"/>
                    </a:lnTo>
                    <a:lnTo>
                      <a:pt x="3557" y="3934"/>
                    </a:lnTo>
                    <a:lnTo>
                      <a:pt x="3432" y="3829"/>
                    </a:lnTo>
                    <a:lnTo>
                      <a:pt x="3411" y="3725"/>
                    </a:lnTo>
                    <a:lnTo>
                      <a:pt x="3348" y="3725"/>
                    </a:lnTo>
                    <a:lnTo>
                      <a:pt x="3306" y="3766"/>
                    </a:lnTo>
                    <a:lnTo>
                      <a:pt x="3264" y="3829"/>
                    </a:lnTo>
                    <a:lnTo>
                      <a:pt x="3201" y="3787"/>
                    </a:lnTo>
                    <a:lnTo>
                      <a:pt x="3097" y="3808"/>
                    </a:lnTo>
                    <a:lnTo>
                      <a:pt x="3013" y="3871"/>
                    </a:lnTo>
                    <a:lnTo>
                      <a:pt x="2909" y="3829"/>
                    </a:lnTo>
                    <a:lnTo>
                      <a:pt x="2950" y="3787"/>
                    </a:lnTo>
                    <a:lnTo>
                      <a:pt x="3222" y="3683"/>
                    </a:lnTo>
                    <a:lnTo>
                      <a:pt x="3327" y="3662"/>
                    </a:lnTo>
                    <a:lnTo>
                      <a:pt x="3536" y="3453"/>
                    </a:lnTo>
                    <a:lnTo>
                      <a:pt x="3578" y="3390"/>
                    </a:lnTo>
                    <a:lnTo>
                      <a:pt x="3725" y="3160"/>
                    </a:lnTo>
                    <a:lnTo>
                      <a:pt x="3766" y="2971"/>
                    </a:lnTo>
                    <a:lnTo>
                      <a:pt x="3725" y="2950"/>
                    </a:lnTo>
                    <a:lnTo>
                      <a:pt x="3641" y="2971"/>
                    </a:lnTo>
                    <a:lnTo>
                      <a:pt x="3578" y="3034"/>
                    </a:lnTo>
                    <a:lnTo>
                      <a:pt x="3536" y="2950"/>
                    </a:lnTo>
                    <a:lnTo>
                      <a:pt x="3578" y="2888"/>
                    </a:lnTo>
                    <a:lnTo>
                      <a:pt x="3641" y="2846"/>
                    </a:lnTo>
                    <a:lnTo>
                      <a:pt x="3725" y="2867"/>
                    </a:lnTo>
                    <a:lnTo>
                      <a:pt x="3766" y="2783"/>
                    </a:lnTo>
                    <a:lnTo>
                      <a:pt x="3766" y="2657"/>
                    </a:lnTo>
                    <a:lnTo>
                      <a:pt x="3871" y="2553"/>
                    </a:lnTo>
                    <a:lnTo>
                      <a:pt x="3871" y="2427"/>
                    </a:lnTo>
                    <a:lnTo>
                      <a:pt x="3850" y="2365"/>
                    </a:lnTo>
                    <a:lnTo>
                      <a:pt x="3850" y="2302"/>
                    </a:lnTo>
                    <a:lnTo>
                      <a:pt x="3745" y="2260"/>
                    </a:lnTo>
                    <a:lnTo>
                      <a:pt x="3641" y="2302"/>
                    </a:lnTo>
                    <a:lnTo>
                      <a:pt x="3494" y="2553"/>
                    </a:lnTo>
                    <a:lnTo>
                      <a:pt x="3494" y="2678"/>
                    </a:lnTo>
                    <a:lnTo>
                      <a:pt x="3557" y="2762"/>
                    </a:lnTo>
                    <a:lnTo>
                      <a:pt x="3473" y="2846"/>
                    </a:lnTo>
                    <a:lnTo>
                      <a:pt x="3432" y="2888"/>
                    </a:lnTo>
                    <a:lnTo>
                      <a:pt x="3369" y="2867"/>
                    </a:lnTo>
                    <a:lnTo>
                      <a:pt x="3411" y="2825"/>
                    </a:lnTo>
                    <a:lnTo>
                      <a:pt x="3348" y="2762"/>
                    </a:lnTo>
                    <a:lnTo>
                      <a:pt x="3348" y="2657"/>
                    </a:lnTo>
                    <a:lnTo>
                      <a:pt x="3453" y="2448"/>
                    </a:lnTo>
                    <a:lnTo>
                      <a:pt x="3432" y="2344"/>
                    </a:lnTo>
                    <a:lnTo>
                      <a:pt x="3453" y="2302"/>
                    </a:lnTo>
                    <a:lnTo>
                      <a:pt x="3473" y="2323"/>
                    </a:lnTo>
                    <a:lnTo>
                      <a:pt x="3557" y="2302"/>
                    </a:lnTo>
                    <a:lnTo>
                      <a:pt x="3536" y="2134"/>
                    </a:lnTo>
                    <a:lnTo>
                      <a:pt x="3453" y="2030"/>
                    </a:lnTo>
                    <a:lnTo>
                      <a:pt x="3348" y="2030"/>
                    </a:lnTo>
                    <a:lnTo>
                      <a:pt x="3222" y="2051"/>
                    </a:lnTo>
                    <a:lnTo>
                      <a:pt x="3160" y="2155"/>
                    </a:lnTo>
                    <a:lnTo>
                      <a:pt x="3139" y="2113"/>
                    </a:lnTo>
                    <a:lnTo>
                      <a:pt x="3118" y="2051"/>
                    </a:lnTo>
                    <a:lnTo>
                      <a:pt x="3139" y="1904"/>
                    </a:lnTo>
                    <a:lnTo>
                      <a:pt x="3055" y="1737"/>
                    </a:lnTo>
                    <a:lnTo>
                      <a:pt x="3097" y="1507"/>
                    </a:lnTo>
                    <a:lnTo>
                      <a:pt x="3097" y="1318"/>
                    </a:lnTo>
                    <a:lnTo>
                      <a:pt x="3139" y="1193"/>
                    </a:lnTo>
                    <a:lnTo>
                      <a:pt x="3160" y="1005"/>
                    </a:lnTo>
                    <a:lnTo>
                      <a:pt x="3139" y="858"/>
                    </a:lnTo>
                    <a:lnTo>
                      <a:pt x="3243" y="670"/>
                    </a:lnTo>
                    <a:lnTo>
                      <a:pt x="3243" y="523"/>
                    </a:lnTo>
                    <a:lnTo>
                      <a:pt x="3139" y="419"/>
                    </a:lnTo>
                    <a:lnTo>
                      <a:pt x="3118" y="272"/>
                    </a:lnTo>
                    <a:lnTo>
                      <a:pt x="2950" y="147"/>
                    </a:lnTo>
                    <a:lnTo>
                      <a:pt x="2909" y="63"/>
                    </a:lnTo>
                    <a:lnTo>
                      <a:pt x="2741" y="0"/>
                    </a:lnTo>
                    <a:lnTo>
                      <a:pt x="2699" y="21"/>
                    </a:lnTo>
                    <a:lnTo>
                      <a:pt x="2699" y="105"/>
                    </a:lnTo>
                    <a:lnTo>
                      <a:pt x="2678" y="126"/>
                    </a:lnTo>
                    <a:lnTo>
                      <a:pt x="251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5" name="Google Shape;515;p35">
                <a:extLst>
                  <a:ext uri="{FF2B5EF4-FFF2-40B4-BE49-F238E27FC236}">
                    <a16:creationId xmlns:a16="http://schemas.microsoft.com/office/drawing/2014/main" id="{601AE350-77BC-4FB9-B1F5-72A99BC46DD5}"/>
                  </a:ext>
                </a:extLst>
              </p:cNvPr>
              <p:cNvSpPr/>
              <p:nvPr/>
            </p:nvSpPr>
            <p:spPr>
              <a:xfrm>
                <a:off x="2744725" y="1557875"/>
                <a:ext cx="366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926" extrusionOk="0">
                    <a:moveTo>
                      <a:pt x="711" y="0"/>
                    </a:moveTo>
                    <a:lnTo>
                      <a:pt x="586" y="105"/>
                    </a:lnTo>
                    <a:lnTo>
                      <a:pt x="502" y="168"/>
                    </a:lnTo>
                    <a:lnTo>
                      <a:pt x="502" y="356"/>
                    </a:lnTo>
                    <a:lnTo>
                      <a:pt x="419" y="419"/>
                    </a:lnTo>
                    <a:lnTo>
                      <a:pt x="356" y="377"/>
                    </a:lnTo>
                    <a:lnTo>
                      <a:pt x="272" y="544"/>
                    </a:lnTo>
                    <a:lnTo>
                      <a:pt x="272" y="733"/>
                    </a:lnTo>
                    <a:lnTo>
                      <a:pt x="188" y="837"/>
                    </a:lnTo>
                    <a:lnTo>
                      <a:pt x="272" y="963"/>
                    </a:lnTo>
                    <a:lnTo>
                      <a:pt x="147" y="963"/>
                    </a:lnTo>
                    <a:lnTo>
                      <a:pt x="167" y="1005"/>
                    </a:lnTo>
                    <a:lnTo>
                      <a:pt x="272" y="1088"/>
                    </a:lnTo>
                    <a:lnTo>
                      <a:pt x="398" y="1256"/>
                    </a:lnTo>
                    <a:lnTo>
                      <a:pt x="377" y="1360"/>
                    </a:lnTo>
                    <a:lnTo>
                      <a:pt x="356" y="1360"/>
                    </a:lnTo>
                    <a:lnTo>
                      <a:pt x="209" y="1256"/>
                    </a:lnTo>
                    <a:lnTo>
                      <a:pt x="84" y="1256"/>
                    </a:lnTo>
                    <a:lnTo>
                      <a:pt x="63" y="1318"/>
                    </a:lnTo>
                    <a:lnTo>
                      <a:pt x="0" y="1402"/>
                    </a:lnTo>
                    <a:lnTo>
                      <a:pt x="105" y="1465"/>
                    </a:lnTo>
                    <a:lnTo>
                      <a:pt x="147" y="1590"/>
                    </a:lnTo>
                    <a:lnTo>
                      <a:pt x="188" y="1632"/>
                    </a:lnTo>
                    <a:lnTo>
                      <a:pt x="105" y="1737"/>
                    </a:lnTo>
                    <a:lnTo>
                      <a:pt x="105" y="1883"/>
                    </a:lnTo>
                    <a:lnTo>
                      <a:pt x="251" y="1821"/>
                    </a:lnTo>
                    <a:lnTo>
                      <a:pt x="272" y="1737"/>
                    </a:lnTo>
                    <a:lnTo>
                      <a:pt x="356" y="1737"/>
                    </a:lnTo>
                    <a:lnTo>
                      <a:pt x="377" y="1883"/>
                    </a:lnTo>
                    <a:lnTo>
                      <a:pt x="460" y="1883"/>
                    </a:lnTo>
                    <a:lnTo>
                      <a:pt x="607" y="1842"/>
                    </a:lnTo>
                    <a:lnTo>
                      <a:pt x="711" y="1883"/>
                    </a:lnTo>
                    <a:lnTo>
                      <a:pt x="837" y="1779"/>
                    </a:lnTo>
                    <a:lnTo>
                      <a:pt x="900" y="1821"/>
                    </a:lnTo>
                    <a:lnTo>
                      <a:pt x="900" y="1925"/>
                    </a:lnTo>
                    <a:lnTo>
                      <a:pt x="983" y="1925"/>
                    </a:lnTo>
                    <a:lnTo>
                      <a:pt x="1025" y="1883"/>
                    </a:lnTo>
                    <a:lnTo>
                      <a:pt x="1235" y="1737"/>
                    </a:lnTo>
                    <a:lnTo>
                      <a:pt x="1235" y="1632"/>
                    </a:lnTo>
                    <a:lnTo>
                      <a:pt x="1214" y="1465"/>
                    </a:lnTo>
                    <a:lnTo>
                      <a:pt x="1151" y="1465"/>
                    </a:lnTo>
                    <a:lnTo>
                      <a:pt x="1109" y="1402"/>
                    </a:lnTo>
                    <a:lnTo>
                      <a:pt x="1193" y="1360"/>
                    </a:lnTo>
                    <a:lnTo>
                      <a:pt x="1297" y="1381"/>
                    </a:lnTo>
                    <a:lnTo>
                      <a:pt x="1339" y="1298"/>
                    </a:lnTo>
                    <a:lnTo>
                      <a:pt x="1465" y="1214"/>
                    </a:lnTo>
                    <a:lnTo>
                      <a:pt x="1423" y="984"/>
                    </a:lnTo>
                    <a:lnTo>
                      <a:pt x="1360" y="900"/>
                    </a:lnTo>
                    <a:lnTo>
                      <a:pt x="1360" y="837"/>
                    </a:lnTo>
                    <a:lnTo>
                      <a:pt x="1235" y="837"/>
                    </a:lnTo>
                    <a:lnTo>
                      <a:pt x="1193" y="691"/>
                    </a:lnTo>
                    <a:lnTo>
                      <a:pt x="1193" y="649"/>
                    </a:lnTo>
                    <a:lnTo>
                      <a:pt x="1130" y="586"/>
                    </a:lnTo>
                    <a:lnTo>
                      <a:pt x="1109" y="482"/>
                    </a:lnTo>
                    <a:lnTo>
                      <a:pt x="1046" y="461"/>
                    </a:lnTo>
                    <a:lnTo>
                      <a:pt x="1004" y="377"/>
                    </a:lnTo>
                    <a:lnTo>
                      <a:pt x="1025" y="272"/>
                    </a:lnTo>
                    <a:lnTo>
                      <a:pt x="983" y="168"/>
                    </a:lnTo>
                    <a:lnTo>
                      <a:pt x="83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6" name="Google Shape;516;p35">
                <a:extLst>
                  <a:ext uri="{FF2B5EF4-FFF2-40B4-BE49-F238E27FC236}">
                    <a16:creationId xmlns:a16="http://schemas.microsoft.com/office/drawing/2014/main" id="{6680F52C-C25C-4FDA-91A0-8EA3D7E05AE2}"/>
                  </a:ext>
                </a:extLst>
              </p:cNvPr>
              <p:cNvSpPr/>
              <p:nvPr/>
            </p:nvSpPr>
            <p:spPr>
              <a:xfrm>
                <a:off x="2789175" y="1410350"/>
                <a:ext cx="386600" cy="302375"/>
              </a:xfrm>
              <a:custGeom>
                <a:avLst/>
                <a:gdLst/>
                <a:ahLst/>
                <a:cxnLst/>
                <a:rect l="l" t="t" r="r" b="b"/>
                <a:pathLst>
                  <a:path w="15464" h="12095" extrusionOk="0">
                    <a:moveTo>
                      <a:pt x="9625" y="1"/>
                    </a:moveTo>
                    <a:lnTo>
                      <a:pt x="9521" y="105"/>
                    </a:lnTo>
                    <a:lnTo>
                      <a:pt x="9416" y="105"/>
                    </a:lnTo>
                    <a:lnTo>
                      <a:pt x="9353" y="168"/>
                    </a:lnTo>
                    <a:lnTo>
                      <a:pt x="9416" y="252"/>
                    </a:lnTo>
                    <a:lnTo>
                      <a:pt x="9521" y="273"/>
                    </a:lnTo>
                    <a:lnTo>
                      <a:pt x="9584" y="315"/>
                    </a:lnTo>
                    <a:lnTo>
                      <a:pt x="9458" y="315"/>
                    </a:lnTo>
                    <a:lnTo>
                      <a:pt x="9395" y="377"/>
                    </a:lnTo>
                    <a:lnTo>
                      <a:pt x="9458" y="461"/>
                    </a:lnTo>
                    <a:lnTo>
                      <a:pt x="9584" y="566"/>
                    </a:lnTo>
                    <a:lnTo>
                      <a:pt x="9563" y="629"/>
                    </a:lnTo>
                    <a:lnTo>
                      <a:pt x="9521" y="691"/>
                    </a:lnTo>
                    <a:lnTo>
                      <a:pt x="9625" y="796"/>
                    </a:lnTo>
                    <a:lnTo>
                      <a:pt x="9709" y="817"/>
                    </a:lnTo>
                    <a:lnTo>
                      <a:pt x="9709" y="880"/>
                    </a:lnTo>
                    <a:lnTo>
                      <a:pt x="9605" y="901"/>
                    </a:lnTo>
                    <a:lnTo>
                      <a:pt x="9605" y="942"/>
                    </a:lnTo>
                    <a:lnTo>
                      <a:pt x="9395" y="712"/>
                    </a:lnTo>
                    <a:lnTo>
                      <a:pt x="9353" y="712"/>
                    </a:lnTo>
                    <a:lnTo>
                      <a:pt x="9312" y="796"/>
                    </a:lnTo>
                    <a:lnTo>
                      <a:pt x="9312" y="901"/>
                    </a:lnTo>
                    <a:lnTo>
                      <a:pt x="9270" y="880"/>
                    </a:lnTo>
                    <a:lnTo>
                      <a:pt x="9249" y="691"/>
                    </a:lnTo>
                    <a:lnTo>
                      <a:pt x="9270" y="566"/>
                    </a:lnTo>
                    <a:lnTo>
                      <a:pt x="9186" y="419"/>
                    </a:lnTo>
                    <a:lnTo>
                      <a:pt x="9186" y="273"/>
                    </a:lnTo>
                    <a:lnTo>
                      <a:pt x="9123" y="210"/>
                    </a:lnTo>
                    <a:lnTo>
                      <a:pt x="9081" y="252"/>
                    </a:lnTo>
                    <a:lnTo>
                      <a:pt x="8956" y="147"/>
                    </a:lnTo>
                    <a:lnTo>
                      <a:pt x="8872" y="105"/>
                    </a:lnTo>
                    <a:lnTo>
                      <a:pt x="8851" y="252"/>
                    </a:lnTo>
                    <a:lnTo>
                      <a:pt x="8872" y="461"/>
                    </a:lnTo>
                    <a:lnTo>
                      <a:pt x="8851" y="670"/>
                    </a:lnTo>
                    <a:lnTo>
                      <a:pt x="8893" y="817"/>
                    </a:lnTo>
                    <a:lnTo>
                      <a:pt x="8935" y="984"/>
                    </a:lnTo>
                    <a:lnTo>
                      <a:pt x="8935" y="1047"/>
                    </a:lnTo>
                    <a:lnTo>
                      <a:pt x="8935" y="1193"/>
                    </a:lnTo>
                    <a:lnTo>
                      <a:pt x="8872" y="1235"/>
                    </a:lnTo>
                    <a:lnTo>
                      <a:pt x="8830" y="1131"/>
                    </a:lnTo>
                    <a:lnTo>
                      <a:pt x="8788" y="984"/>
                    </a:lnTo>
                    <a:lnTo>
                      <a:pt x="8747" y="901"/>
                    </a:lnTo>
                    <a:lnTo>
                      <a:pt x="8747" y="775"/>
                    </a:lnTo>
                    <a:lnTo>
                      <a:pt x="8726" y="629"/>
                    </a:lnTo>
                    <a:lnTo>
                      <a:pt x="8684" y="482"/>
                    </a:lnTo>
                    <a:lnTo>
                      <a:pt x="8475" y="357"/>
                    </a:lnTo>
                    <a:lnTo>
                      <a:pt x="8412" y="357"/>
                    </a:lnTo>
                    <a:lnTo>
                      <a:pt x="8370" y="482"/>
                    </a:lnTo>
                    <a:lnTo>
                      <a:pt x="8349" y="524"/>
                    </a:lnTo>
                    <a:lnTo>
                      <a:pt x="8370" y="691"/>
                    </a:lnTo>
                    <a:lnTo>
                      <a:pt x="8558" y="817"/>
                    </a:lnTo>
                    <a:lnTo>
                      <a:pt x="8558" y="901"/>
                    </a:lnTo>
                    <a:lnTo>
                      <a:pt x="8370" y="880"/>
                    </a:lnTo>
                    <a:lnTo>
                      <a:pt x="8328" y="838"/>
                    </a:lnTo>
                    <a:lnTo>
                      <a:pt x="8244" y="838"/>
                    </a:lnTo>
                    <a:lnTo>
                      <a:pt x="8161" y="921"/>
                    </a:lnTo>
                    <a:lnTo>
                      <a:pt x="8244" y="1131"/>
                    </a:lnTo>
                    <a:lnTo>
                      <a:pt x="8224" y="1193"/>
                    </a:lnTo>
                    <a:lnTo>
                      <a:pt x="8077" y="1235"/>
                    </a:lnTo>
                    <a:lnTo>
                      <a:pt x="8035" y="1340"/>
                    </a:lnTo>
                    <a:lnTo>
                      <a:pt x="7952" y="1403"/>
                    </a:lnTo>
                    <a:lnTo>
                      <a:pt x="7910" y="1319"/>
                    </a:lnTo>
                    <a:lnTo>
                      <a:pt x="7910" y="1214"/>
                    </a:lnTo>
                    <a:lnTo>
                      <a:pt x="7847" y="1214"/>
                    </a:lnTo>
                    <a:lnTo>
                      <a:pt x="7784" y="1361"/>
                    </a:lnTo>
                    <a:lnTo>
                      <a:pt x="7700" y="1403"/>
                    </a:lnTo>
                    <a:lnTo>
                      <a:pt x="7680" y="1131"/>
                    </a:lnTo>
                    <a:lnTo>
                      <a:pt x="7700" y="984"/>
                    </a:lnTo>
                    <a:lnTo>
                      <a:pt x="7700" y="921"/>
                    </a:lnTo>
                    <a:lnTo>
                      <a:pt x="7491" y="838"/>
                    </a:lnTo>
                    <a:lnTo>
                      <a:pt x="7470" y="775"/>
                    </a:lnTo>
                    <a:lnTo>
                      <a:pt x="7533" y="691"/>
                    </a:lnTo>
                    <a:lnTo>
                      <a:pt x="7554" y="608"/>
                    </a:lnTo>
                    <a:lnTo>
                      <a:pt x="7470" y="566"/>
                    </a:lnTo>
                    <a:lnTo>
                      <a:pt x="7261" y="524"/>
                    </a:lnTo>
                    <a:lnTo>
                      <a:pt x="7219" y="482"/>
                    </a:lnTo>
                    <a:lnTo>
                      <a:pt x="7073" y="524"/>
                    </a:lnTo>
                    <a:lnTo>
                      <a:pt x="7031" y="629"/>
                    </a:lnTo>
                    <a:lnTo>
                      <a:pt x="7115" y="712"/>
                    </a:lnTo>
                    <a:lnTo>
                      <a:pt x="7115" y="921"/>
                    </a:lnTo>
                    <a:lnTo>
                      <a:pt x="7073" y="984"/>
                    </a:lnTo>
                    <a:lnTo>
                      <a:pt x="6968" y="942"/>
                    </a:lnTo>
                    <a:lnTo>
                      <a:pt x="6864" y="984"/>
                    </a:lnTo>
                    <a:lnTo>
                      <a:pt x="6780" y="901"/>
                    </a:lnTo>
                    <a:lnTo>
                      <a:pt x="6654" y="901"/>
                    </a:lnTo>
                    <a:lnTo>
                      <a:pt x="6633" y="1026"/>
                    </a:lnTo>
                    <a:lnTo>
                      <a:pt x="6675" y="1089"/>
                    </a:lnTo>
                    <a:lnTo>
                      <a:pt x="6738" y="1193"/>
                    </a:lnTo>
                    <a:lnTo>
                      <a:pt x="6801" y="1256"/>
                    </a:lnTo>
                    <a:lnTo>
                      <a:pt x="6801" y="1403"/>
                    </a:lnTo>
                    <a:lnTo>
                      <a:pt x="6864" y="1465"/>
                    </a:lnTo>
                    <a:lnTo>
                      <a:pt x="6905" y="1465"/>
                    </a:lnTo>
                    <a:lnTo>
                      <a:pt x="7010" y="1633"/>
                    </a:lnTo>
                    <a:lnTo>
                      <a:pt x="7010" y="1779"/>
                    </a:lnTo>
                    <a:lnTo>
                      <a:pt x="6968" y="1842"/>
                    </a:lnTo>
                    <a:lnTo>
                      <a:pt x="6989" y="1717"/>
                    </a:lnTo>
                    <a:lnTo>
                      <a:pt x="6947" y="1717"/>
                    </a:lnTo>
                    <a:lnTo>
                      <a:pt x="6843" y="1842"/>
                    </a:lnTo>
                    <a:lnTo>
                      <a:pt x="6780" y="1758"/>
                    </a:lnTo>
                    <a:lnTo>
                      <a:pt x="6780" y="1654"/>
                    </a:lnTo>
                    <a:lnTo>
                      <a:pt x="6801" y="1633"/>
                    </a:lnTo>
                    <a:lnTo>
                      <a:pt x="6780" y="1549"/>
                    </a:lnTo>
                    <a:lnTo>
                      <a:pt x="6738" y="1612"/>
                    </a:lnTo>
                    <a:lnTo>
                      <a:pt x="6654" y="1612"/>
                    </a:lnTo>
                    <a:lnTo>
                      <a:pt x="6654" y="1758"/>
                    </a:lnTo>
                    <a:lnTo>
                      <a:pt x="6592" y="1842"/>
                    </a:lnTo>
                    <a:lnTo>
                      <a:pt x="6571" y="1758"/>
                    </a:lnTo>
                    <a:lnTo>
                      <a:pt x="6508" y="1675"/>
                    </a:lnTo>
                    <a:lnTo>
                      <a:pt x="6550" y="1570"/>
                    </a:lnTo>
                    <a:lnTo>
                      <a:pt x="6550" y="1424"/>
                    </a:lnTo>
                    <a:lnTo>
                      <a:pt x="6445" y="1298"/>
                    </a:lnTo>
                    <a:lnTo>
                      <a:pt x="6382" y="1298"/>
                    </a:lnTo>
                    <a:lnTo>
                      <a:pt x="6257" y="1465"/>
                    </a:lnTo>
                    <a:lnTo>
                      <a:pt x="6215" y="1507"/>
                    </a:lnTo>
                    <a:lnTo>
                      <a:pt x="6215" y="1633"/>
                    </a:lnTo>
                    <a:lnTo>
                      <a:pt x="6257" y="1717"/>
                    </a:lnTo>
                    <a:lnTo>
                      <a:pt x="6215" y="1758"/>
                    </a:lnTo>
                    <a:lnTo>
                      <a:pt x="6131" y="1675"/>
                    </a:lnTo>
                    <a:lnTo>
                      <a:pt x="6152" y="1612"/>
                    </a:lnTo>
                    <a:lnTo>
                      <a:pt x="6110" y="1528"/>
                    </a:lnTo>
                    <a:lnTo>
                      <a:pt x="6131" y="1424"/>
                    </a:lnTo>
                    <a:lnTo>
                      <a:pt x="6110" y="1298"/>
                    </a:lnTo>
                    <a:lnTo>
                      <a:pt x="5985" y="1235"/>
                    </a:lnTo>
                    <a:lnTo>
                      <a:pt x="5985" y="1089"/>
                    </a:lnTo>
                    <a:lnTo>
                      <a:pt x="5985" y="984"/>
                    </a:lnTo>
                    <a:lnTo>
                      <a:pt x="5943" y="984"/>
                    </a:lnTo>
                    <a:lnTo>
                      <a:pt x="5796" y="1110"/>
                    </a:lnTo>
                    <a:lnTo>
                      <a:pt x="5713" y="1131"/>
                    </a:lnTo>
                    <a:lnTo>
                      <a:pt x="5692" y="1256"/>
                    </a:lnTo>
                    <a:lnTo>
                      <a:pt x="5713" y="1340"/>
                    </a:lnTo>
                    <a:lnTo>
                      <a:pt x="5692" y="1403"/>
                    </a:lnTo>
                    <a:lnTo>
                      <a:pt x="5692" y="1465"/>
                    </a:lnTo>
                    <a:lnTo>
                      <a:pt x="5608" y="1528"/>
                    </a:lnTo>
                    <a:lnTo>
                      <a:pt x="5608" y="1445"/>
                    </a:lnTo>
                    <a:lnTo>
                      <a:pt x="5629" y="1403"/>
                    </a:lnTo>
                    <a:lnTo>
                      <a:pt x="5608" y="1340"/>
                    </a:lnTo>
                    <a:lnTo>
                      <a:pt x="5524" y="1424"/>
                    </a:lnTo>
                    <a:lnTo>
                      <a:pt x="5462" y="1570"/>
                    </a:lnTo>
                    <a:lnTo>
                      <a:pt x="5399" y="1612"/>
                    </a:lnTo>
                    <a:lnTo>
                      <a:pt x="5399" y="1340"/>
                    </a:lnTo>
                    <a:lnTo>
                      <a:pt x="5420" y="1256"/>
                    </a:lnTo>
                    <a:lnTo>
                      <a:pt x="5420" y="1193"/>
                    </a:lnTo>
                    <a:lnTo>
                      <a:pt x="5336" y="1152"/>
                    </a:lnTo>
                    <a:lnTo>
                      <a:pt x="5273" y="1214"/>
                    </a:lnTo>
                    <a:lnTo>
                      <a:pt x="5022" y="1214"/>
                    </a:lnTo>
                    <a:lnTo>
                      <a:pt x="4876" y="1319"/>
                    </a:lnTo>
                    <a:lnTo>
                      <a:pt x="4771" y="1298"/>
                    </a:lnTo>
                    <a:lnTo>
                      <a:pt x="4646" y="1361"/>
                    </a:lnTo>
                    <a:lnTo>
                      <a:pt x="4583" y="1465"/>
                    </a:lnTo>
                    <a:lnTo>
                      <a:pt x="4457" y="1465"/>
                    </a:lnTo>
                    <a:lnTo>
                      <a:pt x="4353" y="1528"/>
                    </a:lnTo>
                    <a:lnTo>
                      <a:pt x="4332" y="1654"/>
                    </a:lnTo>
                    <a:lnTo>
                      <a:pt x="4248" y="1612"/>
                    </a:lnTo>
                    <a:lnTo>
                      <a:pt x="4227" y="1633"/>
                    </a:lnTo>
                    <a:lnTo>
                      <a:pt x="4248" y="1737"/>
                    </a:lnTo>
                    <a:lnTo>
                      <a:pt x="4290" y="1758"/>
                    </a:lnTo>
                    <a:lnTo>
                      <a:pt x="4269" y="1863"/>
                    </a:lnTo>
                    <a:lnTo>
                      <a:pt x="4290" y="1968"/>
                    </a:lnTo>
                    <a:lnTo>
                      <a:pt x="4415" y="1947"/>
                    </a:lnTo>
                    <a:lnTo>
                      <a:pt x="4478" y="1863"/>
                    </a:lnTo>
                    <a:lnTo>
                      <a:pt x="4478" y="1779"/>
                    </a:lnTo>
                    <a:lnTo>
                      <a:pt x="4604" y="1758"/>
                    </a:lnTo>
                    <a:lnTo>
                      <a:pt x="4667" y="1717"/>
                    </a:lnTo>
                    <a:lnTo>
                      <a:pt x="4708" y="1675"/>
                    </a:lnTo>
                    <a:lnTo>
                      <a:pt x="4750" y="1821"/>
                    </a:lnTo>
                    <a:lnTo>
                      <a:pt x="4813" y="1758"/>
                    </a:lnTo>
                    <a:lnTo>
                      <a:pt x="4855" y="1654"/>
                    </a:lnTo>
                    <a:lnTo>
                      <a:pt x="4897" y="1633"/>
                    </a:lnTo>
                    <a:lnTo>
                      <a:pt x="4876" y="1779"/>
                    </a:lnTo>
                    <a:lnTo>
                      <a:pt x="4918" y="1842"/>
                    </a:lnTo>
                    <a:lnTo>
                      <a:pt x="5064" y="1842"/>
                    </a:lnTo>
                    <a:lnTo>
                      <a:pt x="4939" y="1884"/>
                    </a:lnTo>
                    <a:lnTo>
                      <a:pt x="4771" y="1926"/>
                    </a:lnTo>
                    <a:lnTo>
                      <a:pt x="4604" y="2051"/>
                    </a:lnTo>
                    <a:lnTo>
                      <a:pt x="4478" y="2093"/>
                    </a:lnTo>
                    <a:lnTo>
                      <a:pt x="4499" y="2198"/>
                    </a:lnTo>
                    <a:lnTo>
                      <a:pt x="4499" y="2281"/>
                    </a:lnTo>
                    <a:lnTo>
                      <a:pt x="4583" y="2281"/>
                    </a:lnTo>
                    <a:lnTo>
                      <a:pt x="4667" y="2198"/>
                    </a:lnTo>
                    <a:lnTo>
                      <a:pt x="4771" y="2198"/>
                    </a:lnTo>
                    <a:lnTo>
                      <a:pt x="4918" y="2156"/>
                    </a:lnTo>
                    <a:lnTo>
                      <a:pt x="5127" y="2135"/>
                    </a:lnTo>
                    <a:lnTo>
                      <a:pt x="5378" y="2072"/>
                    </a:lnTo>
                    <a:lnTo>
                      <a:pt x="5420" y="2135"/>
                    </a:lnTo>
                    <a:lnTo>
                      <a:pt x="5420" y="2198"/>
                    </a:lnTo>
                    <a:lnTo>
                      <a:pt x="5336" y="2240"/>
                    </a:lnTo>
                    <a:lnTo>
                      <a:pt x="5273" y="2177"/>
                    </a:lnTo>
                    <a:lnTo>
                      <a:pt x="5169" y="2177"/>
                    </a:lnTo>
                    <a:lnTo>
                      <a:pt x="5064" y="2261"/>
                    </a:lnTo>
                    <a:lnTo>
                      <a:pt x="4876" y="2261"/>
                    </a:lnTo>
                    <a:lnTo>
                      <a:pt x="4708" y="2386"/>
                    </a:lnTo>
                    <a:lnTo>
                      <a:pt x="4562" y="2386"/>
                    </a:lnTo>
                    <a:lnTo>
                      <a:pt x="4541" y="2449"/>
                    </a:lnTo>
                    <a:lnTo>
                      <a:pt x="4604" y="2554"/>
                    </a:lnTo>
                    <a:lnTo>
                      <a:pt x="4708" y="2554"/>
                    </a:lnTo>
                    <a:lnTo>
                      <a:pt x="4813" y="2616"/>
                    </a:lnTo>
                    <a:lnTo>
                      <a:pt x="4750" y="2658"/>
                    </a:lnTo>
                    <a:lnTo>
                      <a:pt x="4562" y="2658"/>
                    </a:lnTo>
                    <a:lnTo>
                      <a:pt x="4478" y="2574"/>
                    </a:lnTo>
                    <a:lnTo>
                      <a:pt x="4415" y="2574"/>
                    </a:lnTo>
                    <a:lnTo>
                      <a:pt x="4353" y="2616"/>
                    </a:lnTo>
                    <a:lnTo>
                      <a:pt x="4353" y="2763"/>
                    </a:lnTo>
                    <a:lnTo>
                      <a:pt x="4290" y="2826"/>
                    </a:lnTo>
                    <a:lnTo>
                      <a:pt x="4332" y="2909"/>
                    </a:lnTo>
                    <a:lnTo>
                      <a:pt x="4415" y="2972"/>
                    </a:lnTo>
                    <a:lnTo>
                      <a:pt x="4562" y="2909"/>
                    </a:lnTo>
                    <a:lnTo>
                      <a:pt x="4750" y="3014"/>
                    </a:lnTo>
                    <a:lnTo>
                      <a:pt x="4897" y="2993"/>
                    </a:lnTo>
                    <a:lnTo>
                      <a:pt x="4918" y="3035"/>
                    </a:lnTo>
                    <a:lnTo>
                      <a:pt x="5022" y="3035"/>
                    </a:lnTo>
                    <a:lnTo>
                      <a:pt x="5169" y="3139"/>
                    </a:lnTo>
                    <a:lnTo>
                      <a:pt x="5231" y="3139"/>
                    </a:lnTo>
                    <a:lnTo>
                      <a:pt x="5315" y="3118"/>
                    </a:lnTo>
                    <a:lnTo>
                      <a:pt x="5462" y="3139"/>
                    </a:lnTo>
                    <a:lnTo>
                      <a:pt x="5545" y="3139"/>
                    </a:lnTo>
                    <a:lnTo>
                      <a:pt x="5713" y="3035"/>
                    </a:lnTo>
                    <a:lnTo>
                      <a:pt x="5943" y="3035"/>
                    </a:lnTo>
                    <a:lnTo>
                      <a:pt x="6110" y="3014"/>
                    </a:lnTo>
                    <a:lnTo>
                      <a:pt x="6173" y="2972"/>
                    </a:lnTo>
                    <a:lnTo>
                      <a:pt x="6236" y="2930"/>
                    </a:lnTo>
                    <a:lnTo>
                      <a:pt x="6320" y="2930"/>
                    </a:lnTo>
                    <a:lnTo>
                      <a:pt x="6320" y="2993"/>
                    </a:lnTo>
                    <a:lnTo>
                      <a:pt x="6278" y="3077"/>
                    </a:lnTo>
                    <a:lnTo>
                      <a:pt x="6068" y="3098"/>
                    </a:lnTo>
                    <a:lnTo>
                      <a:pt x="5838" y="3139"/>
                    </a:lnTo>
                    <a:lnTo>
                      <a:pt x="5755" y="3202"/>
                    </a:lnTo>
                    <a:lnTo>
                      <a:pt x="5650" y="3223"/>
                    </a:lnTo>
                    <a:lnTo>
                      <a:pt x="5629" y="3244"/>
                    </a:lnTo>
                    <a:lnTo>
                      <a:pt x="5462" y="3223"/>
                    </a:lnTo>
                    <a:lnTo>
                      <a:pt x="5336" y="3286"/>
                    </a:lnTo>
                    <a:lnTo>
                      <a:pt x="5231" y="3286"/>
                    </a:lnTo>
                    <a:lnTo>
                      <a:pt x="5190" y="3223"/>
                    </a:lnTo>
                    <a:lnTo>
                      <a:pt x="5085" y="3223"/>
                    </a:lnTo>
                    <a:lnTo>
                      <a:pt x="4897" y="3118"/>
                    </a:lnTo>
                    <a:lnTo>
                      <a:pt x="4562" y="3118"/>
                    </a:lnTo>
                    <a:lnTo>
                      <a:pt x="4499" y="3077"/>
                    </a:lnTo>
                    <a:lnTo>
                      <a:pt x="4374" y="3098"/>
                    </a:lnTo>
                    <a:lnTo>
                      <a:pt x="4269" y="3077"/>
                    </a:lnTo>
                    <a:lnTo>
                      <a:pt x="4227" y="3118"/>
                    </a:lnTo>
                    <a:lnTo>
                      <a:pt x="4248" y="3286"/>
                    </a:lnTo>
                    <a:lnTo>
                      <a:pt x="4290" y="3328"/>
                    </a:lnTo>
                    <a:lnTo>
                      <a:pt x="4290" y="3516"/>
                    </a:lnTo>
                    <a:lnTo>
                      <a:pt x="4353" y="3642"/>
                    </a:lnTo>
                    <a:lnTo>
                      <a:pt x="4395" y="3704"/>
                    </a:lnTo>
                    <a:lnTo>
                      <a:pt x="4478" y="3725"/>
                    </a:lnTo>
                    <a:lnTo>
                      <a:pt x="4646" y="3934"/>
                    </a:lnTo>
                    <a:lnTo>
                      <a:pt x="4708" y="3976"/>
                    </a:lnTo>
                    <a:lnTo>
                      <a:pt x="4771" y="3955"/>
                    </a:lnTo>
                    <a:lnTo>
                      <a:pt x="4897" y="3767"/>
                    </a:lnTo>
                    <a:lnTo>
                      <a:pt x="5106" y="3662"/>
                    </a:lnTo>
                    <a:lnTo>
                      <a:pt x="5315" y="3537"/>
                    </a:lnTo>
                    <a:lnTo>
                      <a:pt x="5441" y="3432"/>
                    </a:lnTo>
                    <a:lnTo>
                      <a:pt x="5503" y="3349"/>
                    </a:lnTo>
                    <a:lnTo>
                      <a:pt x="5545" y="3349"/>
                    </a:lnTo>
                    <a:lnTo>
                      <a:pt x="5817" y="3411"/>
                    </a:lnTo>
                    <a:lnTo>
                      <a:pt x="6027" y="3390"/>
                    </a:lnTo>
                    <a:lnTo>
                      <a:pt x="6173" y="3390"/>
                    </a:lnTo>
                    <a:lnTo>
                      <a:pt x="6320" y="3495"/>
                    </a:lnTo>
                    <a:lnTo>
                      <a:pt x="6571" y="3516"/>
                    </a:lnTo>
                    <a:lnTo>
                      <a:pt x="6780" y="3516"/>
                    </a:lnTo>
                    <a:lnTo>
                      <a:pt x="6864" y="3558"/>
                    </a:lnTo>
                    <a:lnTo>
                      <a:pt x="6843" y="3600"/>
                    </a:lnTo>
                    <a:lnTo>
                      <a:pt x="6654" y="3621"/>
                    </a:lnTo>
                    <a:lnTo>
                      <a:pt x="6550" y="3600"/>
                    </a:lnTo>
                    <a:lnTo>
                      <a:pt x="6361" y="3558"/>
                    </a:lnTo>
                    <a:lnTo>
                      <a:pt x="6152" y="3453"/>
                    </a:lnTo>
                    <a:lnTo>
                      <a:pt x="6047" y="3453"/>
                    </a:lnTo>
                    <a:lnTo>
                      <a:pt x="5964" y="3495"/>
                    </a:lnTo>
                    <a:lnTo>
                      <a:pt x="5734" y="3453"/>
                    </a:lnTo>
                    <a:lnTo>
                      <a:pt x="5608" y="3432"/>
                    </a:lnTo>
                    <a:lnTo>
                      <a:pt x="5545" y="3516"/>
                    </a:lnTo>
                    <a:lnTo>
                      <a:pt x="5399" y="3600"/>
                    </a:lnTo>
                    <a:lnTo>
                      <a:pt x="5294" y="3725"/>
                    </a:lnTo>
                    <a:lnTo>
                      <a:pt x="5106" y="3830"/>
                    </a:lnTo>
                    <a:lnTo>
                      <a:pt x="5022" y="3976"/>
                    </a:lnTo>
                    <a:lnTo>
                      <a:pt x="4939" y="4060"/>
                    </a:lnTo>
                    <a:lnTo>
                      <a:pt x="4918" y="4123"/>
                    </a:lnTo>
                    <a:lnTo>
                      <a:pt x="5064" y="4227"/>
                    </a:lnTo>
                    <a:lnTo>
                      <a:pt x="5190" y="4227"/>
                    </a:lnTo>
                    <a:lnTo>
                      <a:pt x="5190" y="4290"/>
                    </a:lnTo>
                    <a:lnTo>
                      <a:pt x="5294" y="4395"/>
                    </a:lnTo>
                    <a:lnTo>
                      <a:pt x="5503" y="4395"/>
                    </a:lnTo>
                    <a:lnTo>
                      <a:pt x="5755" y="4478"/>
                    </a:lnTo>
                    <a:lnTo>
                      <a:pt x="5943" y="4478"/>
                    </a:lnTo>
                    <a:lnTo>
                      <a:pt x="6110" y="4332"/>
                    </a:lnTo>
                    <a:lnTo>
                      <a:pt x="6131" y="4144"/>
                    </a:lnTo>
                    <a:lnTo>
                      <a:pt x="6278" y="4081"/>
                    </a:lnTo>
                    <a:lnTo>
                      <a:pt x="6382" y="4123"/>
                    </a:lnTo>
                    <a:lnTo>
                      <a:pt x="6257" y="4165"/>
                    </a:lnTo>
                    <a:lnTo>
                      <a:pt x="6257" y="4269"/>
                    </a:lnTo>
                    <a:lnTo>
                      <a:pt x="6361" y="4290"/>
                    </a:lnTo>
                    <a:lnTo>
                      <a:pt x="6508" y="4248"/>
                    </a:lnTo>
                    <a:lnTo>
                      <a:pt x="6654" y="4269"/>
                    </a:lnTo>
                    <a:lnTo>
                      <a:pt x="6780" y="4186"/>
                    </a:lnTo>
                    <a:lnTo>
                      <a:pt x="6884" y="4227"/>
                    </a:lnTo>
                    <a:lnTo>
                      <a:pt x="6780" y="4332"/>
                    </a:lnTo>
                    <a:lnTo>
                      <a:pt x="6571" y="4353"/>
                    </a:lnTo>
                    <a:lnTo>
                      <a:pt x="6466" y="4374"/>
                    </a:lnTo>
                    <a:lnTo>
                      <a:pt x="6320" y="4374"/>
                    </a:lnTo>
                    <a:lnTo>
                      <a:pt x="6152" y="4541"/>
                    </a:lnTo>
                    <a:lnTo>
                      <a:pt x="6173" y="4604"/>
                    </a:lnTo>
                    <a:lnTo>
                      <a:pt x="6257" y="4646"/>
                    </a:lnTo>
                    <a:lnTo>
                      <a:pt x="6445" y="4604"/>
                    </a:lnTo>
                    <a:lnTo>
                      <a:pt x="6571" y="4771"/>
                    </a:lnTo>
                    <a:lnTo>
                      <a:pt x="7010" y="4771"/>
                    </a:lnTo>
                    <a:lnTo>
                      <a:pt x="7156" y="4750"/>
                    </a:lnTo>
                    <a:lnTo>
                      <a:pt x="7554" y="4583"/>
                    </a:lnTo>
                    <a:lnTo>
                      <a:pt x="7680" y="4562"/>
                    </a:lnTo>
                    <a:lnTo>
                      <a:pt x="7889" y="4395"/>
                    </a:lnTo>
                    <a:lnTo>
                      <a:pt x="7847" y="4353"/>
                    </a:lnTo>
                    <a:lnTo>
                      <a:pt x="7805" y="4353"/>
                    </a:lnTo>
                    <a:lnTo>
                      <a:pt x="7952" y="4165"/>
                    </a:lnTo>
                    <a:lnTo>
                      <a:pt x="8056" y="4165"/>
                    </a:lnTo>
                    <a:lnTo>
                      <a:pt x="8140" y="4039"/>
                    </a:lnTo>
                    <a:lnTo>
                      <a:pt x="8161" y="4060"/>
                    </a:lnTo>
                    <a:lnTo>
                      <a:pt x="8224" y="4165"/>
                    </a:lnTo>
                    <a:lnTo>
                      <a:pt x="8265" y="4165"/>
                    </a:lnTo>
                    <a:lnTo>
                      <a:pt x="8265" y="4060"/>
                    </a:lnTo>
                    <a:lnTo>
                      <a:pt x="8579" y="3830"/>
                    </a:lnTo>
                    <a:lnTo>
                      <a:pt x="8788" y="3809"/>
                    </a:lnTo>
                    <a:lnTo>
                      <a:pt x="9123" y="3662"/>
                    </a:lnTo>
                    <a:lnTo>
                      <a:pt x="9123" y="3746"/>
                    </a:lnTo>
                    <a:lnTo>
                      <a:pt x="8851" y="3872"/>
                    </a:lnTo>
                    <a:lnTo>
                      <a:pt x="8684" y="3872"/>
                    </a:lnTo>
                    <a:lnTo>
                      <a:pt x="8370" y="4060"/>
                    </a:lnTo>
                    <a:lnTo>
                      <a:pt x="8328" y="4227"/>
                    </a:lnTo>
                    <a:lnTo>
                      <a:pt x="8203" y="4332"/>
                    </a:lnTo>
                    <a:lnTo>
                      <a:pt x="8056" y="4332"/>
                    </a:lnTo>
                    <a:lnTo>
                      <a:pt x="8014" y="4478"/>
                    </a:lnTo>
                    <a:lnTo>
                      <a:pt x="7952" y="4541"/>
                    </a:lnTo>
                    <a:lnTo>
                      <a:pt x="7952" y="4583"/>
                    </a:lnTo>
                    <a:lnTo>
                      <a:pt x="8244" y="4562"/>
                    </a:lnTo>
                    <a:lnTo>
                      <a:pt x="8328" y="4604"/>
                    </a:lnTo>
                    <a:lnTo>
                      <a:pt x="8454" y="4604"/>
                    </a:lnTo>
                    <a:lnTo>
                      <a:pt x="8579" y="4688"/>
                    </a:lnTo>
                    <a:lnTo>
                      <a:pt x="8558" y="4750"/>
                    </a:lnTo>
                    <a:lnTo>
                      <a:pt x="8663" y="4792"/>
                    </a:lnTo>
                    <a:lnTo>
                      <a:pt x="8747" y="4792"/>
                    </a:lnTo>
                    <a:lnTo>
                      <a:pt x="8788" y="4855"/>
                    </a:lnTo>
                    <a:lnTo>
                      <a:pt x="8663" y="4876"/>
                    </a:lnTo>
                    <a:lnTo>
                      <a:pt x="8558" y="4918"/>
                    </a:lnTo>
                    <a:lnTo>
                      <a:pt x="8433" y="4813"/>
                    </a:lnTo>
                    <a:lnTo>
                      <a:pt x="8224" y="4750"/>
                    </a:lnTo>
                    <a:lnTo>
                      <a:pt x="7952" y="4771"/>
                    </a:lnTo>
                    <a:lnTo>
                      <a:pt x="7554" y="4813"/>
                    </a:lnTo>
                    <a:lnTo>
                      <a:pt x="7408" y="4876"/>
                    </a:lnTo>
                    <a:lnTo>
                      <a:pt x="7303" y="4876"/>
                    </a:lnTo>
                    <a:lnTo>
                      <a:pt x="7303" y="4918"/>
                    </a:lnTo>
                    <a:lnTo>
                      <a:pt x="7324" y="4981"/>
                    </a:lnTo>
                    <a:lnTo>
                      <a:pt x="7512" y="5022"/>
                    </a:lnTo>
                    <a:lnTo>
                      <a:pt x="7680" y="5022"/>
                    </a:lnTo>
                    <a:lnTo>
                      <a:pt x="7784" y="5085"/>
                    </a:lnTo>
                    <a:lnTo>
                      <a:pt x="7784" y="5169"/>
                    </a:lnTo>
                    <a:lnTo>
                      <a:pt x="7638" y="5190"/>
                    </a:lnTo>
                    <a:lnTo>
                      <a:pt x="7533" y="5106"/>
                    </a:lnTo>
                    <a:lnTo>
                      <a:pt x="7324" y="5085"/>
                    </a:lnTo>
                    <a:lnTo>
                      <a:pt x="7219" y="5002"/>
                    </a:lnTo>
                    <a:lnTo>
                      <a:pt x="7115" y="4981"/>
                    </a:lnTo>
                    <a:lnTo>
                      <a:pt x="6947" y="5064"/>
                    </a:lnTo>
                    <a:lnTo>
                      <a:pt x="6696" y="5085"/>
                    </a:lnTo>
                    <a:lnTo>
                      <a:pt x="6508" y="5002"/>
                    </a:lnTo>
                    <a:lnTo>
                      <a:pt x="6361" y="5002"/>
                    </a:lnTo>
                    <a:lnTo>
                      <a:pt x="6215" y="4960"/>
                    </a:lnTo>
                    <a:lnTo>
                      <a:pt x="6131" y="4897"/>
                    </a:lnTo>
                    <a:lnTo>
                      <a:pt x="5922" y="4918"/>
                    </a:lnTo>
                    <a:lnTo>
                      <a:pt x="5859" y="5064"/>
                    </a:lnTo>
                    <a:lnTo>
                      <a:pt x="5922" y="5169"/>
                    </a:lnTo>
                    <a:lnTo>
                      <a:pt x="5922" y="5587"/>
                    </a:lnTo>
                    <a:lnTo>
                      <a:pt x="5943" y="5629"/>
                    </a:lnTo>
                    <a:lnTo>
                      <a:pt x="5838" y="5755"/>
                    </a:lnTo>
                    <a:lnTo>
                      <a:pt x="5838" y="5839"/>
                    </a:lnTo>
                    <a:lnTo>
                      <a:pt x="5922" y="5901"/>
                    </a:lnTo>
                    <a:lnTo>
                      <a:pt x="5985" y="6006"/>
                    </a:lnTo>
                    <a:lnTo>
                      <a:pt x="6131" y="6006"/>
                    </a:lnTo>
                    <a:lnTo>
                      <a:pt x="6236" y="6069"/>
                    </a:lnTo>
                    <a:lnTo>
                      <a:pt x="6110" y="6048"/>
                    </a:lnTo>
                    <a:lnTo>
                      <a:pt x="6027" y="6111"/>
                    </a:lnTo>
                    <a:lnTo>
                      <a:pt x="5985" y="6173"/>
                    </a:lnTo>
                    <a:lnTo>
                      <a:pt x="5964" y="6069"/>
                    </a:lnTo>
                    <a:lnTo>
                      <a:pt x="5859" y="5964"/>
                    </a:lnTo>
                    <a:lnTo>
                      <a:pt x="5817" y="5964"/>
                    </a:lnTo>
                    <a:lnTo>
                      <a:pt x="5796" y="6027"/>
                    </a:lnTo>
                    <a:lnTo>
                      <a:pt x="5713" y="5922"/>
                    </a:lnTo>
                    <a:lnTo>
                      <a:pt x="5692" y="5734"/>
                    </a:lnTo>
                    <a:lnTo>
                      <a:pt x="5692" y="5525"/>
                    </a:lnTo>
                    <a:lnTo>
                      <a:pt x="5629" y="5232"/>
                    </a:lnTo>
                    <a:lnTo>
                      <a:pt x="5503" y="5085"/>
                    </a:lnTo>
                    <a:lnTo>
                      <a:pt x="5503" y="4981"/>
                    </a:lnTo>
                    <a:lnTo>
                      <a:pt x="5231" y="4792"/>
                    </a:lnTo>
                    <a:lnTo>
                      <a:pt x="5169" y="4792"/>
                    </a:lnTo>
                    <a:lnTo>
                      <a:pt x="5001" y="4688"/>
                    </a:lnTo>
                    <a:lnTo>
                      <a:pt x="4980" y="4583"/>
                    </a:lnTo>
                    <a:lnTo>
                      <a:pt x="4876" y="4541"/>
                    </a:lnTo>
                    <a:lnTo>
                      <a:pt x="4708" y="4583"/>
                    </a:lnTo>
                    <a:lnTo>
                      <a:pt x="4353" y="4981"/>
                    </a:lnTo>
                    <a:lnTo>
                      <a:pt x="4290" y="5106"/>
                    </a:lnTo>
                    <a:lnTo>
                      <a:pt x="4290" y="5211"/>
                    </a:lnTo>
                    <a:lnTo>
                      <a:pt x="4374" y="5274"/>
                    </a:lnTo>
                    <a:lnTo>
                      <a:pt x="4499" y="5315"/>
                    </a:lnTo>
                    <a:lnTo>
                      <a:pt x="4562" y="5441"/>
                    </a:lnTo>
                    <a:lnTo>
                      <a:pt x="4562" y="5525"/>
                    </a:lnTo>
                    <a:lnTo>
                      <a:pt x="4541" y="5546"/>
                    </a:lnTo>
                    <a:lnTo>
                      <a:pt x="4457" y="5420"/>
                    </a:lnTo>
                    <a:lnTo>
                      <a:pt x="4374" y="5399"/>
                    </a:lnTo>
                    <a:lnTo>
                      <a:pt x="4290" y="5336"/>
                    </a:lnTo>
                    <a:lnTo>
                      <a:pt x="4248" y="5378"/>
                    </a:lnTo>
                    <a:lnTo>
                      <a:pt x="4164" y="5399"/>
                    </a:lnTo>
                    <a:lnTo>
                      <a:pt x="4143" y="5483"/>
                    </a:lnTo>
                    <a:lnTo>
                      <a:pt x="4185" y="5608"/>
                    </a:lnTo>
                    <a:lnTo>
                      <a:pt x="4269" y="5650"/>
                    </a:lnTo>
                    <a:lnTo>
                      <a:pt x="4332" y="5818"/>
                    </a:lnTo>
                    <a:lnTo>
                      <a:pt x="4353" y="6131"/>
                    </a:lnTo>
                    <a:lnTo>
                      <a:pt x="4269" y="6278"/>
                    </a:lnTo>
                    <a:lnTo>
                      <a:pt x="4269" y="6445"/>
                    </a:lnTo>
                    <a:lnTo>
                      <a:pt x="4185" y="6634"/>
                    </a:lnTo>
                    <a:lnTo>
                      <a:pt x="4185" y="6759"/>
                    </a:lnTo>
                    <a:lnTo>
                      <a:pt x="4227" y="6780"/>
                    </a:lnTo>
                    <a:lnTo>
                      <a:pt x="4290" y="6759"/>
                    </a:lnTo>
                    <a:lnTo>
                      <a:pt x="4290" y="6759"/>
                    </a:lnTo>
                    <a:lnTo>
                      <a:pt x="4269" y="6906"/>
                    </a:lnTo>
                    <a:lnTo>
                      <a:pt x="4185" y="7052"/>
                    </a:lnTo>
                    <a:lnTo>
                      <a:pt x="4143" y="6968"/>
                    </a:lnTo>
                    <a:lnTo>
                      <a:pt x="4123" y="6864"/>
                    </a:lnTo>
                    <a:lnTo>
                      <a:pt x="4018" y="6780"/>
                    </a:lnTo>
                    <a:lnTo>
                      <a:pt x="3934" y="6864"/>
                    </a:lnTo>
                    <a:lnTo>
                      <a:pt x="3934" y="7052"/>
                    </a:lnTo>
                    <a:lnTo>
                      <a:pt x="4081" y="7303"/>
                    </a:lnTo>
                    <a:lnTo>
                      <a:pt x="4248" y="7282"/>
                    </a:lnTo>
                    <a:lnTo>
                      <a:pt x="4353" y="7324"/>
                    </a:lnTo>
                    <a:lnTo>
                      <a:pt x="4395" y="7408"/>
                    </a:lnTo>
                    <a:lnTo>
                      <a:pt x="4583" y="7408"/>
                    </a:lnTo>
                    <a:lnTo>
                      <a:pt x="4792" y="7491"/>
                    </a:lnTo>
                    <a:lnTo>
                      <a:pt x="4876" y="7408"/>
                    </a:lnTo>
                    <a:lnTo>
                      <a:pt x="5001" y="7324"/>
                    </a:lnTo>
                    <a:lnTo>
                      <a:pt x="5001" y="7261"/>
                    </a:lnTo>
                    <a:lnTo>
                      <a:pt x="5085" y="7219"/>
                    </a:lnTo>
                    <a:lnTo>
                      <a:pt x="5085" y="7303"/>
                    </a:lnTo>
                    <a:lnTo>
                      <a:pt x="5022" y="7408"/>
                    </a:lnTo>
                    <a:lnTo>
                      <a:pt x="5022" y="7533"/>
                    </a:lnTo>
                    <a:lnTo>
                      <a:pt x="4980" y="7596"/>
                    </a:lnTo>
                    <a:lnTo>
                      <a:pt x="4876" y="7533"/>
                    </a:lnTo>
                    <a:lnTo>
                      <a:pt x="4646" y="7533"/>
                    </a:lnTo>
                    <a:lnTo>
                      <a:pt x="4541" y="7575"/>
                    </a:lnTo>
                    <a:lnTo>
                      <a:pt x="4541" y="7680"/>
                    </a:lnTo>
                    <a:lnTo>
                      <a:pt x="4583" y="7701"/>
                    </a:lnTo>
                    <a:lnTo>
                      <a:pt x="4708" y="7701"/>
                    </a:lnTo>
                    <a:lnTo>
                      <a:pt x="4750" y="7784"/>
                    </a:lnTo>
                    <a:lnTo>
                      <a:pt x="4646" y="7784"/>
                    </a:lnTo>
                    <a:lnTo>
                      <a:pt x="4646" y="7952"/>
                    </a:lnTo>
                    <a:lnTo>
                      <a:pt x="4478" y="7722"/>
                    </a:lnTo>
                    <a:lnTo>
                      <a:pt x="4395" y="7722"/>
                    </a:lnTo>
                    <a:lnTo>
                      <a:pt x="4353" y="7617"/>
                    </a:lnTo>
                    <a:lnTo>
                      <a:pt x="4290" y="7533"/>
                    </a:lnTo>
                    <a:lnTo>
                      <a:pt x="4039" y="7366"/>
                    </a:lnTo>
                    <a:lnTo>
                      <a:pt x="3976" y="7366"/>
                    </a:lnTo>
                    <a:lnTo>
                      <a:pt x="3830" y="7199"/>
                    </a:lnTo>
                    <a:lnTo>
                      <a:pt x="3830" y="7178"/>
                    </a:lnTo>
                    <a:lnTo>
                      <a:pt x="3725" y="7178"/>
                    </a:lnTo>
                    <a:lnTo>
                      <a:pt x="3620" y="7261"/>
                    </a:lnTo>
                    <a:lnTo>
                      <a:pt x="3516" y="7261"/>
                    </a:lnTo>
                    <a:lnTo>
                      <a:pt x="3432" y="7303"/>
                    </a:lnTo>
                    <a:lnTo>
                      <a:pt x="3286" y="7261"/>
                    </a:lnTo>
                    <a:lnTo>
                      <a:pt x="3034" y="7303"/>
                    </a:lnTo>
                    <a:lnTo>
                      <a:pt x="2972" y="7282"/>
                    </a:lnTo>
                    <a:lnTo>
                      <a:pt x="2783" y="7471"/>
                    </a:lnTo>
                    <a:lnTo>
                      <a:pt x="2700" y="7617"/>
                    </a:lnTo>
                    <a:lnTo>
                      <a:pt x="2700" y="7743"/>
                    </a:lnTo>
                    <a:lnTo>
                      <a:pt x="2595" y="7784"/>
                    </a:lnTo>
                    <a:lnTo>
                      <a:pt x="2490" y="7847"/>
                    </a:lnTo>
                    <a:lnTo>
                      <a:pt x="2365" y="7910"/>
                    </a:lnTo>
                    <a:lnTo>
                      <a:pt x="2344" y="7994"/>
                    </a:lnTo>
                    <a:lnTo>
                      <a:pt x="2198" y="8098"/>
                    </a:lnTo>
                    <a:lnTo>
                      <a:pt x="2177" y="8224"/>
                    </a:lnTo>
                    <a:lnTo>
                      <a:pt x="2260" y="8224"/>
                    </a:lnTo>
                    <a:lnTo>
                      <a:pt x="2281" y="8307"/>
                    </a:lnTo>
                    <a:lnTo>
                      <a:pt x="2177" y="8307"/>
                    </a:lnTo>
                    <a:lnTo>
                      <a:pt x="2093" y="8349"/>
                    </a:lnTo>
                    <a:lnTo>
                      <a:pt x="2260" y="8475"/>
                    </a:lnTo>
                    <a:lnTo>
                      <a:pt x="2407" y="8517"/>
                    </a:lnTo>
                    <a:lnTo>
                      <a:pt x="2511" y="8433"/>
                    </a:lnTo>
                    <a:lnTo>
                      <a:pt x="2490" y="8349"/>
                    </a:lnTo>
                    <a:lnTo>
                      <a:pt x="2658" y="8370"/>
                    </a:lnTo>
                    <a:lnTo>
                      <a:pt x="2825" y="8245"/>
                    </a:lnTo>
                    <a:lnTo>
                      <a:pt x="2825" y="8349"/>
                    </a:lnTo>
                    <a:lnTo>
                      <a:pt x="2700" y="8412"/>
                    </a:lnTo>
                    <a:lnTo>
                      <a:pt x="2616" y="8538"/>
                    </a:lnTo>
                    <a:lnTo>
                      <a:pt x="2616" y="8621"/>
                    </a:lnTo>
                    <a:lnTo>
                      <a:pt x="2783" y="8621"/>
                    </a:lnTo>
                    <a:lnTo>
                      <a:pt x="2888" y="8642"/>
                    </a:lnTo>
                    <a:lnTo>
                      <a:pt x="3014" y="8475"/>
                    </a:lnTo>
                    <a:lnTo>
                      <a:pt x="3202" y="8349"/>
                    </a:lnTo>
                    <a:lnTo>
                      <a:pt x="3307" y="8119"/>
                    </a:lnTo>
                    <a:lnTo>
                      <a:pt x="3453" y="7931"/>
                    </a:lnTo>
                    <a:lnTo>
                      <a:pt x="3558" y="7910"/>
                    </a:lnTo>
                    <a:lnTo>
                      <a:pt x="3558" y="7910"/>
                    </a:lnTo>
                    <a:lnTo>
                      <a:pt x="3537" y="7994"/>
                    </a:lnTo>
                    <a:lnTo>
                      <a:pt x="3453" y="8035"/>
                    </a:lnTo>
                    <a:lnTo>
                      <a:pt x="3307" y="8245"/>
                    </a:lnTo>
                    <a:lnTo>
                      <a:pt x="3348" y="8349"/>
                    </a:lnTo>
                    <a:lnTo>
                      <a:pt x="3244" y="8349"/>
                    </a:lnTo>
                    <a:lnTo>
                      <a:pt x="3181" y="8454"/>
                    </a:lnTo>
                    <a:lnTo>
                      <a:pt x="3202" y="8538"/>
                    </a:lnTo>
                    <a:lnTo>
                      <a:pt x="3286" y="8538"/>
                    </a:lnTo>
                    <a:lnTo>
                      <a:pt x="3223" y="8580"/>
                    </a:lnTo>
                    <a:lnTo>
                      <a:pt x="3139" y="8580"/>
                    </a:lnTo>
                    <a:lnTo>
                      <a:pt x="3034" y="8684"/>
                    </a:lnTo>
                    <a:lnTo>
                      <a:pt x="3076" y="8747"/>
                    </a:lnTo>
                    <a:lnTo>
                      <a:pt x="3202" y="8747"/>
                    </a:lnTo>
                    <a:lnTo>
                      <a:pt x="3118" y="8789"/>
                    </a:lnTo>
                    <a:lnTo>
                      <a:pt x="2993" y="8747"/>
                    </a:lnTo>
                    <a:lnTo>
                      <a:pt x="2888" y="8747"/>
                    </a:lnTo>
                    <a:lnTo>
                      <a:pt x="2804" y="8789"/>
                    </a:lnTo>
                    <a:lnTo>
                      <a:pt x="2721" y="8831"/>
                    </a:lnTo>
                    <a:lnTo>
                      <a:pt x="2679" y="8872"/>
                    </a:lnTo>
                    <a:lnTo>
                      <a:pt x="2721" y="8977"/>
                    </a:lnTo>
                    <a:lnTo>
                      <a:pt x="2804" y="8977"/>
                    </a:lnTo>
                    <a:lnTo>
                      <a:pt x="2867" y="8935"/>
                    </a:lnTo>
                    <a:lnTo>
                      <a:pt x="2909" y="8956"/>
                    </a:lnTo>
                    <a:lnTo>
                      <a:pt x="3014" y="8956"/>
                    </a:lnTo>
                    <a:lnTo>
                      <a:pt x="3014" y="9040"/>
                    </a:lnTo>
                    <a:lnTo>
                      <a:pt x="2930" y="9040"/>
                    </a:lnTo>
                    <a:lnTo>
                      <a:pt x="2825" y="8998"/>
                    </a:lnTo>
                    <a:lnTo>
                      <a:pt x="2783" y="9040"/>
                    </a:lnTo>
                    <a:lnTo>
                      <a:pt x="2783" y="9082"/>
                    </a:lnTo>
                    <a:lnTo>
                      <a:pt x="2888" y="9103"/>
                    </a:lnTo>
                    <a:lnTo>
                      <a:pt x="2867" y="9144"/>
                    </a:lnTo>
                    <a:lnTo>
                      <a:pt x="2783" y="9186"/>
                    </a:lnTo>
                    <a:lnTo>
                      <a:pt x="2700" y="9186"/>
                    </a:lnTo>
                    <a:lnTo>
                      <a:pt x="2700" y="9249"/>
                    </a:lnTo>
                    <a:lnTo>
                      <a:pt x="2783" y="9396"/>
                    </a:lnTo>
                    <a:lnTo>
                      <a:pt x="2867" y="9396"/>
                    </a:lnTo>
                    <a:lnTo>
                      <a:pt x="2909" y="9312"/>
                    </a:lnTo>
                    <a:lnTo>
                      <a:pt x="3034" y="9207"/>
                    </a:lnTo>
                    <a:lnTo>
                      <a:pt x="3014" y="9312"/>
                    </a:lnTo>
                    <a:lnTo>
                      <a:pt x="2909" y="9396"/>
                    </a:lnTo>
                    <a:lnTo>
                      <a:pt x="2825" y="9479"/>
                    </a:lnTo>
                    <a:lnTo>
                      <a:pt x="2804" y="9563"/>
                    </a:lnTo>
                    <a:lnTo>
                      <a:pt x="2972" y="9626"/>
                    </a:lnTo>
                    <a:lnTo>
                      <a:pt x="3097" y="9626"/>
                    </a:lnTo>
                    <a:lnTo>
                      <a:pt x="3118" y="9605"/>
                    </a:lnTo>
                    <a:lnTo>
                      <a:pt x="3181" y="9605"/>
                    </a:lnTo>
                    <a:lnTo>
                      <a:pt x="3244" y="9668"/>
                    </a:lnTo>
                    <a:lnTo>
                      <a:pt x="3432" y="9584"/>
                    </a:lnTo>
                    <a:lnTo>
                      <a:pt x="3620" y="9416"/>
                    </a:lnTo>
                    <a:lnTo>
                      <a:pt x="3620" y="9396"/>
                    </a:lnTo>
                    <a:lnTo>
                      <a:pt x="3725" y="9312"/>
                    </a:lnTo>
                    <a:lnTo>
                      <a:pt x="3934" y="9103"/>
                    </a:lnTo>
                    <a:lnTo>
                      <a:pt x="3934" y="9040"/>
                    </a:lnTo>
                    <a:lnTo>
                      <a:pt x="4018" y="8956"/>
                    </a:lnTo>
                    <a:lnTo>
                      <a:pt x="4081" y="8956"/>
                    </a:lnTo>
                    <a:lnTo>
                      <a:pt x="4018" y="9040"/>
                    </a:lnTo>
                    <a:lnTo>
                      <a:pt x="3976" y="9144"/>
                    </a:lnTo>
                    <a:lnTo>
                      <a:pt x="3809" y="9354"/>
                    </a:lnTo>
                    <a:lnTo>
                      <a:pt x="3599" y="9479"/>
                    </a:lnTo>
                    <a:lnTo>
                      <a:pt x="3453" y="9626"/>
                    </a:lnTo>
                    <a:lnTo>
                      <a:pt x="3307" y="9709"/>
                    </a:lnTo>
                    <a:lnTo>
                      <a:pt x="3223" y="9793"/>
                    </a:lnTo>
                    <a:lnTo>
                      <a:pt x="3286" y="9877"/>
                    </a:lnTo>
                    <a:lnTo>
                      <a:pt x="3223" y="9898"/>
                    </a:lnTo>
                    <a:lnTo>
                      <a:pt x="3076" y="9772"/>
                    </a:lnTo>
                    <a:lnTo>
                      <a:pt x="2825" y="9772"/>
                    </a:lnTo>
                    <a:lnTo>
                      <a:pt x="2825" y="9835"/>
                    </a:lnTo>
                    <a:lnTo>
                      <a:pt x="2783" y="9814"/>
                    </a:lnTo>
                    <a:lnTo>
                      <a:pt x="2700" y="9688"/>
                    </a:lnTo>
                    <a:lnTo>
                      <a:pt x="2490" y="9584"/>
                    </a:lnTo>
                    <a:lnTo>
                      <a:pt x="2407" y="9605"/>
                    </a:lnTo>
                    <a:lnTo>
                      <a:pt x="2365" y="9563"/>
                    </a:lnTo>
                    <a:lnTo>
                      <a:pt x="2407" y="9416"/>
                    </a:lnTo>
                    <a:lnTo>
                      <a:pt x="2407" y="9082"/>
                    </a:lnTo>
                    <a:lnTo>
                      <a:pt x="2365" y="8872"/>
                    </a:lnTo>
                    <a:lnTo>
                      <a:pt x="2239" y="8726"/>
                    </a:lnTo>
                    <a:lnTo>
                      <a:pt x="2156" y="8726"/>
                    </a:lnTo>
                    <a:lnTo>
                      <a:pt x="2030" y="8663"/>
                    </a:lnTo>
                    <a:lnTo>
                      <a:pt x="1946" y="8684"/>
                    </a:lnTo>
                    <a:lnTo>
                      <a:pt x="1821" y="8684"/>
                    </a:lnTo>
                    <a:lnTo>
                      <a:pt x="1737" y="8726"/>
                    </a:lnTo>
                    <a:lnTo>
                      <a:pt x="1633" y="8747"/>
                    </a:lnTo>
                    <a:lnTo>
                      <a:pt x="1633" y="8831"/>
                    </a:lnTo>
                    <a:lnTo>
                      <a:pt x="1654" y="8935"/>
                    </a:lnTo>
                    <a:lnTo>
                      <a:pt x="1633" y="8977"/>
                    </a:lnTo>
                    <a:lnTo>
                      <a:pt x="1612" y="9165"/>
                    </a:lnTo>
                    <a:lnTo>
                      <a:pt x="1654" y="9249"/>
                    </a:lnTo>
                    <a:lnTo>
                      <a:pt x="1716" y="9249"/>
                    </a:lnTo>
                    <a:lnTo>
                      <a:pt x="1716" y="9312"/>
                    </a:lnTo>
                    <a:lnTo>
                      <a:pt x="1612" y="9396"/>
                    </a:lnTo>
                    <a:lnTo>
                      <a:pt x="1570" y="9458"/>
                    </a:lnTo>
                    <a:lnTo>
                      <a:pt x="1654" y="9563"/>
                    </a:lnTo>
                    <a:lnTo>
                      <a:pt x="1737" y="9563"/>
                    </a:lnTo>
                    <a:lnTo>
                      <a:pt x="1758" y="9500"/>
                    </a:lnTo>
                    <a:lnTo>
                      <a:pt x="1884" y="9563"/>
                    </a:lnTo>
                    <a:lnTo>
                      <a:pt x="1863" y="9584"/>
                    </a:lnTo>
                    <a:lnTo>
                      <a:pt x="1737" y="9584"/>
                    </a:lnTo>
                    <a:lnTo>
                      <a:pt x="1737" y="9605"/>
                    </a:lnTo>
                    <a:lnTo>
                      <a:pt x="1821" y="9668"/>
                    </a:lnTo>
                    <a:lnTo>
                      <a:pt x="1821" y="9709"/>
                    </a:lnTo>
                    <a:lnTo>
                      <a:pt x="1737" y="9772"/>
                    </a:lnTo>
                    <a:lnTo>
                      <a:pt x="1716" y="9793"/>
                    </a:lnTo>
                    <a:lnTo>
                      <a:pt x="1779" y="9814"/>
                    </a:lnTo>
                    <a:lnTo>
                      <a:pt x="1842" y="9877"/>
                    </a:lnTo>
                    <a:lnTo>
                      <a:pt x="1946" y="9877"/>
                    </a:lnTo>
                    <a:lnTo>
                      <a:pt x="1967" y="9898"/>
                    </a:lnTo>
                    <a:lnTo>
                      <a:pt x="1926" y="9940"/>
                    </a:lnTo>
                    <a:lnTo>
                      <a:pt x="1821" y="9940"/>
                    </a:lnTo>
                    <a:lnTo>
                      <a:pt x="1779" y="9981"/>
                    </a:lnTo>
                    <a:lnTo>
                      <a:pt x="1654" y="9877"/>
                    </a:lnTo>
                    <a:lnTo>
                      <a:pt x="1612" y="9898"/>
                    </a:lnTo>
                    <a:lnTo>
                      <a:pt x="1570" y="9940"/>
                    </a:lnTo>
                    <a:lnTo>
                      <a:pt x="1507" y="9940"/>
                    </a:lnTo>
                    <a:lnTo>
                      <a:pt x="1444" y="9835"/>
                    </a:lnTo>
                    <a:lnTo>
                      <a:pt x="1361" y="9814"/>
                    </a:lnTo>
                    <a:lnTo>
                      <a:pt x="1298" y="9877"/>
                    </a:lnTo>
                    <a:lnTo>
                      <a:pt x="1110" y="9877"/>
                    </a:lnTo>
                    <a:lnTo>
                      <a:pt x="984" y="9793"/>
                    </a:lnTo>
                    <a:lnTo>
                      <a:pt x="879" y="9793"/>
                    </a:lnTo>
                    <a:lnTo>
                      <a:pt x="817" y="9835"/>
                    </a:lnTo>
                    <a:lnTo>
                      <a:pt x="817" y="9919"/>
                    </a:lnTo>
                    <a:lnTo>
                      <a:pt x="733" y="9940"/>
                    </a:lnTo>
                    <a:lnTo>
                      <a:pt x="628" y="9981"/>
                    </a:lnTo>
                    <a:lnTo>
                      <a:pt x="586" y="10044"/>
                    </a:lnTo>
                    <a:lnTo>
                      <a:pt x="419" y="10086"/>
                    </a:lnTo>
                    <a:lnTo>
                      <a:pt x="377" y="10107"/>
                    </a:lnTo>
                    <a:lnTo>
                      <a:pt x="273" y="10128"/>
                    </a:lnTo>
                    <a:lnTo>
                      <a:pt x="189" y="10212"/>
                    </a:lnTo>
                    <a:lnTo>
                      <a:pt x="168" y="10316"/>
                    </a:lnTo>
                    <a:lnTo>
                      <a:pt x="168" y="10358"/>
                    </a:lnTo>
                    <a:lnTo>
                      <a:pt x="147" y="10442"/>
                    </a:lnTo>
                    <a:lnTo>
                      <a:pt x="1" y="10525"/>
                    </a:lnTo>
                    <a:lnTo>
                      <a:pt x="1" y="10609"/>
                    </a:lnTo>
                    <a:lnTo>
                      <a:pt x="42" y="10651"/>
                    </a:lnTo>
                    <a:lnTo>
                      <a:pt x="42" y="10818"/>
                    </a:lnTo>
                    <a:lnTo>
                      <a:pt x="63" y="10860"/>
                    </a:lnTo>
                    <a:lnTo>
                      <a:pt x="189" y="10860"/>
                    </a:lnTo>
                    <a:lnTo>
                      <a:pt x="252" y="10735"/>
                    </a:lnTo>
                    <a:lnTo>
                      <a:pt x="294" y="10735"/>
                    </a:lnTo>
                    <a:lnTo>
                      <a:pt x="273" y="10756"/>
                    </a:lnTo>
                    <a:lnTo>
                      <a:pt x="210" y="10860"/>
                    </a:lnTo>
                    <a:lnTo>
                      <a:pt x="273" y="10881"/>
                    </a:lnTo>
                    <a:lnTo>
                      <a:pt x="356" y="10818"/>
                    </a:lnTo>
                    <a:lnTo>
                      <a:pt x="356" y="10651"/>
                    </a:lnTo>
                    <a:lnTo>
                      <a:pt x="398" y="10421"/>
                    </a:lnTo>
                    <a:lnTo>
                      <a:pt x="482" y="10400"/>
                    </a:lnTo>
                    <a:lnTo>
                      <a:pt x="566" y="10337"/>
                    </a:lnTo>
                    <a:lnTo>
                      <a:pt x="419" y="10567"/>
                    </a:lnTo>
                    <a:lnTo>
                      <a:pt x="419" y="10672"/>
                    </a:lnTo>
                    <a:lnTo>
                      <a:pt x="398" y="10714"/>
                    </a:lnTo>
                    <a:lnTo>
                      <a:pt x="377" y="10839"/>
                    </a:lnTo>
                    <a:lnTo>
                      <a:pt x="314" y="10944"/>
                    </a:lnTo>
                    <a:lnTo>
                      <a:pt x="377" y="10986"/>
                    </a:lnTo>
                    <a:lnTo>
                      <a:pt x="419" y="10986"/>
                    </a:lnTo>
                    <a:lnTo>
                      <a:pt x="503" y="11069"/>
                    </a:lnTo>
                    <a:lnTo>
                      <a:pt x="607" y="11069"/>
                    </a:lnTo>
                    <a:lnTo>
                      <a:pt x="628" y="10965"/>
                    </a:lnTo>
                    <a:lnTo>
                      <a:pt x="607" y="10944"/>
                    </a:lnTo>
                    <a:lnTo>
                      <a:pt x="670" y="10839"/>
                    </a:lnTo>
                    <a:lnTo>
                      <a:pt x="691" y="10735"/>
                    </a:lnTo>
                    <a:lnTo>
                      <a:pt x="733" y="10672"/>
                    </a:lnTo>
                    <a:lnTo>
                      <a:pt x="733" y="10756"/>
                    </a:lnTo>
                    <a:lnTo>
                      <a:pt x="775" y="10818"/>
                    </a:lnTo>
                    <a:lnTo>
                      <a:pt x="712" y="10944"/>
                    </a:lnTo>
                    <a:lnTo>
                      <a:pt x="712" y="11028"/>
                    </a:lnTo>
                    <a:lnTo>
                      <a:pt x="712" y="11090"/>
                    </a:lnTo>
                    <a:lnTo>
                      <a:pt x="796" y="11195"/>
                    </a:lnTo>
                    <a:lnTo>
                      <a:pt x="838" y="11237"/>
                    </a:lnTo>
                    <a:lnTo>
                      <a:pt x="921" y="11153"/>
                    </a:lnTo>
                    <a:lnTo>
                      <a:pt x="900" y="11069"/>
                    </a:lnTo>
                    <a:lnTo>
                      <a:pt x="900" y="11048"/>
                    </a:lnTo>
                    <a:lnTo>
                      <a:pt x="921" y="11028"/>
                    </a:lnTo>
                    <a:lnTo>
                      <a:pt x="1005" y="11028"/>
                    </a:lnTo>
                    <a:lnTo>
                      <a:pt x="1047" y="10965"/>
                    </a:lnTo>
                    <a:lnTo>
                      <a:pt x="1026" y="10860"/>
                    </a:lnTo>
                    <a:lnTo>
                      <a:pt x="984" y="10818"/>
                    </a:lnTo>
                    <a:lnTo>
                      <a:pt x="984" y="10735"/>
                    </a:lnTo>
                    <a:lnTo>
                      <a:pt x="1026" y="10756"/>
                    </a:lnTo>
                    <a:lnTo>
                      <a:pt x="1110" y="10923"/>
                    </a:lnTo>
                    <a:lnTo>
                      <a:pt x="1110" y="10986"/>
                    </a:lnTo>
                    <a:lnTo>
                      <a:pt x="1047" y="11090"/>
                    </a:lnTo>
                    <a:lnTo>
                      <a:pt x="1005" y="11090"/>
                    </a:lnTo>
                    <a:lnTo>
                      <a:pt x="942" y="11195"/>
                    </a:lnTo>
                    <a:lnTo>
                      <a:pt x="984" y="11258"/>
                    </a:lnTo>
                    <a:lnTo>
                      <a:pt x="1026" y="11258"/>
                    </a:lnTo>
                    <a:lnTo>
                      <a:pt x="1089" y="11279"/>
                    </a:lnTo>
                    <a:lnTo>
                      <a:pt x="1110" y="11341"/>
                    </a:lnTo>
                    <a:lnTo>
                      <a:pt x="1151" y="11341"/>
                    </a:lnTo>
                    <a:lnTo>
                      <a:pt x="1340" y="11446"/>
                    </a:lnTo>
                    <a:lnTo>
                      <a:pt x="1402" y="11446"/>
                    </a:lnTo>
                    <a:lnTo>
                      <a:pt x="1402" y="11551"/>
                    </a:lnTo>
                    <a:lnTo>
                      <a:pt x="1612" y="11551"/>
                    </a:lnTo>
                    <a:lnTo>
                      <a:pt x="1674" y="11593"/>
                    </a:lnTo>
                    <a:lnTo>
                      <a:pt x="1737" y="11572"/>
                    </a:lnTo>
                    <a:lnTo>
                      <a:pt x="1779" y="11488"/>
                    </a:lnTo>
                    <a:lnTo>
                      <a:pt x="1716" y="11362"/>
                    </a:lnTo>
                    <a:lnTo>
                      <a:pt x="1654" y="11174"/>
                    </a:lnTo>
                    <a:lnTo>
                      <a:pt x="1716" y="11048"/>
                    </a:lnTo>
                    <a:lnTo>
                      <a:pt x="1758" y="10986"/>
                    </a:lnTo>
                    <a:lnTo>
                      <a:pt x="1779" y="11048"/>
                    </a:lnTo>
                    <a:lnTo>
                      <a:pt x="1821" y="11174"/>
                    </a:lnTo>
                    <a:lnTo>
                      <a:pt x="1821" y="11279"/>
                    </a:lnTo>
                    <a:lnTo>
                      <a:pt x="1842" y="11341"/>
                    </a:lnTo>
                    <a:lnTo>
                      <a:pt x="1926" y="11341"/>
                    </a:lnTo>
                    <a:lnTo>
                      <a:pt x="1946" y="11279"/>
                    </a:lnTo>
                    <a:lnTo>
                      <a:pt x="2030" y="11279"/>
                    </a:lnTo>
                    <a:lnTo>
                      <a:pt x="2051" y="11237"/>
                    </a:lnTo>
                    <a:lnTo>
                      <a:pt x="2072" y="11153"/>
                    </a:lnTo>
                    <a:lnTo>
                      <a:pt x="2135" y="11090"/>
                    </a:lnTo>
                    <a:lnTo>
                      <a:pt x="2156" y="10965"/>
                    </a:lnTo>
                    <a:lnTo>
                      <a:pt x="2177" y="10923"/>
                    </a:lnTo>
                    <a:lnTo>
                      <a:pt x="2198" y="10923"/>
                    </a:lnTo>
                    <a:lnTo>
                      <a:pt x="2260" y="11048"/>
                    </a:lnTo>
                    <a:lnTo>
                      <a:pt x="2239" y="11090"/>
                    </a:lnTo>
                    <a:lnTo>
                      <a:pt x="2177" y="11195"/>
                    </a:lnTo>
                    <a:lnTo>
                      <a:pt x="2156" y="11279"/>
                    </a:lnTo>
                    <a:lnTo>
                      <a:pt x="2198" y="11341"/>
                    </a:lnTo>
                    <a:lnTo>
                      <a:pt x="2198" y="11404"/>
                    </a:lnTo>
                    <a:lnTo>
                      <a:pt x="2302" y="11488"/>
                    </a:lnTo>
                    <a:lnTo>
                      <a:pt x="2386" y="11446"/>
                    </a:lnTo>
                    <a:lnTo>
                      <a:pt x="2490" y="11279"/>
                    </a:lnTo>
                    <a:lnTo>
                      <a:pt x="2449" y="11174"/>
                    </a:lnTo>
                    <a:lnTo>
                      <a:pt x="2470" y="11028"/>
                    </a:lnTo>
                    <a:lnTo>
                      <a:pt x="2574" y="10944"/>
                    </a:lnTo>
                    <a:lnTo>
                      <a:pt x="2679" y="10923"/>
                    </a:lnTo>
                    <a:lnTo>
                      <a:pt x="2574" y="11028"/>
                    </a:lnTo>
                    <a:lnTo>
                      <a:pt x="2553" y="11132"/>
                    </a:lnTo>
                    <a:lnTo>
                      <a:pt x="2595" y="11237"/>
                    </a:lnTo>
                    <a:lnTo>
                      <a:pt x="2511" y="11446"/>
                    </a:lnTo>
                    <a:lnTo>
                      <a:pt x="2511" y="11509"/>
                    </a:lnTo>
                    <a:lnTo>
                      <a:pt x="2595" y="11593"/>
                    </a:lnTo>
                    <a:lnTo>
                      <a:pt x="2700" y="11572"/>
                    </a:lnTo>
                    <a:lnTo>
                      <a:pt x="2783" y="11593"/>
                    </a:lnTo>
                    <a:lnTo>
                      <a:pt x="2867" y="11572"/>
                    </a:lnTo>
                    <a:lnTo>
                      <a:pt x="2867" y="11446"/>
                    </a:lnTo>
                    <a:lnTo>
                      <a:pt x="2930" y="11362"/>
                    </a:lnTo>
                    <a:lnTo>
                      <a:pt x="2909" y="11279"/>
                    </a:lnTo>
                    <a:lnTo>
                      <a:pt x="2825" y="11132"/>
                    </a:lnTo>
                    <a:lnTo>
                      <a:pt x="2909" y="10944"/>
                    </a:lnTo>
                    <a:lnTo>
                      <a:pt x="2909" y="10818"/>
                    </a:lnTo>
                    <a:lnTo>
                      <a:pt x="2972" y="10923"/>
                    </a:lnTo>
                    <a:lnTo>
                      <a:pt x="2930" y="11028"/>
                    </a:lnTo>
                    <a:lnTo>
                      <a:pt x="2909" y="11090"/>
                    </a:lnTo>
                    <a:lnTo>
                      <a:pt x="2993" y="11258"/>
                    </a:lnTo>
                    <a:lnTo>
                      <a:pt x="3076" y="11279"/>
                    </a:lnTo>
                    <a:lnTo>
                      <a:pt x="3118" y="11300"/>
                    </a:lnTo>
                    <a:lnTo>
                      <a:pt x="3034" y="11341"/>
                    </a:lnTo>
                    <a:lnTo>
                      <a:pt x="2993" y="11488"/>
                    </a:lnTo>
                    <a:lnTo>
                      <a:pt x="3014" y="11551"/>
                    </a:lnTo>
                    <a:lnTo>
                      <a:pt x="3181" y="11593"/>
                    </a:lnTo>
                    <a:lnTo>
                      <a:pt x="3244" y="11551"/>
                    </a:lnTo>
                    <a:lnTo>
                      <a:pt x="3348" y="11697"/>
                    </a:lnTo>
                    <a:lnTo>
                      <a:pt x="3348" y="11802"/>
                    </a:lnTo>
                    <a:lnTo>
                      <a:pt x="3286" y="11906"/>
                    </a:lnTo>
                    <a:lnTo>
                      <a:pt x="3181" y="11990"/>
                    </a:lnTo>
                    <a:lnTo>
                      <a:pt x="3223" y="12011"/>
                    </a:lnTo>
                    <a:lnTo>
                      <a:pt x="3286" y="12095"/>
                    </a:lnTo>
                    <a:lnTo>
                      <a:pt x="3369" y="12095"/>
                    </a:lnTo>
                    <a:lnTo>
                      <a:pt x="3495" y="12074"/>
                    </a:lnTo>
                    <a:lnTo>
                      <a:pt x="3537" y="12095"/>
                    </a:lnTo>
                    <a:lnTo>
                      <a:pt x="3725" y="11927"/>
                    </a:lnTo>
                    <a:lnTo>
                      <a:pt x="3830" y="11969"/>
                    </a:lnTo>
                    <a:lnTo>
                      <a:pt x="3871" y="11990"/>
                    </a:lnTo>
                    <a:lnTo>
                      <a:pt x="4039" y="11823"/>
                    </a:lnTo>
                    <a:lnTo>
                      <a:pt x="4123" y="11802"/>
                    </a:lnTo>
                    <a:lnTo>
                      <a:pt x="4227" y="11655"/>
                    </a:lnTo>
                    <a:lnTo>
                      <a:pt x="4290" y="11593"/>
                    </a:lnTo>
                    <a:lnTo>
                      <a:pt x="4332" y="11613"/>
                    </a:lnTo>
                    <a:lnTo>
                      <a:pt x="4290" y="11781"/>
                    </a:lnTo>
                    <a:lnTo>
                      <a:pt x="4269" y="11906"/>
                    </a:lnTo>
                    <a:lnTo>
                      <a:pt x="4290" y="11927"/>
                    </a:lnTo>
                    <a:lnTo>
                      <a:pt x="4395" y="11865"/>
                    </a:lnTo>
                    <a:lnTo>
                      <a:pt x="4478" y="11718"/>
                    </a:lnTo>
                    <a:lnTo>
                      <a:pt x="4583" y="11655"/>
                    </a:lnTo>
                    <a:lnTo>
                      <a:pt x="4687" y="11655"/>
                    </a:lnTo>
                    <a:lnTo>
                      <a:pt x="4813" y="11446"/>
                    </a:lnTo>
                    <a:lnTo>
                      <a:pt x="4876" y="11237"/>
                    </a:lnTo>
                    <a:lnTo>
                      <a:pt x="4855" y="11153"/>
                    </a:lnTo>
                    <a:lnTo>
                      <a:pt x="4876" y="11048"/>
                    </a:lnTo>
                    <a:lnTo>
                      <a:pt x="4792" y="11028"/>
                    </a:lnTo>
                    <a:lnTo>
                      <a:pt x="4750" y="11048"/>
                    </a:lnTo>
                    <a:lnTo>
                      <a:pt x="4667" y="11048"/>
                    </a:lnTo>
                    <a:lnTo>
                      <a:pt x="4541" y="11132"/>
                    </a:lnTo>
                    <a:lnTo>
                      <a:pt x="4478" y="11195"/>
                    </a:lnTo>
                    <a:lnTo>
                      <a:pt x="4374" y="11195"/>
                    </a:lnTo>
                    <a:lnTo>
                      <a:pt x="4457" y="11090"/>
                    </a:lnTo>
                    <a:lnTo>
                      <a:pt x="4478" y="11028"/>
                    </a:lnTo>
                    <a:lnTo>
                      <a:pt x="4374" y="11048"/>
                    </a:lnTo>
                    <a:lnTo>
                      <a:pt x="4353" y="10986"/>
                    </a:lnTo>
                    <a:lnTo>
                      <a:pt x="4374" y="10923"/>
                    </a:lnTo>
                    <a:lnTo>
                      <a:pt x="4457" y="10923"/>
                    </a:lnTo>
                    <a:lnTo>
                      <a:pt x="4499" y="10735"/>
                    </a:lnTo>
                    <a:lnTo>
                      <a:pt x="4562" y="10651"/>
                    </a:lnTo>
                    <a:lnTo>
                      <a:pt x="4541" y="10546"/>
                    </a:lnTo>
                    <a:lnTo>
                      <a:pt x="4395" y="10463"/>
                    </a:lnTo>
                    <a:lnTo>
                      <a:pt x="4185" y="10525"/>
                    </a:lnTo>
                    <a:lnTo>
                      <a:pt x="4060" y="10630"/>
                    </a:lnTo>
                    <a:lnTo>
                      <a:pt x="4123" y="10504"/>
                    </a:lnTo>
                    <a:lnTo>
                      <a:pt x="4039" y="10358"/>
                    </a:lnTo>
                    <a:lnTo>
                      <a:pt x="3892" y="10295"/>
                    </a:lnTo>
                    <a:lnTo>
                      <a:pt x="3830" y="10316"/>
                    </a:lnTo>
                    <a:lnTo>
                      <a:pt x="3767" y="10358"/>
                    </a:lnTo>
                    <a:lnTo>
                      <a:pt x="3725" y="10358"/>
                    </a:lnTo>
                    <a:lnTo>
                      <a:pt x="3599" y="10525"/>
                    </a:lnTo>
                    <a:lnTo>
                      <a:pt x="3495" y="10525"/>
                    </a:lnTo>
                    <a:lnTo>
                      <a:pt x="3558" y="10337"/>
                    </a:lnTo>
                    <a:lnTo>
                      <a:pt x="3453" y="10232"/>
                    </a:lnTo>
                    <a:lnTo>
                      <a:pt x="3809" y="10232"/>
                    </a:lnTo>
                    <a:lnTo>
                      <a:pt x="3830" y="10191"/>
                    </a:lnTo>
                    <a:lnTo>
                      <a:pt x="3725" y="10044"/>
                    </a:lnTo>
                    <a:lnTo>
                      <a:pt x="3767" y="9981"/>
                    </a:lnTo>
                    <a:lnTo>
                      <a:pt x="3830" y="9793"/>
                    </a:lnTo>
                    <a:lnTo>
                      <a:pt x="3830" y="9709"/>
                    </a:lnTo>
                    <a:lnTo>
                      <a:pt x="3934" y="9605"/>
                    </a:lnTo>
                    <a:lnTo>
                      <a:pt x="3934" y="9668"/>
                    </a:lnTo>
                    <a:lnTo>
                      <a:pt x="3955" y="9730"/>
                    </a:lnTo>
                    <a:lnTo>
                      <a:pt x="3934" y="9835"/>
                    </a:lnTo>
                    <a:lnTo>
                      <a:pt x="3871" y="9898"/>
                    </a:lnTo>
                    <a:lnTo>
                      <a:pt x="3934" y="10128"/>
                    </a:lnTo>
                    <a:lnTo>
                      <a:pt x="4164" y="10421"/>
                    </a:lnTo>
                    <a:lnTo>
                      <a:pt x="4332" y="10442"/>
                    </a:lnTo>
                    <a:lnTo>
                      <a:pt x="4353" y="10421"/>
                    </a:lnTo>
                    <a:lnTo>
                      <a:pt x="4478" y="10421"/>
                    </a:lnTo>
                    <a:lnTo>
                      <a:pt x="4771" y="10546"/>
                    </a:lnTo>
                    <a:lnTo>
                      <a:pt x="4813" y="10525"/>
                    </a:lnTo>
                    <a:lnTo>
                      <a:pt x="4897" y="10358"/>
                    </a:lnTo>
                    <a:lnTo>
                      <a:pt x="4980" y="10295"/>
                    </a:lnTo>
                    <a:lnTo>
                      <a:pt x="5022" y="10295"/>
                    </a:lnTo>
                    <a:lnTo>
                      <a:pt x="4980" y="10358"/>
                    </a:lnTo>
                    <a:lnTo>
                      <a:pt x="5064" y="10400"/>
                    </a:lnTo>
                    <a:lnTo>
                      <a:pt x="5169" y="10337"/>
                    </a:lnTo>
                    <a:lnTo>
                      <a:pt x="5190" y="10253"/>
                    </a:lnTo>
                    <a:lnTo>
                      <a:pt x="5211" y="10212"/>
                    </a:lnTo>
                    <a:lnTo>
                      <a:pt x="5273" y="10253"/>
                    </a:lnTo>
                    <a:lnTo>
                      <a:pt x="5399" y="10212"/>
                    </a:lnTo>
                    <a:lnTo>
                      <a:pt x="5399" y="10086"/>
                    </a:lnTo>
                    <a:lnTo>
                      <a:pt x="5545" y="9981"/>
                    </a:lnTo>
                    <a:lnTo>
                      <a:pt x="5545" y="9877"/>
                    </a:lnTo>
                    <a:lnTo>
                      <a:pt x="5524" y="9835"/>
                    </a:lnTo>
                    <a:lnTo>
                      <a:pt x="5420" y="9835"/>
                    </a:lnTo>
                    <a:lnTo>
                      <a:pt x="5524" y="9730"/>
                    </a:lnTo>
                    <a:lnTo>
                      <a:pt x="5545" y="9521"/>
                    </a:lnTo>
                    <a:lnTo>
                      <a:pt x="5713" y="9500"/>
                    </a:lnTo>
                    <a:lnTo>
                      <a:pt x="5943" y="9563"/>
                    </a:lnTo>
                    <a:lnTo>
                      <a:pt x="6027" y="9626"/>
                    </a:lnTo>
                    <a:lnTo>
                      <a:pt x="6173" y="9626"/>
                    </a:lnTo>
                    <a:lnTo>
                      <a:pt x="6278" y="9563"/>
                    </a:lnTo>
                    <a:lnTo>
                      <a:pt x="6382" y="9563"/>
                    </a:lnTo>
                    <a:lnTo>
                      <a:pt x="6466" y="9668"/>
                    </a:lnTo>
                    <a:lnTo>
                      <a:pt x="6571" y="9626"/>
                    </a:lnTo>
                    <a:lnTo>
                      <a:pt x="6675" y="9521"/>
                    </a:lnTo>
                    <a:lnTo>
                      <a:pt x="6759" y="9479"/>
                    </a:lnTo>
                    <a:lnTo>
                      <a:pt x="6759" y="9396"/>
                    </a:lnTo>
                    <a:lnTo>
                      <a:pt x="6633" y="9396"/>
                    </a:lnTo>
                    <a:lnTo>
                      <a:pt x="6278" y="9207"/>
                    </a:lnTo>
                    <a:lnTo>
                      <a:pt x="6257" y="9144"/>
                    </a:lnTo>
                    <a:lnTo>
                      <a:pt x="6340" y="9082"/>
                    </a:lnTo>
                    <a:lnTo>
                      <a:pt x="6445" y="9103"/>
                    </a:lnTo>
                    <a:lnTo>
                      <a:pt x="6487" y="9165"/>
                    </a:lnTo>
                    <a:lnTo>
                      <a:pt x="6592" y="9144"/>
                    </a:lnTo>
                    <a:lnTo>
                      <a:pt x="6780" y="9291"/>
                    </a:lnTo>
                    <a:lnTo>
                      <a:pt x="6864" y="9270"/>
                    </a:lnTo>
                    <a:lnTo>
                      <a:pt x="6989" y="9165"/>
                    </a:lnTo>
                    <a:lnTo>
                      <a:pt x="7073" y="9144"/>
                    </a:lnTo>
                    <a:lnTo>
                      <a:pt x="7115" y="9061"/>
                    </a:lnTo>
                    <a:lnTo>
                      <a:pt x="7094" y="8935"/>
                    </a:lnTo>
                    <a:lnTo>
                      <a:pt x="6968" y="8831"/>
                    </a:lnTo>
                    <a:lnTo>
                      <a:pt x="6884" y="8831"/>
                    </a:lnTo>
                    <a:lnTo>
                      <a:pt x="6864" y="8747"/>
                    </a:lnTo>
                    <a:lnTo>
                      <a:pt x="6738" y="8684"/>
                    </a:lnTo>
                    <a:lnTo>
                      <a:pt x="6738" y="8642"/>
                    </a:lnTo>
                    <a:lnTo>
                      <a:pt x="6864" y="8663"/>
                    </a:lnTo>
                    <a:lnTo>
                      <a:pt x="6947" y="8684"/>
                    </a:lnTo>
                    <a:lnTo>
                      <a:pt x="6968" y="8768"/>
                    </a:lnTo>
                    <a:lnTo>
                      <a:pt x="7031" y="8789"/>
                    </a:lnTo>
                    <a:lnTo>
                      <a:pt x="7156" y="8789"/>
                    </a:lnTo>
                    <a:lnTo>
                      <a:pt x="7198" y="8852"/>
                    </a:lnTo>
                    <a:lnTo>
                      <a:pt x="7387" y="8726"/>
                    </a:lnTo>
                    <a:lnTo>
                      <a:pt x="7428" y="8726"/>
                    </a:lnTo>
                    <a:lnTo>
                      <a:pt x="7470" y="8538"/>
                    </a:lnTo>
                    <a:lnTo>
                      <a:pt x="7596" y="8328"/>
                    </a:lnTo>
                    <a:lnTo>
                      <a:pt x="7596" y="8224"/>
                    </a:lnTo>
                    <a:lnTo>
                      <a:pt x="7512" y="8161"/>
                    </a:lnTo>
                    <a:lnTo>
                      <a:pt x="7387" y="8056"/>
                    </a:lnTo>
                    <a:lnTo>
                      <a:pt x="7198" y="8056"/>
                    </a:lnTo>
                    <a:lnTo>
                      <a:pt x="7094" y="8119"/>
                    </a:lnTo>
                    <a:lnTo>
                      <a:pt x="7094" y="8035"/>
                    </a:lnTo>
                    <a:lnTo>
                      <a:pt x="7219" y="7994"/>
                    </a:lnTo>
                    <a:lnTo>
                      <a:pt x="7366" y="7994"/>
                    </a:lnTo>
                    <a:lnTo>
                      <a:pt x="7387" y="7931"/>
                    </a:lnTo>
                    <a:lnTo>
                      <a:pt x="7198" y="7784"/>
                    </a:lnTo>
                    <a:lnTo>
                      <a:pt x="7115" y="7743"/>
                    </a:lnTo>
                    <a:lnTo>
                      <a:pt x="7010" y="7743"/>
                    </a:lnTo>
                    <a:lnTo>
                      <a:pt x="6968" y="7722"/>
                    </a:lnTo>
                    <a:lnTo>
                      <a:pt x="6947" y="7743"/>
                    </a:lnTo>
                    <a:lnTo>
                      <a:pt x="6843" y="7784"/>
                    </a:lnTo>
                    <a:lnTo>
                      <a:pt x="6801" y="7743"/>
                    </a:lnTo>
                    <a:lnTo>
                      <a:pt x="6780" y="7784"/>
                    </a:lnTo>
                    <a:lnTo>
                      <a:pt x="6675" y="7784"/>
                    </a:lnTo>
                    <a:lnTo>
                      <a:pt x="6675" y="7701"/>
                    </a:lnTo>
                    <a:lnTo>
                      <a:pt x="6696" y="7638"/>
                    </a:lnTo>
                    <a:lnTo>
                      <a:pt x="6487" y="7533"/>
                    </a:lnTo>
                    <a:lnTo>
                      <a:pt x="6466" y="7491"/>
                    </a:lnTo>
                    <a:lnTo>
                      <a:pt x="6466" y="7491"/>
                    </a:lnTo>
                    <a:lnTo>
                      <a:pt x="6571" y="7533"/>
                    </a:lnTo>
                    <a:lnTo>
                      <a:pt x="6759" y="7575"/>
                    </a:lnTo>
                    <a:lnTo>
                      <a:pt x="6843" y="7617"/>
                    </a:lnTo>
                    <a:lnTo>
                      <a:pt x="6801" y="7701"/>
                    </a:lnTo>
                    <a:lnTo>
                      <a:pt x="6801" y="7701"/>
                    </a:lnTo>
                    <a:lnTo>
                      <a:pt x="6989" y="7638"/>
                    </a:lnTo>
                    <a:lnTo>
                      <a:pt x="7198" y="7638"/>
                    </a:lnTo>
                    <a:lnTo>
                      <a:pt x="7324" y="7743"/>
                    </a:lnTo>
                    <a:lnTo>
                      <a:pt x="7366" y="7722"/>
                    </a:lnTo>
                    <a:lnTo>
                      <a:pt x="7387" y="7596"/>
                    </a:lnTo>
                    <a:lnTo>
                      <a:pt x="7115" y="7512"/>
                    </a:lnTo>
                    <a:lnTo>
                      <a:pt x="6905" y="7491"/>
                    </a:lnTo>
                    <a:lnTo>
                      <a:pt x="6759" y="7429"/>
                    </a:lnTo>
                    <a:lnTo>
                      <a:pt x="6780" y="7387"/>
                    </a:lnTo>
                    <a:lnTo>
                      <a:pt x="6884" y="7366"/>
                    </a:lnTo>
                    <a:lnTo>
                      <a:pt x="6989" y="7429"/>
                    </a:lnTo>
                    <a:lnTo>
                      <a:pt x="7219" y="7491"/>
                    </a:lnTo>
                    <a:lnTo>
                      <a:pt x="7408" y="7491"/>
                    </a:lnTo>
                    <a:lnTo>
                      <a:pt x="7470" y="7596"/>
                    </a:lnTo>
                    <a:lnTo>
                      <a:pt x="7470" y="7722"/>
                    </a:lnTo>
                    <a:lnTo>
                      <a:pt x="7491" y="7805"/>
                    </a:lnTo>
                    <a:lnTo>
                      <a:pt x="7638" y="7910"/>
                    </a:lnTo>
                    <a:lnTo>
                      <a:pt x="7805" y="7952"/>
                    </a:lnTo>
                    <a:lnTo>
                      <a:pt x="7889" y="8035"/>
                    </a:lnTo>
                    <a:lnTo>
                      <a:pt x="7910" y="8035"/>
                    </a:lnTo>
                    <a:lnTo>
                      <a:pt x="7993" y="7994"/>
                    </a:lnTo>
                    <a:lnTo>
                      <a:pt x="7952" y="7847"/>
                    </a:lnTo>
                    <a:lnTo>
                      <a:pt x="7993" y="7743"/>
                    </a:lnTo>
                    <a:lnTo>
                      <a:pt x="7952" y="7701"/>
                    </a:lnTo>
                    <a:lnTo>
                      <a:pt x="8056" y="7617"/>
                    </a:lnTo>
                    <a:lnTo>
                      <a:pt x="7993" y="7575"/>
                    </a:lnTo>
                    <a:lnTo>
                      <a:pt x="7680" y="7491"/>
                    </a:lnTo>
                    <a:lnTo>
                      <a:pt x="7554" y="7512"/>
                    </a:lnTo>
                    <a:lnTo>
                      <a:pt x="7512" y="7512"/>
                    </a:lnTo>
                    <a:lnTo>
                      <a:pt x="7408" y="7408"/>
                    </a:lnTo>
                    <a:lnTo>
                      <a:pt x="7282" y="7387"/>
                    </a:lnTo>
                    <a:lnTo>
                      <a:pt x="7198" y="7282"/>
                    </a:lnTo>
                    <a:lnTo>
                      <a:pt x="7115" y="7282"/>
                    </a:lnTo>
                    <a:lnTo>
                      <a:pt x="7073" y="7324"/>
                    </a:lnTo>
                    <a:lnTo>
                      <a:pt x="6989" y="7324"/>
                    </a:lnTo>
                    <a:lnTo>
                      <a:pt x="7010" y="7219"/>
                    </a:lnTo>
                    <a:lnTo>
                      <a:pt x="6864" y="7178"/>
                    </a:lnTo>
                    <a:lnTo>
                      <a:pt x="6843" y="7094"/>
                    </a:lnTo>
                    <a:lnTo>
                      <a:pt x="6947" y="7073"/>
                    </a:lnTo>
                    <a:lnTo>
                      <a:pt x="6989" y="7115"/>
                    </a:lnTo>
                    <a:lnTo>
                      <a:pt x="7094" y="7157"/>
                    </a:lnTo>
                    <a:lnTo>
                      <a:pt x="7156" y="7073"/>
                    </a:lnTo>
                    <a:lnTo>
                      <a:pt x="7115" y="7010"/>
                    </a:lnTo>
                    <a:lnTo>
                      <a:pt x="7156" y="6968"/>
                    </a:lnTo>
                    <a:lnTo>
                      <a:pt x="7219" y="7052"/>
                    </a:lnTo>
                    <a:lnTo>
                      <a:pt x="7219" y="7178"/>
                    </a:lnTo>
                    <a:lnTo>
                      <a:pt x="7324" y="7219"/>
                    </a:lnTo>
                    <a:lnTo>
                      <a:pt x="7638" y="7303"/>
                    </a:lnTo>
                    <a:lnTo>
                      <a:pt x="7700" y="7261"/>
                    </a:lnTo>
                    <a:lnTo>
                      <a:pt x="7554" y="7052"/>
                    </a:lnTo>
                    <a:lnTo>
                      <a:pt x="7408" y="6989"/>
                    </a:lnTo>
                    <a:lnTo>
                      <a:pt x="7303" y="6947"/>
                    </a:lnTo>
                    <a:lnTo>
                      <a:pt x="7303" y="6864"/>
                    </a:lnTo>
                    <a:lnTo>
                      <a:pt x="7324" y="6801"/>
                    </a:lnTo>
                    <a:lnTo>
                      <a:pt x="7408" y="6906"/>
                    </a:lnTo>
                    <a:lnTo>
                      <a:pt x="7554" y="6906"/>
                    </a:lnTo>
                    <a:lnTo>
                      <a:pt x="7638" y="6968"/>
                    </a:lnTo>
                    <a:lnTo>
                      <a:pt x="7680" y="7073"/>
                    </a:lnTo>
                    <a:lnTo>
                      <a:pt x="7721" y="7052"/>
                    </a:lnTo>
                    <a:lnTo>
                      <a:pt x="7805" y="7157"/>
                    </a:lnTo>
                    <a:lnTo>
                      <a:pt x="7910" y="7199"/>
                    </a:lnTo>
                    <a:lnTo>
                      <a:pt x="7952" y="7261"/>
                    </a:lnTo>
                    <a:lnTo>
                      <a:pt x="8014" y="7282"/>
                    </a:lnTo>
                    <a:lnTo>
                      <a:pt x="8077" y="7178"/>
                    </a:lnTo>
                    <a:lnTo>
                      <a:pt x="8203" y="7178"/>
                    </a:lnTo>
                    <a:lnTo>
                      <a:pt x="8307" y="7282"/>
                    </a:lnTo>
                    <a:lnTo>
                      <a:pt x="8349" y="7261"/>
                    </a:lnTo>
                    <a:lnTo>
                      <a:pt x="8349" y="7157"/>
                    </a:lnTo>
                    <a:lnTo>
                      <a:pt x="8412" y="7157"/>
                    </a:lnTo>
                    <a:lnTo>
                      <a:pt x="8516" y="7261"/>
                    </a:lnTo>
                    <a:lnTo>
                      <a:pt x="8642" y="7261"/>
                    </a:lnTo>
                    <a:lnTo>
                      <a:pt x="8684" y="7199"/>
                    </a:lnTo>
                    <a:lnTo>
                      <a:pt x="8684" y="6885"/>
                    </a:lnTo>
                    <a:lnTo>
                      <a:pt x="8433" y="6634"/>
                    </a:lnTo>
                    <a:lnTo>
                      <a:pt x="8349" y="6634"/>
                    </a:lnTo>
                    <a:lnTo>
                      <a:pt x="8307" y="6655"/>
                    </a:lnTo>
                    <a:lnTo>
                      <a:pt x="8224" y="6634"/>
                    </a:lnTo>
                    <a:lnTo>
                      <a:pt x="8244" y="6571"/>
                    </a:lnTo>
                    <a:lnTo>
                      <a:pt x="8433" y="6550"/>
                    </a:lnTo>
                    <a:lnTo>
                      <a:pt x="8516" y="6571"/>
                    </a:lnTo>
                    <a:lnTo>
                      <a:pt x="8558" y="6550"/>
                    </a:lnTo>
                    <a:lnTo>
                      <a:pt x="8642" y="6592"/>
                    </a:lnTo>
                    <a:lnTo>
                      <a:pt x="8642" y="6696"/>
                    </a:lnTo>
                    <a:lnTo>
                      <a:pt x="8684" y="6759"/>
                    </a:lnTo>
                    <a:lnTo>
                      <a:pt x="8851" y="6780"/>
                    </a:lnTo>
                    <a:lnTo>
                      <a:pt x="8851" y="6968"/>
                    </a:lnTo>
                    <a:lnTo>
                      <a:pt x="8893" y="7052"/>
                    </a:lnTo>
                    <a:lnTo>
                      <a:pt x="8998" y="7052"/>
                    </a:lnTo>
                    <a:lnTo>
                      <a:pt x="9060" y="7094"/>
                    </a:lnTo>
                    <a:lnTo>
                      <a:pt x="9353" y="7115"/>
                    </a:lnTo>
                    <a:lnTo>
                      <a:pt x="9500" y="7115"/>
                    </a:lnTo>
                    <a:lnTo>
                      <a:pt x="9688" y="6947"/>
                    </a:lnTo>
                    <a:lnTo>
                      <a:pt x="9709" y="6864"/>
                    </a:lnTo>
                    <a:lnTo>
                      <a:pt x="9605" y="6801"/>
                    </a:lnTo>
                    <a:lnTo>
                      <a:pt x="9563" y="6843"/>
                    </a:lnTo>
                    <a:lnTo>
                      <a:pt x="9500" y="6780"/>
                    </a:lnTo>
                    <a:lnTo>
                      <a:pt x="9563" y="6759"/>
                    </a:lnTo>
                    <a:lnTo>
                      <a:pt x="9709" y="6696"/>
                    </a:lnTo>
                    <a:lnTo>
                      <a:pt x="9835" y="6738"/>
                    </a:lnTo>
                    <a:lnTo>
                      <a:pt x="9981" y="6675"/>
                    </a:lnTo>
                    <a:lnTo>
                      <a:pt x="10002" y="6571"/>
                    </a:lnTo>
                    <a:lnTo>
                      <a:pt x="9918" y="6466"/>
                    </a:lnTo>
                    <a:lnTo>
                      <a:pt x="9625" y="6466"/>
                    </a:lnTo>
                    <a:lnTo>
                      <a:pt x="9395" y="6424"/>
                    </a:lnTo>
                    <a:lnTo>
                      <a:pt x="9416" y="6362"/>
                    </a:lnTo>
                    <a:lnTo>
                      <a:pt x="9521" y="6362"/>
                    </a:lnTo>
                    <a:lnTo>
                      <a:pt x="9563" y="6257"/>
                    </a:lnTo>
                    <a:lnTo>
                      <a:pt x="9605" y="6278"/>
                    </a:lnTo>
                    <a:lnTo>
                      <a:pt x="9625" y="6383"/>
                    </a:lnTo>
                    <a:lnTo>
                      <a:pt x="9709" y="6383"/>
                    </a:lnTo>
                    <a:lnTo>
                      <a:pt x="9772" y="6341"/>
                    </a:lnTo>
                    <a:lnTo>
                      <a:pt x="9981" y="6424"/>
                    </a:lnTo>
                    <a:lnTo>
                      <a:pt x="10044" y="6362"/>
                    </a:lnTo>
                    <a:lnTo>
                      <a:pt x="10149" y="6445"/>
                    </a:lnTo>
                    <a:lnTo>
                      <a:pt x="10211" y="6445"/>
                    </a:lnTo>
                    <a:lnTo>
                      <a:pt x="10316" y="6320"/>
                    </a:lnTo>
                    <a:lnTo>
                      <a:pt x="10295" y="6236"/>
                    </a:lnTo>
                    <a:lnTo>
                      <a:pt x="10149" y="6152"/>
                    </a:lnTo>
                    <a:lnTo>
                      <a:pt x="10211" y="6048"/>
                    </a:lnTo>
                    <a:lnTo>
                      <a:pt x="10253" y="6006"/>
                    </a:lnTo>
                    <a:lnTo>
                      <a:pt x="10232" y="5839"/>
                    </a:lnTo>
                    <a:lnTo>
                      <a:pt x="10316" y="5901"/>
                    </a:lnTo>
                    <a:lnTo>
                      <a:pt x="10316" y="6006"/>
                    </a:lnTo>
                    <a:lnTo>
                      <a:pt x="10253" y="6069"/>
                    </a:lnTo>
                    <a:lnTo>
                      <a:pt x="10295" y="6152"/>
                    </a:lnTo>
                    <a:lnTo>
                      <a:pt x="10358" y="6173"/>
                    </a:lnTo>
                    <a:lnTo>
                      <a:pt x="10441" y="6111"/>
                    </a:lnTo>
                    <a:lnTo>
                      <a:pt x="10734" y="6111"/>
                    </a:lnTo>
                    <a:lnTo>
                      <a:pt x="10776" y="6027"/>
                    </a:lnTo>
                    <a:lnTo>
                      <a:pt x="10923" y="5922"/>
                    </a:lnTo>
                    <a:lnTo>
                      <a:pt x="10881" y="5797"/>
                    </a:lnTo>
                    <a:lnTo>
                      <a:pt x="10944" y="5755"/>
                    </a:lnTo>
                    <a:lnTo>
                      <a:pt x="11048" y="5755"/>
                    </a:lnTo>
                    <a:lnTo>
                      <a:pt x="11132" y="5650"/>
                    </a:lnTo>
                    <a:lnTo>
                      <a:pt x="11216" y="5692"/>
                    </a:lnTo>
                    <a:lnTo>
                      <a:pt x="11299" y="5629"/>
                    </a:lnTo>
                    <a:lnTo>
                      <a:pt x="11550" y="5608"/>
                    </a:lnTo>
                    <a:lnTo>
                      <a:pt x="11613" y="5483"/>
                    </a:lnTo>
                    <a:lnTo>
                      <a:pt x="11822" y="5420"/>
                    </a:lnTo>
                    <a:lnTo>
                      <a:pt x="11927" y="5336"/>
                    </a:lnTo>
                    <a:lnTo>
                      <a:pt x="12073" y="5336"/>
                    </a:lnTo>
                    <a:lnTo>
                      <a:pt x="12136" y="5315"/>
                    </a:lnTo>
                    <a:lnTo>
                      <a:pt x="12262" y="5315"/>
                    </a:lnTo>
                    <a:lnTo>
                      <a:pt x="12429" y="5232"/>
                    </a:lnTo>
                    <a:lnTo>
                      <a:pt x="12555" y="5106"/>
                    </a:lnTo>
                    <a:lnTo>
                      <a:pt x="12659" y="5085"/>
                    </a:lnTo>
                    <a:lnTo>
                      <a:pt x="12743" y="4960"/>
                    </a:lnTo>
                    <a:lnTo>
                      <a:pt x="12952" y="4918"/>
                    </a:lnTo>
                    <a:lnTo>
                      <a:pt x="13036" y="4876"/>
                    </a:lnTo>
                    <a:lnTo>
                      <a:pt x="13224" y="4771"/>
                    </a:lnTo>
                    <a:lnTo>
                      <a:pt x="13308" y="4604"/>
                    </a:lnTo>
                    <a:lnTo>
                      <a:pt x="13371" y="4458"/>
                    </a:lnTo>
                    <a:lnTo>
                      <a:pt x="13182" y="4458"/>
                    </a:lnTo>
                    <a:lnTo>
                      <a:pt x="13057" y="4478"/>
                    </a:lnTo>
                    <a:lnTo>
                      <a:pt x="12973" y="4437"/>
                    </a:lnTo>
                    <a:lnTo>
                      <a:pt x="12848" y="4458"/>
                    </a:lnTo>
                    <a:lnTo>
                      <a:pt x="12659" y="4646"/>
                    </a:lnTo>
                    <a:lnTo>
                      <a:pt x="12387" y="4667"/>
                    </a:lnTo>
                    <a:lnTo>
                      <a:pt x="11927" y="4709"/>
                    </a:lnTo>
                    <a:lnTo>
                      <a:pt x="11801" y="4688"/>
                    </a:lnTo>
                    <a:lnTo>
                      <a:pt x="11488" y="4688"/>
                    </a:lnTo>
                    <a:lnTo>
                      <a:pt x="11299" y="4771"/>
                    </a:lnTo>
                    <a:lnTo>
                      <a:pt x="11299" y="4667"/>
                    </a:lnTo>
                    <a:lnTo>
                      <a:pt x="11174" y="4667"/>
                    </a:lnTo>
                    <a:lnTo>
                      <a:pt x="11216" y="4562"/>
                    </a:lnTo>
                    <a:lnTo>
                      <a:pt x="11362" y="4562"/>
                    </a:lnTo>
                    <a:lnTo>
                      <a:pt x="11446" y="4583"/>
                    </a:lnTo>
                    <a:lnTo>
                      <a:pt x="11550" y="4541"/>
                    </a:lnTo>
                    <a:lnTo>
                      <a:pt x="11571" y="4604"/>
                    </a:lnTo>
                    <a:lnTo>
                      <a:pt x="11718" y="4604"/>
                    </a:lnTo>
                    <a:lnTo>
                      <a:pt x="11906" y="4583"/>
                    </a:lnTo>
                    <a:lnTo>
                      <a:pt x="12032" y="4583"/>
                    </a:lnTo>
                    <a:lnTo>
                      <a:pt x="12346" y="4541"/>
                    </a:lnTo>
                    <a:lnTo>
                      <a:pt x="12848" y="4332"/>
                    </a:lnTo>
                    <a:lnTo>
                      <a:pt x="12931" y="4269"/>
                    </a:lnTo>
                    <a:lnTo>
                      <a:pt x="12848" y="4186"/>
                    </a:lnTo>
                    <a:lnTo>
                      <a:pt x="12638" y="4144"/>
                    </a:lnTo>
                    <a:lnTo>
                      <a:pt x="12262" y="4081"/>
                    </a:lnTo>
                    <a:lnTo>
                      <a:pt x="12199" y="3976"/>
                    </a:lnTo>
                    <a:lnTo>
                      <a:pt x="12199" y="3976"/>
                    </a:lnTo>
                    <a:lnTo>
                      <a:pt x="12346" y="4060"/>
                    </a:lnTo>
                    <a:lnTo>
                      <a:pt x="12450" y="4039"/>
                    </a:lnTo>
                    <a:lnTo>
                      <a:pt x="12450" y="3976"/>
                    </a:lnTo>
                    <a:lnTo>
                      <a:pt x="12325" y="3851"/>
                    </a:lnTo>
                    <a:lnTo>
                      <a:pt x="12304" y="3725"/>
                    </a:lnTo>
                    <a:lnTo>
                      <a:pt x="12408" y="3851"/>
                    </a:lnTo>
                    <a:lnTo>
                      <a:pt x="12597" y="4060"/>
                    </a:lnTo>
                    <a:lnTo>
                      <a:pt x="12638" y="4060"/>
                    </a:lnTo>
                    <a:lnTo>
                      <a:pt x="12722" y="4018"/>
                    </a:lnTo>
                    <a:lnTo>
                      <a:pt x="12764" y="4081"/>
                    </a:lnTo>
                    <a:lnTo>
                      <a:pt x="12973" y="4081"/>
                    </a:lnTo>
                    <a:lnTo>
                      <a:pt x="13057" y="4144"/>
                    </a:lnTo>
                    <a:lnTo>
                      <a:pt x="13141" y="4144"/>
                    </a:lnTo>
                    <a:lnTo>
                      <a:pt x="13287" y="4165"/>
                    </a:lnTo>
                    <a:lnTo>
                      <a:pt x="13371" y="4123"/>
                    </a:lnTo>
                    <a:lnTo>
                      <a:pt x="13308" y="4081"/>
                    </a:lnTo>
                    <a:lnTo>
                      <a:pt x="13162" y="4060"/>
                    </a:lnTo>
                    <a:lnTo>
                      <a:pt x="13162" y="3976"/>
                    </a:lnTo>
                    <a:lnTo>
                      <a:pt x="13350" y="4018"/>
                    </a:lnTo>
                    <a:lnTo>
                      <a:pt x="13475" y="4060"/>
                    </a:lnTo>
                    <a:lnTo>
                      <a:pt x="13601" y="4165"/>
                    </a:lnTo>
                    <a:lnTo>
                      <a:pt x="13664" y="4144"/>
                    </a:lnTo>
                    <a:lnTo>
                      <a:pt x="13706" y="4018"/>
                    </a:lnTo>
                    <a:lnTo>
                      <a:pt x="13810" y="4081"/>
                    </a:lnTo>
                    <a:lnTo>
                      <a:pt x="13978" y="4081"/>
                    </a:lnTo>
                    <a:lnTo>
                      <a:pt x="14124" y="4039"/>
                    </a:lnTo>
                    <a:lnTo>
                      <a:pt x="14229" y="4018"/>
                    </a:lnTo>
                    <a:lnTo>
                      <a:pt x="14354" y="3914"/>
                    </a:lnTo>
                    <a:lnTo>
                      <a:pt x="14710" y="3746"/>
                    </a:lnTo>
                    <a:lnTo>
                      <a:pt x="14794" y="3662"/>
                    </a:lnTo>
                    <a:lnTo>
                      <a:pt x="14794" y="3621"/>
                    </a:lnTo>
                    <a:lnTo>
                      <a:pt x="14877" y="3600"/>
                    </a:lnTo>
                    <a:lnTo>
                      <a:pt x="15003" y="3621"/>
                    </a:lnTo>
                    <a:lnTo>
                      <a:pt x="15045" y="3558"/>
                    </a:lnTo>
                    <a:lnTo>
                      <a:pt x="15275" y="3432"/>
                    </a:lnTo>
                    <a:lnTo>
                      <a:pt x="15400" y="3181"/>
                    </a:lnTo>
                    <a:lnTo>
                      <a:pt x="15463" y="2909"/>
                    </a:lnTo>
                    <a:lnTo>
                      <a:pt x="15442" y="2721"/>
                    </a:lnTo>
                    <a:lnTo>
                      <a:pt x="15379" y="2595"/>
                    </a:lnTo>
                    <a:lnTo>
                      <a:pt x="15233" y="2512"/>
                    </a:lnTo>
                    <a:lnTo>
                      <a:pt x="15149" y="2512"/>
                    </a:lnTo>
                    <a:lnTo>
                      <a:pt x="15128" y="2554"/>
                    </a:lnTo>
                    <a:lnTo>
                      <a:pt x="15024" y="2554"/>
                    </a:lnTo>
                    <a:lnTo>
                      <a:pt x="14961" y="2658"/>
                    </a:lnTo>
                    <a:lnTo>
                      <a:pt x="14877" y="2700"/>
                    </a:lnTo>
                    <a:lnTo>
                      <a:pt x="14835" y="2658"/>
                    </a:lnTo>
                    <a:lnTo>
                      <a:pt x="14961" y="2470"/>
                    </a:lnTo>
                    <a:lnTo>
                      <a:pt x="15003" y="2386"/>
                    </a:lnTo>
                    <a:lnTo>
                      <a:pt x="15107" y="2302"/>
                    </a:lnTo>
                    <a:lnTo>
                      <a:pt x="15128" y="2156"/>
                    </a:lnTo>
                    <a:lnTo>
                      <a:pt x="15066" y="2051"/>
                    </a:lnTo>
                    <a:lnTo>
                      <a:pt x="15024" y="2030"/>
                    </a:lnTo>
                    <a:lnTo>
                      <a:pt x="15107" y="1968"/>
                    </a:lnTo>
                    <a:lnTo>
                      <a:pt x="15170" y="1737"/>
                    </a:lnTo>
                    <a:lnTo>
                      <a:pt x="15066" y="1717"/>
                    </a:lnTo>
                    <a:lnTo>
                      <a:pt x="14940" y="1737"/>
                    </a:lnTo>
                    <a:lnTo>
                      <a:pt x="14919" y="1842"/>
                    </a:lnTo>
                    <a:lnTo>
                      <a:pt x="14856" y="1884"/>
                    </a:lnTo>
                    <a:lnTo>
                      <a:pt x="14794" y="1926"/>
                    </a:lnTo>
                    <a:lnTo>
                      <a:pt x="14731" y="1863"/>
                    </a:lnTo>
                    <a:lnTo>
                      <a:pt x="14794" y="1779"/>
                    </a:lnTo>
                    <a:lnTo>
                      <a:pt x="14794" y="1717"/>
                    </a:lnTo>
                    <a:lnTo>
                      <a:pt x="14835" y="1633"/>
                    </a:lnTo>
                    <a:lnTo>
                      <a:pt x="14814" y="1570"/>
                    </a:lnTo>
                    <a:lnTo>
                      <a:pt x="14689" y="1654"/>
                    </a:lnTo>
                    <a:lnTo>
                      <a:pt x="14626" y="1779"/>
                    </a:lnTo>
                    <a:lnTo>
                      <a:pt x="14584" y="1821"/>
                    </a:lnTo>
                    <a:lnTo>
                      <a:pt x="14522" y="1758"/>
                    </a:lnTo>
                    <a:lnTo>
                      <a:pt x="14584" y="1633"/>
                    </a:lnTo>
                    <a:lnTo>
                      <a:pt x="14542" y="1549"/>
                    </a:lnTo>
                    <a:lnTo>
                      <a:pt x="14417" y="1549"/>
                    </a:lnTo>
                    <a:lnTo>
                      <a:pt x="14270" y="1633"/>
                    </a:lnTo>
                    <a:lnTo>
                      <a:pt x="14208" y="1737"/>
                    </a:lnTo>
                    <a:lnTo>
                      <a:pt x="14082" y="1737"/>
                    </a:lnTo>
                    <a:lnTo>
                      <a:pt x="14019" y="1779"/>
                    </a:lnTo>
                    <a:lnTo>
                      <a:pt x="13978" y="1884"/>
                    </a:lnTo>
                    <a:lnTo>
                      <a:pt x="13894" y="1884"/>
                    </a:lnTo>
                    <a:lnTo>
                      <a:pt x="13789" y="1842"/>
                    </a:lnTo>
                    <a:lnTo>
                      <a:pt x="13580" y="1821"/>
                    </a:lnTo>
                    <a:lnTo>
                      <a:pt x="13308" y="1821"/>
                    </a:lnTo>
                    <a:lnTo>
                      <a:pt x="13496" y="1758"/>
                    </a:lnTo>
                    <a:lnTo>
                      <a:pt x="13559" y="1717"/>
                    </a:lnTo>
                    <a:lnTo>
                      <a:pt x="13643" y="1737"/>
                    </a:lnTo>
                    <a:lnTo>
                      <a:pt x="13747" y="1737"/>
                    </a:lnTo>
                    <a:lnTo>
                      <a:pt x="13894" y="1654"/>
                    </a:lnTo>
                    <a:lnTo>
                      <a:pt x="14019" y="1633"/>
                    </a:lnTo>
                    <a:lnTo>
                      <a:pt x="14124" y="1507"/>
                    </a:lnTo>
                    <a:lnTo>
                      <a:pt x="14333" y="1403"/>
                    </a:lnTo>
                    <a:lnTo>
                      <a:pt x="14396" y="1340"/>
                    </a:lnTo>
                    <a:lnTo>
                      <a:pt x="14354" y="1298"/>
                    </a:lnTo>
                    <a:lnTo>
                      <a:pt x="14270" y="1298"/>
                    </a:lnTo>
                    <a:lnTo>
                      <a:pt x="14061" y="1152"/>
                    </a:lnTo>
                    <a:lnTo>
                      <a:pt x="14019" y="1089"/>
                    </a:lnTo>
                    <a:lnTo>
                      <a:pt x="13978" y="1089"/>
                    </a:lnTo>
                    <a:lnTo>
                      <a:pt x="13873" y="1131"/>
                    </a:lnTo>
                    <a:lnTo>
                      <a:pt x="13810" y="1193"/>
                    </a:lnTo>
                    <a:lnTo>
                      <a:pt x="13747" y="1152"/>
                    </a:lnTo>
                    <a:lnTo>
                      <a:pt x="13706" y="1089"/>
                    </a:lnTo>
                    <a:lnTo>
                      <a:pt x="13789" y="1005"/>
                    </a:lnTo>
                    <a:lnTo>
                      <a:pt x="13768" y="921"/>
                    </a:lnTo>
                    <a:lnTo>
                      <a:pt x="13601" y="942"/>
                    </a:lnTo>
                    <a:lnTo>
                      <a:pt x="13538" y="1047"/>
                    </a:lnTo>
                    <a:lnTo>
                      <a:pt x="13454" y="1026"/>
                    </a:lnTo>
                    <a:lnTo>
                      <a:pt x="13454" y="901"/>
                    </a:lnTo>
                    <a:lnTo>
                      <a:pt x="13308" y="942"/>
                    </a:lnTo>
                    <a:lnTo>
                      <a:pt x="13266" y="1005"/>
                    </a:lnTo>
                    <a:lnTo>
                      <a:pt x="13224" y="921"/>
                    </a:lnTo>
                    <a:lnTo>
                      <a:pt x="13287" y="838"/>
                    </a:lnTo>
                    <a:lnTo>
                      <a:pt x="13245" y="775"/>
                    </a:lnTo>
                    <a:lnTo>
                      <a:pt x="13308" y="775"/>
                    </a:lnTo>
                    <a:lnTo>
                      <a:pt x="13371" y="691"/>
                    </a:lnTo>
                    <a:lnTo>
                      <a:pt x="13287" y="608"/>
                    </a:lnTo>
                    <a:lnTo>
                      <a:pt x="13078" y="587"/>
                    </a:lnTo>
                    <a:lnTo>
                      <a:pt x="12910" y="503"/>
                    </a:lnTo>
                    <a:lnTo>
                      <a:pt x="12785" y="524"/>
                    </a:lnTo>
                    <a:lnTo>
                      <a:pt x="12659" y="629"/>
                    </a:lnTo>
                    <a:lnTo>
                      <a:pt x="12638" y="733"/>
                    </a:lnTo>
                    <a:lnTo>
                      <a:pt x="12597" y="775"/>
                    </a:lnTo>
                    <a:lnTo>
                      <a:pt x="12513" y="670"/>
                    </a:lnTo>
                    <a:lnTo>
                      <a:pt x="12638" y="524"/>
                    </a:lnTo>
                    <a:lnTo>
                      <a:pt x="12659" y="461"/>
                    </a:lnTo>
                    <a:lnTo>
                      <a:pt x="12513" y="461"/>
                    </a:lnTo>
                    <a:lnTo>
                      <a:pt x="12387" y="377"/>
                    </a:lnTo>
                    <a:lnTo>
                      <a:pt x="12262" y="377"/>
                    </a:lnTo>
                    <a:lnTo>
                      <a:pt x="12199" y="482"/>
                    </a:lnTo>
                    <a:lnTo>
                      <a:pt x="12011" y="608"/>
                    </a:lnTo>
                    <a:lnTo>
                      <a:pt x="11885" y="733"/>
                    </a:lnTo>
                    <a:lnTo>
                      <a:pt x="11801" y="775"/>
                    </a:lnTo>
                    <a:lnTo>
                      <a:pt x="11781" y="712"/>
                    </a:lnTo>
                    <a:lnTo>
                      <a:pt x="11822" y="587"/>
                    </a:lnTo>
                    <a:lnTo>
                      <a:pt x="11822" y="419"/>
                    </a:lnTo>
                    <a:lnTo>
                      <a:pt x="11781" y="377"/>
                    </a:lnTo>
                    <a:lnTo>
                      <a:pt x="11739" y="273"/>
                    </a:lnTo>
                    <a:lnTo>
                      <a:pt x="11592" y="189"/>
                    </a:lnTo>
                    <a:lnTo>
                      <a:pt x="11467" y="210"/>
                    </a:lnTo>
                    <a:lnTo>
                      <a:pt x="11341" y="189"/>
                    </a:lnTo>
                    <a:lnTo>
                      <a:pt x="11278" y="85"/>
                    </a:lnTo>
                    <a:lnTo>
                      <a:pt x="11153" y="64"/>
                    </a:lnTo>
                    <a:lnTo>
                      <a:pt x="10985" y="105"/>
                    </a:lnTo>
                    <a:lnTo>
                      <a:pt x="10881" y="85"/>
                    </a:lnTo>
                    <a:lnTo>
                      <a:pt x="10818" y="64"/>
                    </a:lnTo>
                    <a:lnTo>
                      <a:pt x="10734" y="1"/>
                    </a:lnTo>
                    <a:lnTo>
                      <a:pt x="10651" y="64"/>
                    </a:lnTo>
                    <a:lnTo>
                      <a:pt x="10630" y="210"/>
                    </a:lnTo>
                    <a:lnTo>
                      <a:pt x="10734" y="461"/>
                    </a:lnTo>
                    <a:lnTo>
                      <a:pt x="10651" y="670"/>
                    </a:lnTo>
                    <a:lnTo>
                      <a:pt x="10651" y="817"/>
                    </a:lnTo>
                    <a:lnTo>
                      <a:pt x="10609" y="880"/>
                    </a:lnTo>
                    <a:lnTo>
                      <a:pt x="10525" y="838"/>
                    </a:lnTo>
                    <a:lnTo>
                      <a:pt x="10400" y="880"/>
                    </a:lnTo>
                    <a:lnTo>
                      <a:pt x="10337" y="817"/>
                    </a:lnTo>
                    <a:lnTo>
                      <a:pt x="10421" y="733"/>
                    </a:lnTo>
                    <a:lnTo>
                      <a:pt x="10358" y="566"/>
                    </a:lnTo>
                    <a:lnTo>
                      <a:pt x="10421" y="461"/>
                    </a:lnTo>
                    <a:lnTo>
                      <a:pt x="10441" y="315"/>
                    </a:lnTo>
                    <a:lnTo>
                      <a:pt x="10400" y="273"/>
                    </a:lnTo>
                    <a:lnTo>
                      <a:pt x="10232" y="398"/>
                    </a:lnTo>
                    <a:lnTo>
                      <a:pt x="10232" y="461"/>
                    </a:lnTo>
                    <a:lnTo>
                      <a:pt x="10149" y="482"/>
                    </a:lnTo>
                    <a:lnTo>
                      <a:pt x="10107" y="419"/>
                    </a:lnTo>
                    <a:lnTo>
                      <a:pt x="10149" y="273"/>
                    </a:lnTo>
                    <a:lnTo>
                      <a:pt x="10107" y="210"/>
                    </a:lnTo>
                    <a:lnTo>
                      <a:pt x="10044" y="252"/>
                    </a:lnTo>
                    <a:lnTo>
                      <a:pt x="9981" y="398"/>
                    </a:lnTo>
                    <a:lnTo>
                      <a:pt x="9897" y="398"/>
                    </a:lnTo>
                    <a:lnTo>
                      <a:pt x="9877" y="357"/>
                    </a:lnTo>
                    <a:lnTo>
                      <a:pt x="9918" y="252"/>
                    </a:lnTo>
                    <a:lnTo>
                      <a:pt x="9918" y="105"/>
                    </a:lnTo>
                    <a:lnTo>
                      <a:pt x="9897" y="64"/>
                    </a:lnTo>
                    <a:lnTo>
                      <a:pt x="962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7" name="Google Shape;517;p35">
                <a:extLst>
                  <a:ext uri="{FF2B5EF4-FFF2-40B4-BE49-F238E27FC236}">
                    <a16:creationId xmlns:a16="http://schemas.microsoft.com/office/drawing/2014/main" id="{3C2A1A88-A587-4A38-B736-56EC664866E6}"/>
                  </a:ext>
                </a:extLst>
              </p:cNvPr>
              <p:cNvSpPr/>
              <p:nvPr/>
            </p:nvSpPr>
            <p:spPr>
              <a:xfrm>
                <a:off x="2905300" y="2401625"/>
                <a:ext cx="9157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3663" h="3955" extrusionOk="0">
                    <a:moveTo>
                      <a:pt x="2909" y="2155"/>
                    </a:move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930" y="2155"/>
                    </a:lnTo>
                    <a:close/>
                    <a:moveTo>
                      <a:pt x="2323" y="0"/>
                    </a:moveTo>
                    <a:lnTo>
                      <a:pt x="2260" y="42"/>
                    </a:lnTo>
                    <a:lnTo>
                      <a:pt x="2219" y="84"/>
                    </a:lnTo>
                    <a:lnTo>
                      <a:pt x="2135" y="84"/>
                    </a:lnTo>
                    <a:lnTo>
                      <a:pt x="2072" y="147"/>
                    </a:lnTo>
                    <a:lnTo>
                      <a:pt x="2009" y="188"/>
                    </a:lnTo>
                    <a:lnTo>
                      <a:pt x="1905" y="188"/>
                    </a:lnTo>
                    <a:lnTo>
                      <a:pt x="1779" y="293"/>
                    </a:lnTo>
                    <a:lnTo>
                      <a:pt x="1675" y="377"/>
                    </a:lnTo>
                    <a:lnTo>
                      <a:pt x="1675" y="460"/>
                    </a:lnTo>
                    <a:lnTo>
                      <a:pt x="1612" y="460"/>
                    </a:lnTo>
                    <a:lnTo>
                      <a:pt x="1570" y="419"/>
                    </a:lnTo>
                    <a:lnTo>
                      <a:pt x="1570" y="460"/>
                    </a:lnTo>
                    <a:lnTo>
                      <a:pt x="1591" y="481"/>
                    </a:lnTo>
                    <a:lnTo>
                      <a:pt x="1591" y="523"/>
                    </a:lnTo>
                    <a:lnTo>
                      <a:pt x="1528" y="586"/>
                    </a:lnTo>
                    <a:lnTo>
                      <a:pt x="1423" y="670"/>
                    </a:lnTo>
                    <a:lnTo>
                      <a:pt x="1382" y="691"/>
                    </a:lnTo>
                    <a:lnTo>
                      <a:pt x="1402" y="711"/>
                    </a:lnTo>
                    <a:lnTo>
                      <a:pt x="1382" y="774"/>
                    </a:lnTo>
                    <a:lnTo>
                      <a:pt x="1319" y="774"/>
                    </a:lnTo>
                    <a:lnTo>
                      <a:pt x="1319" y="816"/>
                    </a:lnTo>
                    <a:lnTo>
                      <a:pt x="1382" y="837"/>
                    </a:lnTo>
                    <a:lnTo>
                      <a:pt x="1319" y="879"/>
                    </a:lnTo>
                    <a:lnTo>
                      <a:pt x="1256" y="879"/>
                    </a:lnTo>
                    <a:lnTo>
                      <a:pt x="1193" y="942"/>
                    </a:lnTo>
                    <a:lnTo>
                      <a:pt x="1193" y="1004"/>
                    </a:lnTo>
                    <a:lnTo>
                      <a:pt x="1214" y="1004"/>
                    </a:lnTo>
                    <a:lnTo>
                      <a:pt x="1256" y="1025"/>
                    </a:lnTo>
                    <a:lnTo>
                      <a:pt x="1193" y="1046"/>
                    </a:lnTo>
                    <a:lnTo>
                      <a:pt x="1151" y="1046"/>
                    </a:lnTo>
                    <a:lnTo>
                      <a:pt x="1089" y="1151"/>
                    </a:lnTo>
                    <a:lnTo>
                      <a:pt x="1068" y="1214"/>
                    </a:lnTo>
                    <a:lnTo>
                      <a:pt x="942" y="1402"/>
                    </a:lnTo>
                    <a:lnTo>
                      <a:pt x="942" y="1444"/>
                    </a:lnTo>
                    <a:lnTo>
                      <a:pt x="984" y="1507"/>
                    </a:lnTo>
                    <a:lnTo>
                      <a:pt x="984" y="1548"/>
                    </a:lnTo>
                    <a:lnTo>
                      <a:pt x="963" y="1548"/>
                    </a:lnTo>
                    <a:lnTo>
                      <a:pt x="942" y="1527"/>
                    </a:lnTo>
                    <a:lnTo>
                      <a:pt x="900" y="1527"/>
                    </a:lnTo>
                    <a:lnTo>
                      <a:pt x="796" y="1569"/>
                    </a:lnTo>
                    <a:lnTo>
                      <a:pt x="754" y="1653"/>
                    </a:lnTo>
                    <a:lnTo>
                      <a:pt x="754" y="1716"/>
                    </a:lnTo>
                    <a:lnTo>
                      <a:pt x="796" y="1716"/>
                    </a:lnTo>
                    <a:lnTo>
                      <a:pt x="858" y="1758"/>
                    </a:lnTo>
                    <a:lnTo>
                      <a:pt x="838" y="1779"/>
                    </a:lnTo>
                    <a:lnTo>
                      <a:pt x="838" y="1841"/>
                    </a:lnTo>
                    <a:lnTo>
                      <a:pt x="775" y="1883"/>
                    </a:lnTo>
                    <a:lnTo>
                      <a:pt x="649" y="1862"/>
                    </a:lnTo>
                    <a:lnTo>
                      <a:pt x="628" y="1883"/>
                    </a:lnTo>
                    <a:lnTo>
                      <a:pt x="628" y="1946"/>
                    </a:lnTo>
                    <a:lnTo>
                      <a:pt x="545" y="2030"/>
                    </a:lnTo>
                    <a:lnTo>
                      <a:pt x="482" y="2134"/>
                    </a:lnTo>
                    <a:lnTo>
                      <a:pt x="440" y="2197"/>
                    </a:lnTo>
                    <a:lnTo>
                      <a:pt x="419" y="2197"/>
                    </a:lnTo>
                    <a:lnTo>
                      <a:pt x="419" y="2134"/>
                    </a:lnTo>
                    <a:lnTo>
                      <a:pt x="377" y="2197"/>
                    </a:lnTo>
                    <a:lnTo>
                      <a:pt x="335" y="2134"/>
                    </a:lnTo>
                    <a:lnTo>
                      <a:pt x="356" y="2072"/>
                    </a:lnTo>
                    <a:lnTo>
                      <a:pt x="440" y="2030"/>
                    </a:lnTo>
                    <a:lnTo>
                      <a:pt x="461" y="1967"/>
                    </a:lnTo>
                    <a:lnTo>
                      <a:pt x="440" y="1988"/>
                    </a:lnTo>
                    <a:lnTo>
                      <a:pt x="356" y="2051"/>
                    </a:lnTo>
                    <a:lnTo>
                      <a:pt x="231" y="2134"/>
                    </a:lnTo>
                    <a:lnTo>
                      <a:pt x="168" y="2260"/>
                    </a:lnTo>
                    <a:lnTo>
                      <a:pt x="231" y="2260"/>
                    </a:lnTo>
                    <a:lnTo>
                      <a:pt x="314" y="2239"/>
                    </a:lnTo>
                    <a:lnTo>
                      <a:pt x="461" y="2197"/>
                    </a:lnTo>
                    <a:lnTo>
                      <a:pt x="586" y="2197"/>
                    </a:lnTo>
                    <a:lnTo>
                      <a:pt x="524" y="2281"/>
                    </a:lnTo>
                    <a:lnTo>
                      <a:pt x="419" y="2406"/>
                    </a:lnTo>
                    <a:lnTo>
                      <a:pt x="335" y="2511"/>
                    </a:lnTo>
                    <a:lnTo>
                      <a:pt x="210" y="2595"/>
                    </a:lnTo>
                    <a:lnTo>
                      <a:pt x="105" y="2699"/>
                    </a:lnTo>
                    <a:lnTo>
                      <a:pt x="22" y="2699"/>
                    </a:lnTo>
                    <a:lnTo>
                      <a:pt x="1" y="2762"/>
                    </a:lnTo>
                    <a:lnTo>
                      <a:pt x="22" y="2804"/>
                    </a:lnTo>
                    <a:lnTo>
                      <a:pt x="1" y="2888"/>
                    </a:lnTo>
                    <a:lnTo>
                      <a:pt x="22" y="2929"/>
                    </a:lnTo>
                    <a:lnTo>
                      <a:pt x="63" y="2929"/>
                    </a:lnTo>
                    <a:lnTo>
                      <a:pt x="168" y="2971"/>
                    </a:lnTo>
                    <a:lnTo>
                      <a:pt x="314" y="2929"/>
                    </a:lnTo>
                    <a:lnTo>
                      <a:pt x="377" y="2888"/>
                    </a:lnTo>
                    <a:lnTo>
                      <a:pt x="482" y="2888"/>
                    </a:lnTo>
                    <a:lnTo>
                      <a:pt x="566" y="2825"/>
                    </a:lnTo>
                    <a:lnTo>
                      <a:pt x="586" y="2783"/>
                    </a:lnTo>
                    <a:lnTo>
                      <a:pt x="586" y="2804"/>
                    </a:lnTo>
                    <a:lnTo>
                      <a:pt x="545" y="2888"/>
                    </a:lnTo>
                    <a:lnTo>
                      <a:pt x="670" y="2908"/>
                    </a:lnTo>
                    <a:lnTo>
                      <a:pt x="754" y="2888"/>
                    </a:lnTo>
                    <a:lnTo>
                      <a:pt x="796" y="2929"/>
                    </a:lnTo>
                    <a:lnTo>
                      <a:pt x="963" y="2929"/>
                    </a:lnTo>
                    <a:lnTo>
                      <a:pt x="1047" y="2908"/>
                    </a:lnTo>
                    <a:lnTo>
                      <a:pt x="1068" y="2971"/>
                    </a:lnTo>
                    <a:lnTo>
                      <a:pt x="1110" y="3013"/>
                    </a:lnTo>
                    <a:lnTo>
                      <a:pt x="1214" y="3013"/>
                    </a:lnTo>
                    <a:lnTo>
                      <a:pt x="1256" y="2992"/>
                    </a:lnTo>
                    <a:lnTo>
                      <a:pt x="1277" y="3013"/>
                    </a:lnTo>
                    <a:lnTo>
                      <a:pt x="1361" y="3013"/>
                    </a:lnTo>
                    <a:lnTo>
                      <a:pt x="1402" y="2992"/>
                    </a:lnTo>
                    <a:lnTo>
                      <a:pt x="1402" y="2950"/>
                    </a:lnTo>
                    <a:lnTo>
                      <a:pt x="1486" y="2950"/>
                    </a:lnTo>
                    <a:lnTo>
                      <a:pt x="1507" y="2992"/>
                    </a:lnTo>
                    <a:lnTo>
                      <a:pt x="1570" y="2992"/>
                    </a:lnTo>
                    <a:lnTo>
                      <a:pt x="1591" y="2929"/>
                    </a:lnTo>
                    <a:lnTo>
                      <a:pt x="1633" y="2929"/>
                    </a:lnTo>
                    <a:lnTo>
                      <a:pt x="1695" y="2971"/>
                    </a:lnTo>
                    <a:lnTo>
                      <a:pt x="1716" y="2908"/>
                    </a:lnTo>
                    <a:lnTo>
                      <a:pt x="1716" y="2867"/>
                    </a:lnTo>
                    <a:lnTo>
                      <a:pt x="1716" y="2783"/>
                    </a:lnTo>
                    <a:lnTo>
                      <a:pt x="1737" y="2804"/>
                    </a:lnTo>
                    <a:lnTo>
                      <a:pt x="1779" y="2762"/>
                    </a:lnTo>
                    <a:lnTo>
                      <a:pt x="1821" y="2762"/>
                    </a:lnTo>
                    <a:lnTo>
                      <a:pt x="1800" y="2783"/>
                    </a:lnTo>
                    <a:lnTo>
                      <a:pt x="1779" y="2888"/>
                    </a:lnTo>
                    <a:lnTo>
                      <a:pt x="1800" y="2908"/>
                    </a:lnTo>
                    <a:lnTo>
                      <a:pt x="1821" y="2867"/>
                    </a:lnTo>
                    <a:lnTo>
                      <a:pt x="1884" y="2783"/>
                    </a:lnTo>
                    <a:lnTo>
                      <a:pt x="1905" y="2783"/>
                    </a:lnTo>
                    <a:lnTo>
                      <a:pt x="1905" y="2867"/>
                    </a:lnTo>
                    <a:lnTo>
                      <a:pt x="1884" y="2908"/>
                    </a:lnTo>
                    <a:lnTo>
                      <a:pt x="1884" y="2971"/>
                    </a:lnTo>
                    <a:lnTo>
                      <a:pt x="1947" y="2929"/>
                    </a:lnTo>
                    <a:lnTo>
                      <a:pt x="1988" y="2929"/>
                    </a:lnTo>
                    <a:lnTo>
                      <a:pt x="1988" y="2971"/>
                    </a:lnTo>
                    <a:lnTo>
                      <a:pt x="1884" y="3034"/>
                    </a:lnTo>
                    <a:lnTo>
                      <a:pt x="1779" y="3097"/>
                    </a:lnTo>
                    <a:lnTo>
                      <a:pt x="1800" y="3118"/>
                    </a:lnTo>
                    <a:lnTo>
                      <a:pt x="1821" y="3097"/>
                    </a:lnTo>
                    <a:lnTo>
                      <a:pt x="1884" y="3097"/>
                    </a:lnTo>
                    <a:lnTo>
                      <a:pt x="1905" y="3118"/>
                    </a:lnTo>
                    <a:lnTo>
                      <a:pt x="1947" y="3118"/>
                    </a:lnTo>
                    <a:lnTo>
                      <a:pt x="1988" y="3139"/>
                    </a:lnTo>
                    <a:lnTo>
                      <a:pt x="2030" y="3118"/>
                    </a:lnTo>
                    <a:lnTo>
                      <a:pt x="2114" y="3097"/>
                    </a:lnTo>
                    <a:lnTo>
                      <a:pt x="2135" y="3013"/>
                    </a:lnTo>
                    <a:lnTo>
                      <a:pt x="2135" y="2971"/>
                    </a:lnTo>
                    <a:lnTo>
                      <a:pt x="2198" y="2992"/>
                    </a:lnTo>
                    <a:lnTo>
                      <a:pt x="2260" y="3013"/>
                    </a:lnTo>
                    <a:lnTo>
                      <a:pt x="2323" y="3076"/>
                    </a:lnTo>
                    <a:lnTo>
                      <a:pt x="2365" y="3034"/>
                    </a:lnTo>
                    <a:lnTo>
                      <a:pt x="2428" y="3013"/>
                    </a:lnTo>
                    <a:lnTo>
                      <a:pt x="2511" y="3013"/>
                    </a:lnTo>
                    <a:lnTo>
                      <a:pt x="2449" y="3076"/>
                    </a:lnTo>
                    <a:lnTo>
                      <a:pt x="2449" y="3097"/>
                    </a:lnTo>
                    <a:lnTo>
                      <a:pt x="2344" y="3139"/>
                    </a:lnTo>
                    <a:lnTo>
                      <a:pt x="2239" y="3139"/>
                    </a:lnTo>
                    <a:lnTo>
                      <a:pt x="2198" y="3201"/>
                    </a:lnTo>
                    <a:lnTo>
                      <a:pt x="2198" y="3243"/>
                    </a:lnTo>
                    <a:lnTo>
                      <a:pt x="2156" y="3285"/>
                    </a:lnTo>
                    <a:lnTo>
                      <a:pt x="2135" y="3327"/>
                    </a:lnTo>
                    <a:lnTo>
                      <a:pt x="2051" y="3327"/>
                    </a:lnTo>
                    <a:lnTo>
                      <a:pt x="2009" y="3348"/>
                    </a:lnTo>
                    <a:lnTo>
                      <a:pt x="1988" y="3411"/>
                    </a:lnTo>
                    <a:lnTo>
                      <a:pt x="1926" y="3432"/>
                    </a:lnTo>
                    <a:lnTo>
                      <a:pt x="1821" y="3452"/>
                    </a:lnTo>
                    <a:lnTo>
                      <a:pt x="1737" y="3515"/>
                    </a:lnTo>
                    <a:lnTo>
                      <a:pt x="1716" y="3557"/>
                    </a:lnTo>
                    <a:lnTo>
                      <a:pt x="1737" y="3599"/>
                    </a:lnTo>
                    <a:lnTo>
                      <a:pt x="1779" y="3620"/>
                    </a:lnTo>
                    <a:lnTo>
                      <a:pt x="1842" y="3620"/>
                    </a:lnTo>
                    <a:lnTo>
                      <a:pt x="1884" y="3557"/>
                    </a:lnTo>
                    <a:lnTo>
                      <a:pt x="1905" y="3536"/>
                    </a:lnTo>
                    <a:lnTo>
                      <a:pt x="1947" y="3536"/>
                    </a:lnTo>
                    <a:lnTo>
                      <a:pt x="1947" y="3599"/>
                    </a:lnTo>
                    <a:lnTo>
                      <a:pt x="1988" y="3620"/>
                    </a:lnTo>
                    <a:lnTo>
                      <a:pt x="2051" y="3599"/>
                    </a:lnTo>
                    <a:lnTo>
                      <a:pt x="2114" y="3536"/>
                    </a:lnTo>
                    <a:lnTo>
                      <a:pt x="2135" y="3494"/>
                    </a:lnTo>
                    <a:lnTo>
                      <a:pt x="2156" y="3494"/>
                    </a:lnTo>
                    <a:lnTo>
                      <a:pt x="2198" y="3432"/>
                    </a:lnTo>
                    <a:lnTo>
                      <a:pt x="2219" y="3348"/>
                    </a:lnTo>
                    <a:lnTo>
                      <a:pt x="2260" y="3327"/>
                    </a:lnTo>
                    <a:lnTo>
                      <a:pt x="2365" y="3222"/>
                    </a:lnTo>
                    <a:lnTo>
                      <a:pt x="2428" y="3201"/>
                    </a:lnTo>
                    <a:lnTo>
                      <a:pt x="2470" y="3222"/>
                    </a:lnTo>
                    <a:lnTo>
                      <a:pt x="2553" y="3222"/>
                    </a:lnTo>
                    <a:lnTo>
                      <a:pt x="2511" y="3285"/>
                    </a:lnTo>
                    <a:lnTo>
                      <a:pt x="2553" y="3285"/>
                    </a:lnTo>
                    <a:lnTo>
                      <a:pt x="2616" y="3243"/>
                    </a:lnTo>
                    <a:lnTo>
                      <a:pt x="2658" y="3118"/>
                    </a:lnTo>
                    <a:lnTo>
                      <a:pt x="2721" y="3013"/>
                    </a:lnTo>
                    <a:lnTo>
                      <a:pt x="2721" y="2908"/>
                    </a:lnTo>
                    <a:lnTo>
                      <a:pt x="2742" y="2888"/>
                    </a:lnTo>
                    <a:lnTo>
                      <a:pt x="2763" y="2888"/>
                    </a:lnTo>
                    <a:lnTo>
                      <a:pt x="2825" y="2929"/>
                    </a:lnTo>
                    <a:lnTo>
                      <a:pt x="2846" y="2929"/>
                    </a:lnTo>
                    <a:lnTo>
                      <a:pt x="2888" y="2971"/>
                    </a:lnTo>
                    <a:lnTo>
                      <a:pt x="2888" y="3076"/>
                    </a:lnTo>
                    <a:lnTo>
                      <a:pt x="2867" y="3139"/>
                    </a:lnTo>
                    <a:lnTo>
                      <a:pt x="2846" y="3222"/>
                    </a:lnTo>
                    <a:lnTo>
                      <a:pt x="2867" y="3285"/>
                    </a:lnTo>
                    <a:lnTo>
                      <a:pt x="2846" y="3327"/>
                    </a:lnTo>
                    <a:lnTo>
                      <a:pt x="2763" y="3411"/>
                    </a:lnTo>
                    <a:lnTo>
                      <a:pt x="2721" y="3557"/>
                    </a:lnTo>
                    <a:lnTo>
                      <a:pt x="2721" y="3641"/>
                    </a:lnTo>
                    <a:lnTo>
                      <a:pt x="2679" y="3662"/>
                    </a:lnTo>
                    <a:lnTo>
                      <a:pt x="2679" y="3745"/>
                    </a:lnTo>
                    <a:lnTo>
                      <a:pt x="2742" y="3766"/>
                    </a:lnTo>
                    <a:lnTo>
                      <a:pt x="2825" y="3724"/>
                    </a:lnTo>
                    <a:lnTo>
                      <a:pt x="2888" y="3557"/>
                    </a:lnTo>
                    <a:lnTo>
                      <a:pt x="2951" y="3557"/>
                    </a:lnTo>
                    <a:lnTo>
                      <a:pt x="3035" y="3452"/>
                    </a:lnTo>
                    <a:lnTo>
                      <a:pt x="3076" y="3411"/>
                    </a:lnTo>
                    <a:lnTo>
                      <a:pt x="3097" y="3432"/>
                    </a:lnTo>
                    <a:lnTo>
                      <a:pt x="3202" y="3432"/>
                    </a:lnTo>
                    <a:lnTo>
                      <a:pt x="3202" y="3494"/>
                    </a:lnTo>
                    <a:lnTo>
                      <a:pt x="3139" y="3515"/>
                    </a:lnTo>
                    <a:lnTo>
                      <a:pt x="3035" y="3620"/>
                    </a:lnTo>
                    <a:lnTo>
                      <a:pt x="3035" y="3704"/>
                    </a:lnTo>
                    <a:lnTo>
                      <a:pt x="2993" y="3766"/>
                    </a:lnTo>
                    <a:lnTo>
                      <a:pt x="3035" y="3808"/>
                    </a:lnTo>
                    <a:lnTo>
                      <a:pt x="3035" y="3913"/>
                    </a:lnTo>
                    <a:lnTo>
                      <a:pt x="3076" y="3955"/>
                    </a:lnTo>
                    <a:lnTo>
                      <a:pt x="3097" y="3871"/>
                    </a:lnTo>
                    <a:lnTo>
                      <a:pt x="3160" y="3829"/>
                    </a:lnTo>
                    <a:lnTo>
                      <a:pt x="3202" y="3829"/>
                    </a:lnTo>
                    <a:lnTo>
                      <a:pt x="3265" y="3913"/>
                    </a:lnTo>
                    <a:lnTo>
                      <a:pt x="3307" y="3934"/>
                    </a:lnTo>
                    <a:lnTo>
                      <a:pt x="3390" y="3871"/>
                    </a:lnTo>
                    <a:lnTo>
                      <a:pt x="3390" y="3829"/>
                    </a:lnTo>
                    <a:lnTo>
                      <a:pt x="3411" y="3829"/>
                    </a:lnTo>
                    <a:lnTo>
                      <a:pt x="3453" y="3766"/>
                    </a:lnTo>
                    <a:lnTo>
                      <a:pt x="3453" y="3704"/>
                    </a:lnTo>
                    <a:lnTo>
                      <a:pt x="3474" y="3704"/>
                    </a:lnTo>
                    <a:lnTo>
                      <a:pt x="3495" y="3641"/>
                    </a:lnTo>
                    <a:lnTo>
                      <a:pt x="3474" y="3599"/>
                    </a:lnTo>
                    <a:lnTo>
                      <a:pt x="3495" y="3494"/>
                    </a:lnTo>
                    <a:lnTo>
                      <a:pt x="3599" y="3348"/>
                    </a:lnTo>
                    <a:lnTo>
                      <a:pt x="3662" y="3243"/>
                    </a:lnTo>
                    <a:lnTo>
                      <a:pt x="3662" y="3097"/>
                    </a:lnTo>
                    <a:lnTo>
                      <a:pt x="3662" y="3034"/>
                    </a:lnTo>
                    <a:lnTo>
                      <a:pt x="3620" y="3034"/>
                    </a:lnTo>
                    <a:lnTo>
                      <a:pt x="3620" y="3097"/>
                    </a:lnTo>
                    <a:lnTo>
                      <a:pt x="3579" y="3180"/>
                    </a:lnTo>
                    <a:lnTo>
                      <a:pt x="3495" y="3222"/>
                    </a:lnTo>
                    <a:lnTo>
                      <a:pt x="3411" y="3306"/>
                    </a:lnTo>
                    <a:lnTo>
                      <a:pt x="3369" y="3327"/>
                    </a:lnTo>
                    <a:lnTo>
                      <a:pt x="3348" y="3243"/>
                    </a:lnTo>
                    <a:lnTo>
                      <a:pt x="3369" y="3180"/>
                    </a:lnTo>
                    <a:lnTo>
                      <a:pt x="3369" y="3097"/>
                    </a:lnTo>
                    <a:lnTo>
                      <a:pt x="3474" y="3013"/>
                    </a:lnTo>
                    <a:lnTo>
                      <a:pt x="3495" y="2971"/>
                    </a:lnTo>
                    <a:lnTo>
                      <a:pt x="3579" y="2888"/>
                    </a:lnTo>
                    <a:lnTo>
                      <a:pt x="3599" y="2888"/>
                    </a:lnTo>
                    <a:lnTo>
                      <a:pt x="3662" y="2867"/>
                    </a:lnTo>
                    <a:lnTo>
                      <a:pt x="3620" y="2804"/>
                    </a:lnTo>
                    <a:lnTo>
                      <a:pt x="3579" y="2867"/>
                    </a:lnTo>
                    <a:lnTo>
                      <a:pt x="3516" y="2867"/>
                    </a:lnTo>
                    <a:lnTo>
                      <a:pt x="3453" y="2888"/>
                    </a:lnTo>
                    <a:lnTo>
                      <a:pt x="3390" y="2888"/>
                    </a:lnTo>
                    <a:lnTo>
                      <a:pt x="3307" y="2929"/>
                    </a:lnTo>
                    <a:lnTo>
                      <a:pt x="3286" y="2992"/>
                    </a:lnTo>
                    <a:lnTo>
                      <a:pt x="3181" y="3076"/>
                    </a:lnTo>
                    <a:lnTo>
                      <a:pt x="3181" y="3118"/>
                    </a:lnTo>
                    <a:lnTo>
                      <a:pt x="3139" y="3180"/>
                    </a:lnTo>
                    <a:lnTo>
                      <a:pt x="3055" y="3097"/>
                    </a:lnTo>
                    <a:lnTo>
                      <a:pt x="3055" y="3034"/>
                    </a:lnTo>
                    <a:lnTo>
                      <a:pt x="3035" y="2971"/>
                    </a:lnTo>
                    <a:lnTo>
                      <a:pt x="3035" y="2888"/>
                    </a:lnTo>
                    <a:lnTo>
                      <a:pt x="3076" y="2929"/>
                    </a:lnTo>
                    <a:lnTo>
                      <a:pt x="3097" y="2929"/>
                    </a:lnTo>
                    <a:lnTo>
                      <a:pt x="3181" y="2825"/>
                    </a:lnTo>
                    <a:lnTo>
                      <a:pt x="3139" y="2825"/>
                    </a:lnTo>
                    <a:lnTo>
                      <a:pt x="3055" y="2804"/>
                    </a:lnTo>
                    <a:lnTo>
                      <a:pt x="3181" y="2804"/>
                    </a:lnTo>
                    <a:lnTo>
                      <a:pt x="3076" y="2783"/>
                    </a:lnTo>
                    <a:lnTo>
                      <a:pt x="3035" y="2720"/>
                    </a:lnTo>
                    <a:lnTo>
                      <a:pt x="3035" y="2678"/>
                    </a:lnTo>
                    <a:lnTo>
                      <a:pt x="3055" y="2657"/>
                    </a:lnTo>
                    <a:lnTo>
                      <a:pt x="3160" y="2657"/>
                    </a:lnTo>
                    <a:lnTo>
                      <a:pt x="3181" y="2616"/>
                    </a:lnTo>
                    <a:lnTo>
                      <a:pt x="3265" y="2553"/>
                    </a:lnTo>
                    <a:lnTo>
                      <a:pt x="3286" y="2448"/>
                    </a:lnTo>
                    <a:lnTo>
                      <a:pt x="3369" y="2448"/>
                    </a:lnTo>
                    <a:lnTo>
                      <a:pt x="3390" y="2469"/>
                    </a:lnTo>
                    <a:lnTo>
                      <a:pt x="3495" y="2406"/>
                    </a:lnTo>
                    <a:lnTo>
                      <a:pt x="3516" y="2344"/>
                    </a:lnTo>
                    <a:lnTo>
                      <a:pt x="3516" y="2260"/>
                    </a:lnTo>
                    <a:lnTo>
                      <a:pt x="3495" y="2197"/>
                    </a:lnTo>
                    <a:lnTo>
                      <a:pt x="3411" y="2281"/>
                    </a:lnTo>
                    <a:lnTo>
                      <a:pt x="3369" y="2302"/>
                    </a:lnTo>
                    <a:lnTo>
                      <a:pt x="3348" y="2281"/>
                    </a:lnTo>
                    <a:lnTo>
                      <a:pt x="3286" y="2281"/>
                    </a:lnTo>
                    <a:lnTo>
                      <a:pt x="3286" y="2344"/>
                    </a:lnTo>
                    <a:lnTo>
                      <a:pt x="3286" y="2406"/>
                    </a:lnTo>
                    <a:lnTo>
                      <a:pt x="3244" y="2448"/>
                    </a:lnTo>
                    <a:lnTo>
                      <a:pt x="3181" y="2448"/>
                    </a:lnTo>
                    <a:lnTo>
                      <a:pt x="3097" y="2490"/>
                    </a:lnTo>
                    <a:lnTo>
                      <a:pt x="3055" y="2511"/>
                    </a:lnTo>
                    <a:lnTo>
                      <a:pt x="3055" y="2574"/>
                    </a:lnTo>
                    <a:lnTo>
                      <a:pt x="2993" y="2595"/>
                    </a:lnTo>
                    <a:lnTo>
                      <a:pt x="3035" y="2553"/>
                    </a:lnTo>
                    <a:lnTo>
                      <a:pt x="3035" y="2469"/>
                    </a:lnTo>
                    <a:lnTo>
                      <a:pt x="2993" y="2490"/>
                    </a:lnTo>
                    <a:lnTo>
                      <a:pt x="2951" y="2490"/>
                    </a:lnTo>
                    <a:lnTo>
                      <a:pt x="2993" y="2469"/>
                    </a:lnTo>
                    <a:lnTo>
                      <a:pt x="3055" y="2406"/>
                    </a:lnTo>
                    <a:lnTo>
                      <a:pt x="3076" y="2385"/>
                    </a:lnTo>
                    <a:lnTo>
                      <a:pt x="3035" y="2364"/>
                    </a:lnTo>
                    <a:lnTo>
                      <a:pt x="3076" y="2302"/>
                    </a:lnTo>
                    <a:lnTo>
                      <a:pt x="3097" y="2239"/>
                    </a:lnTo>
                    <a:lnTo>
                      <a:pt x="3055" y="2197"/>
                    </a:lnTo>
                    <a:lnTo>
                      <a:pt x="2993" y="2260"/>
                    </a:lnTo>
                    <a:lnTo>
                      <a:pt x="3035" y="2197"/>
                    </a:lnTo>
                    <a:lnTo>
                      <a:pt x="3035" y="2155"/>
                    </a:lnTo>
                    <a:lnTo>
                      <a:pt x="2993" y="2155"/>
                    </a:lnTo>
                    <a:lnTo>
                      <a:pt x="2930" y="2176"/>
                    </a:lnTo>
                    <a:lnTo>
                      <a:pt x="2878" y="2166"/>
                    </a:lnTo>
                    <a:lnTo>
                      <a:pt x="2878" y="2166"/>
                    </a:lnTo>
                    <a:lnTo>
                      <a:pt x="2825" y="2176"/>
                    </a:lnTo>
                    <a:lnTo>
                      <a:pt x="2872" y="2165"/>
                    </a:lnTo>
                    <a:lnTo>
                      <a:pt x="2872" y="2165"/>
                    </a:lnTo>
                    <a:lnTo>
                      <a:pt x="2825" y="2155"/>
                    </a:lnTo>
                    <a:lnTo>
                      <a:pt x="2909" y="2155"/>
                    </a:lnTo>
                    <a:lnTo>
                      <a:pt x="2993" y="2113"/>
                    </a:lnTo>
                    <a:lnTo>
                      <a:pt x="3035" y="2072"/>
                    </a:lnTo>
                    <a:lnTo>
                      <a:pt x="3076" y="2072"/>
                    </a:lnTo>
                    <a:lnTo>
                      <a:pt x="3139" y="2051"/>
                    </a:lnTo>
                    <a:lnTo>
                      <a:pt x="3139" y="1967"/>
                    </a:lnTo>
                    <a:lnTo>
                      <a:pt x="3181" y="1904"/>
                    </a:lnTo>
                    <a:lnTo>
                      <a:pt x="3181" y="1862"/>
                    </a:lnTo>
                    <a:lnTo>
                      <a:pt x="3097" y="1800"/>
                    </a:lnTo>
                    <a:lnTo>
                      <a:pt x="2993" y="1716"/>
                    </a:lnTo>
                    <a:lnTo>
                      <a:pt x="2888" y="1716"/>
                    </a:lnTo>
                    <a:lnTo>
                      <a:pt x="2783" y="1737"/>
                    </a:lnTo>
                    <a:lnTo>
                      <a:pt x="2742" y="1737"/>
                    </a:lnTo>
                    <a:lnTo>
                      <a:pt x="2742" y="1779"/>
                    </a:lnTo>
                    <a:lnTo>
                      <a:pt x="2679" y="1862"/>
                    </a:lnTo>
                    <a:lnTo>
                      <a:pt x="2658" y="1946"/>
                    </a:lnTo>
                    <a:lnTo>
                      <a:pt x="2679" y="1841"/>
                    </a:lnTo>
                    <a:lnTo>
                      <a:pt x="2658" y="1820"/>
                    </a:lnTo>
                    <a:lnTo>
                      <a:pt x="2679" y="1758"/>
                    </a:lnTo>
                    <a:lnTo>
                      <a:pt x="2742" y="1674"/>
                    </a:lnTo>
                    <a:lnTo>
                      <a:pt x="2721" y="1674"/>
                    </a:lnTo>
                    <a:lnTo>
                      <a:pt x="2637" y="1737"/>
                    </a:lnTo>
                    <a:lnTo>
                      <a:pt x="2574" y="1779"/>
                    </a:lnTo>
                    <a:lnTo>
                      <a:pt x="2553" y="1862"/>
                    </a:lnTo>
                    <a:lnTo>
                      <a:pt x="2532" y="1841"/>
                    </a:lnTo>
                    <a:lnTo>
                      <a:pt x="2491" y="1862"/>
                    </a:lnTo>
                    <a:lnTo>
                      <a:pt x="2449" y="1883"/>
                    </a:lnTo>
                    <a:lnTo>
                      <a:pt x="2428" y="1862"/>
                    </a:lnTo>
                    <a:lnTo>
                      <a:pt x="2344" y="1925"/>
                    </a:lnTo>
                    <a:lnTo>
                      <a:pt x="2323" y="2030"/>
                    </a:lnTo>
                    <a:lnTo>
                      <a:pt x="2239" y="2072"/>
                    </a:lnTo>
                    <a:lnTo>
                      <a:pt x="2239" y="2072"/>
                    </a:lnTo>
                    <a:lnTo>
                      <a:pt x="2281" y="2030"/>
                    </a:lnTo>
                    <a:lnTo>
                      <a:pt x="2323" y="1883"/>
                    </a:lnTo>
                    <a:lnTo>
                      <a:pt x="2365" y="1779"/>
                    </a:lnTo>
                    <a:lnTo>
                      <a:pt x="2344" y="1758"/>
                    </a:lnTo>
                    <a:lnTo>
                      <a:pt x="2281" y="1779"/>
                    </a:lnTo>
                    <a:lnTo>
                      <a:pt x="2260" y="1841"/>
                    </a:lnTo>
                    <a:lnTo>
                      <a:pt x="2219" y="1883"/>
                    </a:lnTo>
                    <a:lnTo>
                      <a:pt x="2177" y="1841"/>
                    </a:lnTo>
                    <a:lnTo>
                      <a:pt x="2239" y="1779"/>
                    </a:lnTo>
                    <a:lnTo>
                      <a:pt x="2260" y="1737"/>
                    </a:lnTo>
                    <a:lnTo>
                      <a:pt x="2260" y="1716"/>
                    </a:lnTo>
                    <a:lnTo>
                      <a:pt x="2177" y="1737"/>
                    </a:lnTo>
                    <a:lnTo>
                      <a:pt x="2072" y="1820"/>
                    </a:lnTo>
                    <a:lnTo>
                      <a:pt x="2030" y="1820"/>
                    </a:lnTo>
                    <a:lnTo>
                      <a:pt x="2009" y="1737"/>
                    </a:lnTo>
                    <a:lnTo>
                      <a:pt x="1967" y="1737"/>
                    </a:lnTo>
                    <a:lnTo>
                      <a:pt x="1905" y="1820"/>
                    </a:lnTo>
                    <a:lnTo>
                      <a:pt x="1842" y="1820"/>
                    </a:lnTo>
                    <a:lnTo>
                      <a:pt x="1842" y="1779"/>
                    </a:lnTo>
                    <a:lnTo>
                      <a:pt x="1947" y="1737"/>
                    </a:lnTo>
                    <a:lnTo>
                      <a:pt x="2009" y="1632"/>
                    </a:lnTo>
                    <a:lnTo>
                      <a:pt x="2030" y="1548"/>
                    </a:lnTo>
                    <a:lnTo>
                      <a:pt x="1947" y="1548"/>
                    </a:lnTo>
                    <a:lnTo>
                      <a:pt x="1863" y="1611"/>
                    </a:lnTo>
                    <a:lnTo>
                      <a:pt x="1863" y="1611"/>
                    </a:lnTo>
                    <a:lnTo>
                      <a:pt x="1926" y="1527"/>
                    </a:lnTo>
                    <a:lnTo>
                      <a:pt x="2009" y="1444"/>
                    </a:lnTo>
                    <a:lnTo>
                      <a:pt x="2114" y="1444"/>
                    </a:lnTo>
                    <a:lnTo>
                      <a:pt x="2156" y="1423"/>
                    </a:lnTo>
                    <a:lnTo>
                      <a:pt x="2239" y="1381"/>
                    </a:lnTo>
                    <a:lnTo>
                      <a:pt x="2281" y="1339"/>
                    </a:lnTo>
                    <a:lnTo>
                      <a:pt x="2281" y="1276"/>
                    </a:lnTo>
                    <a:lnTo>
                      <a:pt x="2260" y="1318"/>
                    </a:lnTo>
                    <a:lnTo>
                      <a:pt x="2156" y="1339"/>
                    </a:lnTo>
                    <a:lnTo>
                      <a:pt x="2114" y="1318"/>
                    </a:lnTo>
                    <a:lnTo>
                      <a:pt x="2030" y="1235"/>
                    </a:lnTo>
                    <a:lnTo>
                      <a:pt x="1967" y="1235"/>
                    </a:lnTo>
                    <a:lnTo>
                      <a:pt x="1926" y="1255"/>
                    </a:lnTo>
                    <a:lnTo>
                      <a:pt x="1967" y="1151"/>
                    </a:lnTo>
                    <a:lnTo>
                      <a:pt x="2009" y="1130"/>
                    </a:lnTo>
                    <a:lnTo>
                      <a:pt x="2009" y="1109"/>
                    </a:lnTo>
                    <a:lnTo>
                      <a:pt x="1947" y="1130"/>
                    </a:lnTo>
                    <a:lnTo>
                      <a:pt x="1863" y="1193"/>
                    </a:lnTo>
                    <a:lnTo>
                      <a:pt x="1821" y="1255"/>
                    </a:lnTo>
                    <a:lnTo>
                      <a:pt x="1737" y="1339"/>
                    </a:lnTo>
                    <a:lnTo>
                      <a:pt x="1695" y="1360"/>
                    </a:lnTo>
                    <a:lnTo>
                      <a:pt x="1654" y="1423"/>
                    </a:lnTo>
                    <a:lnTo>
                      <a:pt x="1591" y="1465"/>
                    </a:lnTo>
                    <a:lnTo>
                      <a:pt x="1528" y="1548"/>
                    </a:lnTo>
                    <a:lnTo>
                      <a:pt x="1528" y="1444"/>
                    </a:lnTo>
                    <a:lnTo>
                      <a:pt x="1549" y="1360"/>
                    </a:lnTo>
                    <a:lnTo>
                      <a:pt x="1612" y="1297"/>
                    </a:lnTo>
                    <a:lnTo>
                      <a:pt x="1612" y="1235"/>
                    </a:lnTo>
                    <a:lnTo>
                      <a:pt x="1654" y="1130"/>
                    </a:lnTo>
                    <a:lnTo>
                      <a:pt x="1737" y="1046"/>
                    </a:lnTo>
                    <a:lnTo>
                      <a:pt x="1737" y="1004"/>
                    </a:lnTo>
                    <a:lnTo>
                      <a:pt x="1800" y="942"/>
                    </a:lnTo>
                    <a:lnTo>
                      <a:pt x="1821" y="921"/>
                    </a:lnTo>
                    <a:lnTo>
                      <a:pt x="1863" y="816"/>
                    </a:lnTo>
                    <a:lnTo>
                      <a:pt x="1947" y="774"/>
                    </a:lnTo>
                    <a:lnTo>
                      <a:pt x="2009" y="711"/>
                    </a:lnTo>
                    <a:lnTo>
                      <a:pt x="2051" y="691"/>
                    </a:lnTo>
                    <a:lnTo>
                      <a:pt x="2072" y="670"/>
                    </a:lnTo>
                    <a:lnTo>
                      <a:pt x="2072" y="607"/>
                    </a:lnTo>
                    <a:lnTo>
                      <a:pt x="2114" y="565"/>
                    </a:lnTo>
                    <a:lnTo>
                      <a:pt x="2135" y="481"/>
                    </a:lnTo>
                    <a:lnTo>
                      <a:pt x="2135" y="523"/>
                    </a:lnTo>
                    <a:lnTo>
                      <a:pt x="2114" y="586"/>
                    </a:lnTo>
                    <a:lnTo>
                      <a:pt x="2135" y="628"/>
                    </a:lnTo>
                    <a:lnTo>
                      <a:pt x="2219" y="523"/>
                    </a:lnTo>
                    <a:lnTo>
                      <a:pt x="2323" y="419"/>
                    </a:lnTo>
                    <a:lnTo>
                      <a:pt x="2344" y="377"/>
                    </a:lnTo>
                    <a:lnTo>
                      <a:pt x="2323" y="314"/>
                    </a:lnTo>
                    <a:lnTo>
                      <a:pt x="2260" y="314"/>
                    </a:lnTo>
                    <a:lnTo>
                      <a:pt x="2219" y="377"/>
                    </a:lnTo>
                    <a:lnTo>
                      <a:pt x="2177" y="293"/>
                    </a:lnTo>
                    <a:lnTo>
                      <a:pt x="2156" y="272"/>
                    </a:lnTo>
                    <a:lnTo>
                      <a:pt x="2177" y="209"/>
                    </a:lnTo>
                    <a:lnTo>
                      <a:pt x="2239" y="188"/>
                    </a:lnTo>
                    <a:lnTo>
                      <a:pt x="2323" y="209"/>
                    </a:lnTo>
                    <a:lnTo>
                      <a:pt x="2386" y="272"/>
                    </a:lnTo>
                    <a:lnTo>
                      <a:pt x="2449" y="251"/>
                    </a:lnTo>
                    <a:lnTo>
                      <a:pt x="2491" y="188"/>
                    </a:lnTo>
                    <a:lnTo>
                      <a:pt x="2491" y="42"/>
                    </a:lnTo>
                    <a:lnTo>
                      <a:pt x="2428" y="42"/>
                    </a:lnTo>
                    <a:lnTo>
                      <a:pt x="2365" y="63"/>
                    </a:lnTo>
                    <a:lnTo>
                      <a:pt x="2365" y="105"/>
                    </a:lnTo>
                    <a:lnTo>
                      <a:pt x="2323" y="105"/>
                    </a:lnTo>
                    <a:lnTo>
                      <a:pt x="2323" y="63"/>
                    </a:lnTo>
                    <a:lnTo>
                      <a:pt x="232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28" name="Google Shape;518;p35">
                <a:extLst>
                  <a:ext uri="{FF2B5EF4-FFF2-40B4-BE49-F238E27FC236}">
                    <a16:creationId xmlns:a16="http://schemas.microsoft.com/office/drawing/2014/main" id="{D5F58A1D-5B56-4A32-99C3-9D1BFC79E4C4}"/>
                  </a:ext>
                </a:extLst>
              </p:cNvPr>
              <p:cNvSpPr/>
              <p:nvPr/>
            </p:nvSpPr>
            <p:spPr>
              <a:xfrm>
                <a:off x="1922950" y="1659350"/>
                <a:ext cx="1050900" cy="913875"/>
              </a:xfrm>
              <a:custGeom>
                <a:avLst/>
                <a:gdLst/>
                <a:ahLst/>
                <a:cxnLst/>
                <a:rect l="l" t="t" r="r" b="b"/>
                <a:pathLst>
                  <a:path w="42036" h="36555" extrusionOk="0">
                    <a:moveTo>
                      <a:pt x="4310" y="26929"/>
                    </a:moveTo>
                    <a:lnTo>
                      <a:pt x="4310" y="27055"/>
                    </a:lnTo>
                    <a:lnTo>
                      <a:pt x="4268" y="27159"/>
                    </a:lnTo>
                    <a:lnTo>
                      <a:pt x="4101" y="27264"/>
                    </a:lnTo>
                    <a:lnTo>
                      <a:pt x="4076" y="27268"/>
                    </a:lnTo>
                    <a:lnTo>
                      <a:pt x="4076" y="27268"/>
                    </a:lnTo>
                    <a:lnTo>
                      <a:pt x="4101" y="27243"/>
                    </a:lnTo>
                    <a:lnTo>
                      <a:pt x="4185" y="27117"/>
                    </a:lnTo>
                    <a:lnTo>
                      <a:pt x="4289" y="27034"/>
                    </a:lnTo>
                    <a:lnTo>
                      <a:pt x="4310" y="26929"/>
                    </a:lnTo>
                    <a:close/>
                    <a:moveTo>
                      <a:pt x="40508" y="27473"/>
                    </a:moveTo>
                    <a:lnTo>
                      <a:pt x="40299" y="27557"/>
                    </a:lnTo>
                    <a:lnTo>
                      <a:pt x="40090" y="27599"/>
                    </a:lnTo>
                    <a:lnTo>
                      <a:pt x="40132" y="27536"/>
                    </a:lnTo>
                    <a:lnTo>
                      <a:pt x="40404" y="27473"/>
                    </a:lnTo>
                    <a:close/>
                    <a:moveTo>
                      <a:pt x="19459" y="0"/>
                    </a:moveTo>
                    <a:lnTo>
                      <a:pt x="19187" y="105"/>
                    </a:lnTo>
                    <a:lnTo>
                      <a:pt x="18810" y="105"/>
                    </a:lnTo>
                    <a:lnTo>
                      <a:pt x="18727" y="63"/>
                    </a:lnTo>
                    <a:lnTo>
                      <a:pt x="18392" y="84"/>
                    </a:lnTo>
                    <a:lnTo>
                      <a:pt x="18308" y="63"/>
                    </a:lnTo>
                    <a:lnTo>
                      <a:pt x="18120" y="105"/>
                    </a:lnTo>
                    <a:lnTo>
                      <a:pt x="18078" y="210"/>
                    </a:lnTo>
                    <a:lnTo>
                      <a:pt x="18120" y="272"/>
                    </a:lnTo>
                    <a:lnTo>
                      <a:pt x="18078" y="377"/>
                    </a:lnTo>
                    <a:lnTo>
                      <a:pt x="18078" y="524"/>
                    </a:lnTo>
                    <a:lnTo>
                      <a:pt x="18036" y="775"/>
                    </a:lnTo>
                    <a:lnTo>
                      <a:pt x="18120" y="879"/>
                    </a:lnTo>
                    <a:lnTo>
                      <a:pt x="18036" y="942"/>
                    </a:lnTo>
                    <a:lnTo>
                      <a:pt x="17911" y="942"/>
                    </a:lnTo>
                    <a:lnTo>
                      <a:pt x="17764" y="1109"/>
                    </a:lnTo>
                    <a:lnTo>
                      <a:pt x="17701" y="1214"/>
                    </a:lnTo>
                    <a:lnTo>
                      <a:pt x="17471" y="1298"/>
                    </a:lnTo>
                    <a:lnTo>
                      <a:pt x="17367" y="1444"/>
                    </a:lnTo>
                    <a:lnTo>
                      <a:pt x="17095" y="1633"/>
                    </a:lnTo>
                    <a:lnTo>
                      <a:pt x="16990" y="1674"/>
                    </a:lnTo>
                    <a:lnTo>
                      <a:pt x="16990" y="1758"/>
                    </a:lnTo>
                    <a:lnTo>
                      <a:pt x="17074" y="1925"/>
                    </a:lnTo>
                    <a:lnTo>
                      <a:pt x="17074" y="2072"/>
                    </a:lnTo>
                    <a:lnTo>
                      <a:pt x="16760" y="2030"/>
                    </a:lnTo>
                    <a:lnTo>
                      <a:pt x="16739" y="1946"/>
                    </a:lnTo>
                    <a:lnTo>
                      <a:pt x="16718" y="2135"/>
                    </a:lnTo>
                    <a:lnTo>
                      <a:pt x="16613" y="2281"/>
                    </a:lnTo>
                    <a:lnTo>
                      <a:pt x="16530" y="2302"/>
                    </a:lnTo>
                    <a:lnTo>
                      <a:pt x="16509" y="2365"/>
                    </a:lnTo>
                    <a:lnTo>
                      <a:pt x="16300" y="2407"/>
                    </a:lnTo>
                    <a:lnTo>
                      <a:pt x="16237" y="2574"/>
                    </a:lnTo>
                    <a:lnTo>
                      <a:pt x="16132" y="2595"/>
                    </a:lnTo>
                    <a:lnTo>
                      <a:pt x="16028" y="2700"/>
                    </a:lnTo>
                    <a:lnTo>
                      <a:pt x="15944" y="2700"/>
                    </a:lnTo>
                    <a:lnTo>
                      <a:pt x="15923" y="2804"/>
                    </a:lnTo>
                    <a:lnTo>
                      <a:pt x="15776" y="2888"/>
                    </a:lnTo>
                    <a:lnTo>
                      <a:pt x="15672" y="2993"/>
                    </a:lnTo>
                    <a:lnTo>
                      <a:pt x="15588" y="2972"/>
                    </a:lnTo>
                    <a:lnTo>
                      <a:pt x="15588" y="3076"/>
                    </a:lnTo>
                    <a:lnTo>
                      <a:pt x="15776" y="3139"/>
                    </a:lnTo>
                    <a:lnTo>
                      <a:pt x="15986" y="3139"/>
                    </a:lnTo>
                    <a:lnTo>
                      <a:pt x="15986" y="3244"/>
                    </a:lnTo>
                    <a:lnTo>
                      <a:pt x="15839" y="3202"/>
                    </a:lnTo>
                    <a:lnTo>
                      <a:pt x="15944" y="3516"/>
                    </a:lnTo>
                    <a:lnTo>
                      <a:pt x="16028" y="3599"/>
                    </a:lnTo>
                    <a:lnTo>
                      <a:pt x="16007" y="3725"/>
                    </a:lnTo>
                    <a:lnTo>
                      <a:pt x="15944" y="3871"/>
                    </a:lnTo>
                    <a:lnTo>
                      <a:pt x="16007" y="4018"/>
                    </a:lnTo>
                    <a:lnTo>
                      <a:pt x="15902" y="4185"/>
                    </a:lnTo>
                    <a:lnTo>
                      <a:pt x="15902" y="4394"/>
                    </a:lnTo>
                    <a:lnTo>
                      <a:pt x="15902" y="4457"/>
                    </a:lnTo>
                    <a:lnTo>
                      <a:pt x="15986" y="4457"/>
                    </a:lnTo>
                    <a:lnTo>
                      <a:pt x="16028" y="4478"/>
                    </a:lnTo>
                    <a:lnTo>
                      <a:pt x="16111" y="4394"/>
                    </a:lnTo>
                    <a:lnTo>
                      <a:pt x="16237" y="4374"/>
                    </a:lnTo>
                    <a:lnTo>
                      <a:pt x="16341" y="4394"/>
                    </a:lnTo>
                    <a:lnTo>
                      <a:pt x="16509" y="4374"/>
                    </a:lnTo>
                    <a:lnTo>
                      <a:pt x="16676" y="4227"/>
                    </a:lnTo>
                    <a:lnTo>
                      <a:pt x="16760" y="4185"/>
                    </a:lnTo>
                    <a:lnTo>
                      <a:pt x="16760" y="4143"/>
                    </a:lnTo>
                    <a:lnTo>
                      <a:pt x="16864" y="4060"/>
                    </a:lnTo>
                    <a:lnTo>
                      <a:pt x="16927" y="4143"/>
                    </a:lnTo>
                    <a:lnTo>
                      <a:pt x="16927" y="4269"/>
                    </a:lnTo>
                    <a:lnTo>
                      <a:pt x="16844" y="4353"/>
                    </a:lnTo>
                    <a:lnTo>
                      <a:pt x="16927" y="4457"/>
                    </a:lnTo>
                    <a:lnTo>
                      <a:pt x="17032" y="4457"/>
                    </a:lnTo>
                    <a:lnTo>
                      <a:pt x="17178" y="4374"/>
                    </a:lnTo>
                    <a:lnTo>
                      <a:pt x="17346" y="4374"/>
                    </a:lnTo>
                    <a:lnTo>
                      <a:pt x="17450" y="4248"/>
                    </a:lnTo>
                    <a:lnTo>
                      <a:pt x="17597" y="4081"/>
                    </a:lnTo>
                    <a:lnTo>
                      <a:pt x="17576" y="4018"/>
                    </a:lnTo>
                    <a:lnTo>
                      <a:pt x="17701" y="3850"/>
                    </a:lnTo>
                    <a:lnTo>
                      <a:pt x="17722" y="3767"/>
                    </a:lnTo>
                    <a:lnTo>
                      <a:pt x="17890" y="3620"/>
                    </a:lnTo>
                    <a:lnTo>
                      <a:pt x="18015" y="3557"/>
                    </a:lnTo>
                    <a:lnTo>
                      <a:pt x="18036" y="3453"/>
                    </a:lnTo>
                    <a:lnTo>
                      <a:pt x="18099" y="3306"/>
                    </a:lnTo>
                    <a:lnTo>
                      <a:pt x="18204" y="3453"/>
                    </a:lnTo>
                    <a:lnTo>
                      <a:pt x="18350" y="3453"/>
                    </a:lnTo>
                    <a:lnTo>
                      <a:pt x="18497" y="3348"/>
                    </a:lnTo>
                    <a:lnTo>
                      <a:pt x="18643" y="3327"/>
                    </a:lnTo>
                    <a:lnTo>
                      <a:pt x="18706" y="3181"/>
                    </a:lnTo>
                    <a:lnTo>
                      <a:pt x="18769" y="3181"/>
                    </a:lnTo>
                    <a:lnTo>
                      <a:pt x="18873" y="3076"/>
                    </a:lnTo>
                    <a:lnTo>
                      <a:pt x="18936" y="2909"/>
                    </a:lnTo>
                    <a:lnTo>
                      <a:pt x="19124" y="2867"/>
                    </a:lnTo>
                    <a:lnTo>
                      <a:pt x="19187" y="2846"/>
                    </a:lnTo>
                    <a:lnTo>
                      <a:pt x="19250" y="2888"/>
                    </a:lnTo>
                    <a:lnTo>
                      <a:pt x="19333" y="2846"/>
                    </a:lnTo>
                    <a:lnTo>
                      <a:pt x="19543" y="2846"/>
                    </a:lnTo>
                    <a:lnTo>
                      <a:pt x="19668" y="2762"/>
                    </a:lnTo>
                    <a:lnTo>
                      <a:pt x="19773" y="2762"/>
                    </a:lnTo>
                    <a:lnTo>
                      <a:pt x="20024" y="2658"/>
                    </a:lnTo>
                    <a:lnTo>
                      <a:pt x="20233" y="2616"/>
                    </a:lnTo>
                    <a:lnTo>
                      <a:pt x="20296" y="2595"/>
                    </a:lnTo>
                    <a:cubicBezTo>
                      <a:pt x="20338" y="2679"/>
                      <a:pt x="20442" y="2741"/>
                      <a:pt x="20526" y="2762"/>
                    </a:cubicBezTo>
                    <a:lnTo>
                      <a:pt x="20401" y="2783"/>
                    </a:lnTo>
                    <a:lnTo>
                      <a:pt x="19877" y="2993"/>
                    </a:lnTo>
                    <a:lnTo>
                      <a:pt x="19752" y="3097"/>
                    </a:lnTo>
                    <a:lnTo>
                      <a:pt x="19438" y="3181"/>
                    </a:lnTo>
                    <a:lnTo>
                      <a:pt x="19020" y="3369"/>
                    </a:lnTo>
                    <a:lnTo>
                      <a:pt x="18852" y="3495"/>
                    </a:lnTo>
                    <a:lnTo>
                      <a:pt x="18852" y="3578"/>
                    </a:lnTo>
                    <a:lnTo>
                      <a:pt x="18957" y="3578"/>
                    </a:lnTo>
                    <a:lnTo>
                      <a:pt x="19020" y="3620"/>
                    </a:lnTo>
                    <a:lnTo>
                      <a:pt x="18915" y="3704"/>
                    </a:lnTo>
                    <a:lnTo>
                      <a:pt x="18831" y="3704"/>
                    </a:lnTo>
                    <a:lnTo>
                      <a:pt x="18643" y="3850"/>
                    </a:lnTo>
                    <a:lnTo>
                      <a:pt x="18497" y="3850"/>
                    </a:lnTo>
                    <a:lnTo>
                      <a:pt x="18413" y="3934"/>
                    </a:lnTo>
                    <a:lnTo>
                      <a:pt x="18392" y="4039"/>
                    </a:lnTo>
                    <a:lnTo>
                      <a:pt x="18225" y="4143"/>
                    </a:lnTo>
                    <a:lnTo>
                      <a:pt x="18162" y="4227"/>
                    </a:lnTo>
                    <a:lnTo>
                      <a:pt x="18162" y="4353"/>
                    </a:lnTo>
                    <a:lnTo>
                      <a:pt x="18225" y="4311"/>
                    </a:lnTo>
                    <a:lnTo>
                      <a:pt x="18308" y="4374"/>
                    </a:lnTo>
                    <a:lnTo>
                      <a:pt x="18266" y="4457"/>
                    </a:lnTo>
                    <a:lnTo>
                      <a:pt x="18287" y="4478"/>
                    </a:lnTo>
                    <a:lnTo>
                      <a:pt x="18371" y="4457"/>
                    </a:lnTo>
                    <a:lnTo>
                      <a:pt x="18476" y="4415"/>
                    </a:lnTo>
                    <a:lnTo>
                      <a:pt x="18580" y="4415"/>
                    </a:lnTo>
                    <a:lnTo>
                      <a:pt x="18643" y="4457"/>
                    </a:lnTo>
                    <a:lnTo>
                      <a:pt x="18622" y="4541"/>
                    </a:lnTo>
                    <a:lnTo>
                      <a:pt x="18497" y="4583"/>
                    </a:lnTo>
                    <a:lnTo>
                      <a:pt x="18371" y="4520"/>
                    </a:lnTo>
                    <a:lnTo>
                      <a:pt x="18287" y="4562"/>
                    </a:lnTo>
                    <a:lnTo>
                      <a:pt x="18308" y="4666"/>
                    </a:lnTo>
                    <a:lnTo>
                      <a:pt x="18517" y="4771"/>
                    </a:lnTo>
                    <a:lnTo>
                      <a:pt x="18601" y="4729"/>
                    </a:lnTo>
                    <a:lnTo>
                      <a:pt x="18622" y="4646"/>
                    </a:lnTo>
                    <a:lnTo>
                      <a:pt x="18685" y="4646"/>
                    </a:lnTo>
                    <a:lnTo>
                      <a:pt x="18727" y="4687"/>
                    </a:lnTo>
                    <a:lnTo>
                      <a:pt x="18685" y="4771"/>
                    </a:lnTo>
                    <a:lnTo>
                      <a:pt x="18789" y="4771"/>
                    </a:lnTo>
                    <a:lnTo>
                      <a:pt x="18957" y="4792"/>
                    </a:lnTo>
                    <a:lnTo>
                      <a:pt x="19145" y="4750"/>
                    </a:lnTo>
                    <a:lnTo>
                      <a:pt x="19250" y="4750"/>
                    </a:lnTo>
                    <a:lnTo>
                      <a:pt x="19417" y="4834"/>
                    </a:lnTo>
                    <a:lnTo>
                      <a:pt x="19543" y="4792"/>
                    </a:lnTo>
                    <a:lnTo>
                      <a:pt x="19647" y="4855"/>
                    </a:lnTo>
                    <a:lnTo>
                      <a:pt x="19689" y="4959"/>
                    </a:lnTo>
                    <a:lnTo>
                      <a:pt x="19773" y="4959"/>
                    </a:lnTo>
                    <a:lnTo>
                      <a:pt x="19752" y="5001"/>
                    </a:lnTo>
                    <a:lnTo>
                      <a:pt x="19668" y="5001"/>
                    </a:lnTo>
                    <a:lnTo>
                      <a:pt x="19522" y="4897"/>
                    </a:lnTo>
                    <a:lnTo>
                      <a:pt x="19313" y="4897"/>
                    </a:lnTo>
                    <a:lnTo>
                      <a:pt x="19250" y="4959"/>
                    </a:lnTo>
                    <a:lnTo>
                      <a:pt x="19375" y="5001"/>
                    </a:lnTo>
                    <a:lnTo>
                      <a:pt x="19417" y="5064"/>
                    </a:lnTo>
                    <a:lnTo>
                      <a:pt x="19229" y="5064"/>
                    </a:lnTo>
                    <a:lnTo>
                      <a:pt x="19145" y="4980"/>
                    </a:lnTo>
                    <a:lnTo>
                      <a:pt x="18894" y="5001"/>
                    </a:lnTo>
                    <a:lnTo>
                      <a:pt x="18810" y="5064"/>
                    </a:lnTo>
                    <a:lnTo>
                      <a:pt x="18727" y="5001"/>
                    </a:lnTo>
                    <a:lnTo>
                      <a:pt x="18643" y="5001"/>
                    </a:lnTo>
                    <a:lnTo>
                      <a:pt x="18580" y="5043"/>
                    </a:lnTo>
                    <a:lnTo>
                      <a:pt x="18497" y="5043"/>
                    </a:lnTo>
                    <a:lnTo>
                      <a:pt x="18225" y="5064"/>
                    </a:lnTo>
                    <a:lnTo>
                      <a:pt x="18183" y="5085"/>
                    </a:lnTo>
                    <a:lnTo>
                      <a:pt x="17973" y="5127"/>
                    </a:lnTo>
                    <a:lnTo>
                      <a:pt x="17953" y="5273"/>
                    </a:lnTo>
                    <a:lnTo>
                      <a:pt x="17973" y="5587"/>
                    </a:lnTo>
                    <a:lnTo>
                      <a:pt x="17994" y="5629"/>
                    </a:lnTo>
                    <a:lnTo>
                      <a:pt x="17994" y="5754"/>
                    </a:lnTo>
                    <a:lnTo>
                      <a:pt x="17953" y="5796"/>
                    </a:lnTo>
                    <a:lnTo>
                      <a:pt x="17953" y="5859"/>
                    </a:lnTo>
                    <a:lnTo>
                      <a:pt x="17994" y="5922"/>
                    </a:lnTo>
                    <a:lnTo>
                      <a:pt x="18099" y="5901"/>
                    </a:lnTo>
                    <a:lnTo>
                      <a:pt x="18141" y="5901"/>
                    </a:lnTo>
                    <a:lnTo>
                      <a:pt x="18225" y="5943"/>
                    </a:lnTo>
                    <a:lnTo>
                      <a:pt x="18329" y="5943"/>
                    </a:lnTo>
                    <a:lnTo>
                      <a:pt x="18371" y="5901"/>
                    </a:lnTo>
                    <a:lnTo>
                      <a:pt x="18392" y="5901"/>
                    </a:lnTo>
                    <a:lnTo>
                      <a:pt x="18476" y="5922"/>
                    </a:lnTo>
                    <a:lnTo>
                      <a:pt x="18517" y="5964"/>
                    </a:lnTo>
                    <a:lnTo>
                      <a:pt x="18559" y="5943"/>
                    </a:lnTo>
                    <a:lnTo>
                      <a:pt x="18622" y="6006"/>
                    </a:lnTo>
                    <a:lnTo>
                      <a:pt x="18622" y="6047"/>
                    </a:lnTo>
                    <a:lnTo>
                      <a:pt x="18706" y="6068"/>
                    </a:lnTo>
                    <a:lnTo>
                      <a:pt x="18789" y="6047"/>
                    </a:lnTo>
                    <a:lnTo>
                      <a:pt x="18852" y="6047"/>
                    </a:lnTo>
                    <a:lnTo>
                      <a:pt x="18915" y="6110"/>
                    </a:lnTo>
                    <a:lnTo>
                      <a:pt x="19041" y="6110"/>
                    </a:lnTo>
                    <a:lnTo>
                      <a:pt x="19124" y="6068"/>
                    </a:lnTo>
                    <a:lnTo>
                      <a:pt x="19229" y="6131"/>
                    </a:lnTo>
                    <a:lnTo>
                      <a:pt x="19333" y="6068"/>
                    </a:lnTo>
                    <a:lnTo>
                      <a:pt x="19417" y="6110"/>
                    </a:lnTo>
                    <a:lnTo>
                      <a:pt x="19543" y="6110"/>
                    </a:lnTo>
                    <a:lnTo>
                      <a:pt x="19647" y="6068"/>
                    </a:lnTo>
                    <a:lnTo>
                      <a:pt x="19752" y="6131"/>
                    </a:lnTo>
                    <a:lnTo>
                      <a:pt x="19773" y="6215"/>
                    </a:lnTo>
                    <a:lnTo>
                      <a:pt x="19857" y="6152"/>
                    </a:lnTo>
                    <a:lnTo>
                      <a:pt x="19877" y="6257"/>
                    </a:lnTo>
                    <a:lnTo>
                      <a:pt x="19982" y="6340"/>
                    </a:lnTo>
                    <a:lnTo>
                      <a:pt x="19982" y="6382"/>
                    </a:lnTo>
                    <a:lnTo>
                      <a:pt x="20003" y="6445"/>
                    </a:lnTo>
                    <a:lnTo>
                      <a:pt x="20108" y="6445"/>
                    </a:lnTo>
                    <a:lnTo>
                      <a:pt x="20191" y="6466"/>
                    </a:lnTo>
                    <a:lnTo>
                      <a:pt x="20212" y="6550"/>
                    </a:lnTo>
                    <a:lnTo>
                      <a:pt x="20275" y="6570"/>
                    </a:lnTo>
                    <a:lnTo>
                      <a:pt x="20359" y="6654"/>
                    </a:lnTo>
                    <a:lnTo>
                      <a:pt x="20317" y="6696"/>
                    </a:lnTo>
                    <a:lnTo>
                      <a:pt x="20317" y="6780"/>
                    </a:lnTo>
                    <a:lnTo>
                      <a:pt x="20422" y="6884"/>
                    </a:lnTo>
                    <a:lnTo>
                      <a:pt x="20589" y="6989"/>
                    </a:lnTo>
                    <a:lnTo>
                      <a:pt x="20589" y="7052"/>
                    </a:lnTo>
                    <a:lnTo>
                      <a:pt x="20568" y="7073"/>
                    </a:lnTo>
                    <a:lnTo>
                      <a:pt x="20589" y="7114"/>
                    </a:lnTo>
                    <a:lnTo>
                      <a:pt x="20526" y="7094"/>
                    </a:lnTo>
                    <a:lnTo>
                      <a:pt x="20317" y="7052"/>
                    </a:lnTo>
                    <a:lnTo>
                      <a:pt x="20170" y="6989"/>
                    </a:lnTo>
                    <a:lnTo>
                      <a:pt x="20087" y="7010"/>
                    </a:lnTo>
                    <a:lnTo>
                      <a:pt x="20003" y="6989"/>
                    </a:lnTo>
                    <a:lnTo>
                      <a:pt x="19982" y="7010"/>
                    </a:lnTo>
                    <a:lnTo>
                      <a:pt x="19898" y="7010"/>
                    </a:lnTo>
                    <a:lnTo>
                      <a:pt x="19836" y="6905"/>
                    </a:lnTo>
                    <a:lnTo>
                      <a:pt x="19752" y="6905"/>
                    </a:lnTo>
                    <a:lnTo>
                      <a:pt x="19689" y="6801"/>
                    </a:lnTo>
                    <a:lnTo>
                      <a:pt x="19647" y="6780"/>
                    </a:lnTo>
                    <a:lnTo>
                      <a:pt x="19522" y="6801"/>
                    </a:lnTo>
                    <a:lnTo>
                      <a:pt x="19438" y="6780"/>
                    </a:lnTo>
                    <a:lnTo>
                      <a:pt x="19375" y="6738"/>
                    </a:lnTo>
                    <a:lnTo>
                      <a:pt x="19250" y="6675"/>
                    </a:lnTo>
                    <a:lnTo>
                      <a:pt x="19229" y="6591"/>
                    </a:lnTo>
                    <a:lnTo>
                      <a:pt x="19166" y="6591"/>
                    </a:lnTo>
                    <a:lnTo>
                      <a:pt x="19124" y="6570"/>
                    </a:lnTo>
                    <a:lnTo>
                      <a:pt x="18999" y="6570"/>
                    </a:lnTo>
                    <a:lnTo>
                      <a:pt x="18936" y="6550"/>
                    </a:lnTo>
                    <a:lnTo>
                      <a:pt x="18685" y="6550"/>
                    </a:lnTo>
                    <a:lnTo>
                      <a:pt x="18517" y="6529"/>
                    </a:lnTo>
                    <a:lnTo>
                      <a:pt x="18413" y="6487"/>
                    </a:lnTo>
                    <a:lnTo>
                      <a:pt x="17973" y="6487"/>
                    </a:lnTo>
                    <a:lnTo>
                      <a:pt x="17890" y="6529"/>
                    </a:lnTo>
                    <a:lnTo>
                      <a:pt x="17764" y="6550"/>
                    </a:lnTo>
                    <a:lnTo>
                      <a:pt x="17701" y="6633"/>
                    </a:lnTo>
                    <a:lnTo>
                      <a:pt x="17701" y="6801"/>
                    </a:lnTo>
                    <a:lnTo>
                      <a:pt x="17597" y="6968"/>
                    </a:lnTo>
                    <a:lnTo>
                      <a:pt x="17639" y="7156"/>
                    </a:lnTo>
                    <a:lnTo>
                      <a:pt x="17597" y="7219"/>
                    </a:lnTo>
                    <a:lnTo>
                      <a:pt x="17639" y="7282"/>
                    </a:lnTo>
                    <a:lnTo>
                      <a:pt x="17701" y="7303"/>
                    </a:lnTo>
                    <a:lnTo>
                      <a:pt x="17681" y="7366"/>
                    </a:lnTo>
                    <a:lnTo>
                      <a:pt x="17639" y="7387"/>
                    </a:lnTo>
                    <a:lnTo>
                      <a:pt x="17701" y="7617"/>
                    </a:lnTo>
                    <a:lnTo>
                      <a:pt x="17785" y="7700"/>
                    </a:lnTo>
                    <a:lnTo>
                      <a:pt x="17806" y="7742"/>
                    </a:lnTo>
                    <a:lnTo>
                      <a:pt x="17973" y="7847"/>
                    </a:lnTo>
                    <a:lnTo>
                      <a:pt x="18015" y="7910"/>
                    </a:lnTo>
                    <a:lnTo>
                      <a:pt x="18120" y="7889"/>
                    </a:lnTo>
                    <a:lnTo>
                      <a:pt x="18183" y="7951"/>
                    </a:lnTo>
                    <a:lnTo>
                      <a:pt x="18266" y="7993"/>
                    </a:lnTo>
                    <a:lnTo>
                      <a:pt x="18392" y="7931"/>
                    </a:lnTo>
                    <a:lnTo>
                      <a:pt x="18476" y="7931"/>
                    </a:lnTo>
                    <a:lnTo>
                      <a:pt x="18538" y="8014"/>
                    </a:lnTo>
                    <a:lnTo>
                      <a:pt x="18685" y="8014"/>
                    </a:lnTo>
                    <a:lnTo>
                      <a:pt x="18748" y="8140"/>
                    </a:lnTo>
                    <a:lnTo>
                      <a:pt x="18831" y="8161"/>
                    </a:lnTo>
                    <a:lnTo>
                      <a:pt x="18852" y="8223"/>
                    </a:lnTo>
                    <a:lnTo>
                      <a:pt x="18727" y="8265"/>
                    </a:lnTo>
                    <a:lnTo>
                      <a:pt x="18727" y="8349"/>
                    </a:lnTo>
                    <a:lnTo>
                      <a:pt x="18685" y="8412"/>
                    </a:lnTo>
                    <a:lnTo>
                      <a:pt x="18685" y="8454"/>
                    </a:lnTo>
                    <a:lnTo>
                      <a:pt x="18622" y="8537"/>
                    </a:lnTo>
                    <a:lnTo>
                      <a:pt x="18497" y="8621"/>
                    </a:lnTo>
                    <a:lnTo>
                      <a:pt x="18497" y="8663"/>
                    </a:lnTo>
                    <a:lnTo>
                      <a:pt x="18434" y="8747"/>
                    </a:lnTo>
                    <a:lnTo>
                      <a:pt x="18517" y="8788"/>
                    </a:lnTo>
                    <a:lnTo>
                      <a:pt x="18517" y="8935"/>
                    </a:lnTo>
                    <a:lnTo>
                      <a:pt x="18580" y="9060"/>
                    </a:lnTo>
                    <a:lnTo>
                      <a:pt x="18580" y="9144"/>
                    </a:lnTo>
                    <a:lnTo>
                      <a:pt x="18434" y="9165"/>
                    </a:lnTo>
                    <a:lnTo>
                      <a:pt x="18497" y="9207"/>
                    </a:lnTo>
                    <a:lnTo>
                      <a:pt x="18685" y="9249"/>
                    </a:lnTo>
                    <a:lnTo>
                      <a:pt x="18748" y="9207"/>
                    </a:lnTo>
                    <a:lnTo>
                      <a:pt x="18810" y="9207"/>
                    </a:lnTo>
                    <a:lnTo>
                      <a:pt x="18831" y="9270"/>
                    </a:lnTo>
                    <a:lnTo>
                      <a:pt x="18894" y="9207"/>
                    </a:lnTo>
                    <a:lnTo>
                      <a:pt x="18936" y="9207"/>
                    </a:lnTo>
                    <a:lnTo>
                      <a:pt x="18999" y="9249"/>
                    </a:lnTo>
                    <a:lnTo>
                      <a:pt x="19145" y="9249"/>
                    </a:lnTo>
                    <a:lnTo>
                      <a:pt x="19333" y="9311"/>
                    </a:lnTo>
                    <a:lnTo>
                      <a:pt x="19417" y="9249"/>
                    </a:lnTo>
                    <a:lnTo>
                      <a:pt x="19564" y="9249"/>
                    </a:lnTo>
                    <a:lnTo>
                      <a:pt x="19585" y="9291"/>
                    </a:lnTo>
                    <a:lnTo>
                      <a:pt x="19626" y="9291"/>
                    </a:lnTo>
                    <a:lnTo>
                      <a:pt x="19668" y="9270"/>
                    </a:lnTo>
                    <a:lnTo>
                      <a:pt x="19752" y="9249"/>
                    </a:lnTo>
                    <a:lnTo>
                      <a:pt x="19794" y="9270"/>
                    </a:lnTo>
                    <a:lnTo>
                      <a:pt x="19836" y="9353"/>
                    </a:lnTo>
                    <a:lnTo>
                      <a:pt x="19877" y="9353"/>
                    </a:lnTo>
                    <a:lnTo>
                      <a:pt x="19940" y="9311"/>
                    </a:lnTo>
                    <a:lnTo>
                      <a:pt x="19982" y="9353"/>
                    </a:lnTo>
                    <a:lnTo>
                      <a:pt x="20003" y="9416"/>
                    </a:lnTo>
                    <a:lnTo>
                      <a:pt x="20066" y="9416"/>
                    </a:lnTo>
                    <a:lnTo>
                      <a:pt x="20108" y="9374"/>
                    </a:lnTo>
                    <a:lnTo>
                      <a:pt x="20254" y="9353"/>
                    </a:lnTo>
                    <a:lnTo>
                      <a:pt x="20296" y="9270"/>
                    </a:lnTo>
                    <a:lnTo>
                      <a:pt x="20401" y="9249"/>
                    </a:lnTo>
                    <a:lnTo>
                      <a:pt x="20484" y="9249"/>
                    </a:lnTo>
                    <a:lnTo>
                      <a:pt x="20589" y="9144"/>
                    </a:lnTo>
                    <a:lnTo>
                      <a:pt x="20714" y="9081"/>
                    </a:lnTo>
                    <a:lnTo>
                      <a:pt x="20819" y="9060"/>
                    </a:lnTo>
                    <a:lnTo>
                      <a:pt x="20840" y="8998"/>
                    </a:lnTo>
                    <a:lnTo>
                      <a:pt x="20924" y="8998"/>
                    </a:lnTo>
                    <a:lnTo>
                      <a:pt x="21028" y="9039"/>
                    </a:lnTo>
                    <a:lnTo>
                      <a:pt x="21112" y="9039"/>
                    </a:lnTo>
                    <a:lnTo>
                      <a:pt x="21196" y="9081"/>
                    </a:lnTo>
                    <a:lnTo>
                      <a:pt x="21405" y="9081"/>
                    </a:lnTo>
                    <a:lnTo>
                      <a:pt x="21635" y="8935"/>
                    </a:lnTo>
                    <a:lnTo>
                      <a:pt x="21656" y="8851"/>
                    </a:lnTo>
                    <a:lnTo>
                      <a:pt x="21719" y="8851"/>
                    </a:lnTo>
                    <a:lnTo>
                      <a:pt x="21740" y="8893"/>
                    </a:lnTo>
                    <a:lnTo>
                      <a:pt x="21761" y="8851"/>
                    </a:lnTo>
                    <a:lnTo>
                      <a:pt x="21844" y="8788"/>
                    </a:lnTo>
                    <a:lnTo>
                      <a:pt x="21844" y="8726"/>
                    </a:lnTo>
                    <a:lnTo>
                      <a:pt x="21865" y="8663"/>
                    </a:lnTo>
                    <a:lnTo>
                      <a:pt x="21928" y="8684"/>
                    </a:lnTo>
                    <a:lnTo>
                      <a:pt x="21991" y="8684"/>
                    </a:lnTo>
                    <a:lnTo>
                      <a:pt x="22054" y="8642"/>
                    </a:lnTo>
                    <a:lnTo>
                      <a:pt x="22054" y="8579"/>
                    </a:lnTo>
                    <a:lnTo>
                      <a:pt x="22095" y="8621"/>
                    </a:lnTo>
                    <a:lnTo>
                      <a:pt x="22158" y="8621"/>
                    </a:lnTo>
                    <a:lnTo>
                      <a:pt x="22179" y="8663"/>
                    </a:lnTo>
                    <a:lnTo>
                      <a:pt x="22179" y="8726"/>
                    </a:lnTo>
                    <a:lnTo>
                      <a:pt x="22242" y="8767"/>
                    </a:lnTo>
                    <a:lnTo>
                      <a:pt x="22158" y="8830"/>
                    </a:lnTo>
                    <a:lnTo>
                      <a:pt x="22158" y="8893"/>
                    </a:lnTo>
                    <a:lnTo>
                      <a:pt x="22095" y="8977"/>
                    </a:lnTo>
                    <a:lnTo>
                      <a:pt x="22054" y="8998"/>
                    </a:lnTo>
                    <a:lnTo>
                      <a:pt x="22054" y="9060"/>
                    </a:lnTo>
                    <a:lnTo>
                      <a:pt x="22137" y="9081"/>
                    </a:lnTo>
                    <a:lnTo>
                      <a:pt x="22200" y="9165"/>
                    </a:lnTo>
                    <a:lnTo>
                      <a:pt x="22242" y="9144"/>
                    </a:lnTo>
                    <a:lnTo>
                      <a:pt x="22305" y="9144"/>
                    </a:lnTo>
                    <a:lnTo>
                      <a:pt x="22409" y="9186"/>
                    </a:lnTo>
                    <a:lnTo>
                      <a:pt x="22409" y="9207"/>
                    </a:lnTo>
                    <a:cubicBezTo>
                      <a:pt x="22367" y="9207"/>
                      <a:pt x="22305" y="9249"/>
                      <a:pt x="22263" y="9270"/>
                    </a:cubicBezTo>
                    <a:lnTo>
                      <a:pt x="22242" y="9270"/>
                    </a:lnTo>
                    <a:cubicBezTo>
                      <a:pt x="22137" y="9291"/>
                      <a:pt x="22054" y="9353"/>
                      <a:pt x="21949" y="9374"/>
                    </a:cubicBezTo>
                    <a:cubicBezTo>
                      <a:pt x="21886" y="9374"/>
                      <a:pt x="21865" y="9395"/>
                      <a:pt x="21844" y="9458"/>
                    </a:cubicBezTo>
                    <a:lnTo>
                      <a:pt x="21551" y="9521"/>
                    </a:lnTo>
                    <a:lnTo>
                      <a:pt x="21133" y="9563"/>
                    </a:lnTo>
                    <a:lnTo>
                      <a:pt x="21007" y="9521"/>
                    </a:lnTo>
                    <a:lnTo>
                      <a:pt x="20903" y="9521"/>
                    </a:lnTo>
                    <a:lnTo>
                      <a:pt x="20735" y="9730"/>
                    </a:lnTo>
                    <a:lnTo>
                      <a:pt x="20631" y="9793"/>
                    </a:lnTo>
                    <a:lnTo>
                      <a:pt x="20589" y="9876"/>
                    </a:lnTo>
                    <a:lnTo>
                      <a:pt x="20673" y="9918"/>
                    </a:lnTo>
                    <a:lnTo>
                      <a:pt x="20735" y="9876"/>
                    </a:lnTo>
                    <a:lnTo>
                      <a:pt x="20798" y="9876"/>
                    </a:lnTo>
                    <a:lnTo>
                      <a:pt x="20777" y="9981"/>
                    </a:lnTo>
                    <a:lnTo>
                      <a:pt x="20694" y="10023"/>
                    </a:lnTo>
                    <a:lnTo>
                      <a:pt x="20714" y="10086"/>
                    </a:lnTo>
                    <a:lnTo>
                      <a:pt x="20882" y="10107"/>
                    </a:lnTo>
                    <a:lnTo>
                      <a:pt x="20903" y="10148"/>
                    </a:lnTo>
                    <a:lnTo>
                      <a:pt x="21028" y="10127"/>
                    </a:lnTo>
                    <a:lnTo>
                      <a:pt x="21028" y="10044"/>
                    </a:lnTo>
                    <a:lnTo>
                      <a:pt x="20945" y="9981"/>
                    </a:lnTo>
                    <a:lnTo>
                      <a:pt x="20945" y="9897"/>
                    </a:lnTo>
                    <a:lnTo>
                      <a:pt x="21028" y="9876"/>
                    </a:lnTo>
                    <a:lnTo>
                      <a:pt x="21049" y="9918"/>
                    </a:lnTo>
                    <a:lnTo>
                      <a:pt x="21133" y="9918"/>
                    </a:lnTo>
                    <a:lnTo>
                      <a:pt x="21238" y="10002"/>
                    </a:lnTo>
                    <a:lnTo>
                      <a:pt x="21321" y="9981"/>
                    </a:lnTo>
                    <a:lnTo>
                      <a:pt x="21342" y="9876"/>
                    </a:lnTo>
                    <a:lnTo>
                      <a:pt x="21426" y="9814"/>
                    </a:lnTo>
                    <a:lnTo>
                      <a:pt x="21426" y="9918"/>
                    </a:lnTo>
                    <a:lnTo>
                      <a:pt x="21530" y="10023"/>
                    </a:lnTo>
                    <a:lnTo>
                      <a:pt x="21551" y="9981"/>
                    </a:lnTo>
                    <a:lnTo>
                      <a:pt x="21551" y="9897"/>
                    </a:lnTo>
                    <a:lnTo>
                      <a:pt x="21656" y="9897"/>
                    </a:lnTo>
                    <a:lnTo>
                      <a:pt x="21677" y="9814"/>
                    </a:lnTo>
                    <a:lnTo>
                      <a:pt x="21761" y="9814"/>
                    </a:lnTo>
                    <a:lnTo>
                      <a:pt x="21886" y="9772"/>
                    </a:lnTo>
                    <a:cubicBezTo>
                      <a:pt x="21932" y="9802"/>
                      <a:pt x="21989" y="9822"/>
                      <a:pt x="22041" y="9822"/>
                    </a:cubicBezTo>
                    <a:cubicBezTo>
                      <a:pt x="22060" y="9822"/>
                      <a:pt x="22079" y="9819"/>
                      <a:pt x="22095" y="9814"/>
                    </a:cubicBezTo>
                    <a:cubicBezTo>
                      <a:pt x="22116" y="9814"/>
                      <a:pt x="22132" y="9808"/>
                      <a:pt x="22142" y="9803"/>
                    </a:cubicBezTo>
                    <a:lnTo>
                      <a:pt x="22142" y="9803"/>
                    </a:lnTo>
                    <a:lnTo>
                      <a:pt x="22095" y="9835"/>
                    </a:lnTo>
                    <a:lnTo>
                      <a:pt x="22158" y="9918"/>
                    </a:lnTo>
                    <a:lnTo>
                      <a:pt x="22033" y="10044"/>
                    </a:lnTo>
                    <a:lnTo>
                      <a:pt x="21949" y="10002"/>
                    </a:lnTo>
                    <a:lnTo>
                      <a:pt x="21886" y="10044"/>
                    </a:lnTo>
                    <a:lnTo>
                      <a:pt x="21782" y="10044"/>
                    </a:lnTo>
                    <a:lnTo>
                      <a:pt x="21740" y="10002"/>
                    </a:lnTo>
                    <a:lnTo>
                      <a:pt x="21656" y="10002"/>
                    </a:lnTo>
                    <a:lnTo>
                      <a:pt x="21551" y="10190"/>
                    </a:lnTo>
                    <a:lnTo>
                      <a:pt x="21572" y="10316"/>
                    </a:lnTo>
                    <a:lnTo>
                      <a:pt x="21572" y="10462"/>
                    </a:lnTo>
                    <a:lnTo>
                      <a:pt x="21551" y="10316"/>
                    </a:lnTo>
                    <a:lnTo>
                      <a:pt x="21510" y="10316"/>
                    </a:lnTo>
                    <a:lnTo>
                      <a:pt x="21468" y="10232"/>
                    </a:lnTo>
                    <a:lnTo>
                      <a:pt x="21405" y="10232"/>
                    </a:lnTo>
                    <a:lnTo>
                      <a:pt x="21342" y="10337"/>
                    </a:lnTo>
                    <a:lnTo>
                      <a:pt x="21196" y="10379"/>
                    </a:lnTo>
                    <a:lnTo>
                      <a:pt x="21133" y="10400"/>
                    </a:lnTo>
                    <a:lnTo>
                      <a:pt x="21133" y="10316"/>
                    </a:lnTo>
                    <a:lnTo>
                      <a:pt x="21091" y="10316"/>
                    </a:lnTo>
                    <a:lnTo>
                      <a:pt x="21007" y="10420"/>
                    </a:lnTo>
                    <a:lnTo>
                      <a:pt x="20924" y="10441"/>
                    </a:lnTo>
                    <a:lnTo>
                      <a:pt x="20882" y="10400"/>
                    </a:lnTo>
                    <a:lnTo>
                      <a:pt x="20798" y="10400"/>
                    </a:lnTo>
                    <a:lnTo>
                      <a:pt x="20735" y="10483"/>
                    </a:lnTo>
                    <a:lnTo>
                      <a:pt x="20735" y="10504"/>
                    </a:lnTo>
                    <a:lnTo>
                      <a:pt x="20589" y="10525"/>
                    </a:lnTo>
                    <a:lnTo>
                      <a:pt x="20505" y="10588"/>
                    </a:lnTo>
                    <a:lnTo>
                      <a:pt x="20505" y="10692"/>
                    </a:lnTo>
                    <a:lnTo>
                      <a:pt x="20526" y="10797"/>
                    </a:lnTo>
                    <a:lnTo>
                      <a:pt x="20422" y="11069"/>
                    </a:lnTo>
                    <a:lnTo>
                      <a:pt x="20380" y="11278"/>
                    </a:lnTo>
                    <a:lnTo>
                      <a:pt x="20380" y="11362"/>
                    </a:lnTo>
                    <a:lnTo>
                      <a:pt x="20484" y="11446"/>
                    </a:lnTo>
                    <a:lnTo>
                      <a:pt x="20463" y="11488"/>
                    </a:lnTo>
                    <a:lnTo>
                      <a:pt x="20359" y="11529"/>
                    </a:lnTo>
                    <a:lnTo>
                      <a:pt x="20359" y="11592"/>
                    </a:lnTo>
                    <a:lnTo>
                      <a:pt x="20422" y="11697"/>
                    </a:lnTo>
                    <a:lnTo>
                      <a:pt x="20422" y="11801"/>
                    </a:lnTo>
                    <a:lnTo>
                      <a:pt x="20380" y="11864"/>
                    </a:lnTo>
                    <a:lnTo>
                      <a:pt x="20359" y="11801"/>
                    </a:lnTo>
                    <a:lnTo>
                      <a:pt x="20275" y="11864"/>
                    </a:lnTo>
                    <a:lnTo>
                      <a:pt x="20212" y="11843"/>
                    </a:lnTo>
                    <a:lnTo>
                      <a:pt x="20254" y="11760"/>
                    </a:lnTo>
                    <a:lnTo>
                      <a:pt x="20296" y="11739"/>
                    </a:lnTo>
                    <a:lnTo>
                      <a:pt x="20296" y="11634"/>
                    </a:lnTo>
                    <a:lnTo>
                      <a:pt x="20212" y="11634"/>
                    </a:lnTo>
                    <a:lnTo>
                      <a:pt x="20087" y="11864"/>
                    </a:lnTo>
                    <a:lnTo>
                      <a:pt x="20066" y="12115"/>
                    </a:lnTo>
                    <a:lnTo>
                      <a:pt x="20108" y="12408"/>
                    </a:lnTo>
                    <a:lnTo>
                      <a:pt x="20108" y="12785"/>
                    </a:lnTo>
                    <a:lnTo>
                      <a:pt x="20087" y="12408"/>
                    </a:lnTo>
                    <a:lnTo>
                      <a:pt x="20045" y="12220"/>
                    </a:lnTo>
                    <a:lnTo>
                      <a:pt x="19982" y="12178"/>
                    </a:lnTo>
                    <a:lnTo>
                      <a:pt x="20045" y="12073"/>
                    </a:lnTo>
                    <a:lnTo>
                      <a:pt x="20045" y="11990"/>
                    </a:lnTo>
                    <a:lnTo>
                      <a:pt x="19898" y="11906"/>
                    </a:lnTo>
                    <a:lnTo>
                      <a:pt x="19961" y="11780"/>
                    </a:lnTo>
                    <a:lnTo>
                      <a:pt x="19961" y="11571"/>
                    </a:lnTo>
                    <a:lnTo>
                      <a:pt x="19877" y="11446"/>
                    </a:lnTo>
                    <a:lnTo>
                      <a:pt x="19877" y="11236"/>
                    </a:lnTo>
                    <a:lnTo>
                      <a:pt x="19961" y="11111"/>
                    </a:lnTo>
                    <a:lnTo>
                      <a:pt x="20045" y="10923"/>
                    </a:lnTo>
                    <a:lnTo>
                      <a:pt x="20045" y="10755"/>
                    </a:lnTo>
                    <a:lnTo>
                      <a:pt x="20003" y="10755"/>
                    </a:lnTo>
                    <a:lnTo>
                      <a:pt x="19961" y="10839"/>
                    </a:lnTo>
                    <a:lnTo>
                      <a:pt x="19940" y="10964"/>
                    </a:lnTo>
                    <a:lnTo>
                      <a:pt x="19857" y="11048"/>
                    </a:lnTo>
                    <a:lnTo>
                      <a:pt x="19836" y="11027"/>
                    </a:lnTo>
                    <a:lnTo>
                      <a:pt x="19794" y="10902"/>
                    </a:lnTo>
                    <a:lnTo>
                      <a:pt x="19877" y="10713"/>
                    </a:lnTo>
                    <a:lnTo>
                      <a:pt x="19898" y="10609"/>
                    </a:lnTo>
                    <a:lnTo>
                      <a:pt x="19836" y="10546"/>
                    </a:lnTo>
                    <a:lnTo>
                      <a:pt x="19752" y="10630"/>
                    </a:lnTo>
                    <a:lnTo>
                      <a:pt x="19731" y="10609"/>
                    </a:lnTo>
                    <a:lnTo>
                      <a:pt x="19689" y="10546"/>
                    </a:lnTo>
                    <a:lnTo>
                      <a:pt x="19731" y="10483"/>
                    </a:lnTo>
                    <a:lnTo>
                      <a:pt x="19731" y="10337"/>
                    </a:lnTo>
                    <a:lnTo>
                      <a:pt x="19668" y="10337"/>
                    </a:lnTo>
                    <a:lnTo>
                      <a:pt x="19668" y="10295"/>
                    </a:lnTo>
                    <a:lnTo>
                      <a:pt x="19689" y="10232"/>
                    </a:lnTo>
                    <a:lnTo>
                      <a:pt x="19689" y="10127"/>
                    </a:lnTo>
                    <a:lnTo>
                      <a:pt x="19585" y="10169"/>
                    </a:lnTo>
                    <a:lnTo>
                      <a:pt x="19271" y="10274"/>
                    </a:lnTo>
                    <a:lnTo>
                      <a:pt x="19103" y="10379"/>
                    </a:lnTo>
                    <a:lnTo>
                      <a:pt x="19041" y="10337"/>
                    </a:lnTo>
                    <a:lnTo>
                      <a:pt x="19041" y="10295"/>
                    </a:lnTo>
                    <a:lnTo>
                      <a:pt x="18999" y="10295"/>
                    </a:lnTo>
                    <a:lnTo>
                      <a:pt x="18915" y="10379"/>
                    </a:lnTo>
                    <a:lnTo>
                      <a:pt x="18831" y="10379"/>
                    </a:lnTo>
                    <a:lnTo>
                      <a:pt x="18789" y="10295"/>
                    </a:lnTo>
                    <a:lnTo>
                      <a:pt x="18622" y="10420"/>
                    </a:lnTo>
                    <a:lnTo>
                      <a:pt x="18622" y="10337"/>
                    </a:lnTo>
                    <a:lnTo>
                      <a:pt x="18517" y="10295"/>
                    </a:lnTo>
                    <a:lnTo>
                      <a:pt x="18476" y="10295"/>
                    </a:lnTo>
                    <a:lnTo>
                      <a:pt x="18476" y="10337"/>
                    </a:lnTo>
                    <a:lnTo>
                      <a:pt x="18308" y="10337"/>
                    </a:lnTo>
                    <a:lnTo>
                      <a:pt x="18078" y="10232"/>
                    </a:lnTo>
                    <a:lnTo>
                      <a:pt x="17890" y="10232"/>
                    </a:lnTo>
                    <a:lnTo>
                      <a:pt x="17701" y="10127"/>
                    </a:lnTo>
                    <a:lnTo>
                      <a:pt x="17555" y="10127"/>
                    </a:lnTo>
                    <a:lnTo>
                      <a:pt x="17555" y="10023"/>
                    </a:lnTo>
                    <a:lnTo>
                      <a:pt x="17429" y="9918"/>
                    </a:lnTo>
                    <a:lnTo>
                      <a:pt x="17346" y="9981"/>
                    </a:lnTo>
                    <a:lnTo>
                      <a:pt x="17241" y="9897"/>
                    </a:lnTo>
                    <a:lnTo>
                      <a:pt x="17220" y="9772"/>
                    </a:lnTo>
                    <a:lnTo>
                      <a:pt x="17116" y="9709"/>
                    </a:lnTo>
                    <a:lnTo>
                      <a:pt x="17053" y="9667"/>
                    </a:lnTo>
                    <a:lnTo>
                      <a:pt x="17157" y="9646"/>
                    </a:lnTo>
                    <a:lnTo>
                      <a:pt x="17283" y="9646"/>
                    </a:lnTo>
                    <a:lnTo>
                      <a:pt x="17283" y="9500"/>
                    </a:lnTo>
                    <a:lnTo>
                      <a:pt x="17388" y="9437"/>
                    </a:lnTo>
                    <a:lnTo>
                      <a:pt x="17367" y="9353"/>
                    </a:lnTo>
                    <a:lnTo>
                      <a:pt x="17471" y="9353"/>
                    </a:lnTo>
                    <a:lnTo>
                      <a:pt x="17639" y="9395"/>
                    </a:lnTo>
                    <a:lnTo>
                      <a:pt x="17681" y="9374"/>
                    </a:lnTo>
                    <a:lnTo>
                      <a:pt x="17681" y="9332"/>
                    </a:lnTo>
                    <a:lnTo>
                      <a:pt x="17806" y="9332"/>
                    </a:lnTo>
                    <a:lnTo>
                      <a:pt x="18078" y="9395"/>
                    </a:lnTo>
                    <a:lnTo>
                      <a:pt x="18183" y="9291"/>
                    </a:lnTo>
                    <a:lnTo>
                      <a:pt x="18183" y="9165"/>
                    </a:lnTo>
                    <a:lnTo>
                      <a:pt x="18225" y="9060"/>
                    </a:lnTo>
                    <a:lnTo>
                      <a:pt x="18183" y="8935"/>
                    </a:lnTo>
                    <a:lnTo>
                      <a:pt x="18183" y="8809"/>
                    </a:lnTo>
                    <a:lnTo>
                      <a:pt x="18120" y="8705"/>
                    </a:lnTo>
                    <a:lnTo>
                      <a:pt x="18078" y="8537"/>
                    </a:lnTo>
                    <a:lnTo>
                      <a:pt x="17994" y="8516"/>
                    </a:lnTo>
                    <a:lnTo>
                      <a:pt x="17973" y="8433"/>
                    </a:lnTo>
                    <a:lnTo>
                      <a:pt x="17806" y="8286"/>
                    </a:lnTo>
                    <a:lnTo>
                      <a:pt x="17764" y="8286"/>
                    </a:lnTo>
                    <a:lnTo>
                      <a:pt x="17743" y="8349"/>
                    </a:lnTo>
                    <a:lnTo>
                      <a:pt x="17681" y="8349"/>
                    </a:lnTo>
                    <a:lnTo>
                      <a:pt x="17660" y="8286"/>
                    </a:lnTo>
                    <a:lnTo>
                      <a:pt x="17492" y="8203"/>
                    </a:lnTo>
                    <a:lnTo>
                      <a:pt x="17492" y="8244"/>
                    </a:lnTo>
                    <a:lnTo>
                      <a:pt x="17597" y="8328"/>
                    </a:lnTo>
                    <a:lnTo>
                      <a:pt x="17576" y="8391"/>
                    </a:lnTo>
                    <a:lnTo>
                      <a:pt x="17639" y="8454"/>
                    </a:lnTo>
                    <a:lnTo>
                      <a:pt x="17576" y="8558"/>
                    </a:lnTo>
                    <a:lnTo>
                      <a:pt x="17492" y="8454"/>
                    </a:lnTo>
                    <a:lnTo>
                      <a:pt x="17492" y="8349"/>
                    </a:lnTo>
                    <a:lnTo>
                      <a:pt x="17388" y="8349"/>
                    </a:lnTo>
                    <a:lnTo>
                      <a:pt x="17220" y="8244"/>
                    </a:lnTo>
                    <a:lnTo>
                      <a:pt x="17178" y="8182"/>
                    </a:lnTo>
                    <a:lnTo>
                      <a:pt x="17137" y="8223"/>
                    </a:lnTo>
                    <a:lnTo>
                      <a:pt x="17053" y="8182"/>
                    </a:lnTo>
                    <a:lnTo>
                      <a:pt x="17011" y="8077"/>
                    </a:lnTo>
                    <a:lnTo>
                      <a:pt x="16906" y="7993"/>
                    </a:lnTo>
                    <a:lnTo>
                      <a:pt x="16739" y="7993"/>
                    </a:lnTo>
                    <a:lnTo>
                      <a:pt x="16551" y="7805"/>
                    </a:lnTo>
                    <a:lnTo>
                      <a:pt x="16404" y="7721"/>
                    </a:lnTo>
                    <a:lnTo>
                      <a:pt x="16383" y="7617"/>
                    </a:lnTo>
                    <a:lnTo>
                      <a:pt x="15902" y="7345"/>
                    </a:lnTo>
                    <a:lnTo>
                      <a:pt x="15776" y="7135"/>
                    </a:lnTo>
                    <a:lnTo>
                      <a:pt x="15776" y="6968"/>
                    </a:lnTo>
                    <a:lnTo>
                      <a:pt x="15672" y="6717"/>
                    </a:lnTo>
                    <a:lnTo>
                      <a:pt x="15672" y="6612"/>
                    </a:lnTo>
                    <a:lnTo>
                      <a:pt x="15567" y="6612"/>
                    </a:lnTo>
                    <a:lnTo>
                      <a:pt x="15442" y="6508"/>
                    </a:lnTo>
                    <a:lnTo>
                      <a:pt x="15337" y="6508"/>
                    </a:lnTo>
                    <a:lnTo>
                      <a:pt x="15253" y="6424"/>
                    </a:lnTo>
                    <a:lnTo>
                      <a:pt x="15149" y="6403"/>
                    </a:lnTo>
                    <a:lnTo>
                      <a:pt x="15065" y="6319"/>
                    </a:lnTo>
                    <a:lnTo>
                      <a:pt x="14940" y="6361"/>
                    </a:lnTo>
                    <a:lnTo>
                      <a:pt x="14793" y="6487"/>
                    </a:lnTo>
                    <a:lnTo>
                      <a:pt x="14688" y="6696"/>
                    </a:lnTo>
                    <a:lnTo>
                      <a:pt x="14584" y="6738"/>
                    </a:lnTo>
                    <a:lnTo>
                      <a:pt x="14479" y="6801"/>
                    </a:lnTo>
                    <a:lnTo>
                      <a:pt x="14375" y="6801"/>
                    </a:lnTo>
                    <a:lnTo>
                      <a:pt x="14312" y="6738"/>
                    </a:lnTo>
                    <a:lnTo>
                      <a:pt x="14144" y="6696"/>
                    </a:lnTo>
                    <a:lnTo>
                      <a:pt x="14061" y="6633"/>
                    </a:lnTo>
                    <a:lnTo>
                      <a:pt x="14144" y="6529"/>
                    </a:lnTo>
                    <a:lnTo>
                      <a:pt x="14207" y="6466"/>
                    </a:lnTo>
                    <a:lnTo>
                      <a:pt x="14270" y="6466"/>
                    </a:lnTo>
                    <a:lnTo>
                      <a:pt x="14375" y="6361"/>
                    </a:lnTo>
                    <a:lnTo>
                      <a:pt x="14458" y="6319"/>
                    </a:lnTo>
                    <a:lnTo>
                      <a:pt x="14479" y="6257"/>
                    </a:lnTo>
                    <a:lnTo>
                      <a:pt x="14458" y="6215"/>
                    </a:lnTo>
                    <a:lnTo>
                      <a:pt x="14375" y="6236"/>
                    </a:lnTo>
                    <a:lnTo>
                      <a:pt x="14333" y="6194"/>
                    </a:lnTo>
                    <a:lnTo>
                      <a:pt x="14354" y="6110"/>
                    </a:lnTo>
                    <a:lnTo>
                      <a:pt x="14458" y="6006"/>
                    </a:lnTo>
                    <a:lnTo>
                      <a:pt x="14437" y="5943"/>
                    </a:lnTo>
                    <a:lnTo>
                      <a:pt x="14542" y="5838"/>
                    </a:lnTo>
                    <a:lnTo>
                      <a:pt x="14542" y="5754"/>
                    </a:lnTo>
                    <a:lnTo>
                      <a:pt x="14521" y="5629"/>
                    </a:lnTo>
                    <a:lnTo>
                      <a:pt x="14375" y="5650"/>
                    </a:lnTo>
                    <a:lnTo>
                      <a:pt x="14375" y="5734"/>
                    </a:lnTo>
                    <a:lnTo>
                      <a:pt x="14165" y="5880"/>
                    </a:lnTo>
                    <a:lnTo>
                      <a:pt x="14061" y="5838"/>
                    </a:lnTo>
                    <a:lnTo>
                      <a:pt x="14165" y="6047"/>
                    </a:lnTo>
                    <a:lnTo>
                      <a:pt x="14103" y="6131"/>
                    </a:lnTo>
                    <a:lnTo>
                      <a:pt x="14061" y="6026"/>
                    </a:lnTo>
                    <a:lnTo>
                      <a:pt x="13914" y="6026"/>
                    </a:lnTo>
                    <a:lnTo>
                      <a:pt x="13810" y="6131"/>
                    </a:lnTo>
                    <a:lnTo>
                      <a:pt x="13893" y="6152"/>
                    </a:lnTo>
                    <a:lnTo>
                      <a:pt x="13851" y="6298"/>
                    </a:lnTo>
                    <a:lnTo>
                      <a:pt x="13747" y="6236"/>
                    </a:lnTo>
                    <a:lnTo>
                      <a:pt x="13642" y="6319"/>
                    </a:lnTo>
                    <a:lnTo>
                      <a:pt x="13684" y="6403"/>
                    </a:lnTo>
                    <a:lnTo>
                      <a:pt x="13789" y="6403"/>
                    </a:lnTo>
                    <a:lnTo>
                      <a:pt x="13831" y="6466"/>
                    </a:lnTo>
                    <a:lnTo>
                      <a:pt x="13642" y="6570"/>
                    </a:lnTo>
                    <a:lnTo>
                      <a:pt x="13579" y="6424"/>
                    </a:lnTo>
                    <a:lnTo>
                      <a:pt x="13433" y="6361"/>
                    </a:lnTo>
                    <a:lnTo>
                      <a:pt x="13391" y="6236"/>
                    </a:lnTo>
                    <a:lnTo>
                      <a:pt x="13391" y="5713"/>
                    </a:lnTo>
                    <a:lnTo>
                      <a:pt x="13496" y="5503"/>
                    </a:lnTo>
                    <a:lnTo>
                      <a:pt x="13475" y="5148"/>
                    </a:lnTo>
                    <a:lnTo>
                      <a:pt x="13538" y="5001"/>
                    </a:lnTo>
                    <a:lnTo>
                      <a:pt x="13517" y="4562"/>
                    </a:lnTo>
                    <a:lnTo>
                      <a:pt x="13517" y="4625"/>
                    </a:lnTo>
                    <a:lnTo>
                      <a:pt x="13370" y="4687"/>
                    </a:lnTo>
                    <a:lnTo>
                      <a:pt x="13266" y="4855"/>
                    </a:lnTo>
                    <a:lnTo>
                      <a:pt x="13349" y="4938"/>
                    </a:lnTo>
                    <a:lnTo>
                      <a:pt x="13287" y="5001"/>
                    </a:lnTo>
                    <a:lnTo>
                      <a:pt x="13349" y="5148"/>
                    </a:lnTo>
                    <a:lnTo>
                      <a:pt x="13307" y="5315"/>
                    </a:lnTo>
                    <a:lnTo>
                      <a:pt x="13245" y="5294"/>
                    </a:lnTo>
                    <a:lnTo>
                      <a:pt x="13161" y="5210"/>
                    </a:lnTo>
                    <a:lnTo>
                      <a:pt x="13119" y="5294"/>
                    </a:lnTo>
                    <a:lnTo>
                      <a:pt x="13119" y="5378"/>
                    </a:lnTo>
                    <a:lnTo>
                      <a:pt x="13056" y="5315"/>
                    </a:lnTo>
                    <a:lnTo>
                      <a:pt x="12952" y="5399"/>
                    </a:lnTo>
                    <a:lnTo>
                      <a:pt x="12952" y="5482"/>
                    </a:lnTo>
                    <a:lnTo>
                      <a:pt x="12889" y="5482"/>
                    </a:lnTo>
                    <a:lnTo>
                      <a:pt x="12638" y="5608"/>
                    </a:lnTo>
                    <a:lnTo>
                      <a:pt x="12491" y="5775"/>
                    </a:lnTo>
                    <a:lnTo>
                      <a:pt x="12429" y="5692"/>
                    </a:lnTo>
                    <a:lnTo>
                      <a:pt x="12429" y="5587"/>
                    </a:lnTo>
                    <a:lnTo>
                      <a:pt x="12575" y="5524"/>
                    </a:lnTo>
                    <a:lnTo>
                      <a:pt x="12596" y="5420"/>
                    </a:lnTo>
                    <a:lnTo>
                      <a:pt x="12491" y="5420"/>
                    </a:lnTo>
                    <a:lnTo>
                      <a:pt x="12387" y="5482"/>
                    </a:lnTo>
                    <a:lnTo>
                      <a:pt x="12178" y="5482"/>
                    </a:lnTo>
                    <a:lnTo>
                      <a:pt x="12052" y="5566"/>
                    </a:lnTo>
                    <a:lnTo>
                      <a:pt x="11780" y="5566"/>
                    </a:lnTo>
                    <a:lnTo>
                      <a:pt x="11424" y="5817"/>
                    </a:lnTo>
                    <a:lnTo>
                      <a:pt x="11257" y="5880"/>
                    </a:lnTo>
                    <a:lnTo>
                      <a:pt x="11111" y="6089"/>
                    </a:lnTo>
                    <a:lnTo>
                      <a:pt x="11090" y="5985"/>
                    </a:lnTo>
                    <a:lnTo>
                      <a:pt x="11215" y="5796"/>
                    </a:lnTo>
                    <a:lnTo>
                      <a:pt x="11173" y="5713"/>
                    </a:lnTo>
                    <a:lnTo>
                      <a:pt x="10985" y="5817"/>
                    </a:lnTo>
                    <a:lnTo>
                      <a:pt x="10964" y="5775"/>
                    </a:lnTo>
                    <a:lnTo>
                      <a:pt x="10880" y="5796"/>
                    </a:lnTo>
                    <a:lnTo>
                      <a:pt x="10797" y="5838"/>
                    </a:lnTo>
                    <a:lnTo>
                      <a:pt x="10734" y="5775"/>
                    </a:lnTo>
                    <a:lnTo>
                      <a:pt x="10629" y="5796"/>
                    </a:lnTo>
                    <a:lnTo>
                      <a:pt x="10587" y="5880"/>
                    </a:lnTo>
                    <a:lnTo>
                      <a:pt x="10315" y="6047"/>
                    </a:lnTo>
                    <a:lnTo>
                      <a:pt x="10211" y="6047"/>
                    </a:lnTo>
                    <a:lnTo>
                      <a:pt x="10022" y="6110"/>
                    </a:lnTo>
                    <a:lnTo>
                      <a:pt x="9897" y="6257"/>
                    </a:lnTo>
                    <a:lnTo>
                      <a:pt x="9939" y="6361"/>
                    </a:lnTo>
                    <a:lnTo>
                      <a:pt x="9834" y="6340"/>
                    </a:lnTo>
                    <a:lnTo>
                      <a:pt x="9792" y="6403"/>
                    </a:lnTo>
                    <a:lnTo>
                      <a:pt x="9688" y="6361"/>
                    </a:lnTo>
                    <a:lnTo>
                      <a:pt x="9657" y="6408"/>
                    </a:lnTo>
                    <a:lnTo>
                      <a:pt x="9657" y="6408"/>
                    </a:lnTo>
                    <a:lnTo>
                      <a:pt x="9583" y="6319"/>
                    </a:lnTo>
                    <a:lnTo>
                      <a:pt x="9625" y="6215"/>
                    </a:lnTo>
                    <a:lnTo>
                      <a:pt x="9709" y="6215"/>
                    </a:lnTo>
                    <a:lnTo>
                      <a:pt x="9792" y="6110"/>
                    </a:lnTo>
                    <a:lnTo>
                      <a:pt x="9897" y="6026"/>
                    </a:lnTo>
                    <a:lnTo>
                      <a:pt x="9939" y="6068"/>
                    </a:lnTo>
                    <a:lnTo>
                      <a:pt x="10022" y="6026"/>
                    </a:lnTo>
                    <a:lnTo>
                      <a:pt x="10043" y="5943"/>
                    </a:lnTo>
                    <a:lnTo>
                      <a:pt x="10169" y="5838"/>
                    </a:lnTo>
                    <a:lnTo>
                      <a:pt x="10211" y="5901"/>
                    </a:lnTo>
                    <a:lnTo>
                      <a:pt x="10462" y="5796"/>
                    </a:lnTo>
                    <a:lnTo>
                      <a:pt x="10546" y="5650"/>
                    </a:lnTo>
                    <a:lnTo>
                      <a:pt x="10671" y="5608"/>
                    </a:lnTo>
                    <a:lnTo>
                      <a:pt x="10880" y="5629"/>
                    </a:lnTo>
                    <a:lnTo>
                      <a:pt x="10901" y="5587"/>
                    </a:lnTo>
                    <a:lnTo>
                      <a:pt x="11090" y="5587"/>
                    </a:lnTo>
                    <a:lnTo>
                      <a:pt x="11278" y="5503"/>
                    </a:lnTo>
                    <a:lnTo>
                      <a:pt x="11320" y="5587"/>
                    </a:lnTo>
                    <a:lnTo>
                      <a:pt x="11383" y="5587"/>
                    </a:lnTo>
                    <a:lnTo>
                      <a:pt x="11445" y="5524"/>
                    </a:lnTo>
                    <a:lnTo>
                      <a:pt x="11529" y="5524"/>
                    </a:lnTo>
                    <a:lnTo>
                      <a:pt x="11675" y="5503"/>
                    </a:lnTo>
                    <a:lnTo>
                      <a:pt x="11738" y="5399"/>
                    </a:lnTo>
                    <a:lnTo>
                      <a:pt x="11989" y="5315"/>
                    </a:lnTo>
                    <a:lnTo>
                      <a:pt x="12240" y="5231"/>
                    </a:lnTo>
                    <a:lnTo>
                      <a:pt x="12261" y="5127"/>
                    </a:lnTo>
                    <a:lnTo>
                      <a:pt x="12324" y="5127"/>
                    </a:lnTo>
                    <a:lnTo>
                      <a:pt x="12366" y="5085"/>
                    </a:lnTo>
                    <a:lnTo>
                      <a:pt x="12324" y="5022"/>
                    </a:lnTo>
                    <a:lnTo>
                      <a:pt x="12324" y="4918"/>
                    </a:lnTo>
                    <a:lnTo>
                      <a:pt x="12240" y="4876"/>
                    </a:lnTo>
                    <a:lnTo>
                      <a:pt x="12219" y="4918"/>
                    </a:lnTo>
                    <a:lnTo>
                      <a:pt x="12219" y="5001"/>
                    </a:lnTo>
                    <a:lnTo>
                      <a:pt x="12115" y="5022"/>
                    </a:lnTo>
                    <a:lnTo>
                      <a:pt x="12073" y="4980"/>
                    </a:lnTo>
                    <a:lnTo>
                      <a:pt x="12031" y="4980"/>
                    </a:lnTo>
                    <a:lnTo>
                      <a:pt x="12010" y="4938"/>
                    </a:lnTo>
                    <a:lnTo>
                      <a:pt x="11885" y="4938"/>
                    </a:lnTo>
                    <a:lnTo>
                      <a:pt x="11696" y="5001"/>
                    </a:lnTo>
                    <a:lnTo>
                      <a:pt x="11634" y="5106"/>
                    </a:lnTo>
                    <a:lnTo>
                      <a:pt x="11571" y="5169"/>
                    </a:lnTo>
                    <a:lnTo>
                      <a:pt x="11508" y="5085"/>
                    </a:lnTo>
                    <a:lnTo>
                      <a:pt x="11466" y="5085"/>
                    </a:lnTo>
                    <a:lnTo>
                      <a:pt x="11362" y="5169"/>
                    </a:lnTo>
                    <a:lnTo>
                      <a:pt x="11090" y="5252"/>
                    </a:lnTo>
                    <a:lnTo>
                      <a:pt x="10755" y="5273"/>
                    </a:lnTo>
                    <a:lnTo>
                      <a:pt x="10692" y="5210"/>
                    </a:lnTo>
                    <a:lnTo>
                      <a:pt x="10629" y="5210"/>
                    </a:lnTo>
                    <a:lnTo>
                      <a:pt x="10650" y="5273"/>
                    </a:lnTo>
                    <a:lnTo>
                      <a:pt x="10587" y="5315"/>
                    </a:lnTo>
                    <a:lnTo>
                      <a:pt x="10483" y="5294"/>
                    </a:lnTo>
                    <a:lnTo>
                      <a:pt x="10420" y="5294"/>
                    </a:lnTo>
                    <a:lnTo>
                      <a:pt x="10357" y="5420"/>
                    </a:lnTo>
                    <a:lnTo>
                      <a:pt x="10211" y="5587"/>
                    </a:lnTo>
                    <a:lnTo>
                      <a:pt x="10148" y="5524"/>
                    </a:lnTo>
                    <a:lnTo>
                      <a:pt x="10043" y="5524"/>
                    </a:lnTo>
                    <a:lnTo>
                      <a:pt x="10022" y="5503"/>
                    </a:lnTo>
                    <a:lnTo>
                      <a:pt x="9897" y="5503"/>
                    </a:lnTo>
                    <a:lnTo>
                      <a:pt x="9813" y="5566"/>
                    </a:lnTo>
                    <a:lnTo>
                      <a:pt x="9730" y="5566"/>
                    </a:lnTo>
                    <a:lnTo>
                      <a:pt x="9688" y="5629"/>
                    </a:lnTo>
                    <a:lnTo>
                      <a:pt x="9583" y="5671"/>
                    </a:lnTo>
                    <a:lnTo>
                      <a:pt x="9478" y="5734"/>
                    </a:lnTo>
                    <a:lnTo>
                      <a:pt x="9311" y="5817"/>
                    </a:lnTo>
                    <a:lnTo>
                      <a:pt x="9123" y="5880"/>
                    </a:lnTo>
                    <a:lnTo>
                      <a:pt x="9081" y="5985"/>
                    </a:lnTo>
                    <a:lnTo>
                      <a:pt x="9081" y="6152"/>
                    </a:lnTo>
                    <a:lnTo>
                      <a:pt x="9102" y="6466"/>
                    </a:lnTo>
                    <a:lnTo>
                      <a:pt x="9081" y="6633"/>
                    </a:lnTo>
                    <a:lnTo>
                      <a:pt x="9018" y="6612"/>
                    </a:lnTo>
                    <a:lnTo>
                      <a:pt x="8955" y="6654"/>
                    </a:lnTo>
                    <a:lnTo>
                      <a:pt x="8704" y="6863"/>
                    </a:lnTo>
                    <a:lnTo>
                      <a:pt x="8788" y="6759"/>
                    </a:lnTo>
                    <a:lnTo>
                      <a:pt x="8893" y="6633"/>
                    </a:lnTo>
                    <a:lnTo>
                      <a:pt x="8914" y="6550"/>
                    </a:lnTo>
                    <a:lnTo>
                      <a:pt x="8872" y="6529"/>
                    </a:lnTo>
                    <a:lnTo>
                      <a:pt x="8872" y="6445"/>
                    </a:lnTo>
                    <a:lnTo>
                      <a:pt x="8746" y="6257"/>
                    </a:lnTo>
                    <a:lnTo>
                      <a:pt x="8662" y="6257"/>
                    </a:lnTo>
                    <a:lnTo>
                      <a:pt x="8600" y="6173"/>
                    </a:lnTo>
                    <a:lnTo>
                      <a:pt x="8537" y="6152"/>
                    </a:lnTo>
                    <a:lnTo>
                      <a:pt x="8537" y="6006"/>
                    </a:lnTo>
                    <a:lnTo>
                      <a:pt x="8390" y="5817"/>
                    </a:lnTo>
                    <a:lnTo>
                      <a:pt x="8370" y="5817"/>
                    </a:lnTo>
                    <a:lnTo>
                      <a:pt x="8286" y="5796"/>
                    </a:lnTo>
                    <a:lnTo>
                      <a:pt x="8265" y="5692"/>
                    </a:lnTo>
                    <a:lnTo>
                      <a:pt x="8181" y="5629"/>
                    </a:lnTo>
                    <a:lnTo>
                      <a:pt x="8139" y="5671"/>
                    </a:lnTo>
                    <a:lnTo>
                      <a:pt x="8035" y="5587"/>
                    </a:lnTo>
                    <a:lnTo>
                      <a:pt x="7846" y="5378"/>
                    </a:lnTo>
                    <a:lnTo>
                      <a:pt x="7805" y="5190"/>
                    </a:lnTo>
                    <a:lnTo>
                      <a:pt x="7805" y="5001"/>
                    </a:lnTo>
                    <a:lnTo>
                      <a:pt x="7763" y="4980"/>
                    </a:lnTo>
                    <a:lnTo>
                      <a:pt x="7721" y="5043"/>
                    </a:lnTo>
                    <a:lnTo>
                      <a:pt x="7658" y="5001"/>
                    </a:lnTo>
                    <a:lnTo>
                      <a:pt x="7616" y="4876"/>
                    </a:lnTo>
                    <a:lnTo>
                      <a:pt x="7658" y="4750"/>
                    </a:lnTo>
                    <a:lnTo>
                      <a:pt x="7637" y="4729"/>
                    </a:lnTo>
                    <a:lnTo>
                      <a:pt x="7658" y="4646"/>
                    </a:lnTo>
                    <a:lnTo>
                      <a:pt x="7533" y="4520"/>
                    </a:lnTo>
                    <a:lnTo>
                      <a:pt x="7533" y="4415"/>
                    </a:lnTo>
                    <a:lnTo>
                      <a:pt x="7428" y="4332"/>
                    </a:lnTo>
                    <a:lnTo>
                      <a:pt x="7386" y="4332"/>
                    </a:lnTo>
                    <a:lnTo>
                      <a:pt x="7323" y="4248"/>
                    </a:lnTo>
                    <a:lnTo>
                      <a:pt x="7219" y="4164"/>
                    </a:lnTo>
                    <a:lnTo>
                      <a:pt x="7114" y="4164"/>
                    </a:lnTo>
                    <a:lnTo>
                      <a:pt x="6800" y="3934"/>
                    </a:lnTo>
                    <a:lnTo>
                      <a:pt x="6717" y="3934"/>
                    </a:lnTo>
                    <a:lnTo>
                      <a:pt x="6696" y="3850"/>
                    </a:lnTo>
                    <a:lnTo>
                      <a:pt x="0" y="16091"/>
                    </a:lnTo>
                    <a:lnTo>
                      <a:pt x="377" y="16091"/>
                    </a:lnTo>
                    <a:lnTo>
                      <a:pt x="502" y="16153"/>
                    </a:lnTo>
                    <a:lnTo>
                      <a:pt x="711" y="16007"/>
                    </a:lnTo>
                    <a:lnTo>
                      <a:pt x="1004" y="16049"/>
                    </a:lnTo>
                    <a:lnTo>
                      <a:pt x="858" y="16300"/>
                    </a:lnTo>
                    <a:lnTo>
                      <a:pt x="921" y="16446"/>
                    </a:lnTo>
                    <a:lnTo>
                      <a:pt x="1025" y="16718"/>
                    </a:lnTo>
                    <a:lnTo>
                      <a:pt x="1172" y="17388"/>
                    </a:lnTo>
                    <a:lnTo>
                      <a:pt x="1235" y="17534"/>
                    </a:lnTo>
                    <a:lnTo>
                      <a:pt x="1130" y="17702"/>
                    </a:lnTo>
                    <a:lnTo>
                      <a:pt x="1130" y="17765"/>
                    </a:lnTo>
                    <a:lnTo>
                      <a:pt x="1172" y="17765"/>
                    </a:lnTo>
                    <a:lnTo>
                      <a:pt x="1381" y="17744"/>
                    </a:lnTo>
                    <a:lnTo>
                      <a:pt x="1569" y="17723"/>
                    </a:lnTo>
                    <a:lnTo>
                      <a:pt x="1695" y="17639"/>
                    </a:lnTo>
                    <a:lnTo>
                      <a:pt x="1862" y="17409"/>
                    </a:lnTo>
                    <a:lnTo>
                      <a:pt x="1988" y="17283"/>
                    </a:lnTo>
                    <a:lnTo>
                      <a:pt x="2197" y="17200"/>
                    </a:lnTo>
                    <a:lnTo>
                      <a:pt x="2260" y="17179"/>
                    </a:lnTo>
                    <a:lnTo>
                      <a:pt x="2469" y="17116"/>
                    </a:lnTo>
                    <a:lnTo>
                      <a:pt x="2636" y="17116"/>
                    </a:lnTo>
                    <a:lnTo>
                      <a:pt x="2783" y="17221"/>
                    </a:lnTo>
                    <a:lnTo>
                      <a:pt x="2783" y="17325"/>
                    </a:lnTo>
                    <a:lnTo>
                      <a:pt x="2804" y="17409"/>
                    </a:lnTo>
                    <a:lnTo>
                      <a:pt x="2720" y="17555"/>
                    </a:lnTo>
                    <a:lnTo>
                      <a:pt x="2699" y="17639"/>
                    </a:lnTo>
                    <a:lnTo>
                      <a:pt x="2825" y="17974"/>
                    </a:lnTo>
                    <a:lnTo>
                      <a:pt x="2804" y="18078"/>
                    </a:lnTo>
                    <a:lnTo>
                      <a:pt x="2846" y="18288"/>
                    </a:lnTo>
                    <a:lnTo>
                      <a:pt x="2992" y="18455"/>
                    </a:lnTo>
                    <a:lnTo>
                      <a:pt x="3013" y="18664"/>
                    </a:lnTo>
                    <a:lnTo>
                      <a:pt x="3055" y="18748"/>
                    </a:lnTo>
                    <a:lnTo>
                      <a:pt x="3097" y="18853"/>
                    </a:lnTo>
                    <a:lnTo>
                      <a:pt x="3034" y="18957"/>
                    </a:lnTo>
                    <a:lnTo>
                      <a:pt x="3034" y="19062"/>
                    </a:lnTo>
                    <a:lnTo>
                      <a:pt x="3055" y="19146"/>
                    </a:lnTo>
                    <a:lnTo>
                      <a:pt x="3013" y="19501"/>
                    </a:lnTo>
                    <a:lnTo>
                      <a:pt x="3013" y="19920"/>
                    </a:lnTo>
                    <a:lnTo>
                      <a:pt x="3034" y="20338"/>
                    </a:lnTo>
                    <a:lnTo>
                      <a:pt x="2929" y="20380"/>
                    </a:lnTo>
                    <a:lnTo>
                      <a:pt x="2929" y="20464"/>
                    </a:lnTo>
                    <a:lnTo>
                      <a:pt x="2971" y="20464"/>
                    </a:lnTo>
                    <a:lnTo>
                      <a:pt x="3055" y="20527"/>
                    </a:lnTo>
                    <a:lnTo>
                      <a:pt x="3076" y="20568"/>
                    </a:lnTo>
                    <a:lnTo>
                      <a:pt x="3034" y="20589"/>
                    </a:lnTo>
                    <a:lnTo>
                      <a:pt x="2971" y="20652"/>
                    </a:lnTo>
                    <a:lnTo>
                      <a:pt x="3013" y="20736"/>
                    </a:lnTo>
                    <a:lnTo>
                      <a:pt x="3055" y="20778"/>
                    </a:lnTo>
                    <a:lnTo>
                      <a:pt x="3076" y="20861"/>
                    </a:lnTo>
                    <a:lnTo>
                      <a:pt x="3055" y="20903"/>
                    </a:lnTo>
                    <a:lnTo>
                      <a:pt x="3055" y="20966"/>
                    </a:lnTo>
                    <a:lnTo>
                      <a:pt x="3160" y="20966"/>
                    </a:lnTo>
                    <a:lnTo>
                      <a:pt x="3243" y="20987"/>
                    </a:lnTo>
                    <a:lnTo>
                      <a:pt x="3348" y="21154"/>
                    </a:lnTo>
                    <a:lnTo>
                      <a:pt x="3369" y="21217"/>
                    </a:lnTo>
                    <a:lnTo>
                      <a:pt x="3452" y="21280"/>
                    </a:lnTo>
                    <a:lnTo>
                      <a:pt x="3578" y="21363"/>
                    </a:lnTo>
                    <a:lnTo>
                      <a:pt x="3641" y="21468"/>
                    </a:lnTo>
                    <a:lnTo>
                      <a:pt x="3641" y="21573"/>
                    </a:lnTo>
                    <a:lnTo>
                      <a:pt x="3683" y="21594"/>
                    </a:lnTo>
                    <a:lnTo>
                      <a:pt x="3704" y="21635"/>
                    </a:lnTo>
                    <a:lnTo>
                      <a:pt x="3683" y="21698"/>
                    </a:lnTo>
                    <a:lnTo>
                      <a:pt x="3683" y="21740"/>
                    </a:lnTo>
                    <a:lnTo>
                      <a:pt x="3641" y="21782"/>
                    </a:lnTo>
                    <a:lnTo>
                      <a:pt x="3641" y="21845"/>
                    </a:lnTo>
                    <a:lnTo>
                      <a:pt x="3641" y="21887"/>
                    </a:lnTo>
                    <a:lnTo>
                      <a:pt x="3662" y="21907"/>
                    </a:lnTo>
                    <a:lnTo>
                      <a:pt x="3599" y="22033"/>
                    </a:lnTo>
                    <a:lnTo>
                      <a:pt x="3452" y="22326"/>
                    </a:lnTo>
                    <a:lnTo>
                      <a:pt x="3432" y="22514"/>
                    </a:lnTo>
                    <a:lnTo>
                      <a:pt x="3285" y="22661"/>
                    </a:lnTo>
                    <a:lnTo>
                      <a:pt x="3285" y="22744"/>
                    </a:lnTo>
                    <a:lnTo>
                      <a:pt x="3327" y="22744"/>
                    </a:lnTo>
                    <a:lnTo>
                      <a:pt x="3494" y="22535"/>
                    </a:lnTo>
                    <a:lnTo>
                      <a:pt x="3536" y="22410"/>
                    </a:lnTo>
                    <a:lnTo>
                      <a:pt x="3662" y="22305"/>
                    </a:lnTo>
                    <a:lnTo>
                      <a:pt x="3683" y="22347"/>
                    </a:lnTo>
                    <a:lnTo>
                      <a:pt x="3766" y="22368"/>
                    </a:lnTo>
                    <a:lnTo>
                      <a:pt x="3766" y="22431"/>
                    </a:lnTo>
                    <a:lnTo>
                      <a:pt x="3599" y="22514"/>
                    </a:lnTo>
                    <a:lnTo>
                      <a:pt x="3557" y="22619"/>
                    </a:lnTo>
                    <a:lnTo>
                      <a:pt x="3390" y="22786"/>
                    </a:lnTo>
                    <a:lnTo>
                      <a:pt x="3390" y="22828"/>
                    </a:lnTo>
                    <a:lnTo>
                      <a:pt x="3473" y="22828"/>
                    </a:lnTo>
                    <a:lnTo>
                      <a:pt x="3432" y="22870"/>
                    </a:lnTo>
                    <a:lnTo>
                      <a:pt x="3285" y="22849"/>
                    </a:lnTo>
                    <a:lnTo>
                      <a:pt x="3222" y="22870"/>
                    </a:lnTo>
                    <a:lnTo>
                      <a:pt x="3160" y="23037"/>
                    </a:lnTo>
                    <a:lnTo>
                      <a:pt x="3055" y="23142"/>
                    </a:lnTo>
                    <a:lnTo>
                      <a:pt x="3076" y="23268"/>
                    </a:lnTo>
                    <a:lnTo>
                      <a:pt x="3034" y="23247"/>
                    </a:lnTo>
                    <a:lnTo>
                      <a:pt x="2971" y="23184"/>
                    </a:lnTo>
                    <a:lnTo>
                      <a:pt x="2908" y="23247"/>
                    </a:lnTo>
                    <a:lnTo>
                      <a:pt x="2908" y="23393"/>
                    </a:lnTo>
                    <a:lnTo>
                      <a:pt x="3013" y="23393"/>
                    </a:lnTo>
                    <a:lnTo>
                      <a:pt x="3034" y="23477"/>
                    </a:lnTo>
                    <a:lnTo>
                      <a:pt x="2971" y="23665"/>
                    </a:lnTo>
                    <a:lnTo>
                      <a:pt x="2950" y="23937"/>
                    </a:lnTo>
                    <a:lnTo>
                      <a:pt x="3013" y="24125"/>
                    </a:lnTo>
                    <a:lnTo>
                      <a:pt x="3076" y="24293"/>
                    </a:lnTo>
                    <a:lnTo>
                      <a:pt x="3160" y="24314"/>
                    </a:lnTo>
                    <a:lnTo>
                      <a:pt x="3180" y="24230"/>
                    </a:lnTo>
                    <a:lnTo>
                      <a:pt x="3264" y="24146"/>
                    </a:lnTo>
                    <a:lnTo>
                      <a:pt x="3452" y="24104"/>
                    </a:lnTo>
                    <a:lnTo>
                      <a:pt x="3557" y="24021"/>
                    </a:lnTo>
                    <a:lnTo>
                      <a:pt x="3662" y="23895"/>
                    </a:lnTo>
                    <a:lnTo>
                      <a:pt x="3704" y="23895"/>
                    </a:lnTo>
                    <a:lnTo>
                      <a:pt x="3704" y="24021"/>
                    </a:lnTo>
                    <a:lnTo>
                      <a:pt x="3662" y="24125"/>
                    </a:lnTo>
                    <a:lnTo>
                      <a:pt x="3599" y="24146"/>
                    </a:lnTo>
                    <a:lnTo>
                      <a:pt x="3536" y="24251"/>
                    </a:lnTo>
                    <a:lnTo>
                      <a:pt x="3536" y="24314"/>
                    </a:lnTo>
                    <a:lnTo>
                      <a:pt x="3641" y="24397"/>
                    </a:lnTo>
                    <a:lnTo>
                      <a:pt x="3704" y="24460"/>
                    </a:lnTo>
                    <a:lnTo>
                      <a:pt x="3808" y="24460"/>
                    </a:lnTo>
                    <a:lnTo>
                      <a:pt x="3892" y="24502"/>
                    </a:lnTo>
                    <a:lnTo>
                      <a:pt x="3955" y="24544"/>
                    </a:lnTo>
                    <a:lnTo>
                      <a:pt x="3808" y="24502"/>
                    </a:lnTo>
                    <a:lnTo>
                      <a:pt x="3683" y="24502"/>
                    </a:lnTo>
                    <a:lnTo>
                      <a:pt x="3578" y="24439"/>
                    </a:lnTo>
                    <a:lnTo>
                      <a:pt x="3432" y="24439"/>
                    </a:lnTo>
                    <a:lnTo>
                      <a:pt x="3369" y="24523"/>
                    </a:lnTo>
                    <a:lnTo>
                      <a:pt x="3369" y="24607"/>
                    </a:lnTo>
                    <a:lnTo>
                      <a:pt x="3432" y="24669"/>
                    </a:lnTo>
                    <a:lnTo>
                      <a:pt x="3452" y="24920"/>
                    </a:lnTo>
                    <a:lnTo>
                      <a:pt x="3494" y="24983"/>
                    </a:lnTo>
                    <a:lnTo>
                      <a:pt x="3557" y="24983"/>
                    </a:lnTo>
                    <a:lnTo>
                      <a:pt x="3641" y="24941"/>
                    </a:lnTo>
                    <a:lnTo>
                      <a:pt x="3683" y="24983"/>
                    </a:lnTo>
                    <a:lnTo>
                      <a:pt x="3641" y="25046"/>
                    </a:lnTo>
                    <a:lnTo>
                      <a:pt x="3599" y="25088"/>
                    </a:lnTo>
                    <a:lnTo>
                      <a:pt x="3683" y="25151"/>
                    </a:lnTo>
                    <a:lnTo>
                      <a:pt x="3683" y="25192"/>
                    </a:lnTo>
                    <a:lnTo>
                      <a:pt x="3662" y="25255"/>
                    </a:lnTo>
                    <a:lnTo>
                      <a:pt x="3557" y="25234"/>
                    </a:lnTo>
                    <a:lnTo>
                      <a:pt x="3411" y="25276"/>
                    </a:lnTo>
                    <a:lnTo>
                      <a:pt x="3264" y="25381"/>
                    </a:lnTo>
                    <a:lnTo>
                      <a:pt x="3243" y="25423"/>
                    </a:lnTo>
                    <a:lnTo>
                      <a:pt x="3306" y="25485"/>
                    </a:lnTo>
                    <a:lnTo>
                      <a:pt x="3452" y="25423"/>
                    </a:lnTo>
                    <a:lnTo>
                      <a:pt x="3536" y="25465"/>
                    </a:lnTo>
                    <a:lnTo>
                      <a:pt x="3452" y="25485"/>
                    </a:lnTo>
                    <a:lnTo>
                      <a:pt x="3432" y="25548"/>
                    </a:lnTo>
                    <a:lnTo>
                      <a:pt x="3515" y="25632"/>
                    </a:lnTo>
                    <a:lnTo>
                      <a:pt x="3662" y="25590"/>
                    </a:lnTo>
                    <a:lnTo>
                      <a:pt x="3829" y="25465"/>
                    </a:lnTo>
                    <a:lnTo>
                      <a:pt x="3934" y="25297"/>
                    </a:lnTo>
                    <a:lnTo>
                      <a:pt x="4038" y="25297"/>
                    </a:lnTo>
                    <a:lnTo>
                      <a:pt x="4143" y="25213"/>
                    </a:lnTo>
                    <a:lnTo>
                      <a:pt x="4164" y="25109"/>
                    </a:lnTo>
                    <a:lnTo>
                      <a:pt x="4185" y="25088"/>
                    </a:lnTo>
                    <a:lnTo>
                      <a:pt x="4206" y="25172"/>
                    </a:lnTo>
                    <a:lnTo>
                      <a:pt x="4143" y="25339"/>
                    </a:lnTo>
                    <a:lnTo>
                      <a:pt x="4038" y="25402"/>
                    </a:lnTo>
                    <a:lnTo>
                      <a:pt x="3913" y="25465"/>
                    </a:lnTo>
                    <a:lnTo>
                      <a:pt x="3892" y="25548"/>
                    </a:lnTo>
                    <a:lnTo>
                      <a:pt x="3955" y="25611"/>
                    </a:lnTo>
                    <a:lnTo>
                      <a:pt x="4038" y="25590"/>
                    </a:lnTo>
                    <a:lnTo>
                      <a:pt x="4164" y="25590"/>
                    </a:lnTo>
                    <a:lnTo>
                      <a:pt x="4268" y="25611"/>
                    </a:lnTo>
                    <a:lnTo>
                      <a:pt x="4122" y="25611"/>
                    </a:lnTo>
                    <a:lnTo>
                      <a:pt x="4017" y="25674"/>
                    </a:lnTo>
                    <a:lnTo>
                      <a:pt x="4017" y="25820"/>
                    </a:lnTo>
                    <a:lnTo>
                      <a:pt x="4059" y="25967"/>
                    </a:lnTo>
                    <a:lnTo>
                      <a:pt x="4017" y="25988"/>
                    </a:lnTo>
                    <a:lnTo>
                      <a:pt x="3976" y="25904"/>
                    </a:lnTo>
                    <a:lnTo>
                      <a:pt x="3976" y="25757"/>
                    </a:lnTo>
                    <a:lnTo>
                      <a:pt x="3913" y="25674"/>
                    </a:lnTo>
                    <a:lnTo>
                      <a:pt x="3850" y="25716"/>
                    </a:lnTo>
                    <a:lnTo>
                      <a:pt x="3578" y="25904"/>
                    </a:lnTo>
                    <a:lnTo>
                      <a:pt x="3536" y="25988"/>
                    </a:lnTo>
                    <a:lnTo>
                      <a:pt x="3369" y="26071"/>
                    </a:lnTo>
                    <a:lnTo>
                      <a:pt x="3327" y="26134"/>
                    </a:lnTo>
                    <a:lnTo>
                      <a:pt x="3348" y="26218"/>
                    </a:lnTo>
                    <a:lnTo>
                      <a:pt x="3348" y="26301"/>
                    </a:lnTo>
                    <a:lnTo>
                      <a:pt x="3369" y="26322"/>
                    </a:lnTo>
                    <a:lnTo>
                      <a:pt x="3452" y="26281"/>
                    </a:lnTo>
                    <a:lnTo>
                      <a:pt x="3557" y="26218"/>
                    </a:lnTo>
                    <a:lnTo>
                      <a:pt x="3599" y="26113"/>
                    </a:lnTo>
                    <a:lnTo>
                      <a:pt x="3662" y="26134"/>
                    </a:lnTo>
                    <a:lnTo>
                      <a:pt x="3704" y="26197"/>
                    </a:lnTo>
                    <a:lnTo>
                      <a:pt x="3892" y="26218"/>
                    </a:lnTo>
                    <a:lnTo>
                      <a:pt x="3871" y="26239"/>
                    </a:lnTo>
                    <a:lnTo>
                      <a:pt x="3766" y="26218"/>
                    </a:lnTo>
                    <a:lnTo>
                      <a:pt x="3599" y="26218"/>
                    </a:lnTo>
                    <a:lnTo>
                      <a:pt x="3536" y="26281"/>
                    </a:lnTo>
                    <a:lnTo>
                      <a:pt x="3536" y="26322"/>
                    </a:lnTo>
                    <a:lnTo>
                      <a:pt x="3557" y="26385"/>
                    </a:lnTo>
                    <a:lnTo>
                      <a:pt x="3473" y="26406"/>
                    </a:lnTo>
                    <a:lnTo>
                      <a:pt x="3432" y="26385"/>
                    </a:lnTo>
                    <a:lnTo>
                      <a:pt x="3264" y="26427"/>
                    </a:lnTo>
                    <a:lnTo>
                      <a:pt x="3264" y="26490"/>
                    </a:lnTo>
                    <a:lnTo>
                      <a:pt x="3390" y="26490"/>
                    </a:lnTo>
                    <a:lnTo>
                      <a:pt x="3473" y="26532"/>
                    </a:lnTo>
                    <a:lnTo>
                      <a:pt x="3578" y="26532"/>
                    </a:lnTo>
                    <a:lnTo>
                      <a:pt x="3515" y="26594"/>
                    </a:lnTo>
                    <a:lnTo>
                      <a:pt x="3390" y="26594"/>
                    </a:lnTo>
                    <a:lnTo>
                      <a:pt x="3327" y="26532"/>
                    </a:lnTo>
                    <a:lnTo>
                      <a:pt x="3222" y="26553"/>
                    </a:lnTo>
                    <a:lnTo>
                      <a:pt x="3180" y="26657"/>
                    </a:lnTo>
                    <a:lnTo>
                      <a:pt x="3243" y="26720"/>
                    </a:lnTo>
                    <a:lnTo>
                      <a:pt x="3327" y="26720"/>
                    </a:lnTo>
                    <a:lnTo>
                      <a:pt x="3452" y="26699"/>
                    </a:lnTo>
                    <a:lnTo>
                      <a:pt x="3536" y="26741"/>
                    </a:lnTo>
                    <a:lnTo>
                      <a:pt x="3683" y="26741"/>
                    </a:lnTo>
                    <a:lnTo>
                      <a:pt x="3662" y="26804"/>
                    </a:lnTo>
                    <a:lnTo>
                      <a:pt x="3557" y="26825"/>
                    </a:lnTo>
                    <a:lnTo>
                      <a:pt x="3452" y="26804"/>
                    </a:lnTo>
                    <a:lnTo>
                      <a:pt x="3432" y="26825"/>
                    </a:lnTo>
                    <a:lnTo>
                      <a:pt x="3452" y="26845"/>
                    </a:lnTo>
                    <a:lnTo>
                      <a:pt x="3662" y="26845"/>
                    </a:lnTo>
                    <a:lnTo>
                      <a:pt x="3662" y="26908"/>
                    </a:lnTo>
                    <a:lnTo>
                      <a:pt x="3536" y="26929"/>
                    </a:lnTo>
                    <a:lnTo>
                      <a:pt x="3390" y="26908"/>
                    </a:lnTo>
                    <a:lnTo>
                      <a:pt x="3327" y="26845"/>
                    </a:lnTo>
                    <a:lnTo>
                      <a:pt x="3264" y="26908"/>
                    </a:lnTo>
                    <a:lnTo>
                      <a:pt x="3327" y="27013"/>
                    </a:lnTo>
                    <a:lnTo>
                      <a:pt x="3452" y="27076"/>
                    </a:lnTo>
                    <a:lnTo>
                      <a:pt x="3473" y="27013"/>
                    </a:lnTo>
                    <a:lnTo>
                      <a:pt x="3557" y="27013"/>
                    </a:lnTo>
                    <a:lnTo>
                      <a:pt x="3641" y="27055"/>
                    </a:lnTo>
                    <a:lnTo>
                      <a:pt x="3787" y="27034"/>
                    </a:lnTo>
                    <a:lnTo>
                      <a:pt x="3850" y="27076"/>
                    </a:lnTo>
                    <a:lnTo>
                      <a:pt x="3766" y="27117"/>
                    </a:lnTo>
                    <a:lnTo>
                      <a:pt x="3766" y="27159"/>
                    </a:lnTo>
                    <a:lnTo>
                      <a:pt x="3871" y="27159"/>
                    </a:lnTo>
                    <a:lnTo>
                      <a:pt x="3892" y="27243"/>
                    </a:lnTo>
                    <a:lnTo>
                      <a:pt x="4026" y="27276"/>
                    </a:lnTo>
                    <a:lnTo>
                      <a:pt x="3976" y="27285"/>
                    </a:lnTo>
                    <a:lnTo>
                      <a:pt x="3871" y="27285"/>
                    </a:lnTo>
                    <a:lnTo>
                      <a:pt x="3787" y="27369"/>
                    </a:lnTo>
                    <a:lnTo>
                      <a:pt x="3787" y="27431"/>
                    </a:lnTo>
                    <a:lnTo>
                      <a:pt x="3871" y="27473"/>
                    </a:lnTo>
                    <a:lnTo>
                      <a:pt x="3913" y="27431"/>
                    </a:lnTo>
                    <a:lnTo>
                      <a:pt x="3976" y="27389"/>
                    </a:lnTo>
                    <a:lnTo>
                      <a:pt x="3996" y="27452"/>
                    </a:lnTo>
                    <a:lnTo>
                      <a:pt x="4017" y="27452"/>
                    </a:lnTo>
                    <a:lnTo>
                      <a:pt x="4080" y="27369"/>
                    </a:lnTo>
                    <a:lnTo>
                      <a:pt x="4185" y="27306"/>
                    </a:lnTo>
                    <a:lnTo>
                      <a:pt x="4185" y="27369"/>
                    </a:lnTo>
                    <a:lnTo>
                      <a:pt x="4164" y="27410"/>
                    </a:lnTo>
                    <a:lnTo>
                      <a:pt x="4164" y="27473"/>
                    </a:lnTo>
                    <a:lnTo>
                      <a:pt x="4206" y="27494"/>
                    </a:lnTo>
                    <a:lnTo>
                      <a:pt x="4289" y="27557"/>
                    </a:lnTo>
                    <a:lnTo>
                      <a:pt x="4373" y="27557"/>
                    </a:lnTo>
                    <a:lnTo>
                      <a:pt x="4499" y="27369"/>
                    </a:lnTo>
                    <a:lnTo>
                      <a:pt x="4520" y="27159"/>
                    </a:lnTo>
                    <a:lnTo>
                      <a:pt x="4582" y="27055"/>
                    </a:lnTo>
                    <a:lnTo>
                      <a:pt x="4645" y="27034"/>
                    </a:lnTo>
                    <a:lnTo>
                      <a:pt x="4645" y="27097"/>
                    </a:lnTo>
                    <a:lnTo>
                      <a:pt x="4603" y="27159"/>
                    </a:lnTo>
                    <a:lnTo>
                      <a:pt x="4603" y="27306"/>
                    </a:lnTo>
                    <a:lnTo>
                      <a:pt x="4499" y="27473"/>
                    </a:lnTo>
                    <a:lnTo>
                      <a:pt x="4415" y="27557"/>
                    </a:lnTo>
                    <a:lnTo>
                      <a:pt x="4436" y="27599"/>
                    </a:lnTo>
                    <a:lnTo>
                      <a:pt x="4582" y="27599"/>
                    </a:lnTo>
                    <a:lnTo>
                      <a:pt x="4687" y="27578"/>
                    </a:lnTo>
                    <a:lnTo>
                      <a:pt x="4708" y="27599"/>
                    </a:lnTo>
                    <a:lnTo>
                      <a:pt x="4624" y="27682"/>
                    </a:lnTo>
                    <a:lnTo>
                      <a:pt x="4582" y="27808"/>
                    </a:lnTo>
                    <a:lnTo>
                      <a:pt x="4415" y="27913"/>
                    </a:lnTo>
                    <a:lnTo>
                      <a:pt x="4415" y="27975"/>
                    </a:lnTo>
                    <a:lnTo>
                      <a:pt x="4499" y="28122"/>
                    </a:lnTo>
                    <a:lnTo>
                      <a:pt x="4624" y="28185"/>
                    </a:lnTo>
                    <a:lnTo>
                      <a:pt x="4708" y="28122"/>
                    </a:lnTo>
                    <a:lnTo>
                      <a:pt x="4792" y="28122"/>
                    </a:lnTo>
                    <a:lnTo>
                      <a:pt x="4812" y="28226"/>
                    </a:lnTo>
                    <a:lnTo>
                      <a:pt x="4875" y="28331"/>
                    </a:lnTo>
                    <a:lnTo>
                      <a:pt x="4875" y="28415"/>
                    </a:lnTo>
                    <a:lnTo>
                      <a:pt x="4812" y="28415"/>
                    </a:lnTo>
                    <a:lnTo>
                      <a:pt x="4771" y="28310"/>
                    </a:lnTo>
                    <a:lnTo>
                      <a:pt x="4708" y="28310"/>
                    </a:lnTo>
                    <a:lnTo>
                      <a:pt x="4708" y="28415"/>
                    </a:lnTo>
                    <a:lnTo>
                      <a:pt x="4812" y="28561"/>
                    </a:lnTo>
                    <a:lnTo>
                      <a:pt x="4938" y="28498"/>
                    </a:lnTo>
                    <a:lnTo>
                      <a:pt x="5085" y="28436"/>
                    </a:lnTo>
                    <a:lnTo>
                      <a:pt x="5147" y="28352"/>
                    </a:lnTo>
                    <a:lnTo>
                      <a:pt x="5147" y="28352"/>
                    </a:lnTo>
                    <a:lnTo>
                      <a:pt x="5126" y="28519"/>
                    </a:lnTo>
                    <a:lnTo>
                      <a:pt x="5022" y="28750"/>
                    </a:lnTo>
                    <a:lnTo>
                      <a:pt x="5043" y="28938"/>
                    </a:lnTo>
                    <a:lnTo>
                      <a:pt x="5126" y="28959"/>
                    </a:lnTo>
                    <a:lnTo>
                      <a:pt x="20087" y="30444"/>
                    </a:lnTo>
                    <a:lnTo>
                      <a:pt x="20212" y="30507"/>
                    </a:lnTo>
                    <a:lnTo>
                      <a:pt x="20359" y="30507"/>
                    </a:lnTo>
                    <a:lnTo>
                      <a:pt x="20484" y="30612"/>
                    </a:lnTo>
                    <a:lnTo>
                      <a:pt x="20484" y="30674"/>
                    </a:lnTo>
                    <a:lnTo>
                      <a:pt x="20568" y="30737"/>
                    </a:lnTo>
                    <a:lnTo>
                      <a:pt x="20589" y="30779"/>
                    </a:lnTo>
                    <a:lnTo>
                      <a:pt x="20694" y="30821"/>
                    </a:lnTo>
                    <a:lnTo>
                      <a:pt x="20714" y="30842"/>
                    </a:lnTo>
                    <a:lnTo>
                      <a:pt x="20840" y="30884"/>
                    </a:lnTo>
                    <a:lnTo>
                      <a:pt x="20903" y="30946"/>
                    </a:lnTo>
                    <a:lnTo>
                      <a:pt x="20945" y="30946"/>
                    </a:lnTo>
                    <a:lnTo>
                      <a:pt x="21049" y="30926"/>
                    </a:lnTo>
                    <a:lnTo>
                      <a:pt x="21133" y="30946"/>
                    </a:lnTo>
                    <a:lnTo>
                      <a:pt x="21238" y="30946"/>
                    </a:lnTo>
                    <a:lnTo>
                      <a:pt x="21363" y="31051"/>
                    </a:lnTo>
                    <a:lnTo>
                      <a:pt x="21447" y="31051"/>
                    </a:lnTo>
                    <a:lnTo>
                      <a:pt x="21510" y="31198"/>
                    </a:lnTo>
                    <a:lnTo>
                      <a:pt x="21719" y="31239"/>
                    </a:lnTo>
                    <a:lnTo>
                      <a:pt x="21823" y="31260"/>
                    </a:lnTo>
                    <a:lnTo>
                      <a:pt x="21886" y="31344"/>
                    </a:lnTo>
                    <a:lnTo>
                      <a:pt x="21970" y="31407"/>
                    </a:lnTo>
                    <a:lnTo>
                      <a:pt x="22158" y="31407"/>
                    </a:lnTo>
                    <a:lnTo>
                      <a:pt x="22263" y="31344"/>
                    </a:lnTo>
                    <a:lnTo>
                      <a:pt x="22305" y="31407"/>
                    </a:lnTo>
                    <a:lnTo>
                      <a:pt x="22367" y="31511"/>
                    </a:lnTo>
                    <a:lnTo>
                      <a:pt x="22618" y="31532"/>
                    </a:lnTo>
                    <a:lnTo>
                      <a:pt x="22681" y="31574"/>
                    </a:lnTo>
                    <a:lnTo>
                      <a:pt x="22807" y="31616"/>
                    </a:lnTo>
                    <a:lnTo>
                      <a:pt x="22890" y="31658"/>
                    </a:lnTo>
                    <a:lnTo>
                      <a:pt x="25192" y="32725"/>
                    </a:lnTo>
                    <a:lnTo>
                      <a:pt x="25339" y="32913"/>
                    </a:lnTo>
                    <a:lnTo>
                      <a:pt x="25694" y="33206"/>
                    </a:lnTo>
                    <a:lnTo>
                      <a:pt x="26050" y="34985"/>
                    </a:lnTo>
                    <a:lnTo>
                      <a:pt x="26008" y="35738"/>
                    </a:lnTo>
                    <a:lnTo>
                      <a:pt x="25945" y="35864"/>
                    </a:lnTo>
                    <a:lnTo>
                      <a:pt x="25903" y="36010"/>
                    </a:lnTo>
                    <a:lnTo>
                      <a:pt x="25820" y="36136"/>
                    </a:lnTo>
                    <a:lnTo>
                      <a:pt x="25611" y="36240"/>
                    </a:lnTo>
                    <a:lnTo>
                      <a:pt x="25506" y="36366"/>
                    </a:lnTo>
                    <a:lnTo>
                      <a:pt x="25611" y="36554"/>
                    </a:lnTo>
                    <a:lnTo>
                      <a:pt x="27598" y="36031"/>
                    </a:lnTo>
                    <a:lnTo>
                      <a:pt x="27849" y="35947"/>
                    </a:lnTo>
                    <a:lnTo>
                      <a:pt x="27912" y="35654"/>
                    </a:lnTo>
                    <a:lnTo>
                      <a:pt x="28979" y="35340"/>
                    </a:lnTo>
                    <a:lnTo>
                      <a:pt x="29461" y="34985"/>
                    </a:lnTo>
                    <a:lnTo>
                      <a:pt x="29565" y="34901"/>
                    </a:lnTo>
                    <a:lnTo>
                      <a:pt x="29712" y="34880"/>
                    </a:lnTo>
                    <a:lnTo>
                      <a:pt x="29984" y="34650"/>
                    </a:lnTo>
                    <a:lnTo>
                      <a:pt x="30088" y="34545"/>
                    </a:lnTo>
                    <a:lnTo>
                      <a:pt x="30214" y="34483"/>
                    </a:lnTo>
                    <a:lnTo>
                      <a:pt x="30318" y="34378"/>
                    </a:lnTo>
                    <a:lnTo>
                      <a:pt x="30528" y="34357"/>
                    </a:lnTo>
                    <a:lnTo>
                      <a:pt x="32202" y="34378"/>
                    </a:lnTo>
                    <a:lnTo>
                      <a:pt x="32327" y="34252"/>
                    </a:lnTo>
                    <a:lnTo>
                      <a:pt x="32390" y="34252"/>
                    </a:lnTo>
                    <a:lnTo>
                      <a:pt x="32432" y="34190"/>
                    </a:lnTo>
                    <a:lnTo>
                      <a:pt x="32515" y="34190"/>
                    </a:lnTo>
                    <a:lnTo>
                      <a:pt x="32620" y="34231"/>
                    </a:lnTo>
                    <a:lnTo>
                      <a:pt x="32704" y="34169"/>
                    </a:lnTo>
                    <a:lnTo>
                      <a:pt x="32725" y="34085"/>
                    </a:lnTo>
                    <a:lnTo>
                      <a:pt x="32913" y="33876"/>
                    </a:lnTo>
                    <a:lnTo>
                      <a:pt x="32976" y="33855"/>
                    </a:lnTo>
                    <a:lnTo>
                      <a:pt x="33143" y="33667"/>
                    </a:lnTo>
                    <a:lnTo>
                      <a:pt x="33185" y="33541"/>
                    </a:lnTo>
                    <a:lnTo>
                      <a:pt x="33227" y="33415"/>
                    </a:lnTo>
                    <a:lnTo>
                      <a:pt x="33373" y="33332"/>
                    </a:lnTo>
                    <a:lnTo>
                      <a:pt x="33373" y="33227"/>
                    </a:lnTo>
                    <a:lnTo>
                      <a:pt x="33478" y="33102"/>
                    </a:lnTo>
                    <a:lnTo>
                      <a:pt x="33687" y="32871"/>
                    </a:lnTo>
                    <a:lnTo>
                      <a:pt x="33750" y="32767"/>
                    </a:lnTo>
                    <a:lnTo>
                      <a:pt x="33854" y="32662"/>
                    </a:lnTo>
                    <a:lnTo>
                      <a:pt x="33875" y="32662"/>
                    </a:lnTo>
                    <a:lnTo>
                      <a:pt x="33959" y="32704"/>
                    </a:lnTo>
                    <a:lnTo>
                      <a:pt x="34022" y="32788"/>
                    </a:lnTo>
                    <a:lnTo>
                      <a:pt x="34168" y="32767"/>
                    </a:lnTo>
                    <a:lnTo>
                      <a:pt x="34315" y="32809"/>
                    </a:lnTo>
                    <a:lnTo>
                      <a:pt x="34378" y="32767"/>
                    </a:lnTo>
                    <a:lnTo>
                      <a:pt x="34608" y="32976"/>
                    </a:lnTo>
                    <a:lnTo>
                      <a:pt x="34608" y="33143"/>
                    </a:lnTo>
                    <a:lnTo>
                      <a:pt x="34482" y="33876"/>
                    </a:lnTo>
                    <a:lnTo>
                      <a:pt x="34440" y="33959"/>
                    </a:lnTo>
                    <a:lnTo>
                      <a:pt x="34503" y="33959"/>
                    </a:lnTo>
                    <a:lnTo>
                      <a:pt x="34524" y="34043"/>
                    </a:lnTo>
                    <a:lnTo>
                      <a:pt x="34587" y="34085"/>
                    </a:lnTo>
                    <a:lnTo>
                      <a:pt x="34587" y="34190"/>
                    </a:lnTo>
                    <a:lnTo>
                      <a:pt x="34587" y="34252"/>
                    </a:lnTo>
                    <a:lnTo>
                      <a:pt x="34587" y="34294"/>
                    </a:lnTo>
                    <a:lnTo>
                      <a:pt x="34545" y="34357"/>
                    </a:lnTo>
                    <a:lnTo>
                      <a:pt x="34587" y="34378"/>
                    </a:lnTo>
                    <a:lnTo>
                      <a:pt x="34733" y="34399"/>
                    </a:lnTo>
                    <a:lnTo>
                      <a:pt x="34859" y="34378"/>
                    </a:lnTo>
                    <a:lnTo>
                      <a:pt x="34901" y="34462"/>
                    </a:lnTo>
                    <a:lnTo>
                      <a:pt x="34963" y="34483"/>
                    </a:lnTo>
                    <a:lnTo>
                      <a:pt x="35026" y="34399"/>
                    </a:lnTo>
                    <a:lnTo>
                      <a:pt x="35110" y="34462"/>
                    </a:lnTo>
                    <a:lnTo>
                      <a:pt x="35235" y="34441"/>
                    </a:lnTo>
                    <a:lnTo>
                      <a:pt x="35277" y="34336"/>
                    </a:lnTo>
                    <a:lnTo>
                      <a:pt x="35382" y="34231"/>
                    </a:lnTo>
                    <a:lnTo>
                      <a:pt x="35382" y="34231"/>
                    </a:lnTo>
                    <a:lnTo>
                      <a:pt x="35319" y="34336"/>
                    </a:lnTo>
                    <a:lnTo>
                      <a:pt x="35340" y="34336"/>
                    </a:lnTo>
                    <a:lnTo>
                      <a:pt x="35319" y="34378"/>
                    </a:lnTo>
                    <a:lnTo>
                      <a:pt x="35361" y="34399"/>
                    </a:lnTo>
                    <a:lnTo>
                      <a:pt x="35633" y="34336"/>
                    </a:lnTo>
                    <a:lnTo>
                      <a:pt x="35675" y="34252"/>
                    </a:lnTo>
                    <a:lnTo>
                      <a:pt x="35842" y="34252"/>
                    </a:lnTo>
                    <a:lnTo>
                      <a:pt x="35968" y="34127"/>
                    </a:lnTo>
                    <a:lnTo>
                      <a:pt x="36072" y="34085"/>
                    </a:lnTo>
                    <a:lnTo>
                      <a:pt x="36198" y="33918"/>
                    </a:lnTo>
                    <a:lnTo>
                      <a:pt x="36198" y="33980"/>
                    </a:lnTo>
                    <a:lnTo>
                      <a:pt x="36282" y="33939"/>
                    </a:lnTo>
                    <a:lnTo>
                      <a:pt x="36282" y="33980"/>
                    </a:lnTo>
                    <a:lnTo>
                      <a:pt x="36156" y="34127"/>
                    </a:lnTo>
                    <a:lnTo>
                      <a:pt x="36051" y="34148"/>
                    </a:lnTo>
                    <a:lnTo>
                      <a:pt x="35947" y="34294"/>
                    </a:lnTo>
                    <a:lnTo>
                      <a:pt x="36072" y="34336"/>
                    </a:lnTo>
                    <a:lnTo>
                      <a:pt x="36156" y="34231"/>
                    </a:lnTo>
                    <a:lnTo>
                      <a:pt x="36261" y="34231"/>
                    </a:lnTo>
                    <a:lnTo>
                      <a:pt x="36323" y="34273"/>
                    </a:lnTo>
                    <a:lnTo>
                      <a:pt x="36575" y="34294"/>
                    </a:lnTo>
                    <a:lnTo>
                      <a:pt x="36742" y="34294"/>
                    </a:lnTo>
                    <a:lnTo>
                      <a:pt x="36616" y="34357"/>
                    </a:lnTo>
                    <a:lnTo>
                      <a:pt x="36470" y="34378"/>
                    </a:lnTo>
                    <a:lnTo>
                      <a:pt x="36365" y="34399"/>
                    </a:lnTo>
                    <a:lnTo>
                      <a:pt x="36323" y="34483"/>
                    </a:lnTo>
                    <a:lnTo>
                      <a:pt x="36323" y="34545"/>
                    </a:lnTo>
                    <a:lnTo>
                      <a:pt x="36261" y="34483"/>
                    </a:lnTo>
                    <a:lnTo>
                      <a:pt x="36219" y="34378"/>
                    </a:lnTo>
                    <a:lnTo>
                      <a:pt x="36156" y="34357"/>
                    </a:lnTo>
                    <a:lnTo>
                      <a:pt x="35968" y="34399"/>
                    </a:lnTo>
                    <a:lnTo>
                      <a:pt x="35779" y="34545"/>
                    </a:lnTo>
                    <a:lnTo>
                      <a:pt x="35549" y="34587"/>
                    </a:lnTo>
                    <a:lnTo>
                      <a:pt x="35340" y="34713"/>
                    </a:lnTo>
                    <a:lnTo>
                      <a:pt x="35319" y="34817"/>
                    </a:lnTo>
                    <a:lnTo>
                      <a:pt x="35173" y="34922"/>
                    </a:lnTo>
                    <a:lnTo>
                      <a:pt x="35110" y="35110"/>
                    </a:lnTo>
                    <a:lnTo>
                      <a:pt x="35110" y="35236"/>
                    </a:lnTo>
                    <a:lnTo>
                      <a:pt x="35131" y="35340"/>
                    </a:lnTo>
                    <a:lnTo>
                      <a:pt x="35152" y="35445"/>
                    </a:lnTo>
                    <a:lnTo>
                      <a:pt x="35215" y="35424"/>
                    </a:lnTo>
                    <a:lnTo>
                      <a:pt x="35256" y="35445"/>
                    </a:lnTo>
                    <a:lnTo>
                      <a:pt x="35256" y="35592"/>
                    </a:lnTo>
                    <a:lnTo>
                      <a:pt x="35361" y="35654"/>
                    </a:lnTo>
                    <a:lnTo>
                      <a:pt x="35403" y="35612"/>
                    </a:lnTo>
                    <a:lnTo>
                      <a:pt x="35466" y="35654"/>
                    </a:lnTo>
                    <a:lnTo>
                      <a:pt x="35507" y="35612"/>
                    </a:lnTo>
                    <a:lnTo>
                      <a:pt x="35507" y="35508"/>
                    </a:lnTo>
                    <a:lnTo>
                      <a:pt x="35570" y="35487"/>
                    </a:lnTo>
                    <a:lnTo>
                      <a:pt x="35654" y="35487"/>
                    </a:lnTo>
                    <a:lnTo>
                      <a:pt x="35779" y="35382"/>
                    </a:lnTo>
                    <a:lnTo>
                      <a:pt x="35884" y="35340"/>
                    </a:lnTo>
                    <a:lnTo>
                      <a:pt x="36031" y="35131"/>
                    </a:lnTo>
                    <a:lnTo>
                      <a:pt x="36219" y="35006"/>
                    </a:lnTo>
                    <a:lnTo>
                      <a:pt x="36177" y="34964"/>
                    </a:lnTo>
                    <a:lnTo>
                      <a:pt x="36240" y="34817"/>
                    </a:lnTo>
                    <a:lnTo>
                      <a:pt x="36323" y="34817"/>
                    </a:lnTo>
                    <a:lnTo>
                      <a:pt x="36386" y="34755"/>
                    </a:lnTo>
                    <a:lnTo>
                      <a:pt x="36428" y="34755"/>
                    </a:lnTo>
                    <a:lnTo>
                      <a:pt x="36491" y="34880"/>
                    </a:lnTo>
                    <a:lnTo>
                      <a:pt x="36637" y="34901"/>
                    </a:lnTo>
                    <a:lnTo>
                      <a:pt x="36637" y="34859"/>
                    </a:lnTo>
                    <a:lnTo>
                      <a:pt x="36721" y="34859"/>
                    </a:lnTo>
                    <a:lnTo>
                      <a:pt x="36909" y="34755"/>
                    </a:lnTo>
                    <a:lnTo>
                      <a:pt x="37077" y="34692"/>
                    </a:lnTo>
                    <a:lnTo>
                      <a:pt x="37286" y="34650"/>
                    </a:lnTo>
                    <a:lnTo>
                      <a:pt x="37391" y="34650"/>
                    </a:lnTo>
                    <a:lnTo>
                      <a:pt x="37663" y="34483"/>
                    </a:lnTo>
                    <a:lnTo>
                      <a:pt x="37809" y="34441"/>
                    </a:lnTo>
                    <a:lnTo>
                      <a:pt x="37914" y="34441"/>
                    </a:lnTo>
                    <a:lnTo>
                      <a:pt x="37997" y="34462"/>
                    </a:lnTo>
                    <a:lnTo>
                      <a:pt x="38081" y="34399"/>
                    </a:lnTo>
                    <a:lnTo>
                      <a:pt x="38018" y="34357"/>
                    </a:lnTo>
                    <a:lnTo>
                      <a:pt x="37935" y="34357"/>
                    </a:lnTo>
                    <a:lnTo>
                      <a:pt x="37830" y="34294"/>
                    </a:lnTo>
                    <a:lnTo>
                      <a:pt x="37872" y="34294"/>
                    </a:lnTo>
                    <a:lnTo>
                      <a:pt x="37956" y="34273"/>
                    </a:lnTo>
                    <a:lnTo>
                      <a:pt x="37956" y="34231"/>
                    </a:lnTo>
                    <a:lnTo>
                      <a:pt x="37663" y="34169"/>
                    </a:lnTo>
                    <a:lnTo>
                      <a:pt x="37537" y="34148"/>
                    </a:lnTo>
                    <a:lnTo>
                      <a:pt x="37558" y="34085"/>
                    </a:lnTo>
                    <a:lnTo>
                      <a:pt x="37537" y="33980"/>
                    </a:lnTo>
                    <a:lnTo>
                      <a:pt x="37370" y="34085"/>
                    </a:lnTo>
                    <a:lnTo>
                      <a:pt x="37349" y="34148"/>
                    </a:lnTo>
                    <a:lnTo>
                      <a:pt x="37160" y="34106"/>
                    </a:lnTo>
                    <a:lnTo>
                      <a:pt x="37139" y="34064"/>
                    </a:lnTo>
                    <a:lnTo>
                      <a:pt x="36993" y="34022"/>
                    </a:lnTo>
                    <a:lnTo>
                      <a:pt x="36930" y="34043"/>
                    </a:lnTo>
                    <a:lnTo>
                      <a:pt x="36826" y="33980"/>
                    </a:lnTo>
                    <a:lnTo>
                      <a:pt x="36637" y="33980"/>
                    </a:lnTo>
                    <a:lnTo>
                      <a:pt x="36491" y="33876"/>
                    </a:lnTo>
                    <a:lnTo>
                      <a:pt x="36616" y="33834"/>
                    </a:lnTo>
                    <a:lnTo>
                      <a:pt x="36637" y="33750"/>
                    </a:lnTo>
                    <a:lnTo>
                      <a:pt x="36491" y="33750"/>
                    </a:lnTo>
                    <a:lnTo>
                      <a:pt x="36428" y="33708"/>
                    </a:lnTo>
                    <a:lnTo>
                      <a:pt x="36323" y="33708"/>
                    </a:lnTo>
                    <a:lnTo>
                      <a:pt x="36282" y="33541"/>
                    </a:lnTo>
                    <a:lnTo>
                      <a:pt x="36219" y="33499"/>
                    </a:lnTo>
                    <a:lnTo>
                      <a:pt x="36219" y="33332"/>
                    </a:lnTo>
                    <a:lnTo>
                      <a:pt x="36261" y="33227"/>
                    </a:lnTo>
                    <a:lnTo>
                      <a:pt x="36177" y="33143"/>
                    </a:lnTo>
                    <a:lnTo>
                      <a:pt x="36261" y="33039"/>
                    </a:lnTo>
                    <a:lnTo>
                      <a:pt x="36261" y="32997"/>
                    </a:lnTo>
                    <a:lnTo>
                      <a:pt x="36051" y="32997"/>
                    </a:lnTo>
                    <a:lnTo>
                      <a:pt x="36114" y="32913"/>
                    </a:lnTo>
                    <a:lnTo>
                      <a:pt x="36198" y="32913"/>
                    </a:lnTo>
                    <a:lnTo>
                      <a:pt x="36365" y="32620"/>
                    </a:lnTo>
                    <a:lnTo>
                      <a:pt x="36470" y="32558"/>
                    </a:lnTo>
                    <a:lnTo>
                      <a:pt x="36428" y="32474"/>
                    </a:lnTo>
                    <a:lnTo>
                      <a:pt x="36365" y="32474"/>
                    </a:lnTo>
                    <a:lnTo>
                      <a:pt x="36323" y="32411"/>
                    </a:lnTo>
                    <a:lnTo>
                      <a:pt x="36219" y="32411"/>
                    </a:lnTo>
                    <a:lnTo>
                      <a:pt x="36114" y="32495"/>
                    </a:lnTo>
                    <a:lnTo>
                      <a:pt x="35989" y="32558"/>
                    </a:lnTo>
                    <a:lnTo>
                      <a:pt x="35947" y="32474"/>
                    </a:lnTo>
                    <a:lnTo>
                      <a:pt x="35905" y="32369"/>
                    </a:lnTo>
                    <a:lnTo>
                      <a:pt x="35675" y="32307"/>
                    </a:lnTo>
                    <a:lnTo>
                      <a:pt x="35528" y="32286"/>
                    </a:lnTo>
                    <a:lnTo>
                      <a:pt x="35361" y="32307"/>
                    </a:lnTo>
                    <a:lnTo>
                      <a:pt x="35528" y="32244"/>
                    </a:lnTo>
                    <a:lnTo>
                      <a:pt x="35654" y="32265"/>
                    </a:lnTo>
                    <a:lnTo>
                      <a:pt x="35779" y="32244"/>
                    </a:lnTo>
                    <a:lnTo>
                      <a:pt x="35863" y="32181"/>
                    </a:lnTo>
                    <a:lnTo>
                      <a:pt x="35989" y="32244"/>
                    </a:lnTo>
                    <a:lnTo>
                      <a:pt x="36093" y="32307"/>
                    </a:lnTo>
                    <a:lnTo>
                      <a:pt x="36219" y="32307"/>
                    </a:lnTo>
                    <a:lnTo>
                      <a:pt x="36386" y="32202"/>
                    </a:lnTo>
                    <a:lnTo>
                      <a:pt x="36470" y="32202"/>
                    </a:lnTo>
                    <a:lnTo>
                      <a:pt x="36575" y="32097"/>
                    </a:lnTo>
                    <a:lnTo>
                      <a:pt x="36700" y="32076"/>
                    </a:lnTo>
                    <a:lnTo>
                      <a:pt x="36784" y="31867"/>
                    </a:lnTo>
                    <a:lnTo>
                      <a:pt x="36721" y="31825"/>
                    </a:lnTo>
                    <a:lnTo>
                      <a:pt x="36805" y="31783"/>
                    </a:lnTo>
                    <a:lnTo>
                      <a:pt x="36742" y="31721"/>
                    </a:lnTo>
                    <a:lnTo>
                      <a:pt x="36616" y="31658"/>
                    </a:lnTo>
                    <a:lnTo>
                      <a:pt x="36533" y="31658"/>
                    </a:lnTo>
                    <a:lnTo>
                      <a:pt x="36575" y="31637"/>
                    </a:lnTo>
                    <a:lnTo>
                      <a:pt x="36575" y="31616"/>
                    </a:lnTo>
                    <a:lnTo>
                      <a:pt x="36742" y="31637"/>
                    </a:lnTo>
                    <a:lnTo>
                      <a:pt x="36742" y="31574"/>
                    </a:lnTo>
                    <a:lnTo>
                      <a:pt x="36512" y="31449"/>
                    </a:lnTo>
                    <a:lnTo>
                      <a:pt x="36303" y="31365"/>
                    </a:lnTo>
                    <a:lnTo>
                      <a:pt x="35905" y="31365"/>
                    </a:lnTo>
                    <a:lnTo>
                      <a:pt x="35800" y="31428"/>
                    </a:lnTo>
                    <a:lnTo>
                      <a:pt x="35675" y="31428"/>
                    </a:lnTo>
                    <a:lnTo>
                      <a:pt x="35319" y="31553"/>
                    </a:lnTo>
                    <a:lnTo>
                      <a:pt x="35026" y="31616"/>
                    </a:lnTo>
                    <a:lnTo>
                      <a:pt x="34859" y="31679"/>
                    </a:lnTo>
                    <a:lnTo>
                      <a:pt x="34712" y="31721"/>
                    </a:lnTo>
                    <a:lnTo>
                      <a:pt x="34440" y="31867"/>
                    </a:lnTo>
                    <a:lnTo>
                      <a:pt x="34064" y="32139"/>
                    </a:lnTo>
                    <a:lnTo>
                      <a:pt x="33771" y="32390"/>
                    </a:lnTo>
                    <a:lnTo>
                      <a:pt x="33666" y="32453"/>
                    </a:lnTo>
                    <a:lnTo>
                      <a:pt x="33541" y="32579"/>
                    </a:lnTo>
                    <a:lnTo>
                      <a:pt x="33373" y="32767"/>
                    </a:lnTo>
                    <a:lnTo>
                      <a:pt x="33185" y="32892"/>
                    </a:lnTo>
                    <a:lnTo>
                      <a:pt x="32934" y="33018"/>
                    </a:lnTo>
                    <a:lnTo>
                      <a:pt x="32641" y="33143"/>
                    </a:lnTo>
                    <a:lnTo>
                      <a:pt x="32515" y="33143"/>
                    </a:lnTo>
                    <a:lnTo>
                      <a:pt x="32704" y="33102"/>
                    </a:lnTo>
                    <a:lnTo>
                      <a:pt x="33018" y="32976"/>
                    </a:lnTo>
                    <a:lnTo>
                      <a:pt x="33038" y="32892"/>
                    </a:lnTo>
                    <a:lnTo>
                      <a:pt x="33290" y="32725"/>
                    </a:lnTo>
                    <a:lnTo>
                      <a:pt x="33373" y="32599"/>
                    </a:lnTo>
                    <a:lnTo>
                      <a:pt x="33436" y="32453"/>
                    </a:lnTo>
                    <a:lnTo>
                      <a:pt x="33541" y="32411"/>
                    </a:lnTo>
                    <a:lnTo>
                      <a:pt x="33666" y="32286"/>
                    </a:lnTo>
                    <a:lnTo>
                      <a:pt x="33813" y="32202"/>
                    </a:lnTo>
                    <a:lnTo>
                      <a:pt x="33875" y="31993"/>
                    </a:lnTo>
                    <a:lnTo>
                      <a:pt x="34106" y="31888"/>
                    </a:lnTo>
                    <a:lnTo>
                      <a:pt x="34231" y="31679"/>
                    </a:lnTo>
                    <a:lnTo>
                      <a:pt x="34294" y="31658"/>
                    </a:lnTo>
                    <a:lnTo>
                      <a:pt x="34315" y="31595"/>
                    </a:lnTo>
                    <a:lnTo>
                      <a:pt x="34440" y="31532"/>
                    </a:lnTo>
                    <a:lnTo>
                      <a:pt x="34545" y="31491"/>
                    </a:lnTo>
                    <a:lnTo>
                      <a:pt x="34608" y="31386"/>
                    </a:lnTo>
                    <a:lnTo>
                      <a:pt x="34712" y="31344"/>
                    </a:lnTo>
                    <a:lnTo>
                      <a:pt x="34754" y="31386"/>
                    </a:lnTo>
                    <a:lnTo>
                      <a:pt x="34838" y="31365"/>
                    </a:lnTo>
                    <a:lnTo>
                      <a:pt x="34922" y="31239"/>
                    </a:lnTo>
                    <a:lnTo>
                      <a:pt x="35131" y="31239"/>
                    </a:lnTo>
                    <a:lnTo>
                      <a:pt x="35235" y="31177"/>
                    </a:lnTo>
                    <a:lnTo>
                      <a:pt x="35424" y="31177"/>
                    </a:lnTo>
                    <a:lnTo>
                      <a:pt x="35487" y="31072"/>
                    </a:lnTo>
                    <a:lnTo>
                      <a:pt x="35528" y="30946"/>
                    </a:lnTo>
                    <a:lnTo>
                      <a:pt x="35570" y="30905"/>
                    </a:lnTo>
                    <a:lnTo>
                      <a:pt x="35570" y="30821"/>
                    </a:lnTo>
                    <a:lnTo>
                      <a:pt x="35696" y="30758"/>
                    </a:lnTo>
                    <a:lnTo>
                      <a:pt x="35905" y="30591"/>
                    </a:lnTo>
                    <a:lnTo>
                      <a:pt x="36010" y="30549"/>
                    </a:lnTo>
                    <a:lnTo>
                      <a:pt x="36072" y="30507"/>
                    </a:lnTo>
                    <a:lnTo>
                      <a:pt x="36010" y="30444"/>
                    </a:lnTo>
                    <a:lnTo>
                      <a:pt x="36072" y="30382"/>
                    </a:lnTo>
                    <a:lnTo>
                      <a:pt x="36156" y="30319"/>
                    </a:lnTo>
                    <a:lnTo>
                      <a:pt x="36261" y="30423"/>
                    </a:lnTo>
                    <a:lnTo>
                      <a:pt x="36386" y="30486"/>
                    </a:lnTo>
                    <a:lnTo>
                      <a:pt x="36616" y="30444"/>
                    </a:lnTo>
                    <a:lnTo>
                      <a:pt x="36805" y="30528"/>
                    </a:lnTo>
                    <a:lnTo>
                      <a:pt x="36888" y="30528"/>
                    </a:lnTo>
                    <a:lnTo>
                      <a:pt x="36951" y="30549"/>
                    </a:lnTo>
                    <a:lnTo>
                      <a:pt x="37098" y="30486"/>
                    </a:lnTo>
                    <a:lnTo>
                      <a:pt x="37160" y="30549"/>
                    </a:lnTo>
                    <a:lnTo>
                      <a:pt x="37265" y="30549"/>
                    </a:lnTo>
                    <a:lnTo>
                      <a:pt x="37349" y="30507"/>
                    </a:lnTo>
                    <a:lnTo>
                      <a:pt x="37474" y="30591"/>
                    </a:lnTo>
                    <a:lnTo>
                      <a:pt x="37663" y="30612"/>
                    </a:lnTo>
                    <a:lnTo>
                      <a:pt x="37746" y="30570"/>
                    </a:lnTo>
                    <a:lnTo>
                      <a:pt x="37788" y="30570"/>
                    </a:lnTo>
                    <a:lnTo>
                      <a:pt x="37893" y="30633"/>
                    </a:lnTo>
                    <a:lnTo>
                      <a:pt x="38039" y="30674"/>
                    </a:lnTo>
                    <a:lnTo>
                      <a:pt x="38081" y="30633"/>
                    </a:lnTo>
                    <a:lnTo>
                      <a:pt x="38248" y="30716"/>
                    </a:lnTo>
                    <a:lnTo>
                      <a:pt x="38311" y="30716"/>
                    </a:lnTo>
                    <a:lnTo>
                      <a:pt x="38416" y="30674"/>
                    </a:lnTo>
                    <a:lnTo>
                      <a:pt x="38500" y="30695"/>
                    </a:lnTo>
                    <a:lnTo>
                      <a:pt x="38479" y="30737"/>
                    </a:lnTo>
                    <a:lnTo>
                      <a:pt x="38583" y="30779"/>
                    </a:lnTo>
                    <a:lnTo>
                      <a:pt x="38834" y="30695"/>
                    </a:lnTo>
                    <a:lnTo>
                      <a:pt x="38897" y="30695"/>
                    </a:lnTo>
                    <a:lnTo>
                      <a:pt x="39023" y="30633"/>
                    </a:lnTo>
                    <a:lnTo>
                      <a:pt x="39085" y="30674"/>
                    </a:lnTo>
                    <a:lnTo>
                      <a:pt x="39253" y="30674"/>
                    </a:lnTo>
                    <a:lnTo>
                      <a:pt x="39336" y="30716"/>
                    </a:lnTo>
                    <a:lnTo>
                      <a:pt x="39441" y="30674"/>
                    </a:lnTo>
                    <a:lnTo>
                      <a:pt x="39462" y="30591"/>
                    </a:lnTo>
                    <a:lnTo>
                      <a:pt x="39608" y="30591"/>
                    </a:lnTo>
                    <a:lnTo>
                      <a:pt x="39671" y="30528"/>
                    </a:lnTo>
                    <a:lnTo>
                      <a:pt x="39734" y="30570"/>
                    </a:lnTo>
                    <a:lnTo>
                      <a:pt x="39818" y="30465"/>
                    </a:lnTo>
                    <a:lnTo>
                      <a:pt x="39922" y="30402"/>
                    </a:lnTo>
                    <a:lnTo>
                      <a:pt x="39943" y="30361"/>
                    </a:lnTo>
                    <a:lnTo>
                      <a:pt x="40048" y="30382"/>
                    </a:lnTo>
                    <a:lnTo>
                      <a:pt x="40132" y="30214"/>
                    </a:lnTo>
                    <a:lnTo>
                      <a:pt x="40132" y="30110"/>
                    </a:lnTo>
                    <a:lnTo>
                      <a:pt x="40194" y="30110"/>
                    </a:lnTo>
                    <a:lnTo>
                      <a:pt x="40278" y="30047"/>
                    </a:lnTo>
                    <a:lnTo>
                      <a:pt x="40299" y="29963"/>
                    </a:lnTo>
                    <a:lnTo>
                      <a:pt x="40257" y="29942"/>
                    </a:lnTo>
                    <a:lnTo>
                      <a:pt x="40278" y="29879"/>
                    </a:lnTo>
                    <a:lnTo>
                      <a:pt x="40383" y="29879"/>
                    </a:lnTo>
                    <a:lnTo>
                      <a:pt x="40487" y="29858"/>
                    </a:lnTo>
                    <a:lnTo>
                      <a:pt x="40487" y="29775"/>
                    </a:lnTo>
                    <a:lnTo>
                      <a:pt x="40508" y="29754"/>
                    </a:lnTo>
                    <a:lnTo>
                      <a:pt x="40571" y="29838"/>
                    </a:lnTo>
                    <a:lnTo>
                      <a:pt x="40696" y="29858"/>
                    </a:lnTo>
                    <a:lnTo>
                      <a:pt x="40801" y="29775"/>
                    </a:lnTo>
                    <a:lnTo>
                      <a:pt x="40822" y="29838"/>
                    </a:lnTo>
                    <a:lnTo>
                      <a:pt x="40906" y="29838"/>
                    </a:lnTo>
                    <a:lnTo>
                      <a:pt x="40989" y="29775"/>
                    </a:lnTo>
                    <a:lnTo>
                      <a:pt x="41031" y="29838"/>
                    </a:lnTo>
                    <a:lnTo>
                      <a:pt x="41136" y="29796"/>
                    </a:lnTo>
                    <a:lnTo>
                      <a:pt x="41178" y="29754"/>
                    </a:lnTo>
                    <a:lnTo>
                      <a:pt x="41241" y="29754"/>
                    </a:lnTo>
                    <a:lnTo>
                      <a:pt x="41324" y="29649"/>
                    </a:lnTo>
                    <a:lnTo>
                      <a:pt x="41387" y="29649"/>
                    </a:lnTo>
                    <a:lnTo>
                      <a:pt x="41492" y="29545"/>
                    </a:lnTo>
                    <a:lnTo>
                      <a:pt x="41617" y="29545"/>
                    </a:lnTo>
                    <a:lnTo>
                      <a:pt x="41764" y="29440"/>
                    </a:lnTo>
                    <a:lnTo>
                      <a:pt x="41826" y="29356"/>
                    </a:lnTo>
                    <a:lnTo>
                      <a:pt x="41910" y="29356"/>
                    </a:lnTo>
                    <a:lnTo>
                      <a:pt x="41931" y="29252"/>
                    </a:lnTo>
                    <a:lnTo>
                      <a:pt x="41973" y="29147"/>
                    </a:lnTo>
                    <a:lnTo>
                      <a:pt x="41910" y="29126"/>
                    </a:lnTo>
                    <a:lnTo>
                      <a:pt x="41805" y="29147"/>
                    </a:lnTo>
                    <a:lnTo>
                      <a:pt x="41722" y="29105"/>
                    </a:lnTo>
                    <a:lnTo>
                      <a:pt x="41764" y="29105"/>
                    </a:lnTo>
                    <a:lnTo>
                      <a:pt x="41868" y="29126"/>
                    </a:lnTo>
                    <a:lnTo>
                      <a:pt x="41952" y="29105"/>
                    </a:lnTo>
                    <a:lnTo>
                      <a:pt x="41868" y="29001"/>
                    </a:lnTo>
                    <a:lnTo>
                      <a:pt x="41764" y="29001"/>
                    </a:lnTo>
                    <a:lnTo>
                      <a:pt x="41617" y="28917"/>
                    </a:lnTo>
                    <a:lnTo>
                      <a:pt x="41554" y="28812"/>
                    </a:lnTo>
                    <a:lnTo>
                      <a:pt x="41554" y="28812"/>
                    </a:lnTo>
                    <a:lnTo>
                      <a:pt x="41701" y="28896"/>
                    </a:lnTo>
                    <a:lnTo>
                      <a:pt x="41805" y="28833"/>
                    </a:lnTo>
                    <a:lnTo>
                      <a:pt x="41826" y="28729"/>
                    </a:lnTo>
                    <a:lnTo>
                      <a:pt x="41910" y="28708"/>
                    </a:lnTo>
                    <a:lnTo>
                      <a:pt x="41952" y="28603"/>
                    </a:lnTo>
                    <a:lnTo>
                      <a:pt x="41764" y="28540"/>
                    </a:lnTo>
                    <a:lnTo>
                      <a:pt x="41847" y="28478"/>
                    </a:lnTo>
                    <a:lnTo>
                      <a:pt x="41931" y="28498"/>
                    </a:lnTo>
                    <a:lnTo>
                      <a:pt x="42015" y="28415"/>
                    </a:lnTo>
                    <a:lnTo>
                      <a:pt x="41973" y="28331"/>
                    </a:lnTo>
                    <a:lnTo>
                      <a:pt x="41826" y="28268"/>
                    </a:lnTo>
                    <a:lnTo>
                      <a:pt x="41805" y="28164"/>
                    </a:lnTo>
                    <a:lnTo>
                      <a:pt x="41847" y="28122"/>
                    </a:lnTo>
                    <a:lnTo>
                      <a:pt x="41952" y="28185"/>
                    </a:lnTo>
                    <a:lnTo>
                      <a:pt x="41931" y="28101"/>
                    </a:lnTo>
                    <a:lnTo>
                      <a:pt x="41764" y="28017"/>
                    </a:lnTo>
                    <a:lnTo>
                      <a:pt x="41617" y="28017"/>
                    </a:lnTo>
                    <a:lnTo>
                      <a:pt x="41638" y="27954"/>
                    </a:lnTo>
                    <a:lnTo>
                      <a:pt x="41701" y="27913"/>
                    </a:lnTo>
                    <a:lnTo>
                      <a:pt x="41659" y="27871"/>
                    </a:lnTo>
                    <a:lnTo>
                      <a:pt x="41533" y="27871"/>
                    </a:lnTo>
                    <a:lnTo>
                      <a:pt x="41387" y="27954"/>
                    </a:lnTo>
                    <a:lnTo>
                      <a:pt x="41345" y="28059"/>
                    </a:lnTo>
                    <a:lnTo>
                      <a:pt x="41303" y="28101"/>
                    </a:lnTo>
                    <a:lnTo>
                      <a:pt x="41241" y="27996"/>
                    </a:lnTo>
                    <a:lnTo>
                      <a:pt x="41094" y="27996"/>
                    </a:lnTo>
                    <a:lnTo>
                      <a:pt x="41157" y="27913"/>
                    </a:lnTo>
                    <a:lnTo>
                      <a:pt x="41220" y="27913"/>
                    </a:lnTo>
                    <a:lnTo>
                      <a:pt x="41345" y="27808"/>
                    </a:lnTo>
                    <a:lnTo>
                      <a:pt x="41387" y="27703"/>
                    </a:lnTo>
                    <a:lnTo>
                      <a:pt x="41303" y="27536"/>
                    </a:lnTo>
                    <a:lnTo>
                      <a:pt x="41115" y="27473"/>
                    </a:lnTo>
                    <a:lnTo>
                      <a:pt x="40885" y="27494"/>
                    </a:lnTo>
                    <a:lnTo>
                      <a:pt x="40801" y="27536"/>
                    </a:lnTo>
                    <a:lnTo>
                      <a:pt x="40822" y="27557"/>
                    </a:lnTo>
                    <a:lnTo>
                      <a:pt x="40969" y="27557"/>
                    </a:lnTo>
                    <a:lnTo>
                      <a:pt x="41010" y="27578"/>
                    </a:lnTo>
                    <a:lnTo>
                      <a:pt x="40885" y="27578"/>
                    </a:lnTo>
                    <a:lnTo>
                      <a:pt x="40717" y="27557"/>
                    </a:lnTo>
                    <a:lnTo>
                      <a:pt x="40550" y="27641"/>
                    </a:lnTo>
                    <a:lnTo>
                      <a:pt x="40404" y="27661"/>
                    </a:lnTo>
                    <a:lnTo>
                      <a:pt x="40299" y="27787"/>
                    </a:lnTo>
                    <a:lnTo>
                      <a:pt x="40257" y="27892"/>
                    </a:lnTo>
                    <a:lnTo>
                      <a:pt x="40173" y="27892"/>
                    </a:lnTo>
                    <a:lnTo>
                      <a:pt x="40048" y="27996"/>
                    </a:lnTo>
                    <a:lnTo>
                      <a:pt x="39860" y="27996"/>
                    </a:lnTo>
                    <a:lnTo>
                      <a:pt x="39755" y="28205"/>
                    </a:lnTo>
                    <a:lnTo>
                      <a:pt x="39671" y="28205"/>
                    </a:lnTo>
                    <a:lnTo>
                      <a:pt x="39629" y="28268"/>
                    </a:lnTo>
                    <a:lnTo>
                      <a:pt x="39567" y="28268"/>
                    </a:lnTo>
                    <a:lnTo>
                      <a:pt x="39525" y="28185"/>
                    </a:lnTo>
                    <a:lnTo>
                      <a:pt x="39608" y="28101"/>
                    </a:lnTo>
                    <a:lnTo>
                      <a:pt x="39671" y="28122"/>
                    </a:lnTo>
                    <a:lnTo>
                      <a:pt x="39713" y="28059"/>
                    </a:lnTo>
                    <a:lnTo>
                      <a:pt x="39462" y="27871"/>
                    </a:lnTo>
                    <a:lnTo>
                      <a:pt x="39441" y="27808"/>
                    </a:lnTo>
                    <a:lnTo>
                      <a:pt x="39357" y="27787"/>
                    </a:lnTo>
                    <a:lnTo>
                      <a:pt x="39399" y="27745"/>
                    </a:lnTo>
                    <a:lnTo>
                      <a:pt x="39399" y="27641"/>
                    </a:lnTo>
                    <a:lnTo>
                      <a:pt x="39525" y="27850"/>
                    </a:lnTo>
                    <a:lnTo>
                      <a:pt x="39734" y="27975"/>
                    </a:lnTo>
                    <a:lnTo>
                      <a:pt x="39776" y="27913"/>
                    </a:lnTo>
                    <a:lnTo>
                      <a:pt x="39818" y="27808"/>
                    </a:lnTo>
                    <a:lnTo>
                      <a:pt x="39943" y="27808"/>
                    </a:lnTo>
                    <a:lnTo>
                      <a:pt x="40027" y="27745"/>
                    </a:lnTo>
                    <a:lnTo>
                      <a:pt x="40194" y="27641"/>
                    </a:lnTo>
                    <a:lnTo>
                      <a:pt x="40404" y="27578"/>
                    </a:lnTo>
                    <a:lnTo>
                      <a:pt x="40613" y="27557"/>
                    </a:lnTo>
                    <a:lnTo>
                      <a:pt x="40592" y="27494"/>
                    </a:lnTo>
                    <a:lnTo>
                      <a:pt x="40508" y="27473"/>
                    </a:lnTo>
                    <a:lnTo>
                      <a:pt x="40613" y="27473"/>
                    </a:lnTo>
                    <a:lnTo>
                      <a:pt x="40717" y="27369"/>
                    </a:lnTo>
                    <a:lnTo>
                      <a:pt x="40906" y="27285"/>
                    </a:lnTo>
                    <a:lnTo>
                      <a:pt x="40969" y="27348"/>
                    </a:lnTo>
                    <a:lnTo>
                      <a:pt x="41199" y="27285"/>
                    </a:lnTo>
                    <a:lnTo>
                      <a:pt x="41199" y="27243"/>
                    </a:lnTo>
                    <a:lnTo>
                      <a:pt x="41387" y="27222"/>
                    </a:lnTo>
                    <a:lnTo>
                      <a:pt x="41282" y="27117"/>
                    </a:lnTo>
                    <a:lnTo>
                      <a:pt x="41010" y="27034"/>
                    </a:lnTo>
                    <a:lnTo>
                      <a:pt x="41073" y="26971"/>
                    </a:lnTo>
                    <a:lnTo>
                      <a:pt x="41136" y="26971"/>
                    </a:lnTo>
                    <a:lnTo>
                      <a:pt x="41199" y="26866"/>
                    </a:lnTo>
                    <a:lnTo>
                      <a:pt x="41115" y="26845"/>
                    </a:lnTo>
                    <a:lnTo>
                      <a:pt x="40969" y="26908"/>
                    </a:lnTo>
                    <a:lnTo>
                      <a:pt x="40885" y="27013"/>
                    </a:lnTo>
                    <a:lnTo>
                      <a:pt x="40759" y="26929"/>
                    </a:lnTo>
                    <a:lnTo>
                      <a:pt x="40613" y="26950"/>
                    </a:lnTo>
                    <a:lnTo>
                      <a:pt x="40592" y="26866"/>
                    </a:lnTo>
                    <a:lnTo>
                      <a:pt x="40676" y="26845"/>
                    </a:lnTo>
                    <a:lnTo>
                      <a:pt x="40676" y="26657"/>
                    </a:lnTo>
                    <a:lnTo>
                      <a:pt x="40696" y="26615"/>
                    </a:lnTo>
                    <a:lnTo>
                      <a:pt x="40550" y="26720"/>
                    </a:lnTo>
                    <a:lnTo>
                      <a:pt x="40550" y="26657"/>
                    </a:lnTo>
                    <a:lnTo>
                      <a:pt x="40592" y="26615"/>
                    </a:lnTo>
                    <a:lnTo>
                      <a:pt x="40550" y="26594"/>
                    </a:lnTo>
                    <a:lnTo>
                      <a:pt x="40341" y="26762"/>
                    </a:lnTo>
                    <a:lnTo>
                      <a:pt x="40257" y="26845"/>
                    </a:lnTo>
                    <a:lnTo>
                      <a:pt x="40194" y="26845"/>
                    </a:lnTo>
                    <a:lnTo>
                      <a:pt x="40278" y="26762"/>
                    </a:lnTo>
                    <a:lnTo>
                      <a:pt x="40445" y="26636"/>
                    </a:lnTo>
                    <a:lnTo>
                      <a:pt x="40383" y="26594"/>
                    </a:lnTo>
                    <a:lnTo>
                      <a:pt x="40236" y="26657"/>
                    </a:lnTo>
                    <a:lnTo>
                      <a:pt x="40194" y="26636"/>
                    </a:lnTo>
                    <a:lnTo>
                      <a:pt x="40257" y="26594"/>
                    </a:lnTo>
                    <a:lnTo>
                      <a:pt x="40341" y="26532"/>
                    </a:lnTo>
                    <a:lnTo>
                      <a:pt x="40341" y="26490"/>
                    </a:lnTo>
                    <a:lnTo>
                      <a:pt x="40194" y="26511"/>
                    </a:lnTo>
                    <a:lnTo>
                      <a:pt x="40090" y="26615"/>
                    </a:lnTo>
                    <a:lnTo>
                      <a:pt x="39985" y="26741"/>
                    </a:lnTo>
                    <a:lnTo>
                      <a:pt x="39943" y="26720"/>
                    </a:lnTo>
                    <a:lnTo>
                      <a:pt x="39985" y="26615"/>
                    </a:lnTo>
                    <a:lnTo>
                      <a:pt x="40090" y="26532"/>
                    </a:lnTo>
                    <a:lnTo>
                      <a:pt x="40090" y="26490"/>
                    </a:lnTo>
                    <a:lnTo>
                      <a:pt x="40027" y="26490"/>
                    </a:lnTo>
                    <a:lnTo>
                      <a:pt x="39818" y="26699"/>
                    </a:lnTo>
                    <a:lnTo>
                      <a:pt x="39713" y="26720"/>
                    </a:lnTo>
                    <a:lnTo>
                      <a:pt x="39608" y="26636"/>
                    </a:lnTo>
                    <a:lnTo>
                      <a:pt x="39734" y="26657"/>
                    </a:lnTo>
                    <a:lnTo>
                      <a:pt x="39839" y="26594"/>
                    </a:lnTo>
                    <a:lnTo>
                      <a:pt x="40027" y="26343"/>
                    </a:lnTo>
                    <a:lnTo>
                      <a:pt x="40152" y="26281"/>
                    </a:lnTo>
                    <a:lnTo>
                      <a:pt x="40069" y="26197"/>
                    </a:lnTo>
                    <a:lnTo>
                      <a:pt x="40090" y="26092"/>
                    </a:lnTo>
                    <a:lnTo>
                      <a:pt x="40069" y="26071"/>
                    </a:lnTo>
                    <a:lnTo>
                      <a:pt x="39964" y="26218"/>
                    </a:lnTo>
                    <a:lnTo>
                      <a:pt x="39922" y="26218"/>
                    </a:lnTo>
                    <a:lnTo>
                      <a:pt x="39922" y="26176"/>
                    </a:lnTo>
                    <a:lnTo>
                      <a:pt x="39964" y="26092"/>
                    </a:lnTo>
                    <a:lnTo>
                      <a:pt x="39964" y="25925"/>
                    </a:lnTo>
                    <a:lnTo>
                      <a:pt x="39880" y="25904"/>
                    </a:lnTo>
                    <a:lnTo>
                      <a:pt x="39860" y="25883"/>
                    </a:lnTo>
                    <a:lnTo>
                      <a:pt x="39755" y="25967"/>
                    </a:lnTo>
                    <a:lnTo>
                      <a:pt x="39734" y="25904"/>
                    </a:lnTo>
                    <a:lnTo>
                      <a:pt x="39755" y="25820"/>
                    </a:lnTo>
                    <a:lnTo>
                      <a:pt x="39734" y="25799"/>
                    </a:lnTo>
                    <a:lnTo>
                      <a:pt x="39650" y="25799"/>
                    </a:lnTo>
                    <a:lnTo>
                      <a:pt x="39713" y="25757"/>
                    </a:lnTo>
                    <a:lnTo>
                      <a:pt x="39650" y="25695"/>
                    </a:lnTo>
                    <a:lnTo>
                      <a:pt x="39650" y="25611"/>
                    </a:lnTo>
                    <a:lnTo>
                      <a:pt x="39608" y="25611"/>
                    </a:lnTo>
                    <a:lnTo>
                      <a:pt x="39441" y="25653"/>
                    </a:lnTo>
                    <a:lnTo>
                      <a:pt x="39441" y="25695"/>
                    </a:lnTo>
                    <a:lnTo>
                      <a:pt x="39357" y="25716"/>
                    </a:lnTo>
                    <a:lnTo>
                      <a:pt x="39148" y="25674"/>
                    </a:lnTo>
                    <a:lnTo>
                      <a:pt x="39316" y="25674"/>
                    </a:lnTo>
                    <a:lnTo>
                      <a:pt x="39357" y="25590"/>
                    </a:lnTo>
                    <a:lnTo>
                      <a:pt x="39504" y="25569"/>
                    </a:lnTo>
                    <a:lnTo>
                      <a:pt x="39525" y="25506"/>
                    </a:lnTo>
                    <a:lnTo>
                      <a:pt x="39462" y="25444"/>
                    </a:lnTo>
                    <a:lnTo>
                      <a:pt x="39357" y="25339"/>
                    </a:lnTo>
                    <a:lnTo>
                      <a:pt x="39357" y="25234"/>
                    </a:lnTo>
                    <a:lnTo>
                      <a:pt x="39211" y="25151"/>
                    </a:lnTo>
                    <a:lnTo>
                      <a:pt x="39357" y="25151"/>
                    </a:lnTo>
                    <a:lnTo>
                      <a:pt x="39525" y="25234"/>
                    </a:lnTo>
                    <a:lnTo>
                      <a:pt x="39650" y="25234"/>
                    </a:lnTo>
                    <a:lnTo>
                      <a:pt x="39650" y="25151"/>
                    </a:lnTo>
                    <a:lnTo>
                      <a:pt x="39546" y="25088"/>
                    </a:lnTo>
                    <a:lnTo>
                      <a:pt x="39567" y="25046"/>
                    </a:lnTo>
                    <a:lnTo>
                      <a:pt x="39650" y="25067"/>
                    </a:lnTo>
                    <a:lnTo>
                      <a:pt x="39776" y="24962"/>
                    </a:lnTo>
                    <a:lnTo>
                      <a:pt x="39860" y="24920"/>
                    </a:lnTo>
                    <a:lnTo>
                      <a:pt x="39880" y="24816"/>
                    </a:lnTo>
                    <a:lnTo>
                      <a:pt x="39776" y="24711"/>
                    </a:lnTo>
                    <a:lnTo>
                      <a:pt x="39713" y="24732"/>
                    </a:lnTo>
                    <a:lnTo>
                      <a:pt x="39608" y="24711"/>
                    </a:lnTo>
                    <a:lnTo>
                      <a:pt x="39671" y="24648"/>
                    </a:lnTo>
                    <a:lnTo>
                      <a:pt x="39713" y="24565"/>
                    </a:lnTo>
                    <a:lnTo>
                      <a:pt x="39650" y="24523"/>
                    </a:lnTo>
                    <a:lnTo>
                      <a:pt x="39525" y="24523"/>
                    </a:lnTo>
                    <a:lnTo>
                      <a:pt x="39462" y="24502"/>
                    </a:lnTo>
                    <a:lnTo>
                      <a:pt x="39399" y="24523"/>
                    </a:lnTo>
                    <a:lnTo>
                      <a:pt x="39316" y="24439"/>
                    </a:lnTo>
                    <a:lnTo>
                      <a:pt x="39420" y="24439"/>
                    </a:lnTo>
                    <a:lnTo>
                      <a:pt x="39462" y="24397"/>
                    </a:lnTo>
                    <a:lnTo>
                      <a:pt x="39546" y="24418"/>
                    </a:lnTo>
                    <a:lnTo>
                      <a:pt x="39650" y="24314"/>
                    </a:lnTo>
                    <a:lnTo>
                      <a:pt x="39608" y="24125"/>
                    </a:lnTo>
                    <a:lnTo>
                      <a:pt x="39504" y="24021"/>
                    </a:lnTo>
                    <a:lnTo>
                      <a:pt x="39441" y="24104"/>
                    </a:lnTo>
                    <a:lnTo>
                      <a:pt x="39336" y="24084"/>
                    </a:lnTo>
                    <a:lnTo>
                      <a:pt x="39253" y="24146"/>
                    </a:lnTo>
                    <a:lnTo>
                      <a:pt x="39295" y="24042"/>
                    </a:lnTo>
                    <a:lnTo>
                      <a:pt x="39420" y="23979"/>
                    </a:lnTo>
                    <a:lnTo>
                      <a:pt x="39504" y="23979"/>
                    </a:lnTo>
                    <a:lnTo>
                      <a:pt x="39504" y="23874"/>
                    </a:lnTo>
                    <a:lnTo>
                      <a:pt x="39399" y="23832"/>
                    </a:lnTo>
                    <a:lnTo>
                      <a:pt x="39316" y="23874"/>
                    </a:lnTo>
                    <a:lnTo>
                      <a:pt x="39190" y="23874"/>
                    </a:lnTo>
                    <a:lnTo>
                      <a:pt x="39002" y="23937"/>
                    </a:lnTo>
                    <a:lnTo>
                      <a:pt x="39002" y="23937"/>
                    </a:lnTo>
                    <a:lnTo>
                      <a:pt x="39148" y="23728"/>
                    </a:lnTo>
                    <a:lnTo>
                      <a:pt x="39253" y="23728"/>
                    </a:lnTo>
                    <a:lnTo>
                      <a:pt x="39357" y="23686"/>
                    </a:lnTo>
                    <a:lnTo>
                      <a:pt x="39357" y="23623"/>
                    </a:lnTo>
                    <a:lnTo>
                      <a:pt x="39441" y="23560"/>
                    </a:lnTo>
                    <a:lnTo>
                      <a:pt x="39420" y="23519"/>
                    </a:lnTo>
                    <a:lnTo>
                      <a:pt x="39295" y="23581"/>
                    </a:lnTo>
                    <a:lnTo>
                      <a:pt x="39106" y="23581"/>
                    </a:lnTo>
                    <a:lnTo>
                      <a:pt x="38939" y="23665"/>
                    </a:lnTo>
                    <a:lnTo>
                      <a:pt x="38939" y="23665"/>
                    </a:lnTo>
                    <a:lnTo>
                      <a:pt x="39002" y="23581"/>
                    </a:lnTo>
                    <a:lnTo>
                      <a:pt x="38981" y="23498"/>
                    </a:lnTo>
                    <a:lnTo>
                      <a:pt x="39023" y="23414"/>
                    </a:lnTo>
                    <a:lnTo>
                      <a:pt x="39106" y="23477"/>
                    </a:lnTo>
                    <a:lnTo>
                      <a:pt x="39295" y="23477"/>
                    </a:lnTo>
                    <a:lnTo>
                      <a:pt x="39399" y="23351"/>
                    </a:lnTo>
                    <a:lnTo>
                      <a:pt x="39399" y="23205"/>
                    </a:lnTo>
                    <a:lnTo>
                      <a:pt x="39295" y="23268"/>
                    </a:lnTo>
                    <a:lnTo>
                      <a:pt x="39211" y="23247"/>
                    </a:lnTo>
                    <a:lnTo>
                      <a:pt x="39316" y="23142"/>
                    </a:lnTo>
                    <a:lnTo>
                      <a:pt x="39336" y="23037"/>
                    </a:lnTo>
                    <a:lnTo>
                      <a:pt x="39253" y="22996"/>
                    </a:lnTo>
                    <a:lnTo>
                      <a:pt x="39002" y="23079"/>
                    </a:lnTo>
                    <a:lnTo>
                      <a:pt x="38918" y="23037"/>
                    </a:lnTo>
                    <a:lnTo>
                      <a:pt x="38981" y="22954"/>
                    </a:lnTo>
                    <a:lnTo>
                      <a:pt x="39106" y="22975"/>
                    </a:lnTo>
                    <a:lnTo>
                      <a:pt x="39211" y="22954"/>
                    </a:lnTo>
                    <a:lnTo>
                      <a:pt x="39295" y="22828"/>
                    </a:lnTo>
                    <a:lnTo>
                      <a:pt x="39211" y="22765"/>
                    </a:lnTo>
                    <a:lnTo>
                      <a:pt x="39211" y="22682"/>
                    </a:lnTo>
                    <a:lnTo>
                      <a:pt x="39127" y="22765"/>
                    </a:lnTo>
                    <a:lnTo>
                      <a:pt x="39085" y="22765"/>
                    </a:lnTo>
                    <a:lnTo>
                      <a:pt x="39044" y="22682"/>
                    </a:lnTo>
                    <a:lnTo>
                      <a:pt x="38981" y="22619"/>
                    </a:lnTo>
                    <a:lnTo>
                      <a:pt x="39044" y="22577"/>
                    </a:lnTo>
                    <a:lnTo>
                      <a:pt x="39106" y="22640"/>
                    </a:lnTo>
                    <a:lnTo>
                      <a:pt x="39148" y="22577"/>
                    </a:lnTo>
                    <a:lnTo>
                      <a:pt x="39148" y="22452"/>
                    </a:lnTo>
                    <a:lnTo>
                      <a:pt x="39044" y="22347"/>
                    </a:lnTo>
                    <a:lnTo>
                      <a:pt x="39023" y="22242"/>
                    </a:lnTo>
                    <a:lnTo>
                      <a:pt x="39106" y="22200"/>
                    </a:lnTo>
                    <a:lnTo>
                      <a:pt x="39106" y="22096"/>
                    </a:lnTo>
                    <a:lnTo>
                      <a:pt x="39023" y="22096"/>
                    </a:lnTo>
                    <a:lnTo>
                      <a:pt x="39044" y="22033"/>
                    </a:lnTo>
                    <a:lnTo>
                      <a:pt x="39085" y="21928"/>
                    </a:lnTo>
                    <a:lnTo>
                      <a:pt x="39002" y="21928"/>
                    </a:lnTo>
                    <a:lnTo>
                      <a:pt x="38918" y="21907"/>
                    </a:lnTo>
                    <a:lnTo>
                      <a:pt x="38918" y="21887"/>
                    </a:lnTo>
                    <a:lnTo>
                      <a:pt x="38981" y="21887"/>
                    </a:lnTo>
                    <a:lnTo>
                      <a:pt x="39044" y="21803"/>
                    </a:lnTo>
                    <a:lnTo>
                      <a:pt x="38981" y="21740"/>
                    </a:lnTo>
                    <a:lnTo>
                      <a:pt x="38981" y="21677"/>
                    </a:lnTo>
                    <a:lnTo>
                      <a:pt x="39044" y="21615"/>
                    </a:lnTo>
                    <a:lnTo>
                      <a:pt x="39023" y="21573"/>
                    </a:lnTo>
                    <a:lnTo>
                      <a:pt x="38918" y="21615"/>
                    </a:lnTo>
                    <a:lnTo>
                      <a:pt x="38918" y="21615"/>
                    </a:lnTo>
                    <a:lnTo>
                      <a:pt x="39023" y="21531"/>
                    </a:lnTo>
                    <a:lnTo>
                      <a:pt x="38981" y="21489"/>
                    </a:lnTo>
                    <a:lnTo>
                      <a:pt x="38876" y="21510"/>
                    </a:lnTo>
                    <a:lnTo>
                      <a:pt x="38772" y="21635"/>
                    </a:lnTo>
                    <a:lnTo>
                      <a:pt x="38792" y="21719"/>
                    </a:lnTo>
                    <a:lnTo>
                      <a:pt x="38730" y="21824"/>
                    </a:lnTo>
                    <a:lnTo>
                      <a:pt x="38604" y="21949"/>
                    </a:lnTo>
                    <a:lnTo>
                      <a:pt x="38604" y="22033"/>
                    </a:lnTo>
                    <a:lnTo>
                      <a:pt x="38520" y="22096"/>
                    </a:lnTo>
                    <a:lnTo>
                      <a:pt x="38520" y="22200"/>
                    </a:lnTo>
                    <a:lnTo>
                      <a:pt x="38458" y="22117"/>
                    </a:lnTo>
                    <a:lnTo>
                      <a:pt x="38395" y="22138"/>
                    </a:lnTo>
                    <a:lnTo>
                      <a:pt x="38311" y="22326"/>
                    </a:lnTo>
                    <a:lnTo>
                      <a:pt x="38311" y="22410"/>
                    </a:lnTo>
                    <a:lnTo>
                      <a:pt x="38416" y="22410"/>
                    </a:lnTo>
                    <a:lnTo>
                      <a:pt x="38479" y="22472"/>
                    </a:lnTo>
                    <a:lnTo>
                      <a:pt x="38479" y="22556"/>
                    </a:lnTo>
                    <a:lnTo>
                      <a:pt x="38374" y="22452"/>
                    </a:lnTo>
                    <a:lnTo>
                      <a:pt x="38311" y="22452"/>
                    </a:lnTo>
                    <a:lnTo>
                      <a:pt x="38290" y="22535"/>
                    </a:lnTo>
                    <a:lnTo>
                      <a:pt x="38207" y="22640"/>
                    </a:lnTo>
                    <a:lnTo>
                      <a:pt x="38144" y="22682"/>
                    </a:lnTo>
                    <a:lnTo>
                      <a:pt x="38102" y="22849"/>
                    </a:lnTo>
                    <a:lnTo>
                      <a:pt x="37997" y="22870"/>
                    </a:lnTo>
                    <a:lnTo>
                      <a:pt x="37935" y="22975"/>
                    </a:lnTo>
                    <a:lnTo>
                      <a:pt x="37935" y="23037"/>
                    </a:lnTo>
                    <a:lnTo>
                      <a:pt x="37872" y="23037"/>
                    </a:lnTo>
                    <a:lnTo>
                      <a:pt x="37872" y="23205"/>
                    </a:lnTo>
                    <a:lnTo>
                      <a:pt x="37788" y="23393"/>
                    </a:lnTo>
                    <a:lnTo>
                      <a:pt x="37788" y="23393"/>
                    </a:lnTo>
                    <a:lnTo>
                      <a:pt x="37830" y="23268"/>
                    </a:lnTo>
                    <a:lnTo>
                      <a:pt x="37788" y="23100"/>
                    </a:lnTo>
                    <a:lnTo>
                      <a:pt x="37725" y="23037"/>
                    </a:lnTo>
                    <a:lnTo>
                      <a:pt x="37558" y="23142"/>
                    </a:lnTo>
                    <a:lnTo>
                      <a:pt x="37474" y="23247"/>
                    </a:lnTo>
                    <a:lnTo>
                      <a:pt x="37453" y="23351"/>
                    </a:lnTo>
                    <a:lnTo>
                      <a:pt x="37349" y="23372"/>
                    </a:lnTo>
                    <a:lnTo>
                      <a:pt x="37307" y="23414"/>
                    </a:lnTo>
                    <a:lnTo>
                      <a:pt x="37265" y="23372"/>
                    </a:lnTo>
                    <a:lnTo>
                      <a:pt x="37202" y="23372"/>
                    </a:lnTo>
                    <a:lnTo>
                      <a:pt x="37098" y="23456"/>
                    </a:lnTo>
                    <a:lnTo>
                      <a:pt x="36993" y="23456"/>
                    </a:lnTo>
                    <a:lnTo>
                      <a:pt x="36847" y="23560"/>
                    </a:lnTo>
                    <a:lnTo>
                      <a:pt x="36826" y="23686"/>
                    </a:lnTo>
                    <a:lnTo>
                      <a:pt x="36700" y="23832"/>
                    </a:lnTo>
                    <a:lnTo>
                      <a:pt x="36742" y="23728"/>
                    </a:lnTo>
                    <a:lnTo>
                      <a:pt x="36742" y="23623"/>
                    </a:lnTo>
                    <a:lnTo>
                      <a:pt x="36784" y="23581"/>
                    </a:lnTo>
                    <a:lnTo>
                      <a:pt x="36784" y="23351"/>
                    </a:lnTo>
                    <a:lnTo>
                      <a:pt x="36805" y="23247"/>
                    </a:lnTo>
                    <a:lnTo>
                      <a:pt x="36784" y="23247"/>
                    </a:lnTo>
                    <a:lnTo>
                      <a:pt x="36365" y="23456"/>
                    </a:lnTo>
                    <a:lnTo>
                      <a:pt x="36198" y="23770"/>
                    </a:lnTo>
                    <a:lnTo>
                      <a:pt x="36072" y="23812"/>
                    </a:lnTo>
                    <a:lnTo>
                      <a:pt x="36156" y="23707"/>
                    </a:lnTo>
                    <a:lnTo>
                      <a:pt x="36177" y="23581"/>
                    </a:lnTo>
                    <a:lnTo>
                      <a:pt x="36303" y="23393"/>
                    </a:lnTo>
                    <a:lnTo>
                      <a:pt x="36303" y="23268"/>
                    </a:lnTo>
                    <a:lnTo>
                      <a:pt x="36323" y="23142"/>
                    </a:lnTo>
                    <a:lnTo>
                      <a:pt x="36282" y="23037"/>
                    </a:lnTo>
                    <a:lnTo>
                      <a:pt x="36177" y="22933"/>
                    </a:lnTo>
                    <a:lnTo>
                      <a:pt x="36072" y="22933"/>
                    </a:lnTo>
                    <a:lnTo>
                      <a:pt x="36093" y="23058"/>
                    </a:lnTo>
                    <a:lnTo>
                      <a:pt x="36072" y="23058"/>
                    </a:lnTo>
                    <a:lnTo>
                      <a:pt x="35968" y="22975"/>
                    </a:lnTo>
                    <a:lnTo>
                      <a:pt x="35842" y="22765"/>
                    </a:lnTo>
                    <a:lnTo>
                      <a:pt x="36051" y="22870"/>
                    </a:lnTo>
                    <a:lnTo>
                      <a:pt x="36093" y="22849"/>
                    </a:lnTo>
                    <a:lnTo>
                      <a:pt x="35989" y="22807"/>
                    </a:lnTo>
                    <a:lnTo>
                      <a:pt x="35863" y="22598"/>
                    </a:lnTo>
                    <a:lnTo>
                      <a:pt x="35842" y="22577"/>
                    </a:lnTo>
                    <a:lnTo>
                      <a:pt x="35968" y="22431"/>
                    </a:lnTo>
                    <a:lnTo>
                      <a:pt x="35989" y="22347"/>
                    </a:lnTo>
                    <a:lnTo>
                      <a:pt x="36093" y="22179"/>
                    </a:lnTo>
                    <a:lnTo>
                      <a:pt x="36093" y="21970"/>
                    </a:lnTo>
                    <a:lnTo>
                      <a:pt x="35947" y="21845"/>
                    </a:lnTo>
                    <a:lnTo>
                      <a:pt x="35738" y="21803"/>
                    </a:lnTo>
                    <a:lnTo>
                      <a:pt x="35466" y="21656"/>
                    </a:lnTo>
                    <a:lnTo>
                      <a:pt x="35466" y="21656"/>
                    </a:lnTo>
                    <a:lnTo>
                      <a:pt x="35759" y="21761"/>
                    </a:lnTo>
                    <a:lnTo>
                      <a:pt x="36010" y="21803"/>
                    </a:lnTo>
                    <a:lnTo>
                      <a:pt x="36051" y="21615"/>
                    </a:lnTo>
                    <a:lnTo>
                      <a:pt x="36093" y="21531"/>
                    </a:lnTo>
                    <a:lnTo>
                      <a:pt x="36114" y="21698"/>
                    </a:lnTo>
                    <a:lnTo>
                      <a:pt x="36177" y="21594"/>
                    </a:lnTo>
                    <a:lnTo>
                      <a:pt x="36093" y="21363"/>
                    </a:lnTo>
                    <a:lnTo>
                      <a:pt x="36198" y="21196"/>
                    </a:lnTo>
                    <a:lnTo>
                      <a:pt x="36365" y="21175"/>
                    </a:lnTo>
                    <a:lnTo>
                      <a:pt x="36386" y="20987"/>
                    </a:lnTo>
                    <a:lnTo>
                      <a:pt x="36386" y="20778"/>
                    </a:lnTo>
                    <a:lnTo>
                      <a:pt x="36303" y="20778"/>
                    </a:lnTo>
                    <a:lnTo>
                      <a:pt x="36282" y="20966"/>
                    </a:lnTo>
                    <a:lnTo>
                      <a:pt x="36156" y="21071"/>
                    </a:lnTo>
                    <a:lnTo>
                      <a:pt x="36093" y="20987"/>
                    </a:lnTo>
                    <a:lnTo>
                      <a:pt x="36114" y="20778"/>
                    </a:lnTo>
                    <a:lnTo>
                      <a:pt x="35968" y="20715"/>
                    </a:lnTo>
                    <a:lnTo>
                      <a:pt x="35842" y="20778"/>
                    </a:lnTo>
                    <a:lnTo>
                      <a:pt x="35779" y="20715"/>
                    </a:lnTo>
                    <a:lnTo>
                      <a:pt x="35696" y="20757"/>
                    </a:lnTo>
                    <a:lnTo>
                      <a:pt x="35528" y="20589"/>
                    </a:lnTo>
                    <a:lnTo>
                      <a:pt x="35424" y="20652"/>
                    </a:lnTo>
                    <a:lnTo>
                      <a:pt x="35424" y="20547"/>
                    </a:lnTo>
                    <a:lnTo>
                      <a:pt x="35319" y="20652"/>
                    </a:lnTo>
                    <a:lnTo>
                      <a:pt x="35319" y="20547"/>
                    </a:lnTo>
                    <a:lnTo>
                      <a:pt x="35173" y="20401"/>
                    </a:lnTo>
                    <a:lnTo>
                      <a:pt x="35277" y="20401"/>
                    </a:lnTo>
                    <a:lnTo>
                      <a:pt x="35340" y="20296"/>
                    </a:lnTo>
                    <a:lnTo>
                      <a:pt x="35445" y="20380"/>
                    </a:lnTo>
                    <a:lnTo>
                      <a:pt x="35466" y="20296"/>
                    </a:lnTo>
                    <a:lnTo>
                      <a:pt x="35361" y="20171"/>
                    </a:lnTo>
                    <a:lnTo>
                      <a:pt x="35277" y="20255"/>
                    </a:lnTo>
                    <a:lnTo>
                      <a:pt x="35173" y="20171"/>
                    </a:lnTo>
                    <a:lnTo>
                      <a:pt x="35277" y="20150"/>
                    </a:lnTo>
                    <a:lnTo>
                      <a:pt x="35235" y="20024"/>
                    </a:lnTo>
                    <a:lnTo>
                      <a:pt x="35110" y="19920"/>
                    </a:lnTo>
                    <a:lnTo>
                      <a:pt x="35026" y="19962"/>
                    </a:lnTo>
                    <a:lnTo>
                      <a:pt x="35026" y="19878"/>
                    </a:lnTo>
                    <a:lnTo>
                      <a:pt x="35110" y="19773"/>
                    </a:lnTo>
                    <a:lnTo>
                      <a:pt x="35110" y="19606"/>
                    </a:lnTo>
                    <a:lnTo>
                      <a:pt x="35005" y="19606"/>
                    </a:lnTo>
                    <a:lnTo>
                      <a:pt x="34859" y="19501"/>
                    </a:lnTo>
                    <a:lnTo>
                      <a:pt x="34859" y="19397"/>
                    </a:lnTo>
                    <a:lnTo>
                      <a:pt x="34650" y="19229"/>
                    </a:lnTo>
                    <a:lnTo>
                      <a:pt x="34503" y="19313"/>
                    </a:lnTo>
                    <a:lnTo>
                      <a:pt x="34398" y="19313"/>
                    </a:lnTo>
                    <a:lnTo>
                      <a:pt x="34336" y="19397"/>
                    </a:lnTo>
                    <a:lnTo>
                      <a:pt x="34210" y="19334"/>
                    </a:lnTo>
                    <a:lnTo>
                      <a:pt x="34210" y="19480"/>
                    </a:lnTo>
                    <a:lnTo>
                      <a:pt x="34126" y="19376"/>
                    </a:lnTo>
                    <a:lnTo>
                      <a:pt x="34043" y="19376"/>
                    </a:lnTo>
                    <a:lnTo>
                      <a:pt x="34001" y="19292"/>
                    </a:lnTo>
                    <a:lnTo>
                      <a:pt x="33896" y="19292"/>
                    </a:lnTo>
                    <a:lnTo>
                      <a:pt x="33729" y="19397"/>
                    </a:lnTo>
                    <a:lnTo>
                      <a:pt x="33562" y="19397"/>
                    </a:lnTo>
                    <a:lnTo>
                      <a:pt x="33708" y="19334"/>
                    </a:lnTo>
                    <a:lnTo>
                      <a:pt x="33729" y="19229"/>
                    </a:lnTo>
                    <a:lnTo>
                      <a:pt x="33603" y="19229"/>
                    </a:lnTo>
                    <a:lnTo>
                      <a:pt x="33352" y="19104"/>
                    </a:lnTo>
                    <a:lnTo>
                      <a:pt x="33164" y="18999"/>
                    </a:lnTo>
                    <a:lnTo>
                      <a:pt x="32976" y="18999"/>
                    </a:lnTo>
                    <a:lnTo>
                      <a:pt x="32913" y="18957"/>
                    </a:lnTo>
                    <a:lnTo>
                      <a:pt x="32829" y="18978"/>
                    </a:lnTo>
                    <a:lnTo>
                      <a:pt x="32746" y="18978"/>
                    </a:lnTo>
                    <a:lnTo>
                      <a:pt x="32662" y="19062"/>
                    </a:lnTo>
                    <a:lnTo>
                      <a:pt x="32662" y="19125"/>
                    </a:lnTo>
                    <a:lnTo>
                      <a:pt x="32578" y="19125"/>
                    </a:lnTo>
                    <a:lnTo>
                      <a:pt x="32536" y="19104"/>
                    </a:lnTo>
                    <a:lnTo>
                      <a:pt x="32453" y="19166"/>
                    </a:lnTo>
                    <a:lnTo>
                      <a:pt x="32453" y="19313"/>
                    </a:lnTo>
                    <a:lnTo>
                      <a:pt x="32369" y="19480"/>
                    </a:lnTo>
                    <a:lnTo>
                      <a:pt x="32369" y="19690"/>
                    </a:lnTo>
                    <a:lnTo>
                      <a:pt x="32453" y="19794"/>
                    </a:lnTo>
                    <a:lnTo>
                      <a:pt x="32515" y="19794"/>
                    </a:lnTo>
                    <a:lnTo>
                      <a:pt x="32515" y="19836"/>
                    </a:lnTo>
                    <a:lnTo>
                      <a:pt x="32557" y="19857"/>
                    </a:lnTo>
                    <a:lnTo>
                      <a:pt x="32557" y="20003"/>
                    </a:lnTo>
                    <a:lnTo>
                      <a:pt x="32515" y="20045"/>
                    </a:lnTo>
                    <a:lnTo>
                      <a:pt x="32432" y="20045"/>
                    </a:lnTo>
                    <a:lnTo>
                      <a:pt x="32411" y="20171"/>
                    </a:lnTo>
                    <a:lnTo>
                      <a:pt x="32243" y="20380"/>
                    </a:lnTo>
                    <a:lnTo>
                      <a:pt x="32013" y="20568"/>
                    </a:lnTo>
                    <a:lnTo>
                      <a:pt x="32013" y="20652"/>
                    </a:lnTo>
                    <a:lnTo>
                      <a:pt x="32055" y="20673"/>
                    </a:lnTo>
                    <a:lnTo>
                      <a:pt x="32243" y="20652"/>
                    </a:lnTo>
                    <a:lnTo>
                      <a:pt x="32327" y="20652"/>
                    </a:lnTo>
                    <a:lnTo>
                      <a:pt x="32243" y="20694"/>
                    </a:lnTo>
                    <a:lnTo>
                      <a:pt x="32202" y="20861"/>
                    </a:lnTo>
                    <a:lnTo>
                      <a:pt x="32202" y="20903"/>
                    </a:lnTo>
                    <a:lnTo>
                      <a:pt x="32327" y="20945"/>
                    </a:lnTo>
                    <a:lnTo>
                      <a:pt x="32222" y="20966"/>
                    </a:lnTo>
                    <a:lnTo>
                      <a:pt x="32139" y="21050"/>
                    </a:lnTo>
                    <a:lnTo>
                      <a:pt x="32160" y="21112"/>
                    </a:lnTo>
                    <a:lnTo>
                      <a:pt x="32222" y="21175"/>
                    </a:lnTo>
                    <a:lnTo>
                      <a:pt x="32118" y="21301"/>
                    </a:lnTo>
                    <a:lnTo>
                      <a:pt x="32118" y="21363"/>
                    </a:lnTo>
                    <a:lnTo>
                      <a:pt x="32264" y="21363"/>
                    </a:lnTo>
                    <a:lnTo>
                      <a:pt x="32306" y="21426"/>
                    </a:lnTo>
                    <a:lnTo>
                      <a:pt x="32160" y="21635"/>
                    </a:lnTo>
                    <a:lnTo>
                      <a:pt x="32034" y="21698"/>
                    </a:lnTo>
                    <a:lnTo>
                      <a:pt x="32034" y="21824"/>
                    </a:lnTo>
                    <a:lnTo>
                      <a:pt x="32097" y="21887"/>
                    </a:lnTo>
                    <a:lnTo>
                      <a:pt x="32013" y="21845"/>
                    </a:lnTo>
                    <a:lnTo>
                      <a:pt x="31930" y="21719"/>
                    </a:lnTo>
                    <a:lnTo>
                      <a:pt x="31888" y="21719"/>
                    </a:lnTo>
                    <a:lnTo>
                      <a:pt x="31741" y="21887"/>
                    </a:lnTo>
                    <a:lnTo>
                      <a:pt x="31741" y="21928"/>
                    </a:lnTo>
                    <a:lnTo>
                      <a:pt x="31804" y="21949"/>
                    </a:lnTo>
                    <a:lnTo>
                      <a:pt x="31804" y="22033"/>
                    </a:lnTo>
                    <a:lnTo>
                      <a:pt x="31720" y="22117"/>
                    </a:lnTo>
                    <a:lnTo>
                      <a:pt x="31616" y="22117"/>
                    </a:lnTo>
                    <a:lnTo>
                      <a:pt x="31302" y="22431"/>
                    </a:lnTo>
                    <a:lnTo>
                      <a:pt x="31197" y="22472"/>
                    </a:lnTo>
                    <a:lnTo>
                      <a:pt x="31113" y="22724"/>
                    </a:lnTo>
                    <a:lnTo>
                      <a:pt x="31155" y="22786"/>
                    </a:lnTo>
                    <a:lnTo>
                      <a:pt x="31260" y="22828"/>
                    </a:lnTo>
                    <a:lnTo>
                      <a:pt x="31281" y="22954"/>
                    </a:lnTo>
                    <a:lnTo>
                      <a:pt x="31406" y="23037"/>
                    </a:lnTo>
                    <a:lnTo>
                      <a:pt x="31595" y="23288"/>
                    </a:lnTo>
                    <a:lnTo>
                      <a:pt x="31616" y="23602"/>
                    </a:lnTo>
                    <a:lnTo>
                      <a:pt x="31595" y="23937"/>
                    </a:lnTo>
                    <a:lnTo>
                      <a:pt x="31678" y="24125"/>
                    </a:lnTo>
                    <a:lnTo>
                      <a:pt x="31637" y="24251"/>
                    </a:lnTo>
                    <a:lnTo>
                      <a:pt x="31637" y="24460"/>
                    </a:lnTo>
                    <a:lnTo>
                      <a:pt x="31595" y="24523"/>
                    </a:lnTo>
                    <a:lnTo>
                      <a:pt x="31490" y="24816"/>
                    </a:lnTo>
                    <a:lnTo>
                      <a:pt x="31427" y="24962"/>
                    </a:lnTo>
                    <a:lnTo>
                      <a:pt x="31490" y="24962"/>
                    </a:lnTo>
                    <a:lnTo>
                      <a:pt x="31511" y="24858"/>
                    </a:lnTo>
                    <a:lnTo>
                      <a:pt x="31595" y="24816"/>
                    </a:lnTo>
                    <a:lnTo>
                      <a:pt x="31595" y="24962"/>
                    </a:lnTo>
                    <a:lnTo>
                      <a:pt x="31699" y="25088"/>
                    </a:lnTo>
                    <a:lnTo>
                      <a:pt x="31616" y="25192"/>
                    </a:lnTo>
                    <a:lnTo>
                      <a:pt x="31511" y="25192"/>
                    </a:lnTo>
                    <a:lnTo>
                      <a:pt x="31469" y="25151"/>
                    </a:lnTo>
                    <a:lnTo>
                      <a:pt x="31385" y="25151"/>
                    </a:lnTo>
                    <a:lnTo>
                      <a:pt x="31218" y="25402"/>
                    </a:lnTo>
                    <a:lnTo>
                      <a:pt x="31093" y="25465"/>
                    </a:lnTo>
                    <a:lnTo>
                      <a:pt x="31072" y="25569"/>
                    </a:lnTo>
                    <a:lnTo>
                      <a:pt x="30800" y="25674"/>
                    </a:lnTo>
                    <a:lnTo>
                      <a:pt x="30737" y="25757"/>
                    </a:lnTo>
                    <a:lnTo>
                      <a:pt x="30737" y="25799"/>
                    </a:lnTo>
                    <a:lnTo>
                      <a:pt x="30360" y="25925"/>
                    </a:lnTo>
                    <a:lnTo>
                      <a:pt x="30130" y="26029"/>
                    </a:lnTo>
                    <a:lnTo>
                      <a:pt x="30067" y="26092"/>
                    </a:lnTo>
                    <a:lnTo>
                      <a:pt x="29942" y="26092"/>
                    </a:lnTo>
                    <a:lnTo>
                      <a:pt x="29837" y="26176"/>
                    </a:lnTo>
                    <a:lnTo>
                      <a:pt x="29607" y="26197"/>
                    </a:lnTo>
                    <a:lnTo>
                      <a:pt x="29440" y="26281"/>
                    </a:lnTo>
                    <a:lnTo>
                      <a:pt x="29481" y="26322"/>
                    </a:lnTo>
                    <a:lnTo>
                      <a:pt x="29481" y="26427"/>
                    </a:lnTo>
                    <a:lnTo>
                      <a:pt x="29523" y="26511"/>
                    </a:lnTo>
                    <a:lnTo>
                      <a:pt x="29523" y="26615"/>
                    </a:lnTo>
                    <a:lnTo>
                      <a:pt x="29586" y="26699"/>
                    </a:lnTo>
                    <a:lnTo>
                      <a:pt x="29523" y="26720"/>
                    </a:lnTo>
                    <a:lnTo>
                      <a:pt x="29544" y="26804"/>
                    </a:lnTo>
                    <a:lnTo>
                      <a:pt x="29607" y="26825"/>
                    </a:lnTo>
                    <a:lnTo>
                      <a:pt x="29523" y="26866"/>
                    </a:lnTo>
                    <a:lnTo>
                      <a:pt x="29586" y="26971"/>
                    </a:lnTo>
                    <a:lnTo>
                      <a:pt x="29523" y="27013"/>
                    </a:lnTo>
                    <a:lnTo>
                      <a:pt x="29544" y="27117"/>
                    </a:lnTo>
                    <a:lnTo>
                      <a:pt x="29502" y="27159"/>
                    </a:lnTo>
                    <a:lnTo>
                      <a:pt x="29481" y="27348"/>
                    </a:lnTo>
                    <a:lnTo>
                      <a:pt x="29502" y="27452"/>
                    </a:lnTo>
                    <a:lnTo>
                      <a:pt x="29419" y="27745"/>
                    </a:lnTo>
                    <a:lnTo>
                      <a:pt x="29440" y="27808"/>
                    </a:lnTo>
                    <a:lnTo>
                      <a:pt x="29502" y="27850"/>
                    </a:lnTo>
                    <a:lnTo>
                      <a:pt x="29502" y="27913"/>
                    </a:lnTo>
                    <a:lnTo>
                      <a:pt x="29544" y="27975"/>
                    </a:lnTo>
                    <a:lnTo>
                      <a:pt x="29440" y="28101"/>
                    </a:lnTo>
                    <a:lnTo>
                      <a:pt x="29440" y="28226"/>
                    </a:lnTo>
                    <a:lnTo>
                      <a:pt x="29523" y="28268"/>
                    </a:lnTo>
                    <a:lnTo>
                      <a:pt x="29544" y="28436"/>
                    </a:lnTo>
                    <a:lnTo>
                      <a:pt x="29607" y="28498"/>
                    </a:lnTo>
                    <a:lnTo>
                      <a:pt x="29481" y="28624"/>
                    </a:lnTo>
                    <a:lnTo>
                      <a:pt x="29419" y="28791"/>
                    </a:lnTo>
                    <a:lnTo>
                      <a:pt x="29377" y="28812"/>
                    </a:lnTo>
                    <a:lnTo>
                      <a:pt x="29314" y="28791"/>
                    </a:lnTo>
                    <a:lnTo>
                      <a:pt x="29314" y="28896"/>
                    </a:lnTo>
                    <a:lnTo>
                      <a:pt x="29377" y="28959"/>
                    </a:lnTo>
                    <a:lnTo>
                      <a:pt x="29314" y="29042"/>
                    </a:lnTo>
                    <a:lnTo>
                      <a:pt x="29293" y="29231"/>
                    </a:lnTo>
                    <a:lnTo>
                      <a:pt x="29314" y="29356"/>
                    </a:lnTo>
                    <a:lnTo>
                      <a:pt x="29419" y="29482"/>
                    </a:lnTo>
                    <a:lnTo>
                      <a:pt x="29523" y="29545"/>
                    </a:lnTo>
                    <a:lnTo>
                      <a:pt x="29335" y="29524"/>
                    </a:lnTo>
                    <a:lnTo>
                      <a:pt x="29209" y="29419"/>
                    </a:lnTo>
                    <a:lnTo>
                      <a:pt x="29230" y="29252"/>
                    </a:lnTo>
                    <a:lnTo>
                      <a:pt x="29189" y="29042"/>
                    </a:lnTo>
                    <a:lnTo>
                      <a:pt x="29105" y="29022"/>
                    </a:lnTo>
                    <a:lnTo>
                      <a:pt x="29084" y="28959"/>
                    </a:lnTo>
                    <a:lnTo>
                      <a:pt x="29105" y="28854"/>
                    </a:lnTo>
                    <a:lnTo>
                      <a:pt x="29063" y="28854"/>
                    </a:lnTo>
                    <a:lnTo>
                      <a:pt x="28875" y="29105"/>
                    </a:lnTo>
                    <a:lnTo>
                      <a:pt x="28875" y="29210"/>
                    </a:lnTo>
                    <a:lnTo>
                      <a:pt x="28854" y="29314"/>
                    </a:lnTo>
                    <a:lnTo>
                      <a:pt x="28749" y="29314"/>
                    </a:lnTo>
                    <a:lnTo>
                      <a:pt x="28644" y="29210"/>
                    </a:lnTo>
                    <a:lnTo>
                      <a:pt x="28477" y="29147"/>
                    </a:lnTo>
                    <a:lnTo>
                      <a:pt x="28352" y="29252"/>
                    </a:lnTo>
                    <a:lnTo>
                      <a:pt x="28184" y="29335"/>
                    </a:lnTo>
                    <a:lnTo>
                      <a:pt x="28184" y="29335"/>
                    </a:lnTo>
                    <a:lnTo>
                      <a:pt x="28393" y="29147"/>
                    </a:lnTo>
                    <a:lnTo>
                      <a:pt x="28456" y="29001"/>
                    </a:lnTo>
                    <a:lnTo>
                      <a:pt x="28435" y="28917"/>
                    </a:lnTo>
                    <a:lnTo>
                      <a:pt x="28393" y="28729"/>
                    </a:lnTo>
                    <a:lnTo>
                      <a:pt x="28331" y="28624"/>
                    </a:lnTo>
                    <a:lnTo>
                      <a:pt x="28289" y="28540"/>
                    </a:lnTo>
                    <a:lnTo>
                      <a:pt x="28268" y="28540"/>
                    </a:lnTo>
                    <a:lnTo>
                      <a:pt x="28142" y="28478"/>
                    </a:lnTo>
                    <a:lnTo>
                      <a:pt x="28038" y="28415"/>
                    </a:lnTo>
                    <a:lnTo>
                      <a:pt x="28038" y="28331"/>
                    </a:lnTo>
                    <a:lnTo>
                      <a:pt x="28017" y="28289"/>
                    </a:lnTo>
                    <a:lnTo>
                      <a:pt x="28038" y="28185"/>
                    </a:lnTo>
                    <a:lnTo>
                      <a:pt x="27954" y="28080"/>
                    </a:lnTo>
                    <a:lnTo>
                      <a:pt x="27870" y="28017"/>
                    </a:lnTo>
                    <a:lnTo>
                      <a:pt x="27870" y="27892"/>
                    </a:lnTo>
                    <a:lnTo>
                      <a:pt x="27766" y="27808"/>
                    </a:lnTo>
                    <a:lnTo>
                      <a:pt x="27724" y="27703"/>
                    </a:lnTo>
                    <a:lnTo>
                      <a:pt x="27766" y="27473"/>
                    </a:lnTo>
                    <a:lnTo>
                      <a:pt x="27870" y="27369"/>
                    </a:lnTo>
                    <a:lnTo>
                      <a:pt x="27933" y="27222"/>
                    </a:lnTo>
                    <a:lnTo>
                      <a:pt x="27933" y="27117"/>
                    </a:lnTo>
                    <a:lnTo>
                      <a:pt x="28080" y="26866"/>
                    </a:lnTo>
                    <a:lnTo>
                      <a:pt x="28080" y="26615"/>
                    </a:lnTo>
                    <a:lnTo>
                      <a:pt x="28059" y="26594"/>
                    </a:lnTo>
                    <a:lnTo>
                      <a:pt x="28038" y="26448"/>
                    </a:lnTo>
                    <a:lnTo>
                      <a:pt x="28121" y="26301"/>
                    </a:lnTo>
                    <a:lnTo>
                      <a:pt x="28184" y="26197"/>
                    </a:lnTo>
                    <a:lnTo>
                      <a:pt x="28184" y="26092"/>
                    </a:lnTo>
                    <a:lnTo>
                      <a:pt x="28352" y="25799"/>
                    </a:lnTo>
                    <a:lnTo>
                      <a:pt x="28331" y="25611"/>
                    </a:lnTo>
                    <a:lnTo>
                      <a:pt x="28268" y="25611"/>
                    </a:lnTo>
                    <a:lnTo>
                      <a:pt x="28247" y="25653"/>
                    </a:lnTo>
                    <a:lnTo>
                      <a:pt x="28247" y="25590"/>
                    </a:lnTo>
                    <a:lnTo>
                      <a:pt x="28163" y="25590"/>
                    </a:lnTo>
                    <a:lnTo>
                      <a:pt x="28038" y="25653"/>
                    </a:lnTo>
                    <a:lnTo>
                      <a:pt x="27849" y="25611"/>
                    </a:lnTo>
                    <a:lnTo>
                      <a:pt x="27661" y="25569"/>
                    </a:lnTo>
                    <a:lnTo>
                      <a:pt x="27619" y="25569"/>
                    </a:lnTo>
                    <a:lnTo>
                      <a:pt x="27556" y="25506"/>
                    </a:lnTo>
                    <a:lnTo>
                      <a:pt x="27326" y="25506"/>
                    </a:lnTo>
                    <a:lnTo>
                      <a:pt x="27201" y="25548"/>
                    </a:lnTo>
                    <a:lnTo>
                      <a:pt x="27138" y="25506"/>
                    </a:lnTo>
                    <a:lnTo>
                      <a:pt x="26971" y="25506"/>
                    </a:lnTo>
                    <a:lnTo>
                      <a:pt x="26929" y="25485"/>
                    </a:lnTo>
                    <a:lnTo>
                      <a:pt x="26971" y="25444"/>
                    </a:lnTo>
                    <a:lnTo>
                      <a:pt x="26803" y="25297"/>
                    </a:lnTo>
                    <a:lnTo>
                      <a:pt x="26782" y="25234"/>
                    </a:lnTo>
                    <a:lnTo>
                      <a:pt x="26594" y="25046"/>
                    </a:lnTo>
                    <a:lnTo>
                      <a:pt x="26510" y="25025"/>
                    </a:lnTo>
                    <a:lnTo>
                      <a:pt x="26343" y="24879"/>
                    </a:lnTo>
                    <a:lnTo>
                      <a:pt x="26259" y="24858"/>
                    </a:lnTo>
                    <a:lnTo>
                      <a:pt x="26029" y="24711"/>
                    </a:lnTo>
                    <a:lnTo>
                      <a:pt x="25966" y="24648"/>
                    </a:lnTo>
                    <a:lnTo>
                      <a:pt x="25903" y="24753"/>
                    </a:lnTo>
                    <a:lnTo>
                      <a:pt x="25903" y="24711"/>
                    </a:lnTo>
                    <a:lnTo>
                      <a:pt x="25820" y="24523"/>
                    </a:lnTo>
                    <a:lnTo>
                      <a:pt x="25736" y="24439"/>
                    </a:lnTo>
                    <a:lnTo>
                      <a:pt x="25736" y="24335"/>
                    </a:lnTo>
                    <a:lnTo>
                      <a:pt x="25631" y="24293"/>
                    </a:lnTo>
                    <a:lnTo>
                      <a:pt x="25527" y="24104"/>
                    </a:lnTo>
                    <a:lnTo>
                      <a:pt x="25443" y="24084"/>
                    </a:lnTo>
                    <a:lnTo>
                      <a:pt x="25255" y="23895"/>
                    </a:lnTo>
                    <a:lnTo>
                      <a:pt x="25150" y="23874"/>
                    </a:lnTo>
                    <a:lnTo>
                      <a:pt x="25087" y="23812"/>
                    </a:lnTo>
                    <a:lnTo>
                      <a:pt x="24815" y="23728"/>
                    </a:lnTo>
                    <a:lnTo>
                      <a:pt x="24627" y="23581"/>
                    </a:lnTo>
                    <a:lnTo>
                      <a:pt x="24376" y="23393"/>
                    </a:lnTo>
                    <a:lnTo>
                      <a:pt x="24167" y="23414"/>
                    </a:lnTo>
                    <a:lnTo>
                      <a:pt x="23748" y="23560"/>
                    </a:lnTo>
                    <a:lnTo>
                      <a:pt x="23330" y="23686"/>
                    </a:lnTo>
                    <a:lnTo>
                      <a:pt x="23142" y="23686"/>
                    </a:lnTo>
                    <a:lnTo>
                      <a:pt x="23016" y="23623"/>
                    </a:lnTo>
                    <a:lnTo>
                      <a:pt x="23016" y="23623"/>
                    </a:lnTo>
                    <a:lnTo>
                      <a:pt x="23142" y="23665"/>
                    </a:lnTo>
                    <a:lnTo>
                      <a:pt x="23330" y="23602"/>
                    </a:lnTo>
                    <a:lnTo>
                      <a:pt x="23665" y="23268"/>
                    </a:lnTo>
                    <a:lnTo>
                      <a:pt x="23727" y="23163"/>
                    </a:lnTo>
                    <a:lnTo>
                      <a:pt x="23665" y="22933"/>
                    </a:lnTo>
                    <a:lnTo>
                      <a:pt x="23581" y="22828"/>
                    </a:lnTo>
                    <a:lnTo>
                      <a:pt x="23665" y="22577"/>
                    </a:lnTo>
                    <a:lnTo>
                      <a:pt x="23665" y="22347"/>
                    </a:lnTo>
                    <a:lnTo>
                      <a:pt x="23581" y="22200"/>
                    </a:lnTo>
                    <a:lnTo>
                      <a:pt x="23581" y="22054"/>
                    </a:lnTo>
                    <a:lnTo>
                      <a:pt x="23644" y="21928"/>
                    </a:lnTo>
                    <a:lnTo>
                      <a:pt x="23644" y="21824"/>
                    </a:lnTo>
                    <a:lnTo>
                      <a:pt x="23539" y="21782"/>
                    </a:lnTo>
                    <a:lnTo>
                      <a:pt x="23204" y="21782"/>
                    </a:lnTo>
                    <a:lnTo>
                      <a:pt x="23037" y="22054"/>
                    </a:lnTo>
                    <a:lnTo>
                      <a:pt x="22828" y="22305"/>
                    </a:lnTo>
                    <a:lnTo>
                      <a:pt x="22577" y="22326"/>
                    </a:lnTo>
                    <a:lnTo>
                      <a:pt x="22409" y="22452"/>
                    </a:lnTo>
                    <a:lnTo>
                      <a:pt x="22472" y="22347"/>
                    </a:lnTo>
                    <a:lnTo>
                      <a:pt x="22786" y="22263"/>
                    </a:lnTo>
                    <a:lnTo>
                      <a:pt x="22932" y="22117"/>
                    </a:lnTo>
                    <a:lnTo>
                      <a:pt x="23037" y="21845"/>
                    </a:lnTo>
                    <a:lnTo>
                      <a:pt x="22995" y="21824"/>
                    </a:lnTo>
                    <a:lnTo>
                      <a:pt x="22995" y="21677"/>
                    </a:lnTo>
                    <a:lnTo>
                      <a:pt x="22932" y="21594"/>
                    </a:lnTo>
                    <a:lnTo>
                      <a:pt x="22953" y="21489"/>
                    </a:lnTo>
                    <a:lnTo>
                      <a:pt x="22932" y="21405"/>
                    </a:lnTo>
                    <a:lnTo>
                      <a:pt x="22807" y="21384"/>
                    </a:lnTo>
                    <a:lnTo>
                      <a:pt x="22849" y="21322"/>
                    </a:lnTo>
                    <a:lnTo>
                      <a:pt x="22953" y="21301"/>
                    </a:lnTo>
                    <a:lnTo>
                      <a:pt x="22995" y="21196"/>
                    </a:lnTo>
                    <a:lnTo>
                      <a:pt x="23100" y="21008"/>
                    </a:lnTo>
                    <a:lnTo>
                      <a:pt x="23100" y="20861"/>
                    </a:lnTo>
                    <a:lnTo>
                      <a:pt x="23037" y="20799"/>
                    </a:lnTo>
                    <a:lnTo>
                      <a:pt x="23121" y="20568"/>
                    </a:lnTo>
                    <a:lnTo>
                      <a:pt x="23204" y="20527"/>
                    </a:lnTo>
                    <a:lnTo>
                      <a:pt x="23246" y="20359"/>
                    </a:lnTo>
                    <a:lnTo>
                      <a:pt x="23330" y="20255"/>
                    </a:lnTo>
                    <a:lnTo>
                      <a:pt x="23372" y="20045"/>
                    </a:lnTo>
                    <a:lnTo>
                      <a:pt x="23476" y="19941"/>
                    </a:lnTo>
                    <a:lnTo>
                      <a:pt x="23435" y="19815"/>
                    </a:lnTo>
                    <a:lnTo>
                      <a:pt x="23435" y="19731"/>
                    </a:lnTo>
                    <a:lnTo>
                      <a:pt x="23560" y="19815"/>
                    </a:lnTo>
                    <a:lnTo>
                      <a:pt x="23665" y="19711"/>
                    </a:lnTo>
                    <a:lnTo>
                      <a:pt x="23665" y="19606"/>
                    </a:lnTo>
                    <a:lnTo>
                      <a:pt x="23790" y="19585"/>
                    </a:lnTo>
                    <a:lnTo>
                      <a:pt x="23958" y="19397"/>
                    </a:lnTo>
                    <a:lnTo>
                      <a:pt x="24062" y="19334"/>
                    </a:lnTo>
                    <a:lnTo>
                      <a:pt x="24041" y="19229"/>
                    </a:lnTo>
                    <a:lnTo>
                      <a:pt x="24125" y="19166"/>
                    </a:lnTo>
                    <a:lnTo>
                      <a:pt x="24188" y="19166"/>
                    </a:lnTo>
                    <a:lnTo>
                      <a:pt x="24230" y="19083"/>
                    </a:lnTo>
                    <a:lnTo>
                      <a:pt x="24167" y="18999"/>
                    </a:lnTo>
                    <a:lnTo>
                      <a:pt x="24292" y="18915"/>
                    </a:lnTo>
                    <a:lnTo>
                      <a:pt x="24376" y="18769"/>
                    </a:lnTo>
                    <a:lnTo>
                      <a:pt x="24481" y="18769"/>
                    </a:lnTo>
                    <a:lnTo>
                      <a:pt x="24481" y="18706"/>
                    </a:lnTo>
                    <a:lnTo>
                      <a:pt x="24543" y="18664"/>
                    </a:lnTo>
                    <a:lnTo>
                      <a:pt x="24397" y="18560"/>
                    </a:lnTo>
                    <a:lnTo>
                      <a:pt x="24460" y="18539"/>
                    </a:lnTo>
                    <a:lnTo>
                      <a:pt x="24460" y="18455"/>
                    </a:lnTo>
                    <a:lnTo>
                      <a:pt x="24543" y="18476"/>
                    </a:lnTo>
                    <a:lnTo>
                      <a:pt x="24669" y="18581"/>
                    </a:lnTo>
                    <a:lnTo>
                      <a:pt x="24690" y="18643"/>
                    </a:lnTo>
                    <a:lnTo>
                      <a:pt x="24753" y="18602"/>
                    </a:lnTo>
                    <a:lnTo>
                      <a:pt x="24711" y="18539"/>
                    </a:lnTo>
                    <a:lnTo>
                      <a:pt x="24606" y="18476"/>
                    </a:lnTo>
                    <a:lnTo>
                      <a:pt x="24795" y="18392"/>
                    </a:lnTo>
                    <a:lnTo>
                      <a:pt x="24836" y="18330"/>
                    </a:lnTo>
                    <a:lnTo>
                      <a:pt x="24983" y="18330"/>
                    </a:lnTo>
                    <a:lnTo>
                      <a:pt x="25004" y="18350"/>
                    </a:lnTo>
                    <a:lnTo>
                      <a:pt x="25025" y="18267"/>
                    </a:lnTo>
                    <a:lnTo>
                      <a:pt x="25004" y="18225"/>
                    </a:lnTo>
                    <a:lnTo>
                      <a:pt x="25087" y="18225"/>
                    </a:lnTo>
                    <a:lnTo>
                      <a:pt x="25108" y="18350"/>
                    </a:lnTo>
                    <a:lnTo>
                      <a:pt x="25192" y="18246"/>
                    </a:lnTo>
                    <a:lnTo>
                      <a:pt x="25192" y="18225"/>
                    </a:lnTo>
                    <a:lnTo>
                      <a:pt x="25108" y="18162"/>
                    </a:lnTo>
                    <a:lnTo>
                      <a:pt x="25108" y="18058"/>
                    </a:lnTo>
                    <a:lnTo>
                      <a:pt x="25150" y="18120"/>
                    </a:lnTo>
                    <a:lnTo>
                      <a:pt x="25359" y="18162"/>
                    </a:lnTo>
                    <a:lnTo>
                      <a:pt x="25339" y="18078"/>
                    </a:lnTo>
                    <a:lnTo>
                      <a:pt x="25234" y="18037"/>
                    </a:lnTo>
                    <a:lnTo>
                      <a:pt x="25213" y="17953"/>
                    </a:lnTo>
                    <a:lnTo>
                      <a:pt x="25255" y="17932"/>
                    </a:lnTo>
                    <a:lnTo>
                      <a:pt x="25297" y="17848"/>
                    </a:lnTo>
                    <a:lnTo>
                      <a:pt x="25318" y="18016"/>
                    </a:lnTo>
                    <a:lnTo>
                      <a:pt x="25422" y="17974"/>
                    </a:lnTo>
                    <a:lnTo>
                      <a:pt x="25506" y="18016"/>
                    </a:lnTo>
                    <a:lnTo>
                      <a:pt x="25590" y="17953"/>
                    </a:lnTo>
                    <a:lnTo>
                      <a:pt x="25464" y="17744"/>
                    </a:lnTo>
                    <a:lnTo>
                      <a:pt x="25401" y="17514"/>
                    </a:lnTo>
                    <a:lnTo>
                      <a:pt x="25297" y="17388"/>
                    </a:lnTo>
                    <a:lnTo>
                      <a:pt x="25297" y="17283"/>
                    </a:lnTo>
                    <a:lnTo>
                      <a:pt x="25255" y="17200"/>
                    </a:lnTo>
                    <a:lnTo>
                      <a:pt x="25297" y="17137"/>
                    </a:lnTo>
                    <a:lnTo>
                      <a:pt x="25359" y="17221"/>
                    </a:lnTo>
                    <a:lnTo>
                      <a:pt x="25422" y="17409"/>
                    </a:lnTo>
                    <a:lnTo>
                      <a:pt x="25569" y="17597"/>
                    </a:lnTo>
                    <a:lnTo>
                      <a:pt x="25841" y="17639"/>
                    </a:lnTo>
                    <a:lnTo>
                      <a:pt x="25945" y="17723"/>
                    </a:lnTo>
                    <a:lnTo>
                      <a:pt x="26071" y="17723"/>
                    </a:lnTo>
                    <a:lnTo>
                      <a:pt x="26155" y="17660"/>
                    </a:lnTo>
                    <a:lnTo>
                      <a:pt x="26259" y="17660"/>
                    </a:lnTo>
                    <a:lnTo>
                      <a:pt x="26406" y="17514"/>
                    </a:lnTo>
                    <a:lnTo>
                      <a:pt x="26448" y="17242"/>
                    </a:lnTo>
                    <a:lnTo>
                      <a:pt x="26238" y="16990"/>
                    </a:lnTo>
                    <a:lnTo>
                      <a:pt x="26196" y="16823"/>
                    </a:lnTo>
                    <a:lnTo>
                      <a:pt x="26134" y="16739"/>
                    </a:lnTo>
                    <a:lnTo>
                      <a:pt x="26071" y="16739"/>
                    </a:lnTo>
                    <a:lnTo>
                      <a:pt x="25945" y="16886"/>
                    </a:lnTo>
                    <a:lnTo>
                      <a:pt x="25715" y="16907"/>
                    </a:lnTo>
                    <a:lnTo>
                      <a:pt x="25652" y="16928"/>
                    </a:lnTo>
                    <a:lnTo>
                      <a:pt x="25652" y="16907"/>
                    </a:lnTo>
                    <a:lnTo>
                      <a:pt x="25631" y="16823"/>
                    </a:lnTo>
                    <a:lnTo>
                      <a:pt x="25715" y="16865"/>
                    </a:lnTo>
                    <a:lnTo>
                      <a:pt x="25841" y="16823"/>
                    </a:lnTo>
                    <a:lnTo>
                      <a:pt x="25966" y="16718"/>
                    </a:lnTo>
                    <a:lnTo>
                      <a:pt x="25945" y="16677"/>
                    </a:lnTo>
                    <a:lnTo>
                      <a:pt x="25736" y="16551"/>
                    </a:lnTo>
                    <a:lnTo>
                      <a:pt x="25506" y="16300"/>
                    </a:lnTo>
                    <a:lnTo>
                      <a:pt x="25443" y="16300"/>
                    </a:lnTo>
                    <a:lnTo>
                      <a:pt x="25422" y="16363"/>
                    </a:lnTo>
                    <a:lnTo>
                      <a:pt x="25464" y="16446"/>
                    </a:lnTo>
                    <a:lnTo>
                      <a:pt x="25443" y="16488"/>
                    </a:lnTo>
                    <a:lnTo>
                      <a:pt x="25339" y="16405"/>
                    </a:lnTo>
                    <a:lnTo>
                      <a:pt x="25297" y="16258"/>
                    </a:lnTo>
                    <a:lnTo>
                      <a:pt x="25401" y="16279"/>
                    </a:lnTo>
                    <a:lnTo>
                      <a:pt x="25401" y="16091"/>
                    </a:lnTo>
                    <a:lnTo>
                      <a:pt x="25443" y="16195"/>
                    </a:lnTo>
                    <a:lnTo>
                      <a:pt x="25611" y="16342"/>
                    </a:lnTo>
                    <a:lnTo>
                      <a:pt x="25694" y="16363"/>
                    </a:lnTo>
                    <a:lnTo>
                      <a:pt x="25757" y="16551"/>
                    </a:lnTo>
                    <a:lnTo>
                      <a:pt x="25966" y="16677"/>
                    </a:lnTo>
                    <a:lnTo>
                      <a:pt x="26217" y="16760"/>
                    </a:lnTo>
                    <a:lnTo>
                      <a:pt x="26322" y="16907"/>
                    </a:lnTo>
                    <a:lnTo>
                      <a:pt x="26427" y="16970"/>
                    </a:lnTo>
                    <a:lnTo>
                      <a:pt x="26448" y="17032"/>
                    </a:lnTo>
                    <a:lnTo>
                      <a:pt x="26573" y="17095"/>
                    </a:lnTo>
                    <a:lnTo>
                      <a:pt x="26636" y="17137"/>
                    </a:lnTo>
                    <a:lnTo>
                      <a:pt x="26636" y="17011"/>
                    </a:lnTo>
                    <a:lnTo>
                      <a:pt x="26740" y="16970"/>
                    </a:lnTo>
                    <a:lnTo>
                      <a:pt x="26657" y="16907"/>
                    </a:lnTo>
                    <a:lnTo>
                      <a:pt x="26678" y="16802"/>
                    </a:lnTo>
                    <a:lnTo>
                      <a:pt x="26761" y="16928"/>
                    </a:lnTo>
                    <a:lnTo>
                      <a:pt x="26782" y="17011"/>
                    </a:lnTo>
                    <a:lnTo>
                      <a:pt x="26866" y="17032"/>
                    </a:lnTo>
                    <a:lnTo>
                      <a:pt x="26992" y="16865"/>
                    </a:lnTo>
                    <a:lnTo>
                      <a:pt x="26992" y="16656"/>
                    </a:lnTo>
                    <a:lnTo>
                      <a:pt x="26950" y="16572"/>
                    </a:lnTo>
                    <a:lnTo>
                      <a:pt x="26992" y="16405"/>
                    </a:lnTo>
                    <a:lnTo>
                      <a:pt x="27054" y="16593"/>
                    </a:lnTo>
                    <a:lnTo>
                      <a:pt x="27054" y="16698"/>
                    </a:lnTo>
                    <a:lnTo>
                      <a:pt x="27117" y="16467"/>
                    </a:lnTo>
                    <a:lnTo>
                      <a:pt x="27222" y="16405"/>
                    </a:lnTo>
                    <a:lnTo>
                      <a:pt x="27264" y="16467"/>
                    </a:lnTo>
                    <a:lnTo>
                      <a:pt x="27284" y="16488"/>
                    </a:lnTo>
                    <a:lnTo>
                      <a:pt x="27201" y="16593"/>
                    </a:lnTo>
                    <a:lnTo>
                      <a:pt x="27264" y="16614"/>
                    </a:lnTo>
                    <a:lnTo>
                      <a:pt x="27284" y="16698"/>
                    </a:lnTo>
                    <a:lnTo>
                      <a:pt x="27368" y="16614"/>
                    </a:lnTo>
                    <a:lnTo>
                      <a:pt x="27431" y="16656"/>
                    </a:lnTo>
                    <a:lnTo>
                      <a:pt x="27577" y="16802"/>
                    </a:lnTo>
                    <a:lnTo>
                      <a:pt x="27598" y="16760"/>
                    </a:lnTo>
                    <a:lnTo>
                      <a:pt x="27682" y="16760"/>
                    </a:lnTo>
                    <a:lnTo>
                      <a:pt x="27724" y="16802"/>
                    </a:lnTo>
                    <a:lnTo>
                      <a:pt x="27828" y="16781"/>
                    </a:lnTo>
                    <a:lnTo>
                      <a:pt x="27933" y="16593"/>
                    </a:lnTo>
                    <a:lnTo>
                      <a:pt x="28100" y="16509"/>
                    </a:lnTo>
                    <a:lnTo>
                      <a:pt x="28456" y="16153"/>
                    </a:lnTo>
                    <a:lnTo>
                      <a:pt x="28477" y="16070"/>
                    </a:lnTo>
                    <a:lnTo>
                      <a:pt x="28540" y="16049"/>
                    </a:lnTo>
                    <a:lnTo>
                      <a:pt x="28561" y="16091"/>
                    </a:lnTo>
                    <a:lnTo>
                      <a:pt x="28728" y="15881"/>
                    </a:lnTo>
                    <a:lnTo>
                      <a:pt x="28833" y="15840"/>
                    </a:lnTo>
                    <a:lnTo>
                      <a:pt x="28958" y="15735"/>
                    </a:lnTo>
                    <a:lnTo>
                      <a:pt x="29000" y="15672"/>
                    </a:lnTo>
                    <a:lnTo>
                      <a:pt x="28979" y="15547"/>
                    </a:lnTo>
                    <a:lnTo>
                      <a:pt x="28561" y="15442"/>
                    </a:lnTo>
                    <a:lnTo>
                      <a:pt x="28331" y="15400"/>
                    </a:lnTo>
                    <a:lnTo>
                      <a:pt x="28121" y="15317"/>
                    </a:lnTo>
                    <a:lnTo>
                      <a:pt x="28038" y="15128"/>
                    </a:lnTo>
                    <a:lnTo>
                      <a:pt x="27912" y="14898"/>
                    </a:lnTo>
                    <a:lnTo>
                      <a:pt x="27849" y="14898"/>
                    </a:lnTo>
                    <a:lnTo>
                      <a:pt x="27828" y="14710"/>
                    </a:lnTo>
                    <a:lnTo>
                      <a:pt x="27808" y="14689"/>
                    </a:lnTo>
                    <a:lnTo>
                      <a:pt x="27828" y="14626"/>
                    </a:lnTo>
                    <a:lnTo>
                      <a:pt x="27870" y="14626"/>
                    </a:lnTo>
                    <a:lnTo>
                      <a:pt x="27912" y="14563"/>
                    </a:lnTo>
                    <a:lnTo>
                      <a:pt x="27828" y="14501"/>
                    </a:lnTo>
                    <a:lnTo>
                      <a:pt x="27598" y="14501"/>
                    </a:lnTo>
                    <a:lnTo>
                      <a:pt x="27326" y="14417"/>
                    </a:lnTo>
                    <a:lnTo>
                      <a:pt x="27243" y="14417"/>
                    </a:lnTo>
                    <a:lnTo>
                      <a:pt x="27201" y="14480"/>
                    </a:lnTo>
                    <a:lnTo>
                      <a:pt x="27117" y="14396"/>
                    </a:lnTo>
                    <a:lnTo>
                      <a:pt x="27117" y="14312"/>
                    </a:lnTo>
                    <a:lnTo>
                      <a:pt x="27222" y="14354"/>
                    </a:lnTo>
                    <a:lnTo>
                      <a:pt x="27494" y="14375"/>
                    </a:lnTo>
                    <a:lnTo>
                      <a:pt x="27640" y="14480"/>
                    </a:lnTo>
                    <a:lnTo>
                      <a:pt x="27870" y="14480"/>
                    </a:lnTo>
                    <a:lnTo>
                      <a:pt x="28017" y="14584"/>
                    </a:lnTo>
                    <a:lnTo>
                      <a:pt x="28142" y="14814"/>
                    </a:lnTo>
                    <a:lnTo>
                      <a:pt x="28247" y="14835"/>
                    </a:lnTo>
                    <a:lnTo>
                      <a:pt x="28289" y="14898"/>
                    </a:lnTo>
                    <a:lnTo>
                      <a:pt x="28247" y="14919"/>
                    </a:lnTo>
                    <a:lnTo>
                      <a:pt x="28184" y="14919"/>
                    </a:lnTo>
                    <a:lnTo>
                      <a:pt x="28184" y="14982"/>
                    </a:lnTo>
                    <a:lnTo>
                      <a:pt x="28372" y="15045"/>
                    </a:lnTo>
                    <a:lnTo>
                      <a:pt x="28435" y="15191"/>
                    </a:lnTo>
                    <a:lnTo>
                      <a:pt x="28498" y="15296"/>
                    </a:lnTo>
                    <a:lnTo>
                      <a:pt x="28875" y="15358"/>
                    </a:lnTo>
                    <a:lnTo>
                      <a:pt x="28979" y="15317"/>
                    </a:lnTo>
                    <a:lnTo>
                      <a:pt x="29021" y="15191"/>
                    </a:lnTo>
                    <a:lnTo>
                      <a:pt x="29105" y="15128"/>
                    </a:lnTo>
                    <a:lnTo>
                      <a:pt x="29189" y="15149"/>
                    </a:lnTo>
                    <a:lnTo>
                      <a:pt x="29314" y="15003"/>
                    </a:lnTo>
                    <a:lnTo>
                      <a:pt x="29335" y="14982"/>
                    </a:lnTo>
                    <a:lnTo>
                      <a:pt x="29502" y="15128"/>
                    </a:lnTo>
                    <a:lnTo>
                      <a:pt x="29481" y="15149"/>
                    </a:lnTo>
                    <a:lnTo>
                      <a:pt x="29377" y="15317"/>
                    </a:lnTo>
                    <a:lnTo>
                      <a:pt x="29377" y="15400"/>
                    </a:lnTo>
                    <a:lnTo>
                      <a:pt x="29293" y="15505"/>
                    </a:lnTo>
                    <a:lnTo>
                      <a:pt x="29293" y="15568"/>
                    </a:lnTo>
                    <a:lnTo>
                      <a:pt x="29189" y="15756"/>
                    </a:lnTo>
                    <a:lnTo>
                      <a:pt x="29230" y="15840"/>
                    </a:lnTo>
                    <a:lnTo>
                      <a:pt x="29189" y="15861"/>
                    </a:lnTo>
                    <a:lnTo>
                      <a:pt x="29168" y="15965"/>
                    </a:lnTo>
                    <a:lnTo>
                      <a:pt x="29168" y="16070"/>
                    </a:lnTo>
                    <a:lnTo>
                      <a:pt x="29000" y="16195"/>
                    </a:lnTo>
                    <a:lnTo>
                      <a:pt x="28958" y="16300"/>
                    </a:lnTo>
                    <a:lnTo>
                      <a:pt x="28958" y="16467"/>
                    </a:lnTo>
                    <a:lnTo>
                      <a:pt x="28916" y="16509"/>
                    </a:lnTo>
                    <a:lnTo>
                      <a:pt x="28916" y="16677"/>
                    </a:lnTo>
                    <a:lnTo>
                      <a:pt x="28854" y="16760"/>
                    </a:lnTo>
                    <a:lnTo>
                      <a:pt x="28707" y="16760"/>
                    </a:lnTo>
                    <a:lnTo>
                      <a:pt x="28540" y="16823"/>
                    </a:lnTo>
                    <a:lnTo>
                      <a:pt x="28540" y="16928"/>
                    </a:lnTo>
                    <a:lnTo>
                      <a:pt x="28477" y="17116"/>
                    </a:lnTo>
                    <a:lnTo>
                      <a:pt x="28498" y="17242"/>
                    </a:lnTo>
                    <a:lnTo>
                      <a:pt x="28561" y="17242"/>
                    </a:lnTo>
                    <a:lnTo>
                      <a:pt x="28582" y="17137"/>
                    </a:lnTo>
                    <a:lnTo>
                      <a:pt x="28644" y="17116"/>
                    </a:lnTo>
                    <a:lnTo>
                      <a:pt x="28686" y="17137"/>
                    </a:lnTo>
                    <a:lnTo>
                      <a:pt x="28770" y="17200"/>
                    </a:lnTo>
                    <a:lnTo>
                      <a:pt x="28854" y="17200"/>
                    </a:lnTo>
                    <a:lnTo>
                      <a:pt x="28896" y="17179"/>
                    </a:lnTo>
                    <a:lnTo>
                      <a:pt x="28958" y="17179"/>
                    </a:lnTo>
                    <a:lnTo>
                      <a:pt x="29000" y="17221"/>
                    </a:lnTo>
                    <a:lnTo>
                      <a:pt x="29021" y="17304"/>
                    </a:lnTo>
                    <a:lnTo>
                      <a:pt x="28958" y="17409"/>
                    </a:lnTo>
                    <a:lnTo>
                      <a:pt x="28979" y="17514"/>
                    </a:lnTo>
                    <a:lnTo>
                      <a:pt x="28896" y="17597"/>
                    </a:lnTo>
                    <a:lnTo>
                      <a:pt x="28896" y="17744"/>
                    </a:lnTo>
                    <a:lnTo>
                      <a:pt x="28916" y="17806"/>
                    </a:lnTo>
                    <a:lnTo>
                      <a:pt x="28979" y="17765"/>
                    </a:lnTo>
                    <a:lnTo>
                      <a:pt x="29021" y="17806"/>
                    </a:lnTo>
                    <a:lnTo>
                      <a:pt x="29105" y="17806"/>
                    </a:lnTo>
                    <a:lnTo>
                      <a:pt x="29168" y="17744"/>
                    </a:lnTo>
                    <a:lnTo>
                      <a:pt x="29272" y="17744"/>
                    </a:lnTo>
                    <a:lnTo>
                      <a:pt x="29293" y="17702"/>
                    </a:lnTo>
                    <a:lnTo>
                      <a:pt x="29377" y="17639"/>
                    </a:lnTo>
                    <a:lnTo>
                      <a:pt x="29440" y="17639"/>
                    </a:lnTo>
                    <a:lnTo>
                      <a:pt x="29544" y="17555"/>
                    </a:lnTo>
                    <a:lnTo>
                      <a:pt x="29586" y="17430"/>
                    </a:lnTo>
                    <a:lnTo>
                      <a:pt x="29649" y="17346"/>
                    </a:lnTo>
                    <a:lnTo>
                      <a:pt x="29712" y="17283"/>
                    </a:lnTo>
                    <a:lnTo>
                      <a:pt x="29753" y="17283"/>
                    </a:lnTo>
                    <a:lnTo>
                      <a:pt x="29816" y="17325"/>
                    </a:lnTo>
                    <a:lnTo>
                      <a:pt x="29900" y="17283"/>
                    </a:lnTo>
                    <a:lnTo>
                      <a:pt x="29942" y="17242"/>
                    </a:lnTo>
                    <a:lnTo>
                      <a:pt x="30025" y="17242"/>
                    </a:lnTo>
                    <a:lnTo>
                      <a:pt x="30067" y="17095"/>
                    </a:lnTo>
                    <a:lnTo>
                      <a:pt x="30067" y="16970"/>
                    </a:lnTo>
                    <a:lnTo>
                      <a:pt x="30172" y="16886"/>
                    </a:lnTo>
                    <a:lnTo>
                      <a:pt x="30214" y="16802"/>
                    </a:lnTo>
                    <a:lnTo>
                      <a:pt x="30277" y="16802"/>
                    </a:lnTo>
                    <a:lnTo>
                      <a:pt x="30339" y="16865"/>
                    </a:lnTo>
                    <a:lnTo>
                      <a:pt x="30381" y="16802"/>
                    </a:lnTo>
                    <a:lnTo>
                      <a:pt x="30444" y="16781"/>
                    </a:lnTo>
                    <a:lnTo>
                      <a:pt x="30486" y="16802"/>
                    </a:lnTo>
                    <a:lnTo>
                      <a:pt x="30528" y="16907"/>
                    </a:lnTo>
                    <a:lnTo>
                      <a:pt x="30444" y="16970"/>
                    </a:lnTo>
                    <a:lnTo>
                      <a:pt x="30381" y="17011"/>
                    </a:lnTo>
                    <a:lnTo>
                      <a:pt x="30465" y="17074"/>
                    </a:lnTo>
                    <a:lnTo>
                      <a:pt x="30632" y="17074"/>
                    </a:lnTo>
                    <a:lnTo>
                      <a:pt x="30695" y="17095"/>
                    </a:lnTo>
                    <a:lnTo>
                      <a:pt x="30737" y="17179"/>
                    </a:lnTo>
                    <a:lnTo>
                      <a:pt x="30653" y="17283"/>
                    </a:lnTo>
                    <a:lnTo>
                      <a:pt x="30569" y="17304"/>
                    </a:lnTo>
                    <a:lnTo>
                      <a:pt x="30569" y="17430"/>
                    </a:lnTo>
                    <a:lnTo>
                      <a:pt x="30653" y="17451"/>
                    </a:lnTo>
                    <a:lnTo>
                      <a:pt x="30695" y="17430"/>
                    </a:lnTo>
                    <a:lnTo>
                      <a:pt x="30779" y="17430"/>
                    </a:lnTo>
                    <a:lnTo>
                      <a:pt x="30800" y="17451"/>
                    </a:lnTo>
                    <a:lnTo>
                      <a:pt x="30883" y="17430"/>
                    </a:lnTo>
                    <a:lnTo>
                      <a:pt x="30904" y="17514"/>
                    </a:lnTo>
                    <a:lnTo>
                      <a:pt x="31009" y="17514"/>
                    </a:lnTo>
                    <a:lnTo>
                      <a:pt x="31072" y="17555"/>
                    </a:lnTo>
                    <a:lnTo>
                      <a:pt x="31113" y="17555"/>
                    </a:lnTo>
                    <a:lnTo>
                      <a:pt x="31260" y="17639"/>
                    </a:lnTo>
                    <a:lnTo>
                      <a:pt x="31302" y="17618"/>
                    </a:lnTo>
                    <a:lnTo>
                      <a:pt x="31365" y="17493"/>
                    </a:lnTo>
                    <a:lnTo>
                      <a:pt x="31406" y="17451"/>
                    </a:lnTo>
                    <a:lnTo>
                      <a:pt x="31490" y="17346"/>
                    </a:lnTo>
                    <a:lnTo>
                      <a:pt x="31595" y="17346"/>
                    </a:lnTo>
                    <a:lnTo>
                      <a:pt x="31616" y="17304"/>
                    </a:lnTo>
                    <a:lnTo>
                      <a:pt x="31532" y="17283"/>
                    </a:lnTo>
                    <a:lnTo>
                      <a:pt x="31490" y="17200"/>
                    </a:lnTo>
                    <a:lnTo>
                      <a:pt x="31574" y="17179"/>
                    </a:lnTo>
                    <a:lnTo>
                      <a:pt x="31595" y="17095"/>
                    </a:lnTo>
                    <a:lnTo>
                      <a:pt x="31511" y="17053"/>
                    </a:lnTo>
                    <a:lnTo>
                      <a:pt x="31469" y="16990"/>
                    </a:lnTo>
                    <a:lnTo>
                      <a:pt x="31406" y="17011"/>
                    </a:lnTo>
                    <a:lnTo>
                      <a:pt x="31406" y="17095"/>
                    </a:lnTo>
                    <a:lnTo>
                      <a:pt x="31365" y="17116"/>
                    </a:lnTo>
                    <a:lnTo>
                      <a:pt x="31302" y="17095"/>
                    </a:lnTo>
                    <a:lnTo>
                      <a:pt x="31197" y="17032"/>
                    </a:lnTo>
                    <a:lnTo>
                      <a:pt x="31197" y="16970"/>
                    </a:lnTo>
                    <a:lnTo>
                      <a:pt x="31155" y="16990"/>
                    </a:lnTo>
                    <a:lnTo>
                      <a:pt x="31072" y="17074"/>
                    </a:lnTo>
                    <a:lnTo>
                      <a:pt x="30883" y="17074"/>
                    </a:lnTo>
                    <a:lnTo>
                      <a:pt x="30800" y="17011"/>
                    </a:lnTo>
                    <a:lnTo>
                      <a:pt x="30904" y="16970"/>
                    </a:lnTo>
                    <a:lnTo>
                      <a:pt x="30988" y="16970"/>
                    </a:lnTo>
                    <a:lnTo>
                      <a:pt x="31072" y="16907"/>
                    </a:lnTo>
                    <a:lnTo>
                      <a:pt x="31072" y="16823"/>
                    </a:lnTo>
                    <a:lnTo>
                      <a:pt x="31051" y="16802"/>
                    </a:lnTo>
                    <a:lnTo>
                      <a:pt x="31051" y="16677"/>
                    </a:lnTo>
                    <a:lnTo>
                      <a:pt x="31072" y="16593"/>
                    </a:lnTo>
                    <a:lnTo>
                      <a:pt x="31072" y="16551"/>
                    </a:lnTo>
                    <a:lnTo>
                      <a:pt x="31009" y="16488"/>
                    </a:lnTo>
                    <a:lnTo>
                      <a:pt x="31009" y="16405"/>
                    </a:lnTo>
                    <a:lnTo>
                      <a:pt x="30862" y="16258"/>
                    </a:lnTo>
                    <a:lnTo>
                      <a:pt x="30737" y="16195"/>
                    </a:lnTo>
                    <a:lnTo>
                      <a:pt x="30737" y="16153"/>
                    </a:lnTo>
                    <a:lnTo>
                      <a:pt x="30695" y="16028"/>
                    </a:lnTo>
                    <a:lnTo>
                      <a:pt x="30632" y="16028"/>
                    </a:lnTo>
                    <a:lnTo>
                      <a:pt x="30590" y="15944"/>
                    </a:lnTo>
                    <a:lnTo>
                      <a:pt x="30632" y="15819"/>
                    </a:lnTo>
                    <a:lnTo>
                      <a:pt x="30590" y="15735"/>
                    </a:lnTo>
                    <a:lnTo>
                      <a:pt x="30465" y="15735"/>
                    </a:lnTo>
                    <a:lnTo>
                      <a:pt x="30277" y="15651"/>
                    </a:lnTo>
                    <a:lnTo>
                      <a:pt x="30235" y="15547"/>
                    </a:lnTo>
                    <a:lnTo>
                      <a:pt x="30277" y="15505"/>
                    </a:lnTo>
                    <a:lnTo>
                      <a:pt x="30277" y="15442"/>
                    </a:lnTo>
                    <a:lnTo>
                      <a:pt x="30214" y="15358"/>
                    </a:lnTo>
                    <a:lnTo>
                      <a:pt x="30172" y="15296"/>
                    </a:lnTo>
                    <a:lnTo>
                      <a:pt x="30151" y="15296"/>
                    </a:lnTo>
                    <a:lnTo>
                      <a:pt x="30046" y="15421"/>
                    </a:lnTo>
                    <a:lnTo>
                      <a:pt x="30025" y="15526"/>
                    </a:lnTo>
                    <a:lnTo>
                      <a:pt x="29963" y="15568"/>
                    </a:lnTo>
                    <a:lnTo>
                      <a:pt x="29921" y="15526"/>
                    </a:lnTo>
                    <a:lnTo>
                      <a:pt x="29921" y="15400"/>
                    </a:lnTo>
                    <a:lnTo>
                      <a:pt x="29858" y="15296"/>
                    </a:lnTo>
                    <a:lnTo>
                      <a:pt x="29900" y="15212"/>
                    </a:lnTo>
                    <a:lnTo>
                      <a:pt x="30025" y="15212"/>
                    </a:lnTo>
                    <a:lnTo>
                      <a:pt x="30005" y="15128"/>
                    </a:lnTo>
                    <a:lnTo>
                      <a:pt x="30025" y="15024"/>
                    </a:lnTo>
                    <a:lnTo>
                      <a:pt x="30005" y="14919"/>
                    </a:lnTo>
                    <a:lnTo>
                      <a:pt x="29900" y="14940"/>
                    </a:lnTo>
                    <a:lnTo>
                      <a:pt x="29900" y="14877"/>
                    </a:lnTo>
                    <a:lnTo>
                      <a:pt x="29963" y="14773"/>
                    </a:lnTo>
                    <a:lnTo>
                      <a:pt x="29921" y="14731"/>
                    </a:lnTo>
                    <a:lnTo>
                      <a:pt x="29712" y="14814"/>
                    </a:lnTo>
                    <a:cubicBezTo>
                      <a:pt x="29691" y="14773"/>
                      <a:pt x="29628" y="14731"/>
                      <a:pt x="29607" y="14689"/>
                    </a:cubicBezTo>
                    <a:lnTo>
                      <a:pt x="29712" y="14605"/>
                    </a:lnTo>
                    <a:lnTo>
                      <a:pt x="29795" y="14584"/>
                    </a:lnTo>
                    <a:lnTo>
                      <a:pt x="29858" y="14417"/>
                    </a:lnTo>
                    <a:lnTo>
                      <a:pt x="29816" y="14312"/>
                    </a:lnTo>
                    <a:lnTo>
                      <a:pt x="29691" y="14291"/>
                    </a:lnTo>
                    <a:lnTo>
                      <a:pt x="29628" y="14208"/>
                    </a:lnTo>
                    <a:lnTo>
                      <a:pt x="29628" y="14103"/>
                    </a:lnTo>
                    <a:lnTo>
                      <a:pt x="29691" y="14082"/>
                    </a:lnTo>
                    <a:lnTo>
                      <a:pt x="29649" y="13998"/>
                    </a:lnTo>
                    <a:lnTo>
                      <a:pt x="29691" y="13915"/>
                    </a:lnTo>
                    <a:lnTo>
                      <a:pt x="29816" y="13998"/>
                    </a:lnTo>
                    <a:lnTo>
                      <a:pt x="29921" y="13977"/>
                    </a:lnTo>
                    <a:lnTo>
                      <a:pt x="30025" y="14061"/>
                    </a:lnTo>
                    <a:lnTo>
                      <a:pt x="30151" y="14061"/>
                    </a:lnTo>
                    <a:lnTo>
                      <a:pt x="30318" y="13977"/>
                    </a:lnTo>
                    <a:lnTo>
                      <a:pt x="30318" y="14019"/>
                    </a:lnTo>
                    <a:lnTo>
                      <a:pt x="30360" y="14061"/>
                    </a:lnTo>
                    <a:lnTo>
                      <a:pt x="30339" y="14082"/>
                    </a:lnTo>
                    <a:lnTo>
                      <a:pt x="30277" y="14249"/>
                    </a:lnTo>
                    <a:lnTo>
                      <a:pt x="30277" y="14312"/>
                    </a:lnTo>
                    <a:lnTo>
                      <a:pt x="30360" y="14291"/>
                    </a:lnTo>
                    <a:lnTo>
                      <a:pt x="30381" y="14354"/>
                    </a:lnTo>
                    <a:lnTo>
                      <a:pt x="30465" y="14375"/>
                    </a:lnTo>
                    <a:lnTo>
                      <a:pt x="30590" y="14459"/>
                    </a:lnTo>
                    <a:lnTo>
                      <a:pt x="30632" y="14354"/>
                    </a:lnTo>
                    <a:lnTo>
                      <a:pt x="30528" y="14249"/>
                    </a:lnTo>
                    <a:lnTo>
                      <a:pt x="30590" y="14145"/>
                    </a:lnTo>
                    <a:lnTo>
                      <a:pt x="30632" y="14208"/>
                    </a:lnTo>
                    <a:lnTo>
                      <a:pt x="30695" y="14249"/>
                    </a:lnTo>
                    <a:lnTo>
                      <a:pt x="30737" y="14354"/>
                    </a:lnTo>
                    <a:lnTo>
                      <a:pt x="30904" y="14501"/>
                    </a:lnTo>
                    <a:lnTo>
                      <a:pt x="30967" y="14501"/>
                    </a:lnTo>
                    <a:lnTo>
                      <a:pt x="30967" y="14417"/>
                    </a:lnTo>
                    <a:lnTo>
                      <a:pt x="30946" y="14375"/>
                    </a:lnTo>
                    <a:lnTo>
                      <a:pt x="30988" y="14291"/>
                    </a:lnTo>
                    <a:lnTo>
                      <a:pt x="30967" y="14145"/>
                    </a:lnTo>
                    <a:lnTo>
                      <a:pt x="30904" y="14103"/>
                    </a:lnTo>
                    <a:lnTo>
                      <a:pt x="30946" y="13957"/>
                    </a:lnTo>
                    <a:lnTo>
                      <a:pt x="30862" y="13768"/>
                    </a:lnTo>
                    <a:lnTo>
                      <a:pt x="30758" y="13726"/>
                    </a:lnTo>
                    <a:lnTo>
                      <a:pt x="30758" y="13622"/>
                    </a:lnTo>
                    <a:lnTo>
                      <a:pt x="30695" y="13580"/>
                    </a:lnTo>
                    <a:lnTo>
                      <a:pt x="30549" y="13685"/>
                    </a:lnTo>
                    <a:lnTo>
                      <a:pt x="30486" y="13685"/>
                    </a:lnTo>
                    <a:lnTo>
                      <a:pt x="30590" y="13538"/>
                    </a:lnTo>
                    <a:lnTo>
                      <a:pt x="30695" y="13538"/>
                    </a:lnTo>
                    <a:lnTo>
                      <a:pt x="30737" y="13559"/>
                    </a:lnTo>
                    <a:lnTo>
                      <a:pt x="30841" y="13517"/>
                    </a:lnTo>
                    <a:lnTo>
                      <a:pt x="30925" y="13622"/>
                    </a:lnTo>
                    <a:lnTo>
                      <a:pt x="30967" y="13643"/>
                    </a:lnTo>
                    <a:lnTo>
                      <a:pt x="30967" y="13873"/>
                    </a:lnTo>
                    <a:lnTo>
                      <a:pt x="31009" y="13873"/>
                    </a:lnTo>
                    <a:lnTo>
                      <a:pt x="31155" y="13768"/>
                    </a:lnTo>
                    <a:lnTo>
                      <a:pt x="31051" y="13936"/>
                    </a:lnTo>
                    <a:lnTo>
                      <a:pt x="31051" y="13998"/>
                    </a:lnTo>
                    <a:lnTo>
                      <a:pt x="30967" y="14040"/>
                    </a:lnTo>
                    <a:lnTo>
                      <a:pt x="30967" y="14082"/>
                    </a:lnTo>
                    <a:lnTo>
                      <a:pt x="31051" y="14166"/>
                    </a:lnTo>
                    <a:lnTo>
                      <a:pt x="31072" y="14291"/>
                    </a:lnTo>
                    <a:lnTo>
                      <a:pt x="31009" y="14375"/>
                    </a:lnTo>
                    <a:lnTo>
                      <a:pt x="31072" y="14417"/>
                    </a:lnTo>
                    <a:lnTo>
                      <a:pt x="31365" y="14354"/>
                    </a:lnTo>
                    <a:lnTo>
                      <a:pt x="31406" y="14249"/>
                    </a:lnTo>
                    <a:lnTo>
                      <a:pt x="31511" y="14249"/>
                    </a:lnTo>
                    <a:lnTo>
                      <a:pt x="31574" y="14270"/>
                    </a:lnTo>
                    <a:lnTo>
                      <a:pt x="31720" y="14082"/>
                    </a:lnTo>
                    <a:lnTo>
                      <a:pt x="31804" y="14082"/>
                    </a:lnTo>
                    <a:lnTo>
                      <a:pt x="31846" y="13998"/>
                    </a:lnTo>
                    <a:lnTo>
                      <a:pt x="31950" y="13936"/>
                    </a:lnTo>
                    <a:lnTo>
                      <a:pt x="31992" y="13789"/>
                    </a:lnTo>
                    <a:lnTo>
                      <a:pt x="32055" y="13747"/>
                    </a:lnTo>
                    <a:lnTo>
                      <a:pt x="32243" y="13747"/>
                    </a:lnTo>
                    <a:lnTo>
                      <a:pt x="32348" y="13789"/>
                    </a:lnTo>
                    <a:lnTo>
                      <a:pt x="32411" y="13726"/>
                    </a:lnTo>
                    <a:lnTo>
                      <a:pt x="32369" y="13622"/>
                    </a:lnTo>
                    <a:lnTo>
                      <a:pt x="32536" y="13475"/>
                    </a:lnTo>
                    <a:lnTo>
                      <a:pt x="32557" y="13413"/>
                    </a:lnTo>
                    <a:lnTo>
                      <a:pt x="32620" y="13371"/>
                    </a:lnTo>
                    <a:lnTo>
                      <a:pt x="32641" y="13245"/>
                    </a:lnTo>
                    <a:lnTo>
                      <a:pt x="32515" y="13015"/>
                    </a:lnTo>
                    <a:lnTo>
                      <a:pt x="32536" y="12931"/>
                    </a:lnTo>
                    <a:lnTo>
                      <a:pt x="32411" y="12827"/>
                    </a:lnTo>
                    <a:lnTo>
                      <a:pt x="32369" y="12701"/>
                    </a:lnTo>
                    <a:lnTo>
                      <a:pt x="32432" y="12596"/>
                    </a:lnTo>
                    <a:lnTo>
                      <a:pt x="32557" y="12534"/>
                    </a:lnTo>
                    <a:lnTo>
                      <a:pt x="32578" y="12471"/>
                    </a:lnTo>
                    <a:lnTo>
                      <a:pt x="32557" y="12471"/>
                    </a:lnTo>
                    <a:lnTo>
                      <a:pt x="32474" y="12534"/>
                    </a:lnTo>
                    <a:lnTo>
                      <a:pt x="32453" y="12534"/>
                    </a:lnTo>
                    <a:lnTo>
                      <a:pt x="32453" y="12471"/>
                    </a:lnTo>
                    <a:lnTo>
                      <a:pt x="32536" y="12366"/>
                    </a:lnTo>
                    <a:lnTo>
                      <a:pt x="32432" y="12366"/>
                    </a:lnTo>
                    <a:lnTo>
                      <a:pt x="32515" y="12283"/>
                    </a:lnTo>
                    <a:lnTo>
                      <a:pt x="32536" y="12199"/>
                    </a:lnTo>
                    <a:lnTo>
                      <a:pt x="32453" y="12157"/>
                    </a:lnTo>
                    <a:lnTo>
                      <a:pt x="32348" y="12115"/>
                    </a:lnTo>
                    <a:lnTo>
                      <a:pt x="32411" y="12094"/>
                    </a:lnTo>
                    <a:lnTo>
                      <a:pt x="32411" y="11990"/>
                    </a:lnTo>
                    <a:lnTo>
                      <a:pt x="32474" y="11990"/>
                    </a:lnTo>
                    <a:lnTo>
                      <a:pt x="32515" y="12052"/>
                    </a:lnTo>
                    <a:lnTo>
                      <a:pt x="32620" y="12052"/>
                    </a:lnTo>
                    <a:lnTo>
                      <a:pt x="32683" y="12157"/>
                    </a:lnTo>
                    <a:lnTo>
                      <a:pt x="32766" y="12178"/>
                    </a:lnTo>
                    <a:lnTo>
                      <a:pt x="32829" y="12094"/>
                    </a:lnTo>
                    <a:lnTo>
                      <a:pt x="32892" y="12115"/>
                    </a:lnTo>
                    <a:lnTo>
                      <a:pt x="33059" y="12073"/>
                    </a:lnTo>
                    <a:lnTo>
                      <a:pt x="33185" y="11990"/>
                    </a:lnTo>
                    <a:lnTo>
                      <a:pt x="33143" y="11948"/>
                    </a:lnTo>
                    <a:lnTo>
                      <a:pt x="33206" y="11843"/>
                    </a:lnTo>
                    <a:lnTo>
                      <a:pt x="33185" y="11801"/>
                    </a:lnTo>
                    <a:lnTo>
                      <a:pt x="33143" y="11801"/>
                    </a:lnTo>
                    <a:lnTo>
                      <a:pt x="33143" y="11739"/>
                    </a:lnTo>
                    <a:lnTo>
                      <a:pt x="33080" y="11697"/>
                    </a:lnTo>
                    <a:lnTo>
                      <a:pt x="32934" y="11697"/>
                    </a:lnTo>
                    <a:lnTo>
                      <a:pt x="32997" y="11655"/>
                    </a:lnTo>
                    <a:lnTo>
                      <a:pt x="33101" y="11634"/>
                    </a:lnTo>
                    <a:lnTo>
                      <a:pt x="33290" y="11488"/>
                    </a:lnTo>
                    <a:lnTo>
                      <a:pt x="33373" y="11383"/>
                    </a:lnTo>
                    <a:lnTo>
                      <a:pt x="33352" y="11341"/>
                    </a:lnTo>
                    <a:lnTo>
                      <a:pt x="33290" y="11320"/>
                    </a:lnTo>
                    <a:lnTo>
                      <a:pt x="33269" y="11236"/>
                    </a:lnTo>
                    <a:lnTo>
                      <a:pt x="33080" y="11174"/>
                    </a:lnTo>
                    <a:lnTo>
                      <a:pt x="32976" y="11216"/>
                    </a:lnTo>
                    <a:lnTo>
                      <a:pt x="32934" y="11174"/>
                    </a:lnTo>
                    <a:lnTo>
                      <a:pt x="33038" y="11153"/>
                    </a:lnTo>
                    <a:lnTo>
                      <a:pt x="33038" y="11027"/>
                    </a:lnTo>
                    <a:lnTo>
                      <a:pt x="32808" y="10860"/>
                    </a:lnTo>
                    <a:lnTo>
                      <a:pt x="32808" y="10818"/>
                    </a:lnTo>
                    <a:lnTo>
                      <a:pt x="32871" y="10818"/>
                    </a:lnTo>
                    <a:lnTo>
                      <a:pt x="32955" y="10902"/>
                    </a:lnTo>
                    <a:lnTo>
                      <a:pt x="33038" y="10860"/>
                    </a:lnTo>
                    <a:lnTo>
                      <a:pt x="32955" y="10797"/>
                    </a:lnTo>
                    <a:lnTo>
                      <a:pt x="33018" y="10755"/>
                    </a:lnTo>
                    <a:lnTo>
                      <a:pt x="33018" y="10713"/>
                    </a:lnTo>
                    <a:lnTo>
                      <a:pt x="32871" y="10651"/>
                    </a:lnTo>
                    <a:lnTo>
                      <a:pt x="32766" y="10588"/>
                    </a:lnTo>
                    <a:lnTo>
                      <a:pt x="32662" y="10651"/>
                    </a:lnTo>
                    <a:lnTo>
                      <a:pt x="32515" y="10588"/>
                    </a:lnTo>
                    <a:cubicBezTo>
                      <a:pt x="32536" y="10546"/>
                      <a:pt x="32536" y="10525"/>
                      <a:pt x="32536" y="10504"/>
                    </a:cubicBezTo>
                    <a:lnTo>
                      <a:pt x="32599" y="10504"/>
                    </a:lnTo>
                    <a:lnTo>
                      <a:pt x="32620" y="10483"/>
                    </a:lnTo>
                    <a:lnTo>
                      <a:pt x="32599" y="10420"/>
                    </a:lnTo>
                    <a:lnTo>
                      <a:pt x="32536" y="10420"/>
                    </a:lnTo>
                    <a:cubicBezTo>
                      <a:pt x="32536" y="10400"/>
                      <a:pt x="32536" y="10339"/>
                      <a:pt x="32517" y="10317"/>
                    </a:cubicBezTo>
                    <a:lnTo>
                      <a:pt x="32517" y="10317"/>
                    </a:lnTo>
                    <a:cubicBezTo>
                      <a:pt x="32518" y="10308"/>
                      <a:pt x="32523" y="10287"/>
                      <a:pt x="32536" y="10274"/>
                    </a:cubicBezTo>
                    <a:cubicBezTo>
                      <a:pt x="32536" y="10274"/>
                      <a:pt x="32536" y="10232"/>
                      <a:pt x="32557" y="10232"/>
                    </a:cubicBezTo>
                    <a:lnTo>
                      <a:pt x="32641" y="10316"/>
                    </a:lnTo>
                    <a:lnTo>
                      <a:pt x="32746" y="10274"/>
                    </a:lnTo>
                    <a:lnTo>
                      <a:pt x="32934" y="10232"/>
                    </a:lnTo>
                    <a:lnTo>
                      <a:pt x="32976" y="10337"/>
                    </a:lnTo>
                    <a:lnTo>
                      <a:pt x="33080" y="10379"/>
                    </a:lnTo>
                    <a:lnTo>
                      <a:pt x="33143" y="10441"/>
                    </a:lnTo>
                    <a:lnTo>
                      <a:pt x="33185" y="10420"/>
                    </a:lnTo>
                    <a:lnTo>
                      <a:pt x="33352" y="10525"/>
                    </a:lnTo>
                    <a:lnTo>
                      <a:pt x="33394" y="10483"/>
                    </a:lnTo>
                    <a:lnTo>
                      <a:pt x="33457" y="10504"/>
                    </a:lnTo>
                    <a:lnTo>
                      <a:pt x="33499" y="10420"/>
                    </a:lnTo>
                    <a:lnTo>
                      <a:pt x="33478" y="10337"/>
                    </a:lnTo>
                    <a:lnTo>
                      <a:pt x="33394" y="10295"/>
                    </a:lnTo>
                    <a:lnTo>
                      <a:pt x="33310" y="10190"/>
                    </a:lnTo>
                    <a:lnTo>
                      <a:pt x="33269" y="10107"/>
                    </a:lnTo>
                    <a:lnTo>
                      <a:pt x="33059" y="9918"/>
                    </a:lnTo>
                    <a:lnTo>
                      <a:pt x="33038" y="9855"/>
                    </a:lnTo>
                    <a:lnTo>
                      <a:pt x="33038" y="9855"/>
                    </a:lnTo>
                    <a:lnTo>
                      <a:pt x="33101" y="9897"/>
                    </a:lnTo>
                    <a:lnTo>
                      <a:pt x="33143" y="9960"/>
                    </a:lnTo>
                    <a:lnTo>
                      <a:pt x="33206" y="9981"/>
                    </a:lnTo>
                    <a:lnTo>
                      <a:pt x="33310" y="10107"/>
                    </a:lnTo>
                    <a:lnTo>
                      <a:pt x="33394" y="10127"/>
                    </a:lnTo>
                    <a:lnTo>
                      <a:pt x="33415" y="10190"/>
                    </a:lnTo>
                    <a:lnTo>
                      <a:pt x="33499" y="10295"/>
                    </a:lnTo>
                    <a:lnTo>
                      <a:pt x="33603" y="10400"/>
                    </a:lnTo>
                    <a:lnTo>
                      <a:pt x="33624" y="10462"/>
                    </a:lnTo>
                    <a:lnTo>
                      <a:pt x="33687" y="10504"/>
                    </a:lnTo>
                    <a:lnTo>
                      <a:pt x="33792" y="10609"/>
                    </a:lnTo>
                    <a:lnTo>
                      <a:pt x="33834" y="10713"/>
                    </a:lnTo>
                    <a:lnTo>
                      <a:pt x="33938" y="10713"/>
                    </a:lnTo>
                    <a:lnTo>
                      <a:pt x="33980" y="10672"/>
                    </a:lnTo>
                    <a:lnTo>
                      <a:pt x="33917" y="10546"/>
                    </a:lnTo>
                    <a:lnTo>
                      <a:pt x="33834" y="10337"/>
                    </a:lnTo>
                    <a:lnTo>
                      <a:pt x="34001" y="10358"/>
                    </a:lnTo>
                    <a:lnTo>
                      <a:pt x="34189" y="10462"/>
                    </a:lnTo>
                    <a:lnTo>
                      <a:pt x="34357" y="10462"/>
                    </a:lnTo>
                    <a:lnTo>
                      <a:pt x="34357" y="10567"/>
                    </a:lnTo>
                    <a:lnTo>
                      <a:pt x="34336" y="10630"/>
                    </a:lnTo>
                    <a:lnTo>
                      <a:pt x="34440" y="10713"/>
                    </a:lnTo>
                    <a:lnTo>
                      <a:pt x="34545" y="10713"/>
                    </a:lnTo>
                    <a:lnTo>
                      <a:pt x="34566" y="10734"/>
                    </a:lnTo>
                    <a:lnTo>
                      <a:pt x="34838" y="10734"/>
                    </a:lnTo>
                    <a:lnTo>
                      <a:pt x="34922" y="10672"/>
                    </a:lnTo>
                    <a:lnTo>
                      <a:pt x="34984" y="10546"/>
                    </a:lnTo>
                    <a:lnTo>
                      <a:pt x="34984" y="10441"/>
                    </a:lnTo>
                    <a:lnTo>
                      <a:pt x="35026" y="10337"/>
                    </a:lnTo>
                    <a:lnTo>
                      <a:pt x="34963" y="10295"/>
                    </a:lnTo>
                    <a:lnTo>
                      <a:pt x="34880" y="10086"/>
                    </a:lnTo>
                    <a:lnTo>
                      <a:pt x="34838" y="10086"/>
                    </a:lnTo>
                    <a:lnTo>
                      <a:pt x="34754" y="9939"/>
                    </a:lnTo>
                    <a:lnTo>
                      <a:pt x="34775" y="9814"/>
                    </a:lnTo>
                    <a:lnTo>
                      <a:pt x="34838" y="9793"/>
                    </a:lnTo>
                    <a:lnTo>
                      <a:pt x="34838" y="9709"/>
                    </a:lnTo>
                    <a:lnTo>
                      <a:pt x="34859" y="9688"/>
                    </a:lnTo>
                    <a:lnTo>
                      <a:pt x="34922" y="9730"/>
                    </a:lnTo>
                    <a:lnTo>
                      <a:pt x="34943" y="9835"/>
                    </a:lnTo>
                    <a:lnTo>
                      <a:pt x="34984" y="9730"/>
                    </a:lnTo>
                    <a:lnTo>
                      <a:pt x="34984" y="9583"/>
                    </a:lnTo>
                    <a:lnTo>
                      <a:pt x="35047" y="9542"/>
                    </a:lnTo>
                    <a:lnTo>
                      <a:pt x="35089" y="9500"/>
                    </a:lnTo>
                    <a:lnTo>
                      <a:pt x="35089" y="9604"/>
                    </a:lnTo>
                    <a:lnTo>
                      <a:pt x="35131" y="9667"/>
                    </a:lnTo>
                    <a:lnTo>
                      <a:pt x="35089" y="9709"/>
                    </a:lnTo>
                    <a:lnTo>
                      <a:pt x="34984" y="9772"/>
                    </a:lnTo>
                    <a:lnTo>
                      <a:pt x="34963" y="9897"/>
                    </a:lnTo>
                    <a:lnTo>
                      <a:pt x="35026" y="9918"/>
                    </a:lnTo>
                    <a:lnTo>
                      <a:pt x="35068" y="10002"/>
                    </a:lnTo>
                    <a:lnTo>
                      <a:pt x="35068" y="10086"/>
                    </a:lnTo>
                    <a:lnTo>
                      <a:pt x="35194" y="10232"/>
                    </a:lnTo>
                    <a:lnTo>
                      <a:pt x="35256" y="10274"/>
                    </a:lnTo>
                    <a:lnTo>
                      <a:pt x="35256" y="10190"/>
                    </a:lnTo>
                    <a:lnTo>
                      <a:pt x="35298" y="10169"/>
                    </a:lnTo>
                    <a:lnTo>
                      <a:pt x="35361" y="10211"/>
                    </a:lnTo>
                    <a:lnTo>
                      <a:pt x="35466" y="10169"/>
                    </a:lnTo>
                    <a:lnTo>
                      <a:pt x="35487" y="10211"/>
                    </a:lnTo>
                    <a:lnTo>
                      <a:pt x="35466" y="10253"/>
                    </a:lnTo>
                    <a:lnTo>
                      <a:pt x="35466" y="10358"/>
                    </a:lnTo>
                    <a:lnTo>
                      <a:pt x="35403" y="10525"/>
                    </a:lnTo>
                    <a:lnTo>
                      <a:pt x="35403" y="10567"/>
                    </a:lnTo>
                    <a:lnTo>
                      <a:pt x="35298" y="10734"/>
                    </a:lnTo>
                    <a:lnTo>
                      <a:pt x="35235" y="10923"/>
                    </a:lnTo>
                    <a:lnTo>
                      <a:pt x="35235" y="10964"/>
                    </a:lnTo>
                    <a:lnTo>
                      <a:pt x="35256" y="10964"/>
                    </a:lnTo>
                    <a:lnTo>
                      <a:pt x="35298" y="10860"/>
                    </a:lnTo>
                    <a:lnTo>
                      <a:pt x="35403" y="10902"/>
                    </a:lnTo>
                    <a:lnTo>
                      <a:pt x="35403" y="10923"/>
                    </a:lnTo>
                    <a:lnTo>
                      <a:pt x="35487" y="10923"/>
                    </a:lnTo>
                    <a:lnTo>
                      <a:pt x="35549" y="11006"/>
                    </a:lnTo>
                    <a:lnTo>
                      <a:pt x="35696" y="11027"/>
                    </a:lnTo>
                    <a:lnTo>
                      <a:pt x="35591" y="11069"/>
                    </a:lnTo>
                    <a:lnTo>
                      <a:pt x="35570" y="11132"/>
                    </a:lnTo>
                    <a:lnTo>
                      <a:pt x="35507" y="11153"/>
                    </a:lnTo>
                    <a:lnTo>
                      <a:pt x="35466" y="11111"/>
                    </a:lnTo>
                    <a:lnTo>
                      <a:pt x="35382" y="11132"/>
                    </a:lnTo>
                    <a:lnTo>
                      <a:pt x="35403" y="11216"/>
                    </a:lnTo>
                    <a:lnTo>
                      <a:pt x="35466" y="11236"/>
                    </a:lnTo>
                    <a:lnTo>
                      <a:pt x="35487" y="11257"/>
                    </a:lnTo>
                    <a:lnTo>
                      <a:pt x="35591" y="11257"/>
                    </a:lnTo>
                    <a:lnTo>
                      <a:pt x="35591" y="11341"/>
                    </a:lnTo>
                    <a:lnTo>
                      <a:pt x="35612" y="11383"/>
                    </a:lnTo>
                    <a:lnTo>
                      <a:pt x="35612" y="11467"/>
                    </a:lnTo>
                    <a:lnTo>
                      <a:pt x="35675" y="11550"/>
                    </a:lnTo>
                    <a:lnTo>
                      <a:pt x="35779" y="11571"/>
                    </a:lnTo>
                    <a:lnTo>
                      <a:pt x="35821" y="11655"/>
                    </a:lnTo>
                    <a:lnTo>
                      <a:pt x="35863" y="11739"/>
                    </a:lnTo>
                    <a:lnTo>
                      <a:pt x="35821" y="11843"/>
                    </a:lnTo>
                    <a:lnTo>
                      <a:pt x="35759" y="11906"/>
                    </a:lnTo>
                    <a:lnTo>
                      <a:pt x="35675" y="11906"/>
                    </a:lnTo>
                    <a:lnTo>
                      <a:pt x="35612" y="11948"/>
                    </a:lnTo>
                    <a:lnTo>
                      <a:pt x="35570" y="11906"/>
                    </a:lnTo>
                    <a:lnTo>
                      <a:pt x="35487" y="11885"/>
                    </a:lnTo>
                    <a:lnTo>
                      <a:pt x="35445" y="11906"/>
                    </a:lnTo>
                    <a:lnTo>
                      <a:pt x="35361" y="12011"/>
                    </a:lnTo>
                    <a:lnTo>
                      <a:pt x="35403" y="12052"/>
                    </a:lnTo>
                    <a:lnTo>
                      <a:pt x="35403" y="12094"/>
                    </a:lnTo>
                    <a:lnTo>
                      <a:pt x="35361" y="12178"/>
                    </a:lnTo>
                    <a:lnTo>
                      <a:pt x="35382" y="12220"/>
                    </a:lnTo>
                    <a:lnTo>
                      <a:pt x="35445" y="12220"/>
                    </a:lnTo>
                    <a:lnTo>
                      <a:pt x="35466" y="12199"/>
                    </a:lnTo>
                    <a:lnTo>
                      <a:pt x="35549" y="12178"/>
                    </a:lnTo>
                    <a:lnTo>
                      <a:pt x="35654" y="12178"/>
                    </a:lnTo>
                    <a:lnTo>
                      <a:pt x="35717" y="12115"/>
                    </a:lnTo>
                    <a:lnTo>
                      <a:pt x="35800" y="12115"/>
                    </a:lnTo>
                    <a:lnTo>
                      <a:pt x="35863" y="12011"/>
                    </a:lnTo>
                    <a:lnTo>
                      <a:pt x="35905" y="11990"/>
                    </a:lnTo>
                    <a:lnTo>
                      <a:pt x="35926" y="12115"/>
                    </a:lnTo>
                    <a:lnTo>
                      <a:pt x="35989" y="12157"/>
                    </a:lnTo>
                    <a:lnTo>
                      <a:pt x="36072" y="12094"/>
                    </a:lnTo>
                    <a:lnTo>
                      <a:pt x="36135" y="11969"/>
                    </a:lnTo>
                    <a:lnTo>
                      <a:pt x="36240" y="11885"/>
                    </a:lnTo>
                    <a:lnTo>
                      <a:pt x="36303" y="11948"/>
                    </a:lnTo>
                    <a:lnTo>
                      <a:pt x="36303" y="11990"/>
                    </a:lnTo>
                    <a:lnTo>
                      <a:pt x="36219" y="12011"/>
                    </a:lnTo>
                    <a:lnTo>
                      <a:pt x="36177" y="12073"/>
                    </a:lnTo>
                    <a:lnTo>
                      <a:pt x="36219" y="12094"/>
                    </a:lnTo>
                    <a:lnTo>
                      <a:pt x="36219" y="12157"/>
                    </a:lnTo>
                    <a:lnTo>
                      <a:pt x="36093" y="12199"/>
                    </a:lnTo>
                    <a:lnTo>
                      <a:pt x="36072" y="12220"/>
                    </a:lnTo>
                    <a:lnTo>
                      <a:pt x="36219" y="12199"/>
                    </a:lnTo>
                    <a:lnTo>
                      <a:pt x="36240" y="12283"/>
                    </a:lnTo>
                    <a:lnTo>
                      <a:pt x="36135" y="12366"/>
                    </a:lnTo>
                    <a:lnTo>
                      <a:pt x="36177" y="12492"/>
                    </a:lnTo>
                    <a:lnTo>
                      <a:pt x="36219" y="12513"/>
                    </a:lnTo>
                    <a:lnTo>
                      <a:pt x="36282" y="12617"/>
                    </a:lnTo>
                    <a:lnTo>
                      <a:pt x="36407" y="12596"/>
                    </a:lnTo>
                    <a:lnTo>
                      <a:pt x="36428" y="12534"/>
                    </a:lnTo>
                    <a:lnTo>
                      <a:pt x="36407" y="12471"/>
                    </a:lnTo>
                    <a:lnTo>
                      <a:pt x="36407" y="12387"/>
                    </a:lnTo>
                    <a:lnTo>
                      <a:pt x="36449" y="12366"/>
                    </a:lnTo>
                    <a:lnTo>
                      <a:pt x="36595" y="12471"/>
                    </a:lnTo>
                    <a:lnTo>
                      <a:pt x="36595" y="12534"/>
                    </a:lnTo>
                    <a:lnTo>
                      <a:pt x="36533" y="12638"/>
                    </a:lnTo>
                    <a:lnTo>
                      <a:pt x="36616" y="12701"/>
                    </a:lnTo>
                    <a:lnTo>
                      <a:pt x="36637" y="12743"/>
                    </a:lnTo>
                    <a:lnTo>
                      <a:pt x="36491" y="12827"/>
                    </a:lnTo>
                    <a:lnTo>
                      <a:pt x="36449" y="12889"/>
                    </a:lnTo>
                    <a:lnTo>
                      <a:pt x="36533" y="12952"/>
                    </a:lnTo>
                    <a:lnTo>
                      <a:pt x="36763" y="12952"/>
                    </a:lnTo>
                    <a:lnTo>
                      <a:pt x="36826" y="12994"/>
                    </a:lnTo>
                    <a:lnTo>
                      <a:pt x="36826" y="13099"/>
                    </a:lnTo>
                    <a:lnTo>
                      <a:pt x="36826" y="13161"/>
                    </a:lnTo>
                    <a:lnTo>
                      <a:pt x="36867" y="13140"/>
                    </a:lnTo>
                    <a:lnTo>
                      <a:pt x="36867" y="13057"/>
                    </a:lnTo>
                    <a:lnTo>
                      <a:pt x="36930" y="12994"/>
                    </a:lnTo>
                    <a:lnTo>
                      <a:pt x="36972" y="12994"/>
                    </a:lnTo>
                    <a:lnTo>
                      <a:pt x="36972" y="13057"/>
                    </a:lnTo>
                    <a:lnTo>
                      <a:pt x="36930" y="13161"/>
                    </a:lnTo>
                    <a:lnTo>
                      <a:pt x="36930" y="13245"/>
                    </a:lnTo>
                    <a:lnTo>
                      <a:pt x="36847" y="13266"/>
                    </a:lnTo>
                    <a:lnTo>
                      <a:pt x="36805" y="13433"/>
                    </a:lnTo>
                    <a:lnTo>
                      <a:pt x="36805" y="13475"/>
                    </a:lnTo>
                    <a:lnTo>
                      <a:pt x="36867" y="13517"/>
                    </a:lnTo>
                    <a:lnTo>
                      <a:pt x="36867" y="13622"/>
                    </a:lnTo>
                    <a:lnTo>
                      <a:pt x="36826" y="13726"/>
                    </a:lnTo>
                    <a:lnTo>
                      <a:pt x="36826" y="13831"/>
                    </a:lnTo>
                    <a:lnTo>
                      <a:pt x="36847" y="13852"/>
                    </a:lnTo>
                    <a:lnTo>
                      <a:pt x="36847" y="13873"/>
                    </a:lnTo>
                    <a:lnTo>
                      <a:pt x="36826" y="14082"/>
                    </a:lnTo>
                    <a:lnTo>
                      <a:pt x="36763" y="14166"/>
                    </a:lnTo>
                    <a:lnTo>
                      <a:pt x="36826" y="14270"/>
                    </a:lnTo>
                    <a:lnTo>
                      <a:pt x="36805" y="14354"/>
                    </a:lnTo>
                    <a:lnTo>
                      <a:pt x="36637" y="14396"/>
                    </a:lnTo>
                    <a:lnTo>
                      <a:pt x="36491" y="14375"/>
                    </a:lnTo>
                    <a:lnTo>
                      <a:pt x="36428" y="14396"/>
                    </a:lnTo>
                    <a:lnTo>
                      <a:pt x="36407" y="14480"/>
                    </a:lnTo>
                    <a:lnTo>
                      <a:pt x="36198" y="14626"/>
                    </a:lnTo>
                    <a:lnTo>
                      <a:pt x="36198" y="14710"/>
                    </a:lnTo>
                    <a:lnTo>
                      <a:pt x="36344" y="14793"/>
                    </a:lnTo>
                    <a:lnTo>
                      <a:pt x="36303" y="14793"/>
                    </a:lnTo>
                    <a:lnTo>
                      <a:pt x="36219" y="14814"/>
                    </a:lnTo>
                    <a:lnTo>
                      <a:pt x="36303" y="14814"/>
                    </a:lnTo>
                    <a:lnTo>
                      <a:pt x="36177" y="14982"/>
                    </a:lnTo>
                    <a:lnTo>
                      <a:pt x="36093" y="15024"/>
                    </a:lnTo>
                    <a:lnTo>
                      <a:pt x="35884" y="15149"/>
                    </a:lnTo>
                    <a:lnTo>
                      <a:pt x="35738" y="15296"/>
                    </a:lnTo>
                    <a:lnTo>
                      <a:pt x="35675" y="15296"/>
                    </a:lnTo>
                    <a:lnTo>
                      <a:pt x="35633" y="15337"/>
                    </a:lnTo>
                    <a:lnTo>
                      <a:pt x="35591" y="15463"/>
                    </a:lnTo>
                    <a:lnTo>
                      <a:pt x="35675" y="15568"/>
                    </a:lnTo>
                    <a:lnTo>
                      <a:pt x="35696" y="15672"/>
                    </a:lnTo>
                    <a:lnTo>
                      <a:pt x="35800" y="15840"/>
                    </a:lnTo>
                    <a:lnTo>
                      <a:pt x="35842" y="16133"/>
                    </a:lnTo>
                    <a:lnTo>
                      <a:pt x="35779" y="16174"/>
                    </a:lnTo>
                    <a:lnTo>
                      <a:pt x="35738" y="16153"/>
                    </a:lnTo>
                    <a:lnTo>
                      <a:pt x="35675" y="16195"/>
                    </a:lnTo>
                    <a:lnTo>
                      <a:pt x="35654" y="16300"/>
                    </a:lnTo>
                    <a:lnTo>
                      <a:pt x="35633" y="16195"/>
                    </a:lnTo>
                    <a:lnTo>
                      <a:pt x="35633" y="16049"/>
                    </a:lnTo>
                    <a:lnTo>
                      <a:pt x="35570" y="15986"/>
                    </a:lnTo>
                    <a:lnTo>
                      <a:pt x="35466" y="16049"/>
                    </a:lnTo>
                    <a:lnTo>
                      <a:pt x="35424" y="16153"/>
                    </a:lnTo>
                    <a:lnTo>
                      <a:pt x="35319" y="16216"/>
                    </a:lnTo>
                    <a:lnTo>
                      <a:pt x="35235" y="16174"/>
                    </a:lnTo>
                    <a:lnTo>
                      <a:pt x="35256" y="16112"/>
                    </a:lnTo>
                    <a:lnTo>
                      <a:pt x="35256" y="16070"/>
                    </a:lnTo>
                    <a:lnTo>
                      <a:pt x="35047" y="16070"/>
                    </a:lnTo>
                    <a:lnTo>
                      <a:pt x="35005" y="16174"/>
                    </a:lnTo>
                    <a:lnTo>
                      <a:pt x="34922" y="16258"/>
                    </a:lnTo>
                    <a:lnTo>
                      <a:pt x="34796" y="16216"/>
                    </a:lnTo>
                    <a:lnTo>
                      <a:pt x="34712" y="16216"/>
                    </a:lnTo>
                    <a:lnTo>
                      <a:pt x="34650" y="16174"/>
                    </a:lnTo>
                    <a:lnTo>
                      <a:pt x="34587" y="16174"/>
                    </a:lnTo>
                    <a:lnTo>
                      <a:pt x="34503" y="16258"/>
                    </a:lnTo>
                    <a:lnTo>
                      <a:pt x="34357" y="16195"/>
                    </a:lnTo>
                    <a:lnTo>
                      <a:pt x="34315" y="16174"/>
                    </a:lnTo>
                    <a:lnTo>
                      <a:pt x="34231" y="16070"/>
                    </a:lnTo>
                    <a:lnTo>
                      <a:pt x="34106" y="15986"/>
                    </a:lnTo>
                    <a:lnTo>
                      <a:pt x="33980" y="15965"/>
                    </a:lnTo>
                    <a:lnTo>
                      <a:pt x="33834" y="15777"/>
                    </a:lnTo>
                    <a:lnTo>
                      <a:pt x="33813" y="15840"/>
                    </a:lnTo>
                    <a:lnTo>
                      <a:pt x="33813" y="15902"/>
                    </a:lnTo>
                    <a:lnTo>
                      <a:pt x="33792" y="15965"/>
                    </a:lnTo>
                    <a:lnTo>
                      <a:pt x="33750" y="15944"/>
                    </a:lnTo>
                    <a:lnTo>
                      <a:pt x="33708" y="15965"/>
                    </a:lnTo>
                    <a:lnTo>
                      <a:pt x="33708" y="16049"/>
                    </a:lnTo>
                    <a:lnTo>
                      <a:pt x="33771" y="16112"/>
                    </a:lnTo>
                    <a:lnTo>
                      <a:pt x="33750" y="16195"/>
                    </a:lnTo>
                    <a:lnTo>
                      <a:pt x="33687" y="16195"/>
                    </a:lnTo>
                    <a:lnTo>
                      <a:pt x="33582" y="16216"/>
                    </a:lnTo>
                    <a:lnTo>
                      <a:pt x="33499" y="16300"/>
                    </a:lnTo>
                    <a:lnTo>
                      <a:pt x="33373" y="16300"/>
                    </a:lnTo>
                    <a:lnTo>
                      <a:pt x="33290" y="16384"/>
                    </a:lnTo>
                    <a:lnTo>
                      <a:pt x="33290" y="16488"/>
                    </a:lnTo>
                    <a:lnTo>
                      <a:pt x="33206" y="16530"/>
                    </a:lnTo>
                    <a:lnTo>
                      <a:pt x="33164" y="16677"/>
                    </a:lnTo>
                    <a:lnTo>
                      <a:pt x="33248" y="16886"/>
                    </a:lnTo>
                    <a:lnTo>
                      <a:pt x="33352" y="16990"/>
                    </a:lnTo>
                    <a:lnTo>
                      <a:pt x="33394" y="16949"/>
                    </a:lnTo>
                    <a:lnTo>
                      <a:pt x="33499" y="17095"/>
                    </a:lnTo>
                    <a:lnTo>
                      <a:pt x="33478" y="17158"/>
                    </a:lnTo>
                    <a:lnTo>
                      <a:pt x="33666" y="17158"/>
                    </a:lnTo>
                    <a:lnTo>
                      <a:pt x="33771" y="17200"/>
                    </a:lnTo>
                    <a:lnTo>
                      <a:pt x="33813" y="17137"/>
                    </a:lnTo>
                    <a:lnTo>
                      <a:pt x="33917" y="17137"/>
                    </a:lnTo>
                    <a:lnTo>
                      <a:pt x="33980" y="17095"/>
                    </a:lnTo>
                    <a:lnTo>
                      <a:pt x="34106" y="17095"/>
                    </a:lnTo>
                    <a:lnTo>
                      <a:pt x="34189" y="17053"/>
                    </a:lnTo>
                    <a:lnTo>
                      <a:pt x="34273" y="17095"/>
                    </a:lnTo>
                    <a:lnTo>
                      <a:pt x="34315" y="17032"/>
                    </a:lnTo>
                    <a:lnTo>
                      <a:pt x="34315" y="16928"/>
                    </a:lnTo>
                    <a:lnTo>
                      <a:pt x="34336" y="16865"/>
                    </a:lnTo>
                    <a:lnTo>
                      <a:pt x="34398" y="16865"/>
                    </a:lnTo>
                    <a:lnTo>
                      <a:pt x="34503" y="17032"/>
                    </a:lnTo>
                    <a:lnTo>
                      <a:pt x="34587" y="17032"/>
                    </a:lnTo>
                    <a:lnTo>
                      <a:pt x="34650" y="17116"/>
                    </a:lnTo>
                    <a:lnTo>
                      <a:pt x="34796" y="17137"/>
                    </a:lnTo>
                    <a:lnTo>
                      <a:pt x="34817" y="17074"/>
                    </a:lnTo>
                    <a:lnTo>
                      <a:pt x="34901" y="16970"/>
                    </a:lnTo>
                    <a:lnTo>
                      <a:pt x="34943" y="16970"/>
                    </a:lnTo>
                    <a:lnTo>
                      <a:pt x="35026" y="16886"/>
                    </a:lnTo>
                    <a:lnTo>
                      <a:pt x="35131" y="16865"/>
                    </a:lnTo>
                    <a:lnTo>
                      <a:pt x="35110" y="16928"/>
                    </a:lnTo>
                    <a:lnTo>
                      <a:pt x="35110" y="17032"/>
                    </a:lnTo>
                    <a:lnTo>
                      <a:pt x="35026" y="17137"/>
                    </a:lnTo>
                    <a:lnTo>
                      <a:pt x="35026" y="17262"/>
                    </a:lnTo>
                    <a:lnTo>
                      <a:pt x="35131" y="17221"/>
                    </a:lnTo>
                    <a:lnTo>
                      <a:pt x="35173" y="17032"/>
                    </a:lnTo>
                    <a:lnTo>
                      <a:pt x="35215" y="17074"/>
                    </a:lnTo>
                    <a:lnTo>
                      <a:pt x="35256" y="17032"/>
                    </a:lnTo>
                    <a:lnTo>
                      <a:pt x="35340" y="17074"/>
                    </a:lnTo>
                    <a:lnTo>
                      <a:pt x="35256" y="17200"/>
                    </a:lnTo>
                    <a:lnTo>
                      <a:pt x="35277" y="17283"/>
                    </a:lnTo>
                    <a:lnTo>
                      <a:pt x="35277" y="17179"/>
                    </a:lnTo>
                    <a:lnTo>
                      <a:pt x="35466" y="17011"/>
                    </a:lnTo>
                    <a:lnTo>
                      <a:pt x="35487" y="17074"/>
                    </a:lnTo>
                    <a:lnTo>
                      <a:pt x="35361" y="17179"/>
                    </a:lnTo>
                    <a:lnTo>
                      <a:pt x="35361" y="17242"/>
                    </a:lnTo>
                    <a:lnTo>
                      <a:pt x="35445" y="17304"/>
                    </a:lnTo>
                    <a:lnTo>
                      <a:pt x="35487" y="17451"/>
                    </a:lnTo>
                    <a:lnTo>
                      <a:pt x="35487" y="17555"/>
                    </a:lnTo>
                    <a:lnTo>
                      <a:pt x="35507" y="17660"/>
                    </a:lnTo>
                    <a:lnTo>
                      <a:pt x="35612" y="17639"/>
                    </a:lnTo>
                    <a:lnTo>
                      <a:pt x="35612" y="17765"/>
                    </a:lnTo>
                    <a:lnTo>
                      <a:pt x="35675" y="17827"/>
                    </a:lnTo>
                    <a:lnTo>
                      <a:pt x="35759" y="17681"/>
                    </a:lnTo>
                    <a:lnTo>
                      <a:pt x="35717" y="17869"/>
                    </a:lnTo>
                    <a:lnTo>
                      <a:pt x="35654" y="17953"/>
                    </a:lnTo>
                    <a:lnTo>
                      <a:pt x="35759" y="18058"/>
                    </a:lnTo>
                    <a:lnTo>
                      <a:pt x="35759" y="17974"/>
                    </a:lnTo>
                    <a:lnTo>
                      <a:pt x="35800" y="17869"/>
                    </a:lnTo>
                    <a:lnTo>
                      <a:pt x="35863" y="17848"/>
                    </a:lnTo>
                    <a:lnTo>
                      <a:pt x="35863" y="17848"/>
                    </a:lnTo>
                    <a:lnTo>
                      <a:pt x="35821" y="17890"/>
                    </a:lnTo>
                    <a:lnTo>
                      <a:pt x="35863" y="18037"/>
                    </a:lnTo>
                    <a:lnTo>
                      <a:pt x="35926" y="18162"/>
                    </a:lnTo>
                    <a:lnTo>
                      <a:pt x="36093" y="18141"/>
                    </a:lnTo>
                    <a:lnTo>
                      <a:pt x="36031" y="18183"/>
                    </a:lnTo>
                    <a:lnTo>
                      <a:pt x="35821" y="18309"/>
                    </a:lnTo>
                    <a:lnTo>
                      <a:pt x="35675" y="18309"/>
                    </a:lnTo>
                    <a:lnTo>
                      <a:pt x="35654" y="18371"/>
                    </a:lnTo>
                    <a:lnTo>
                      <a:pt x="35759" y="18413"/>
                    </a:lnTo>
                    <a:lnTo>
                      <a:pt x="35759" y="18560"/>
                    </a:lnTo>
                    <a:lnTo>
                      <a:pt x="35821" y="18664"/>
                    </a:lnTo>
                    <a:lnTo>
                      <a:pt x="35905" y="18727"/>
                    </a:lnTo>
                    <a:lnTo>
                      <a:pt x="35989" y="18727"/>
                    </a:lnTo>
                    <a:lnTo>
                      <a:pt x="35989" y="18790"/>
                    </a:lnTo>
                    <a:lnTo>
                      <a:pt x="36093" y="18874"/>
                    </a:lnTo>
                    <a:lnTo>
                      <a:pt x="36156" y="18915"/>
                    </a:lnTo>
                    <a:lnTo>
                      <a:pt x="36219" y="18915"/>
                    </a:lnTo>
                    <a:lnTo>
                      <a:pt x="36407" y="19041"/>
                    </a:lnTo>
                    <a:lnTo>
                      <a:pt x="36512" y="19041"/>
                    </a:lnTo>
                    <a:lnTo>
                      <a:pt x="36512" y="19104"/>
                    </a:lnTo>
                    <a:lnTo>
                      <a:pt x="36575" y="19125"/>
                    </a:lnTo>
                    <a:lnTo>
                      <a:pt x="36595" y="19083"/>
                    </a:lnTo>
                    <a:lnTo>
                      <a:pt x="36616" y="19041"/>
                    </a:lnTo>
                    <a:lnTo>
                      <a:pt x="36721" y="19104"/>
                    </a:lnTo>
                    <a:lnTo>
                      <a:pt x="36679" y="19125"/>
                    </a:lnTo>
                    <a:lnTo>
                      <a:pt x="36616" y="19187"/>
                    </a:lnTo>
                    <a:lnTo>
                      <a:pt x="36679" y="19292"/>
                    </a:lnTo>
                    <a:lnTo>
                      <a:pt x="36742" y="19334"/>
                    </a:lnTo>
                    <a:lnTo>
                      <a:pt x="36805" y="19334"/>
                    </a:lnTo>
                    <a:lnTo>
                      <a:pt x="36805" y="19418"/>
                    </a:lnTo>
                    <a:lnTo>
                      <a:pt x="36930" y="19543"/>
                    </a:lnTo>
                    <a:lnTo>
                      <a:pt x="37014" y="19543"/>
                    </a:lnTo>
                    <a:lnTo>
                      <a:pt x="37056" y="19606"/>
                    </a:lnTo>
                    <a:lnTo>
                      <a:pt x="37098" y="19648"/>
                    </a:lnTo>
                    <a:lnTo>
                      <a:pt x="37265" y="19731"/>
                    </a:lnTo>
                    <a:lnTo>
                      <a:pt x="37328" y="19711"/>
                    </a:lnTo>
                    <a:lnTo>
                      <a:pt x="37370" y="19731"/>
                    </a:lnTo>
                    <a:lnTo>
                      <a:pt x="37453" y="19731"/>
                    </a:lnTo>
                    <a:lnTo>
                      <a:pt x="37537" y="19773"/>
                    </a:lnTo>
                    <a:lnTo>
                      <a:pt x="37558" y="19857"/>
                    </a:lnTo>
                    <a:lnTo>
                      <a:pt x="37725" y="19983"/>
                    </a:lnTo>
                    <a:lnTo>
                      <a:pt x="37788" y="19983"/>
                    </a:lnTo>
                    <a:lnTo>
                      <a:pt x="37872" y="20045"/>
                    </a:lnTo>
                    <a:lnTo>
                      <a:pt x="38060" y="20087"/>
                    </a:lnTo>
                    <a:lnTo>
                      <a:pt x="38165" y="20150"/>
                    </a:lnTo>
                    <a:lnTo>
                      <a:pt x="38269" y="20150"/>
                    </a:lnTo>
                    <a:lnTo>
                      <a:pt x="38290" y="20129"/>
                    </a:lnTo>
                    <a:lnTo>
                      <a:pt x="38290" y="20066"/>
                    </a:lnTo>
                    <a:lnTo>
                      <a:pt x="38207" y="19983"/>
                    </a:lnTo>
                    <a:lnTo>
                      <a:pt x="38165" y="19920"/>
                    </a:lnTo>
                    <a:lnTo>
                      <a:pt x="38207" y="19857"/>
                    </a:lnTo>
                    <a:lnTo>
                      <a:pt x="38290" y="19878"/>
                    </a:lnTo>
                    <a:lnTo>
                      <a:pt x="38311" y="19815"/>
                    </a:lnTo>
                    <a:lnTo>
                      <a:pt x="38290" y="19752"/>
                    </a:lnTo>
                    <a:lnTo>
                      <a:pt x="38248" y="19773"/>
                    </a:lnTo>
                    <a:lnTo>
                      <a:pt x="38207" y="19731"/>
                    </a:lnTo>
                    <a:lnTo>
                      <a:pt x="38248" y="19606"/>
                    </a:lnTo>
                    <a:lnTo>
                      <a:pt x="38207" y="19564"/>
                    </a:lnTo>
                    <a:lnTo>
                      <a:pt x="38102" y="19669"/>
                    </a:lnTo>
                    <a:lnTo>
                      <a:pt x="38102" y="19627"/>
                    </a:lnTo>
                    <a:lnTo>
                      <a:pt x="38081" y="19543"/>
                    </a:lnTo>
                    <a:lnTo>
                      <a:pt x="38018" y="19543"/>
                    </a:lnTo>
                    <a:lnTo>
                      <a:pt x="38123" y="19439"/>
                    </a:lnTo>
                    <a:lnTo>
                      <a:pt x="38102" y="19313"/>
                    </a:lnTo>
                    <a:lnTo>
                      <a:pt x="38060" y="19292"/>
                    </a:lnTo>
                    <a:lnTo>
                      <a:pt x="37956" y="19292"/>
                    </a:lnTo>
                    <a:lnTo>
                      <a:pt x="37976" y="19187"/>
                    </a:lnTo>
                    <a:lnTo>
                      <a:pt x="37935" y="19083"/>
                    </a:lnTo>
                    <a:lnTo>
                      <a:pt x="37893" y="18999"/>
                    </a:lnTo>
                    <a:lnTo>
                      <a:pt x="37788" y="18999"/>
                    </a:lnTo>
                    <a:lnTo>
                      <a:pt x="37851" y="18915"/>
                    </a:lnTo>
                    <a:lnTo>
                      <a:pt x="37767" y="18894"/>
                    </a:lnTo>
                    <a:lnTo>
                      <a:pt x="37725" y="18894"/>
                    </a:lnTo>
                    <a:lnTo>
                      <a:pt x="37746" y="18832"/>
                    </a:lnTo>
                    <a:lnTo>
                      <a:pt x="37663" y="18727"/>
                    </a:lnTo>
                    <a:lnTo>
                      <a:pt x="37663" y="18748"/>
                    </a:lnTo>
                    <a:lnTo>
                      <a:pt x="37621" y="18748"/>
                    </a:lnTo>
                    <a:lnTo>
                      <a:pt x="37621" y="18602"/>
                    </a:lnTo>
                    <a:lnTo>
                      <a:pt x="37621" y="18539"/>
                    </a:lnTo>
                    <a:lnTo>
                      <a:pt x="37621" y="18476"/>
                    </a:lnTo>
                    <a:lnTo>
                      <a:pt x="37453" y="18350"/>
                    </a:lnTo>
                    <a:lnTo>
                      <a:pt x="37432" y="18225"/>
                    </a:lnTo>
                    <a:lnTo>
                      <a:pt x="37432" y="18120"/>
                    </a:lnTo>
                    <a:lnTo>
                      <a:pt x="37516" y="18162"/>
                    </a:lnTo>
                    <a:lnTo>
                      <a:pt x="37558" y="18078"/>
                    </a:lnTo>
                    <a:lnTo>
                      <a:pt x="37663" y="18120"/>
                    </a:lnTo>
                    <a:lnTo>
                      <a:pt x="37663" y="18225"/>
                    </a:lnTo>
                    <a:lnTo>
                      <a:pt x="37746" y="18371"/>
                    </a:lnTo>
                    <a:lnTo>
                      <a:pt x="37872" y="18434"/>
                    </a:lnTo>
                    <a:lnTo>
                      <a:pt x="37935" y="18476"/>
                    </a:lnTo>
                    <a:lnTo>
                      <a:pt x="37935" y="18560"/>
                    </a:lnTo>
                    <a:lnTo>
                      <a:pt x="37976" y="18602"/>
                    </a:lnTo>
                    <a:lnTo>
                      <a:pt x="37976" y="18539"/>
                    </a:lnTo>
                    <a:lnTo>
                      <a:pt x="37935" y="18392"/>
                    </a:lnTo>
                    <a:lnTo>
                      <a:pt x="37935" y="18350"/>
                    </a:lnTo>
                    <a:lnTo>
                      <a:pt x="37976" y="18309"/>
                    </a:lnTo>
                    <a:lnTo>
                      <a:pt x="38018" y="18392"/>
                    </a:lnTo>
                    <a:lnTo>
                      <a:pt x="38018" y="18455"/>
                    </a:lnTo>
                    <a:lnTo>
                      <a:pt x="38081" y="18497"/>
                    </a:lnTo>
                    <a:lnTo>
                      <a:pt x="38123" y="18685"/>
                    </a:lnTo>
                    <a:lnTo>
                      <a:pt x="38207" y="18706"/>
                    </a:lnTo>
                    <a:lnTo>
                      <a:pt x="38207" y="18769"/>
                    </a:lnTo>
                    <a:lnTo>
                      <a:pt x="38290" y="18832"/>
                    </a:lnTo>
                    <a:lnTo>
                      <a:pt x="38374" y="19020"/>
                    </a:lnTo>
                    <a:lnTo>
                      <a:pt x="38416" y="18936"/>
                    </a:lnTo>
                    <a:lnTo>
                      <a:pt x="38395" y="18832"/>
                    </a:lnTo>
                    <a:lnTo>
                      <a:pt x="38395" y="18664"/>
                    </a:lnTo>
                    <a:lnTo>
                      <a:pt x="38416" y="18560"/>
                    </a:lnTo>
                    <a:lnTo>
                      <a:pt x="38416" y="18643"/>
                    </a:lnTo>
                    <a:lnTo>
                      <a:pt x="38479" y="18811"/>
                    </a:lnTo>
                    <a:lnTo>
                      <a:pt x="38479" y="18915"/>
                    </a:lnTo>
                    <a:lnTo>
                      <a:pt x="38479" y="18999"/>
                    </a:lnTo>
                    <a:lnTo>
                      <a:pt x="38520" y="19020"/>
                    </a:lnTo>
                    <a:lnTo>
                      <a:pt x="38604" y="19083"/>
                    </a:lnTo>
                    <a:lnTo>
                      <a:pt x="38625" y="18999"/>
                    </a:lnTo>
                    <a:lnTo>
                      <a:pt x="38583" y="18957"/>
                    </a:lnTo>
                    <a:lnTo>
                      <a:pt x="38583" y="18894"/>
                    </a:lnTo>
                    <a:lnTo>
                      <a:pt x="38667" y="18915"/>
                    </a:lnTo>
                    <a:lnTo>
                      <a:pt x="38688" y="19020"/>
                    </a:lnTo>
                    <a:lnTo>
                      <a:pt x="38688" y="19104"/>
                    </a:lnTo>
                    <a:lnTo>
                      <a:pt x="38709" y="19125"/>
                    </a:lnTo>
                    <a:lnTo>
                      <a:pt x="38709" y="19062"/>
                    </a:lnTo>
                    <a:lnTo>
                      <a:pt x="38772" y="19020"/>
                    </a:lnTo>
                    <a:lnTo>
                      <a:pt x="38772" y="19187"/>
                    </a:lnTo>
                    <a:lnTo>
                      <a:pt x="38813" y="19271"/>
                    </a:lnTo>
                    <a:lnTo>
                      <a:pt x="38897" y="19271"/>
                    </a:lnTo>
                    <a:lnTo>
                      <a:pt x="38939" y="19208"/>
                    </a:lnTo>
                    <a:lnTo>
                      <a:pt x="38939" y="19313"/>
                    </a:lnTo>
                    <a:lnTo>
                      <a:pt x="38918" y="19376"/>
                    </a:lnTo>
                    <a:lnTo>
                      <a:pt x="38981" y="19543"/>
                    </a:lnTo>
                    <a:lnTo>
                      <a:pt x="39023" y="19627"/>
                    </a:lnTo>
                    <a:lnTo>
                      <a:pt x="39127" y="19627"/>
                    </a:lnTo>
                    <a:lnTo>
                      <a:pt x="39127" y="19543"/>
                    </a:lnTo>
                    <a:lnTo>
                      <a:pt x="39106" y="19522"/>
                    </a:lnTo>
                    <a:lnTo>
                      <a:pt x="39106" y="19397"/>
                    </a:lnTo>
                    <a:lnTo>
                      <a:pt x="39044" y="19187"/>
                    </a:lnTo>
                    <a:lnTo>
                      <a:pt x="39127" y="19187"/>
                    </a:lnTo>
                    <a:lnTo>
                      <a:pt x="39169" y="19271"/>
                    </a:lnTo>
                    <a:lnTo>
                      <a:pt x="39274" y="19292"/>
                    </a:lnTo>
                    <a:lnTo>
                      <a:pt x="39316" y="19271"/>
                    </a:lnTo>
                    <a:lnTo>
                      <a:pt x="39253" y="19166"/>
                    </a:lnTo>
                    <a:lnTo>
                      <a:pt x="39295" y="19083"/>
                    </a:lnTo>
                    <a:lnTo>
                      <a:pt x="39295" y="18894"/>
                    </a:lnTo>
                    <a:lnTo>
                      <a:pt x="39211" y="18706"/>
                    </a:lnTo>
                    <a:lnTo>
                      <a:pt x="39232" y="18560"/>
                    </a:lnTo>
                    <a:lnTo>
                      <a:pt x="39232" y="18392"/>
                    </a:lnTo>
                    <a:lnTo>
                      <a:pt x="39253" y="18560"/>
                    </a:lnTo>
                    <a:lnTo>
                      <a:pt x="39232" y="18664"/>
                    </a:lnTo>
                    <a:lnTo>
                      <a:pt x="39253" y="18790"/>
                    </a:lnTo>
                    <a:lnTo>
                      <a:pt x="39420" y="18957"/>
                    </a:lnTo>
                    <a:lnTo>
                      <a:pt x="39441" y="18894"/>
                    </a:lnTo>
                    <a:lnTo>
                      <a:pt x="39420" y="18769"/>
                    </a:lnTo>
                    <a:lnTo>
                      <a:pt x="39462" y="18664"/>
                    </a:lnTo>
                    <a:lnTo>
                      <a:pt x="39462" y="18497"/>
                    </a:lnTo>
                    <a:lnTo>
                      <a:pt x="39546" y="18455"/>
                    </a:lnTo>
                    <a:lnTo>
                      <a:pt x="39525" y="18434"/>
                    </a:lnTo>
                    <a:lnTo>
                      <a:pt x="39399" y="18246"/>
                    </a:lnTo>
                    <a:lnTo>
                      <a:pt x="39357" y="18120"/>
                    </a:lnTo>
                    <a:lnTo>
                      <a:pt x="39316" y="18078"/>
                    </a:lnTo>
                    <a:lnTo>
                      <a:pt x="39336" y="18016"/>
                    </a:lnTo>
                    <a:lnTo>
                      <a:pt x="39253" y="17869"/>
                    </a:lnTo>
                    <a:lnTo>
                      <a:pt x="39190" y="17786"/>
                    </a:lnTo>
                    <a:lnTo>
                      <a:pt x="39316" y="17765"/>
                    </a:lnTo>
                    <a:lnTo>
                      <a:pt x="39336" y="17723"/>
                    </a:lnTo>
                    <a:lnTo>
                      <a:pt x="39420" y="17639"/>
                    </a:lnTo>
                    <a:lnTo>
                      <a:pt x="39357" y="17576"/>
                    </a:lnTo>
                    <a:lnTo>
                      <a:pt x="39295" y="17618"/>
                    </a:lnTo>
                    <a:lnTo>
                      <a:pt x="39148" y="17639"/>
                    </a:lnTo>
                    <a:lnTo>
                      <a:pt x="39106" y="17597"/>
                    </a:lnTo>
                    <a:lnTo>
                      <a:pt x="39127" y="17555"/>
                    </a:lnTo>
                    <a:lnTo>
                      <a:pt x="39148" y="17514"/>
                    </a:lnTo>
                    <a:lnTo>
                      <a:pt x="39232" y="17430"/>
                    </a:lnTo>
                    <a:lnTo>
                      <a:pt x="39253" y="17325"/>
                    </a:lnTo>
                    <a:lnTo>
                      <a:pt x="39211" y="17242"/>
                    </a:lnTo>
                    <a:lnTo>
                      <a:pt x="39148" y="17242"/>
                    </a:lnTo>
                    <a:lnTo>
                      <a:pt x="39148" y="17304"/>
                    </a:lnTo>
                    <a:lnTo>
                      <a:pt x="39106" y="17388"/>
                    </a:lnTo>
                    <a:lnTo>
                      <a:pt x="39106" y="17304"/>
                    </a:lnTo>
                    <a:lnTo>
                      <a:pt x="39085" y="17325"/>
                    </a:lnTo>
                    <a:lnTo>
                      <a:pt x="38939" y="17346"/>
                    </a:lnTo>
                    <a:lnTo>
                      <a:pt x="38918" y="17304"/>
                    </a:lnTo>
                    <a:lnTo>
                      <a:pt x="39002" y="17242"/>
                    </a:lnTo>
                    <a:lnTo>
                      <a:pt x="39023" y="17200"/>
                    </a:lnTo>
                    <a:lnTo>
                      <a:pt x="38981" y="17137"/>
                    </a:lnTo>
                    <a:lnTo>
                      <a:pt x="38939" y="17032"/>
                    </a:lnTo>
                    <a:lnTo>
                      <a:pt x="38876" y="16990"/>
                    </a:lnTo>
                    <a:lnTo>
                      <a:pt x="38813" y="17011"/>
                    </a:lnTo>
                    <a:lnTo>
                      <a:pt x="38813" y="17116"/>
                    </a:lnTo>
                    <a:lnTo>
                      <a:pt x="38792" y="17179"/>
                    </a:lnTo>
                    <a:lnTo>
                      <a:pt x="38772" y="17137"/>
                    </a:lnTo>
                    <a:lnTo>
                      <a:pt x="38772" y="17011"/>
                    </a:lnTo>
                    <a:lnTo>
                      <a:pt x="38730" y="16928"/>
                    </a:lnTo>
                    <a:lnTo>
                      <a:pt x="38688" y="16928"/>
                    </a:lnTo>
                    <a:lnTo>
                      <a:pt x="38709" y="16865"/>
                    </a:lnTo>
                    <a:lnTo>
                      <a:pt x="38667" y="16865"/>
                    </a:lnTo>
                    <a:lnTo>
                      <a:pt x="38667" y="16823"/>
                    </a:lnTo>
                    <a:lnTo>
                      <a:pt x="38688" y="16823"/>
                    </a:lnTo>
                    <a:lnTo>
                      <a:pt x="38667" y="16760"/>
                    </a:lnTo>
                    <a:lnTo>
                      <a:pt x="38604" y="16718"/>
                    </a:lnTo>
                    <a:lnTo>
                      <a:pt x="38625" y="16677"/>
                    </a:lnTo>
                    <a:lnTo>
                      <a:pt x="38730" y="16677"/>
                    </a:lnTo>
                    <a:lnTo>
                      <a:pt x="38792" y="16656"/>
                    </a:lnTo>
                    <a:lnTo>
                      <a:pt x="38730" y="16593"/>
                    </a:lnTo>
                    <a:lnTo>
                      <a:pt x="38625" y="16593"/>
                    </a:lnTo>
                    <a:lnTo>
                      <a:pt x="38583" y="16572"/>
                    </a:lnTo>
                    <a:lnTo>
                      <a:pt x="38625" y="16488"/>
                    </a:lnTo>
                    <a:lnTo>
                      <a:pt x="38730" y="16446"/>
                    </a:lnTo>
                    <a:lnTo>
                      <a:pt x="38730" y="16405"/>
                    </a:lnTo>
                    <a:lnTo>
                      <a:pt x="38688" y="16363"/>
                    </a:lnTo>
                    <a:lnTo>
                      <a:pt x="38520" y="16363"/>
                    </a:lnTo>
                    <a:lnTo>
                      <a:pt x="38500" y="16405"/>
                    </a:lnTo>
                    <a:lnTo>
                      <a:pt x="38458" y="16488"/>
                    </a:lnTo>
                    <a:lnTo>
                      <a:pt x="38248" y="16530"/>
                    </a:lnTo>
                    <a:lnTo>
                      <a:pt x="38353" y="16467"/>
                    </a:lnTo>
                    <a:lnTo>
                      <a:pt x="38500" y="16321"/>
                    </a:lnTo>
                    <a:lnTo>
                      <a:pt x="38562" y="16216"/>
                    </a:lnTo>
                    <a:lnTo>
                      <a:pt x="38562" y="16174"/>
                    </a:lnTo>
                    <a:lnTo>
                      <a:pt x="38458" y="16174"/>
                    </a:lnTo>
                    <a:lnTo>
                      <a:pt x="38395" y="16153"/>
                    </a:lnTo>
                    <a:lnTo>
                      <a:pt x="38458" y="16091"/>
                    </a:lnTo>
                    <a:lnTo>
                      <a:pt x="38416" y="16049"/>
                    </a:lnTo>
                    <a:lnTo>
                      <a:pt x="38374" y="16070"/>
                    </a:lnTo>
                    <a:lnTo>
                      <a:pt x="38374" y="15986"/>
                    </a:lnTo>
                    <a:lnTo>
                      <a:pt x="38416" y="15923"/>
                    </a:lnTo>
                    <a:lnTo>
                      <a:pt x="38416" y="15819"/>
                    </a:lnTo>
                    <a:lnTo>
                      <a:pt x="38290" y="15777"/>
                    </a:lnTo>
                    <a:lnTo>
                      <a:pt x="38207" y="15756"/>
                    </a:lnTo>
                    <a:lnTo>
                      <a:pt x="38081" y="15756"/>
                    </a:lnTo>
                    <a:lnTo>
                      <a:pt x="38039" y="15693"/>
                    </a:lnTo>
                    <a:lnTo>
                      <a:pt x="38165" y="15693"/>
                    </a:lnTo>
                    <a:lnTo>
                      <a:pt x="38269" y="15672"/>
                    </a:lnTo>
                    <a:lnTo>
                      <a:pt x="38311" y="15630"/>
                    </a:lnTo>
                    <a:lnTo>
                      <a:pt x="38374" y="15693"/>
                    </a:lnTo>
                    <a:lnTo>
                      <a:pt x="38395" y="15756"/>
                    </a:lnTo>
                    <a:lnTo>
                      <a:pt x="38500" y="15756"/>
                    </a:lnTo>
                    <a:lnTo>
                      <a:pt x="38604" y="15798"/>
                    </a:lnTo>
                    <a:lnTo>
                      <a:pt x="38625" y="15881"/>
                    </a:lnTo>
                    <a:lnTo>
                      <a:pt x="38604" y="15965"/>
                    </a:lnTo>
                    <a:lnTo>
                      <a:pt x="38625" y="16049"/>
                    </a:lnTo>
                    <a:lnTo>
                      <a:pt x="38730" y="16174"/>
                    </a:lnTo>
                    <a:lnTo>
                      <a:pt x="38772" y="16174"/>
                    </a:lnTo>
                    <a:lnTo>
                      <a:pt x="38792" y="16070"/>
                    </a:lnTo>
                    <a:lnTo>
                      <a:pt x="38834" y="16133"/>
                    </a:lnTo>
                    <a:lnTo>
                      <a:pt x="38981" y="16153"/>
                    </a:lnTo>
                    <a:lnTo>
                      <a:pt x="39023" y="16133"/>
                    </a:lnTo>
                    <a:lnTo>
                      <a:pt x="39023" y="16070"/>
                    </a:lnTo>
                    <a:lnTo>
                      <a:pt x="38981" y="16049"/>
                    </a:lnTo>
                    <a:lnTo>
                      <a:pt x="38981" y="15965"/>
                    </a:lnTo>
                    <a:lnTo>
                      <a:pt x="38939" y="15861"/>
                    </a:lnTo>
                    <a:lnTo>
                      <a:pt x="38876" y="15777"/>
                    </a:lnTo>
                    <a:lnTo>
                      <a:pt x="38792" y="15756"/>
                    </a:lnTo>
                    <a:lnTo>
                      <a:pt x="38813" y="15672"/>
                    </a:lnTo>
                    <a:lnTo>
                      <a:pt x="38813" y="15589"/>
                    </a:lnTo>
                    <a:lnTo>
                      <a:pt x="38772" y="15547"/>
                    </a:lnTo>
                    <a:lnTo>
                      <a:pt x="38792" y="15526"/>
                    </a:lnTo>
                    <a:lnTo>
                      <a:pt x="38834" y="15547"/>
                    </a:lnTo>
                    <a:lnTo>
                      <a:pt x="38876" y="15651"/>
                    </a:lnTo>
                    <a:lnTo>
                      <a:pt x="38918" y="15693"/>
                    </a:lnTo>
                    <a:lnTo>
                      <a:pt x="39002" y="15672"/>
                    </a:lnTo>
                    <a:lnTo>
                      <a:pt x="38981" y="15651"/>
                    </a:lnTo>
                    <a:lnTo>
                      <a:pt x="39002" y="15630"/>
                    </a:lnTo>
                    <a:lnTo>
                      <a:pt x="39085" y="15651"/>
                    </a:lnTo>
                    <a:lnTo>
                      <a:pt x="39044" y="15547"/>
                    </a:lnTo>
                    <a:lnTo>
                      <a:pt x="39002" y="15442"/>
                    </a:lnTo>
                    <a:lnTo>
                      <a:pt x="38897" y="15379"/>
                    </a:lnTo>
                    <a:lnTo>
                      <a:pt x="39002" y="15379"/>
                    </a:lnTo>
                    <a:lnTo>
                      <a:pt x="39044" y="15442"/>
                    </a:lnTo>
                    <a:lnTo>
                      <a:pt x="39106" y="15484"/>
                    </a:lnTo>
                    <a:lnTo>
                      <a:pt x="39190" y="15463"/>
                    </a:lnTo>
                    <a:lnTo>
                      <a:pt x="39148" y="15421"/>
                    </a:lnTo>
                    <a:lnTo>
                      <a:pt x="39148" y="15337"/>
                    </a:lnTo>
                    <a:lnTo>
                      <a:pt x="39190" y="15337"/>
                    </a:lnTo>
                    <a:lnTo>
                      <a:pt x="39232" y="15379"/>
                    </a:lnTo>
                    <a:lnTo>
                      <a:pt x="39295" y="15421"/>
                    </a:lnTo>
                    <a:lnTo>
                      <a:pt x="39295" y="15463"/>
                    </a:lnTo>
                    <a:lnTo>
                      <a:pt x="39232" y="15484"/>
                    </a:lnTo>
                    <a:lnTo>
                      <a:pt x="39232" y="15589"/>
                    </a:lnTo>
                    <a:lnTo>
                      <a:pt x="39232" y="15630"/>
                    </a:lnTo>
                    <a:lnTo>
                      <a:pt x="39295" y="15630"/>
                    </a:lnTo>
                    <a:lnTo>
                      <a:pt x="39336" y="15651"/>
                    </a:lnTo>
                    <a:lnTo>
                      <a:pt x="39336" y="15693"/>
                    </a:lnTo>
                    <a:lnTo>
                      <a:pt x="39295" y="15735"/>
                    </a:lnTo>
                    <a:lnTo>
                      <a:pt x="39253" y="15777"/>
                    </a:lnTo>
                    <a:lnTo>
                      <a:pt x="39316" y="15798"/>
                    </a:lnTo>
                    <a:lnTo>
                      <a:pt x="39357" y="15777"/>
                    </a:lnTo>
                    <a:lnTo>
                      <a:pt x="39399" y="15798"/>
                    </a:lnTo>
                    <a:lnTo>
                      <a:pt x="39357" y="15881"/>
                    </a:lnTo>
                    <a:lnTo>
                      <a:pt x="39399" y="15944"/>
                    </a:lnTo>
                    <a:lnTo>
                      <a:pt x="39441" y="15965"/>
                    </a:lnTo>
                    <a:lnTo>
                      <a:pt x="39525" y="15944"/>
                    </a:lnTo>
                    <a:lnTo>
                      <a:pt x="39734" y="15798"/>
                    </a:lnTo>
                    <a:lnTo>
                      <a:pt x="39818" y="15672"/>
                    </a:lnTo>
                    <a:lnTo>
                      <a:pt x="39818" y="15756"/>
                    </a:lnTo>
                    <a:lnTo>
                      <a:pt x="39755" y="15798"/>
                    </a:lnTo>
                    <a:lnTo>
                      <a:pt x="39734" y="15861"/>
                    </a:lnTo>
                    <a:lnTo>
                      <a:pt x="39629" y="15902"/>
                    </a:lnTo>
                    <a:lnTo>
                      <a:pt x="39462" y="16070"/>
                    </a:lnTo>
                    <a:lnTo>
                      <a:pt x="39462" y="16112"/>
                    </a:lnTo>
                    <a:lnTo>
                      <a:pt x="39546" y="16153"/>
                    </a:lnTo>
                    <a:lnTo>
                      <a:pt x="39650" y="16112"/>
                    </a:lnTo>
                    <a:lnTo>
                      <a:pt x="39818" y="16007"/>
                    </a:lnTo>
                    <a:lnTo>
                      <a:pt x="39880" y="16007"/>
                    </a:lnTo>
                    <a:lnTo>
                      <a:pt x="40027" y="15965"/>
                    </a:lnTo>
                    <a:lnTo>
                      <a:pt x="40069" y="15881"/>
                    </a:lnTo>
                    <a:lnTo>
                      <a:pt x="40132" y="15861"/>
                    </a:lnTo>
                    <a:lnTo>
                      <a:pt x="40236" y="15777"/>
                    </a:lnTo>
                    <a:lnTo>
                      <a:pt x="40278" y="15777"/>
                    </a:lnTo>
                    <a:lnTo>
                      <a:pt x="40278" y="15840"/>
                    </a:lnTo>
                    <a:lnTo>
                      <a:pt x="40236" y="15861"/>
                    </a:lnTo>
                    <a:lnTo>
                      <a:pt x="40152" y="15965"/>
                    </a:lnTo>
                    <a:lnTo>
                      <a:pt x="40090" y="16070"/>
                    </a:lnTo>
                    <a:lnTo>
                      <a:pt x="40027" y="16112"/>
                    </a:lnTo>
                    <a:lnTo>
                      <a:pt x="39943" y="16195"/>
                    </a:lnTo>
                    <a:lnTo>
                      <a:pt x="39839" y="16216"/>
                    </a:lnTo>
                    <a:lnTo>
                      <a:pt x="39776" y="16258"/>
                    </a:lnTo>
                    <a:lnTo>
                      <a:pt x="39713" y="16384"/>
                    </a:lnTo>
                    <a:lnTo>
                      <a:pt x="39713" y="16426"/>
                    </a:lnTo>
                    <a:lnTo>
                      <a:pt x="39734" y="16467"/>
                    </a:lnTo>
                    <a:lnTo>
                      <a:pt x="39776" y="16426"/>
                    </a:lnTo>
                    <a:lnTo>
                      <a:pt x="39860" y="16426"/>
                    </a:lnTo>
                    <a:lnTo>
                      <a:pt x="39943" y="16467"/>
                    </a:lnTo>
                    <a:lnTo>
                      <a:pt x="39860" y="16488"/>
                    </a:lnTo>
                    <a:lnTo>
                      <a:pt x="39776" y="16509"/>
                    </a:lnTo>
                    <a:lnTo>
                      <a:pt x="39734" y="16551"/>
                    </a:lnTo>
                    <a:lnTo>
                      <a:pt x="39734" y="16593"/>
                    </a:lnTo>
                    <a:lnTo>
                      <a:pt x="39776" y="16614"/>
                    </a:lnTo>
                    <a:lnTo>
                      <a:pt x="39860" y="16593"/>
                    </a:lnTo>
                    <a:lnTo>
                      <a:pt x="39922" y="16572"/>
                    </a:lnTo>
                    <a:lnTo>
                      <a:pt x="39839" y="16677"/>
                    </a:lnTo>
                    <a:lnTo>
                      <a:pt x="39755" y="16698"/>
                    </a:lnTo>
                    <a:lnTo>
                      <a:pt x="39734" y="16739"/>
                    </a:lnTo>
                    <a:lnTo>
                      <a:pt x="39755" y="16781"/>
                    </a:lnTo>
                    <a:lnTo>
                      <a:pt x="39839" y="16802"/>
                    </a:lnTo>
                    <a:lnTo>
                      <a:pt x="39922" y="16781"/>
                    </a:lnTo>
                    <a:lnTo>
                      <a:pt x="39985" y="16781"/>
                    </a:lnTo>
                    <a:lnTo>
                      <a:pt x="40027" y="16802"/>
                    </a:lnTo>
                    <a:lnTo>
                      <a:pt x="39964" y="16823"/>
                    </a:lnTo>
                    <a:lnTo>
                      <a:pt x="39964" y="16865"/>
                    </a:lnTo>
                    <a:lnTo>
                      <a:pt x="39860" y="16907"/>
                    </a:lnTo>
                    <a:lnTo>
                      <a:pt x="39839" y="16970"/>
                    </a:lnTo>
                    <a:lnTo>
                      <a:pt x="39860" y="17032"/>
                    </a:lnTo>
                    <a:lnTo>
                      <a:pt x="39922" y="17116"/>
                    </a:lnTo>
                    <a:lnTo>
                      <a:pt x="39922" y="17200"/>
                    </a:lnTo>
                    <a:lnTo>
                      <a:pt x="39943" y="17221"/>
                    </a:lnTo>
                    <a:lnTo>
                      <a:pt x="39985" y="17137"/>
                    </a:lnTo>
                    <a:lnTo>
                      <a:pt x="40048" y="17032"/>
                    </a:lnTo>
                    <a:lnTo>
                      <a:pt x="40090" y="16990"/>
                    </a:lnTo>
                    <a:lnTo>
                      <a:pt x="40132" y="16990"/>
                    </a:lnTo>
                    <a:lnTo>
                      <a:pt x="40090" y="17032"/>
                    </a:lnTo>
                    <a:lnTo>
                      <a:pt x="40090" y="17095"/>
                    </a:lnTo>
                    <a:lnTo>
                      <a:pt x="40048" y="17116"/>
                    </a:lnTo>
                    <a:lnTo>
                      <a:pt x="40048" y="17137"/>
                    </a:lnTo>
                    <a:lnTo>
                      <a:pt x="40090" y="17200"/>
                    </a:lnTo>
                    <a:lnTo>
                      <a:pt x="40069" y="17242"/>
                    </a:lnTo>
                    <a:lnTo>
                      <a:pt x="40132" y="17304"/>
                    </a:lnTo>
                    <a:lnTo>
                      <a:pt x="40152" y="17304"/>
                    </a:lnTo>
                    <a:lnTo>
                      <a:pt x="40173" y="17242"/>
                    </a:lnTo>
                    <a:lnTo>
                      <a:pt x="40257" y="17221"/>
                    </a:lnTo>
                    <a:lnTo>
                      <a:pt x="40278" y="17221"/>
                    </a:lnTo>
                    <a:lnTo>
                      <a:pt x="40278" y="17283"/>
                    </a:lnTo>
                    <a:lnTo>
                      <a:pt x="40236" y="17325"/>
                    </a:lnTo>
                    <a:lnTo>
                      <a:pt x="40236" y="17346"/>
                    </a:lnTo>
                    <a:lnTo>
                      <a:pt x="40278" y="17388"/>
                    </a:lnTo>
                    <a:lnTo>
                      <a:pt x="40278" y="17430"/>
                    </a:lnTo>
                    <a:lnTo>
                      <a:pt x="40299" y="17451"/>
                    </a:lnTo>
                    <a:lnTo>
                      <a:pt x="40299" y="17514"/>
                    </a:lnTo>
                    <a:lnTo>
                      <a:pt x="40362" y="17534"/>
                    </a:lnTo>
                    <a:lnTo>
                      <a:pt x="40383" y="17493"/>
                    </a:lnTo>
                    <a:lnTo>
                      <a:pt x="40487" y="17451"/>
                    </a:lnTo>
                    <a:lnTo>
                      <a:pt x="40508" y="17388"/>
                    </a:lnTo>
                    <a:lnTo>
                      <a:pt x="40508" y="17325"/>
                    </a:lnTo>
                    <a:lnTo>
                      <a:pt x="40445" y="17242"/>
                    </a:lnTo>
                    <a:lnTo>
                      <a:pt x="40466" y="17242"/>
                    </a:lnTo>
                    <a:lnTo>
                      <a:pt x="40508" y="17283"/>
                    </a:lnTo>
                    <a:lnTo>
                      <a:pt x="40550" y="17283"/>
                    </a:lnTo>
                    <a:lnTo>
                      <a:pt x="40550" y="17221"/>
                    </a:lnTo>
                    <a:lnTo>
                      <a:pt x="40508" y="17137"/>
                    </a:lnTo>
                    <a:lnTo>
                      <a:pt x="40508" y="17095"/>
                    </a:lnTo>
                    <a:lnTo>
                      <a:pt x="40571" y="17074"/>
                    </a:lnTo>
                    <a:lnTo>
                      <a:pt x="40571" y="16990"/>
                    </a:lnTo>
                    <a:lnTo>
                      <a:pt x="40571" y="16928"/>
                    </a:lnTo>
                    <a:lnTo>
                      <a:pt x="40508" y="16928"/>
                    </a:lnTo>
                    <a:lnTo>
                      <a:pt x="40466" y="16886"/>
                    </a:lnTo>
                    <a:lnTo>
                      <a:pt x="40466" y="16865"/>
                    </a:lnTo>
                    <a:lnTo>
                      <a:pt x="40487" y="16886"/>
                    </a:lnTo>
                    <a:lnTo>
                      <a:pt x="40571" y="16907"/>
                    </a:lnTo>
                    <a:lnTo>
                      <a:pt x="40613" y="16865"/>
                    </a:lnTo>
                    <a:lnTo>
                      <a:pt x="40592" y="16802"/>
                    </a:lnTo>
                    <a:lnTo>
                      <a:pt x="40550" y="16802"/>
                    </a:lnTo>
                    <a:lnTo>
                      <a:pt x="40508" y="16781"/>
                    </a:lnTo>
                    <a:lnTo>
                      <a:pt x="40592" y="16781"/>
                    </a:lnTo>
                    <a:lnTo>
                      <a:pt x="40655" y="16718"/>
                    </a:lnTo>
                    <a:lnTo>
                      <a:pt x="40655" y="16572"/>
                    </a:lnTo>
                    <a:lnTo>
                      <a:pt x="40676" y="16509"/>
                    </a:lnTo>
                    <a:lnTo>
                      <a:pt x="40696" y="16572"/>
                    </a:lnTo>
                    <a:lnTo>
                      <a:pt x="40696" y="16656"/>
                    </a:lnTo>
                    <a:lnTo>
                      <a:pt x="40717" y="16718"/>
                    </a:lnTo>
                    <a:lnTo>
                      <a:pt x="40696" y="16802"/>
                    </a:lnTo>
                    <a:lnTo>
                      <a:pt x="40759" y="16823"/>
                    </a:lnTo>
                    <a:lnTo>
                      <a:pt x="40822" y="16802"/>
                    </a:lnTo>
                    <a:lnTo>
                      <a:pt x="40864" y="16760"/>
                    </a:lnTo>
                    <a:lnTo>
                      <a:pt x="40906" y="16718"/>
                    </a:lnTo>
                    <a:lnTo>
                      <a:pt x="40906" y="16823"/>
                    </a:lnTo>
                    <a:lnTo>
                      <a:pt x="40927" y="16865"/>
                    </a:lnTo>
                    <a:lnTo>
                      <a:pt x="40989" y="16865"/>
                    </a:lnTo>
                    <a:lnTo>
                      <a:pt x="41010" y="16823"/>
                    </a:lnTo>
                    <a:lnTo>
                      <a:pt x="41010" y="16698"/>
                    </a:lnTo>
                    <a:lnTo>
                      <a:pt x="41010" y="16593"/>
                    </a:lnTo>
                    <a:lnTo>
                      <a:pt x="40969" y="16572"/>
                    </a:lnTo>
                    <a:lnTo>
                      <a:pt x="40927" y="16551"/>
                    </a:lnTo>
                    <a:lnTo>
                      <a:pt x="41010" y="16572"/>
                    </a:lnTo>
                    <a:lnTo>
                      <a:pt x="41094" y="16614"/>
                    </a:lnTo>
                    <a:lnTo>
                      <a:pt x="41115" y="16698"/>
                    </a:lnTo>
                    <a:lnTo>
                      <a:pt x="41178" y="16698"/>
                    </a:lnTo>
                    <a:lnTo>
                      <a:pt x="41199" y="16656"/>
                    </a:lnTo>
                    <a:lnTo>
                      <a:pt x="41199" y="16509"/>
                    </a:lnTo>
                    <a:lnTo>
                      <a:pt x="41136" y="16446"/>
                    </a:lnTo>
                    <a:lnTo>
                      <a:pt x="41031" y="16363"/>
                    </a:lnTo>
                    <a:lnTo>
                      <a:pt x="41010" y="16300"/>
                    </a:lnTo>
                    <a:lnTo>
                      <a:pt x="41031" y="16300"/>
                    </a:lnTo>
                    <a:lnTo>
                      <a:pt x="41094" y="16363"/>
                    </a:lnTo>
                    <a:lnTo>
                      <a:pt x="41199" y="16446"/>
                    </a:lnTo>
                    <a:lnTo>
                      <a:pt x="41220" y="16509"/>
                    </a:lnTo>
                    <a:lnTo>
                      <a:pt x="41387" y="16509"/>
                    </a:lnTo>
                    <a:lnTo>
                      <a:pt x="41408" y="16446"/>
                    </a:lnTo>
                    <a:lnTo>
                      <a:pt x="41387" y="16384"/>
                    </a:lnTo>
                    <a:lnTo>
                      <a:pt x="41324" y="16363"/>
                    </a:lnTo>
                    <a:lnTo>
                      <a:pt x="41282" y="16300"/>
                    </a:lnTo>
                    <a:lnTo>
                      <a:pt x="41178" y="16300"/>
                    </a:lnTo>
                    <a:lnTo>
                      <a:pt x="41115" y="16258"/>
                    </a:lnTo>
                    <a:lnTo>
                      <a:pt x="41136" y="16153"/>
                    </a:lnTo>
                    <a:lnTo>
                      <a:pt x="41178" y="16195"/>
                    </a:lnTo>
                    <a:lnTo>
                      <a:pt x="41241" y="16258"/>
                    </a:lnTo>
                    <a:lnTo>
                      <a:pt x="41324" y="16258"/>
                    </a:lnTo>
                    <a:lnTo>
                      <a:pt x="41345" y="16195"/>
                    </a:lnTo>
                    <a:lnTo>
                      <a:pt x="41324" y="16133"/>
                    </a:lnTo>
                    <a:lnTo>
                      <a:pt x="41282" y="16091"/>
                    </a:lnTo>
                    <a:lnTo>
                      <a:pt x="41282" y="16049"/>
                    </a:lnTo>
                    <a:lnTo>
                      <a:pt x="41324" y="16028"/>
                    </a:lnTo>
                    <a:lnTo>
                      <a:pt x="41345" y="16049"/>
                    </a:lnTo>
                    <a:lnTo>
                      <a:pt x="41429" y="16091"/>
                    </a:lnTo>
                    <a:lnTo>
                      <a:pt x="41429" y="16153"/>
                    </a:lnTo>
                    <a:lnTo>
                      <a:pt x="41408" y="16237"/>
                    </a:lnTo>
                    <a:lnTo>
                      <a:pt x="41513" y="16258"/>
                    </a:lnTo>
                    <a:lnTo>
                      <a:pt x="41617" y="16279"/>
                    </a:lnTo>
                    <a:lnTo>
                      <a:pt x="41701" y="16258"/>
                    </a:lnTo>
                    <a:lnTo>
                      <a:pt x="41764" y="16258"/>
                    </a:lnTo>
                    <a:lnTo>
                      <a:pt x="41826" y="16174"/>
                    </a:lnTo>
                    <a:lnTo>
                      <a:pt x="41826" y="16133"/>
                    </a:lnTo>
                    <a:lnTo>
                      <a:pt x="41638" y="16133"/>
                    </a:lnTo>
                    <a:lnTo>
                      <a:pt x="41617" y="16091"/>
                    </a:lnTo>
                    <a:lnTo>
                      <a:pt x="41659" y="16049"/>
                    </a:lnTo>
                    <a:lnTo>
                      <a:pt x="41743" y="16070"/>
                    </a:lnTo>
                    <a:lnTo>
                      <a:pt x="41805" y="16049"/>
                    </a:lnTo>
                    <a:lnTo>
                      <a:pt x="41764" y="15986"/>
                    </a:lnTo>
                    <a:lnTo>
                      <a:pt x="41722" y="15965"/>
                    </a:lnTo>
                    <a:lnTo>
                      <a:pt x="41743" y="15944"/>
                    </a:lnTo>
                    <a:lnTo>
                      <a:pt x="41722" y="15881"/>
                    </a:lnTo>
                    <a:lnTo>
                      <a:pt x="41659" y="15861"/>
                    </a:lnTo>
                    <a:lnTo>
                      <a:pt x="41596" y="15881"/>
                    </a:lnTo>
                    <a:lnTo>
                      <a:pt x="41638" y="15819"/>
                    </a:lnTo>
                    <a:lnTo>
                      <a:pt x="41701" y="15756"/>
                    </a:lnTo>
                    <a:lnTo>
                      <a:pt x="41722" y="15777"/>
                    </a:lnTo>
                    <a:lnTo>
                      <a:pt x="41764" y="15819"/>
                    </a:lnTo>
                    <a:lnTo>
                      <a:pt x="41826" y="15881"/>
                    </a:lnTo>
                    <a:lnTo>
                      <a:pt x="41826" y="15965"/>
                    </a:lnTo>
                    <a:lnTo>
                      <a:pt x="41952" y="15965"/>
                    </a:lnTo>
                    <a:lnTo>
                      <a:pt x="42015" y="15944"/>
                    </a:lnTo>
                    <a:lnTo>
                      <a:pt x="42036" y="15923"/>
                    </a:lnTo>
                    <a:lnTo>
                      <a:pt x="42015" y="15840"/>
                    </a:lnTo>
                    <a:lnTo>
                      <a:pt x="41931" y="15777"/>
                    </a:lnTo>
                    <a:lnTo>
                      <a:pt x="41931" y="15714"/>
                    </a:lnTo>
                    <a:lnTo>
                      <a:pt x="41910" y="15651"/>
                    </a:lnTo>
                    <a:lnTo>
                      <a:pt x="41805" y="15651"/>
                    </a:lnTo>
                    <a:lnTo>
                      <a:pt x="41847" y="15547"/>
                    </a:lnTo>
                    <a:lnTo>
                      <a:pt x="41805" y="15463"/>
                    </a:lnTo>
                    <a:lnTo>
                      <a:pt x="41701" y="15463"/>
                    </a:lnTo>
                    <a:lnTo>
                      <a:pt x="41743" y="15400"/>
                    </a:lnTo>
                    <a:lnTo>
                      <a:pt x="41722" y="15358"/>
                    </a:lnTo>
                    <a:lnTo>
                      <a:pt x="41596" y="15442"/>
                    </a:lnTo>
                    <a:lnTo>
                      <a:pt x="41533" y="15526"/>
                    </a:lnTo>
                    <a:lnTo>
                      <a:pt x="41554" y="15651"/>
                    </a:lnTo>
                    <a:lnTo>
                      <a:pt x="41533" y="15651"/>
                    </a:lnTo>
                    <a:lnTo>
                      <a:pt x="41492" y="15609"/>
                    </a:lnTo>
                    <a:lnTo>
                      <a:pt x="41492" y="15442"/>
                    </a:lnTo>
                    <a:lnTo>
                      <a:pt x="41450" y="15421"/>
                    </a:lnTo>
                    <a:lnTo>
                      <a:pt x="41408" y="15442"/>
                    </a:lnTo>
                    <a:lnTo>
                      <a:pt x="41408" y="15526"/>
                    </a:lnTo>
                    <a:lnTo>
                      <a:pt x="41324" y="15651"/>
                    </a:lnTo>
                    <a:lnTo>
                      <a:pt x="41282" y="15714"/>
                    </a:lnTo>
                    <a:lnTo>
                      <a:pt x="41282" y="15714"/>
                    </a:lnTo>
                    <a:lnTo>
                      <a:pt x="41303" y="15630"/>
                    </a:lnTo>
                    <a:lnTo>
                      <a:pt x="41303" y="15505"/>
                    </a:lnTo>
                    <a:lnTo>
                      <a:pt x="41387" y="15358"/>
                    </a:lnTo>
                    <a:lnTo>
                      <a:pt x="41387" y="15296"/>
                    </a:lnTo>
                    <a:lnTo>
                      <a:pt x="41282" y="15317"/>
                    </a:lnTo>
                    <a:lnTo>
                      <a:pt x="41178" y="15442"/>
                    </a:lnTo>
                    <a:lnTo>
                      <a:pt x="41178" y="15505"/>
                    </a:lnTo>
                    <a:lnTo>
                      <a:pt x="41094" y="15568"/>
                    </a:lnTo>
                    <a:lnTo>
                      <a:pt x="41010" y="15568"/>
                    </a:lnTo>
                    <a:lnTo>
                      <a:pt x="41010" y="15505"/>
                    </a:lnTo>
                    <a:lnTo>
                      <a:pt x="41073" y="15400"/>
                    </a:lnTo>
                    <a:lnTo>
                      <a:pt x="41199" y="15337"/>
                    </a:lnTo>
                    <a:lnTo>
                      <a:pt x="41241" y="15233"/>
                    </a:lnTo>
                    <a:lnTo>
                      <a:pt x="41303" y="15149"/>
                    </a:lnTo>
                    <a:lnTo>
                      <a:pt x="41345" y="15149"/>
                    </a:lnTo>
                    <a:lnTo>
                      <a:pt x="41429" y="15086"/>
                    </a:lnTo>
                    <a:lnTo>
                      <a:pt x="41450" y="15024"/>
                    </a:lnTo>
                    <a:lnTo>
                      <a:pt x="41387" y="15003"/>
                    </a:lnTo>
                    <a:lnTo>
                      <a:pt x="41282" y="15086"/>
                    </a:lnTo>
                    <a:lnTo>
                      <a:pt x="41199" y="15149"/>
                    </a:lnTo>
                    <a:lnTo>
                      <a:pt x="41115" y="15191"/>
                    </a:lnTo>
                    <a:lnTo>
                      <a:pt x="41010" y="15296"/>
                    </a:lnTo>
                    <a:lnTo>
                      <a:pt x="41073" y="15191"/>
                    </a:lnTo>
                    <a:lnTo>
                      <a:pt x="41136" y="15086"/>
                    </a:lnTo>
                    <a:lnTo>
                      <a:pt x="41115" y="15086"/>
                    </a:lnTo>
                    <a:lnTo>
                      <a:pt x="41010" y="15107"/>
                    </a:lnTo>
                    <a:lnTo>
                      <a:pt x="40969" y="15149"/>
                    </a:lnTo>
                    <a:lnTo>
                      <a:pt x="40801" y="15128"/>
                    </a:lnTo>
                    <a:lnTo>
                      <a:pt x="40696" y="15128"/>
                    </a:lnTo>
                    <a:lnTo>
                      <a:pt x="40655" y="15086"/>
                    </a:lnTo>
                    <a:lnTo>
                      <a:pt x="40759" y="15086"/>
                    </a:lnTo>
                    <a:lnTo>
                      <a:pt x="40969" y="15024"/>
                    </a:lnTo>
                    <a:lnTo>
                      <a:pt x="40864" y="14982"/>
                    </a:lnTo>
                    <a:lnTo>
                      <a:pt x="40780" y="14919"/>
                    </a:lnTo>
                    <a:lnTo>
                      <a:pt x="40864" y="14919"/>
                    </a:lnTo>
                    <a:lnTo>
                      <a:pt x="40927" y="14898"/>
                    </a:lnTo>
                    <a:lnTo>
                      <a:pt x="40885" y="14793"/>
                    </a:lnTo>
                    <a:lnTo>
                      <a:pt x="40801" y="14773"/>
                    </a:lnTo>
                    <a:lnTo>
                      <a:pt x="40801" y="14731"/>
                    </a:lnTo>
                    <a:lnTo>
                      <a:pt x="40885" y="14689"/>
                    </a:lnTo>
                    <a:lnTo>
                      <a:pt x="40885" y="14605"/>
                    </a:lnTo>
                    <a:lnTo>
                      <a:pt x="40864" y="14480"/>
                    </a:lnTo>
                    <a:lnTo>
                      <a:pt x="40822" y="14417"/>
                    </a:lnTo>
                    <a:lnTo>
                      <a:pt x="40696" y="14480"/>
                    </a:lnTo>
                    <a:lnTo>
                      <a:pt x="40655" y="14521"/>
                    </a:lnTo>
                    <a:lnTo>
                      <a:pt x="40592" y="14501"/>
                    </a:lnTo>
                    <a:lnTo>
                      <a:pt x="40571" y="14521"/>
                    </a:lnTo>
                    <a:lnTo>
                      <a:pt x="40550" y="14501"/>
                    </a:lnTo>
                    <a:lnTo>
                      <a:pt x="40592" y="14417"/>
                    </a:lnTo>
                    <a:lnTo>
                      <a:pt x="40613" y="14312"/>
                    </a:lnTo>
                    <a:lnTo>
                      <a:pt x="40759" y="14291"/>
                    </a:lnTo>
                    <a:lnTo>
                      <a:pt x="40801" y="14249"/>
                    </a:lnTo>
                    <a:lnTo>
                      <a:pt x="40801" y="14103"/>
                    </a:lnTo>
                    <a:lnTo>
                      <a:pt x="40780" y="14061"/>
                    </a:lnTo>
                    <a:lnTo>
                      <a:pt x="40696" y="14145"/>
                    </a:lnTo>
                    <a:lnTo>
                      <a:pt x="40571" y="14249"/>
                    </a:lnTo>
                    <a:lnTo>
                      <a:pt x="40508" y="14312"/>
                    </a:lnTo>
                    <a:lnTo>
                      <a:pt x="40445" y="14375"/>
                    </a:lnTo>
                    <a:lnTo>
                      <a:pt x="40445" y="14480"/>
                    </a:lnTo>
                    <a:lnTo>
                      <a:pt x="40445" y="14563"/>
                    </a:lnTo>
                    <a:lnTo>
                      <a:pt x="40278" y="14291"/>
                    </a:lnTo>
                    <a:lnTo>
                      <a:pt x="40278" y="14187"/>
                    </a:lnTo>
                    <a:lnTo>
                      <a:pt x="40278" y="14082"/>
                    </a:lnTo>
                    <a:lnTo>
                      <a:pt x="40341" y="13998"/>
                    </a:lnTo>
                    <a:lnTo>
                      <a:pt x="40424" y="13873"/>
                    </a:lnTo>
                    <a:lnTo>
                      <a:pt x="40466" y="13789"/>
                    </a:lnTo>
                    <a:lnTo>
                      <a:pt x="40424" y="13768"/>
                    </a:lnTo>
                    <a:lnTo>
                      <a:pt x="40362" y="13831"/>
                    </a:lnTo>
                    <a:lnTo>
                      <a:pt x="40299" y="13894"/>
                    </a:lnTo>
                    <a:lnTo>
                      <a:pt x="40299" y="13936"/>
                    </a:lnTo>
                    <a:lnTo>
                      <a:pt x="40194" y="13977"/>
                    </a:lnTo>
                    <a:lnTo>
                      <a:pt x="40152" y="14061"/>
                    </a:lnTo>
                    <a:lnTo>
                      <a:pt x="40152" y="14103"/>
                    </a:lnTo>
                    <a:lnTo>
                      <a:pt x="40069" y="14249"/>
                    </a:lnTo>
                    <a:lnTo>
                      <a:pt x="40027" y="14270"/>
                    </a:lnTo>
                    <a:lnTo>
                      <a:pt x="40027" y="14187"/>
                    </a:lnTo>
                    <a:lnTo>
                      <a:pt x="40069" y="14082"/>
                    </a:lnTo>
                    <a:lnTo>
                      <a:pt x="40173" y="13894"/>
                    </a:lnTo>
                    <a:lnTo>
                      <a:pt x="40215" y="13852"/>
                    </a:lnTo>
                    <a:lnTo>
                      <a:pt x="40194" y="13768"/>
                    </a:lnTo>
                    <a:lnTo>
                      <a:pt x="40111" y="13768"/>
                    </a:lnTo>
                    <a:lnTo>
                      <a:pt x="40048" y="13852"/>
                    </a:lnTo>
                    <a:lnTo>
                      <a:pt x="40048" y="13936"/>
                    </a:lnTo>
                    <a:lnTo>
                      <a:pt x="40006" y="13957"/>
                    </a:lnTo>
                    <a:lnTo>
                      <a:pt x="40006" y="13873"/>
                    </a:lnTo>
                    <a:lnTo>
                      <a:pt x="40069" y="13747"/>
                    </a:lnTo>
                    <a:lnTo>
                      <a:pt x="40090" y="13685"/>
                    </a:lnTo>
                    <a:lnTo>
                      <a:pt x="40048" y="13622"/>
                    </a:lnTo>
                    <a:lnTo>
                      <a:pt x="39943" y="13580"/>
                    </a:lnTo>
                    <a:lnTo>
                      <a:pt x="39964" y="13559"/>
                    </a:lnTo>
                    <a:lnTo>
                      <a:pt x="39901" y="13517"/>
                    </a:lnTo>
                    <a:lnTo>
                      <a:pt x="39776" y="13517"/>
                    </a:lnTo>
                    <a:lnTo>
                      <a:pt x="39692" y="13538"/>
                    </a:lnTo>
                    <a:lnTo>
                      <a:pt x="39734" y="13454"/>
                    </a:lnTo>
                    <a:lnTo>
                      <a:pt x="39818" y="13433"/>
                    </a:lnTo>
                    <a:lnTo>
                      <a:pt x="39713" y="13413"/>
                    </a:lnTo>
                    <a:lnTo>
                      <a:pt x="39567" y="13413"/>
                    </a:lnTo>
                    <a:lnTo>
                      <a:pt x="39504" y="13517"/>
                    </a:lnTo>
                    <a:lnTo>
                      <a:pt x="39504" y="13433"/>
                    </a:lnTo>
                    <a:lnTo>
                      <a:pt x="39671" y="13350"/>
                    </a:lnTo>
                    <a:lnTo>
                      <a:pt x="39818" y="13329"/>
                    </a:lnTo>
                    <a:lnTo>
                      <a:pt x="39860" y="13371"/>
                    </a:lnTo>
                    <a:lnTo>
                      <a:pt x="39964" y="13392"/>
                    </a:lnTo>
                    <a:lnTo>
                      <a:pt x="39985" y="13350"/>
                    </a:lnTo>
                    <a:lnTo>
                      <a:pt x="40027" y="13266"/>
                    </a:lnTo>
                    <a:lnTo>
                      <a:pt x="39943" y="13266"/>
                    </a:lnTo>
                    <a:lnTo>
                      <a:pt x="39839" y="13245"/>
                    </a:lnTo>
                    <a:lnTo>
                      <a:pt x="39734" y="13182"/>
                    </a:lnTo>
                    <a:lnTo>
                      <a:pt x="39650" y="13182"/>
                    </a:lnTo>
                    <a:lnTo>
                      <a:pt x="39650" y="13287"/>
                    </a:lnTo>
                    <a:lnTo>
                      <a:pt x="39608" y="13287"/>
                    </a:lnTo>
                    <a:lnTo>
                      <a:pt x="39608" y="13245"/>
                    </a:lnTo>
                    <a:lnTo>
                      <a:pt x="39629" y="13182"/>
                    </a:lnTo>
                    <a:lnTo>
                      <a:pt x="39629" y="13140"/>
                    </a:lnTo>
                    <a:lnTo>
                      <a:pt x="39525" y="13140"/>
                    </a:lnTo>
                    <a:lnTo>
                      <a:pt x="39525" y="13182"/>
                    </a:lnTo>
                    <a:lnTo>
                      <a:pt x="39462" y="13224"/>
                    </a:lnTo>
                    <a:lnTo>
                      <a:pt x="39441" y="13161"/>
                    </a:lnTo>
                    <a:lnTo>
                      <a:pt x="39441" y="13078"/>
                    </a:lnTo>
                    <a:lnTo>
                      <a:pt x="39399" y="13057"/>
                    </a:lnTo>
                    <a:lnTo>
                      <a:pt x="39357" y="13078"/>
                    </a:lnTo>
                    <a:lnTo>
                      <a:pt x="39316" y="13036"/>
                    </a:lnTo>
                    <a:lnTo>
                      <a:pt x="39232" y="12994"/>
                    </a:lnTo>
                    <a:lnTo>
                      <a:pt x="39148" y="12994"/>
                    </a:lnTo>
                    <a:lnTo>
                      <a:pt x="39232" y="12910"/>
                    </a:lnTo>
                    <a:lnTo>
                      <a:pt x="39295" y="12868"/>
                    </a:lnTo>
                    <a:lnTo>
                      <a:pt x="39441" y="12973"/>
                    </a:lnTo>
                    <a:lnTo>
                      <a:pt x="39504" y="12973"/>
                    </a:lnTo>
                    <a:lnTo>
                      <a:pt x="39462" y="12931"/>
                    </a:lnTo>
                    <a:lnTo>
                      <a:pt x="39169" y="12764"/>
                    </a:lnTo>
                    <a:lnTo>
                      <a:pt x="39044" y="12743"/>
                    </a:lnTo>
                    <a:lnTo>
                      <a:pt x="39023" y="12722"/>
                    </a:lnTo>
                    <a:lnTo>
                      <a:pt x="39106" y="12722"/>
                    </a:lnTo>
                    <a:lnTo>
                      <a:pt x="39316" y="12806"/>
                    </a:lnTo>
                    <a:lnTo>
                      <a:pt x="39441" y="12806"/>
                    </a:lnTo>
                    <a:lnTo>
                      <a:pt x="39650" y="12848"/>
                    </a:lnTo>
                    <a:lnTo>
                      <a:pt x="39692" y="12848"/>
                    </a:lnTo>
                    <a:lnTo>
                      <a:pt x="39671" y="12806"/>
                    </a:lnTo>
                    <a:lnTo>
                      <a:pt x="39671" y="12722"/>
                    </a:lnTo>
                    <a:lnTo>
                      <a:pt x="39629" y="12659"/>
                    </a:lnTo>
                    <a:lnTo>
                      <a:pt x="39546" y="12638"/>
                    </a:lnTo>
                    <a:lnTo>
                      <a:pt x="39462" y="12596"/>
                    </a:lnTo>
                    <a:lnTo>
                      <a:pt x="39483" y="12555"/>
                    </a:lnTo>
                    <a:lnTo>
                      <a:pt x="39546" y="12555"/>
                    </a:lnTo>
                    <a:lnTo>
                      <a:pt x="39567" y="12617"/>
                    </a:lnTo>
                    <a:lnTo>
                      <a:pt x="39629" y="12638"/>
                    </a:lnTo>
                    <a:lnTo>
                      <a:pt x="39671" y="12617"/>
                    </a:lnTo>
                    <a:lnTo>
                      <a:pt x="39776" y="12617"/>
                    </a:lnTo>
                    <a:lnTo>
                      <a:pt x="39797" y="12596"/>
                    </a:lnTo>
                    <a:lnTo>
                      <a:pt x="39797" y="12534"/>
                    </a:lnTo>
                    <a:lnTo>
                      <a:pt x="39734" y="12513"/>
                    </a:lnTo>
                    <a:lnTo>
                      <a:pt x="39734" y="12450"/>
                    </a:lnTo>
                    <a:lnTo>
                      <a:pt x="39671" y="12387"/>
                    </a:lnTo>
                    <a:lnTo>
                      <a:pt x="39588" y="12408"/>
                    </a:lnTo>
                    <a:lnTo>
                      <a:pt x="39525" y="12450"/>
                    </a:lnTo>
                    <a:lnTo>
                      <a:pt x="39378" y="12450"/>
                    </a:lnTo>
                    <a:lnTo>
                      <a:pt x="39357" y="12513"/>
                    </a:lnTo>
                    <a:lnTo>
                      <a:pt x="39316" y="12513"/>
                    </a:lnTo>
                    <a:lnTo>
                      <a:pt x="39274" y="12429"/>
                    </a:lnTo>
                    <a:lnTo>
                      <a:pt x="39378" y="12387"/>
                    </a:lnTo>
                    <a:lnTo>
                      <a:pt x="39525" y="12387"/>
                    </a:lnTo>
                    <a:lnTo>
                      <a:pt x="39567" y="12345"/>
                    </a:lnTo>
                    <a:lnTo>
                      <a:pt x="39692" y="12345"/>
                    </a:lnTo>
                    <a:lnTo>
                      <a:pt x="39734" y="12304"/>
                    </a:lnTo>
                    <a:lnTo>
                      <a:pt x="39650" y="12283"/>
                    </a:lnTo>
                    <a:lnTo>
                      <a:pt x="39546" y="12241"/>
                    </a:lnTo>
                    <a:lnTo>
                      <a:pt x="39525" y="12199"/>
                    </a:lnTo>
                    <a:lnTo>
                      <a:pt x="39588" y="12241"/>
                    </a:lnTo>
                    <a:lnTo>
                      <a:pt x="39776" y="12241"/>
                    </a:lnTo>
                    <a:lnTo>
                      <a:pt x="39839" y="12283"/>
                    </a:lnTo>
                    <a:lnTo>
                      <a:pt x="39964" y="12429"/>
                    </a:lnTo>
                    <a:lnTo>
                      <a:pt x="40048" y="12450"/>
                    </a:lnTo>
                    <a:lnTo>
                      <a:pt x="40090" y="12429"/>
                    </a:lnTo>
                    <a:lnTo>
                      <a:pt x="40111" y="12492"/>
                    </a:lnTo>
                    <a:lnTo>
                      <a:pt x="40173" y="12513"/>
                    </a:lnTo>
                    <a:lnTo>
                      <a:pt x="40215" y="12450"/>
                    </a:lnTo>
                    <a:lnTo>
                      <a:pt x="40278" y="12450"/>
                    </a:lnTo>
                    <a:lnTo>
                      <a:pt x="40320" y="12555"/>
                    </a:lnTo>
                    <a:lnTo>
                      <a:pt x="40404" y="12555"/>
                    </a:lnTo>
                    <a:lnTo>
                      <a:pt x="40466" y="12534"/>
                    </a:lnTo>
                    <a:lnTo>
                      <a:pt x="40466" y="12408"/>
                    </a:lnTo>
                    <a:lnTo>
                      <a:pt x="40404" y="12324"/>
                    </a:lnTo>
                    <a:lnTo>
                      <a:pt x="40383" y="12241"/>
                    </a:lnTo>
                    <a:lnTo>
                      <a:pt x="40278" y="12199"/>
                    </a:lnTo>
                    <a:lnTo>
                      <a:pt x="40194" y="12136"/>
                    </a:lnTo>
                    <a:lnTo>
                      <a:pt x="40152" y="12115"/>
                    </a:lnTo>
                    <a:lnTo>
                      <a:pt x="40090" y="12136"/>
                    </a:lnTo>
                    <a:lnTo>
                      <a:pt x="40048" y="12178"/>
                    </a:lnTo>
                    <a:lnTo>
                      <a:pt x="39964" y="12115"/>
                    </a:lnTo>
                    <a:lnTo>
                      <a:pt x="39797" y="11990"/>
                    </a:lnTo>
                    <a:lnTo>
                      <a:pt x="39692" y="11969"/>
                    </a:lnTo>
                    <a:lnTo>
                      <a:pt x="39483" y="11990"/>
                    </a:lnTo>
                    <a:lnTo>
                      <a:pt x="39420" y="11969"/>
                    </a:lnTo>
                    <a:lnTo>
                      <a:pt x="39588" y="11927"/>
                    </a:lnTo>
                    <a:lnTo>
                      <a:pt x="39671" y="11864"/>
                    </a:lnTo>
                    <a:lnTo>
                      <a:pt x="39755" y="11864"/>
                    </a:lnTo>
                    <a:lnTo>
                      <a:pt x="39776" y="11885"/>
                    </a:lnTo>
                    <a:lnTo>
                      <a:pt x="39860" y="11885"/>
                    </a:lnTo>
                    <a:lnTo>
                      <a:pt x="39943" y="11822"/>
                    </a:lnTo>
                    <a:lnTo>
                      <a:pt x="40006" y="11780"/>
                    </a:lnTo>
                    <a:lnTo>
                      <a:pt x="40173" y="11780"/>
                    </a:lnTo>
                    <a:lnTo>
                      <a:pt x="40257" y="11822"/>
                    </a:lnTo>
                    <a:lnTo>
                      <a:pt x="40383" y="11822"/>
                    </a:lnTo>
                    <a:lnTo>
                      <a:pt x="40424" y="11760"/>
                    </a:lnTo>
                    <a:lnTo>
                      <a:pt x="40466" y="11676"/>
                    </a:lnTo>
                    <a:lnTo>
                      <a:pt x="40404" y="11592"/>
                    </a:lnTo>
                    <a:lnTo>
                      <a:pt x="40383" y="11467"/>
                    </a:lnTo>
                    <a:lnTo>
                      <a:pt x="40278" y="11236"/>
                    </a:lnTo>
                    <a:lnTo>
                      <a:pt x="40257" y="11090"/>
                    </a:lnTo>
                    <a:lnTo>
                      <a:pt x="40194" y="11132"/>
                    </a:lnTo>
                    <a:lnTo>
                      <a:pt x="40173" y="11090"/>
                    </a:lnTo>
                    <a:lnTo>
                      <a:pt x="40090" y="11132"/>
                    </a:lnTo>
                    <a:lnTo>
                      <a:pt x="40090" y="11174"/>
                    </a:lnTo>
                    <a:lnTo>
                      <a:pt x="40048" y="11278"/>
                    </a:lnTo>
                    <a:lnTo>
                      <a:pt x="40069" y="11299"/>
                    </a:lnTo>
                    <a:lnTo>
                      <a:pt x="40069" y="11383"/>
                    </a:lnTo>
                    <a:lnTo>
                      <a:pt x="40006" y="11404"/>
                    </a:lnTo>
                    <a:lnTo>
                      <a:pt x="39901" y="11467"/>
                    </a:lnTo>
                    <a:lnTo>
                      <a:pt x="39839" y="11550"/>
                    </a:lnTo>
                    <a:lnTo>
                      <a:pt x="39734" y="11508"/>
                    </a:lnTo>
                    <a:lnTo>
                      <a:pt x="39650" y="11488"/>
                    </a:lnTo>
                    <a:lnTo>
                      <a:pt x="39546" y="11508"/>
                    </a:lnTo>
                    <a:lnTo>
                      <a:pt x="39462" y="11613"/>
                    </a:lnTo>
                    <a:lnTo>
                      <a:pt x="39357" y="11718"/>
                    </a:lnTo>
                    <a:lnTo>
                      <a:pt x="39316" y="11697"/>
                    </a:lnTo>
                    <a:lnTo>
                      <a:pt x="39232" y="11676"/>
                    </a:lnTo>
                    <a:lnTo>
                      <a:pt x="39127" y="11697"/>
                    </a:lnTo>
                    <a:lnTo>
                      <a:pt x="39085" y="11697"/>
                    </a:lnTo>
                    <a:lnTo>
                      <a:pt x="39190" y="11592"/>
                    </a:lnTo>
                    <a:lnTo>
                      <a:pt x="39232" y="11571"/>
                    </a:lnTo>
                    <a:lnTo>
                      <a:pt x="39316" y="11613"/>
                    </a:lnTo>
                    <a:lnTo>
                      <a:pt x="39420" y="11571"/>
                    </a:lnTo>
                    <a:lnTo>
                      <a:pt x="39462" y="11467"/>
                    </a:lnTo>
                    <a:lnTo>
                      <a:pt x="39546" y="11404"/>
                    </a:lnTo>
                    <a:lnTo>
                      <a:pt x="39588" y="11404"/>
                    </a:lnTo>
                    <a:lnTo>
                      <a:pt x="39692" y="11362"/>
                    </a:lnTo>
                    <a:lnTo>
                      <a:pt x="39776" y="11299"/>
                    </a:lnTo>
                    <a:lnTo>
                      <a:pt x="39776" y="11174"/>
                    </a:lnTo>
                    <a:lnTo>
                      <a:pt x="39776" y="11132"/>
                    </a:lnTo>
                    <a:lnTo>
                      <a:pt x="39692" y="11132"/>
                    </a:lnTo>
                    <a:lnTo>
                      <a:pt x="39629" y="11153"/>
                    </a:lnTo>
                    <a:lnTo>
                      <a:pt x="39546" y="11132"/>
                    </a:lnTo>
                    <a:lnTo>
                      <a:pt x="39420" y="11132"/>
                    </a:lnTo>
                    <a:lnTo>
                      <a:pt x="39253" y="11278"/>
                    </a:lnTo>
                    <a:lnTo>
                      <a:pt x="39148" y="11383"/>
                    </a:lnTo>
                    <a:lnTo>
                      <a:pt x="38960" y="11404"/>
                    </a:lnTo>
                    <a:lnTo>
                      <a:pt x="39023" y="11362"/>
                    </a:lnTo>
                    <a:lnTo>
                      <a:pt x="39148" y="11341"/>
                    </a:lnTo>
                    <a:lnTo>
                      <a:pt x="39169" y="11257"/>
                    </a:lnTo>
                    <a:lnTo>
                      <a:pt x="39127" y="11236"/>
                    </a:lnTo>
                    <a:lnTo>
                      <a:pt x="39023" y="11236"/>
                    </a:lnTo>
                    <a:lnTo>
                      <a:pt x="39190" y="11153"/>
                    </a:lnTo>
                    <a:lnTo>
                      <a:pt x="39295" y="11153"/>
                    </a:lnTo>
                    <a:lnTo>
                      <a:pt x="39441" y="11048"/>
                    </a:lnTo>
                    <a:lnTo>
                      <a:pt x="39567" y="11048"/>
                    </a:lnTo>
                    <a:lnTo>
                      <a:pt x="39650" y="11027"/>
                    </a:lnTo>
                    <a:lnTo>
                      <a:pt x="39839" y="11027"/>
                    </a:lnTo>
                    <a:lnTo>
                      <a:pt x="39922" y="10944"/>
                    </a:lnTo>
                    <a:lnTo>
                      <a:pt x="39964" y="10881"/>
                    </a:lnTo>
                    <a:lnTo>
                      <a:pt x="39985" y="10839"/>
                    </a:lnTo>
                    <a:lnTo>
                      <a:pt x="40069" y="10818"/>
                    </a:lnTo>
                    <a:lnTo>
                      <a:pt x="40069" y="10923"/>
                    </a:lnTo>
                    <a:lnTo>
                      <a:pt x="40132" y="10944"/>
                    </a:lnTo>
                    <a:lnTo>
                      <a:pt x="40236" y="10839"/>
                    </a:lnTo>
                    <a:lnTo>
                      <a:pt x="40257" y="10734"/>
                    </a:lnTo>
                    <a:lnTo>
                      <a:pt x="40236" y="10672"/>
                    </a:lnTo>
                    <a:lnTo>
                      <a:pt x="40152" y="10630"/>
                    </a:lnTo>
                    <a:lnTo>
                      <a:pt x="40090" y="10525"/>
                    </a:lnTo>
                    <a:lnTo>
                      <a:pt x="39964" y="10400"/>
                    </a:lnTo>
                    <a:lnTo>
                      <a:pt x="39922" y="10295"/>
                    </a:lnTo>
                    <a:lnTo>
                      <a:pt x="39839" y="10295"/>
                    </a:lnTo>
                    <a:lnTo>
                      <a:pt x="39755" y="10337"/>
                    </a:lnTo>
                    <a:lnTo>
                      <a:pt x="39713" y="10400"/>
                    </a:lnTo>
                    <a:lnTo>
                      <a:pt x="39629" y="10420"/>
                    </a:lnTo>
                    <a:lnTo>
                      <a:pt x="39525" y="10504"/>
                    </a:lnTo>
                    <a:lnTo>
                      <a:pt x="39420" y="10504"/>
                    </a:lnTo>
                    <a:lnTo>
                      <a:pt x="39336" y="10567"/>
                    </a:lnTo>
                    <a:lnTo>
                      <a:pt x="39316" y="10546"/>
                    </a:lnTo>
                    <a:lnTo>
                      <a:pt x="39336" y="10441"/>
                    </a:lnTo>
                    <a:lnTo>
                      <a:pt x="39420" y="10400"/>
                    </a:lnTo>
                    <a:lnTo>
                      <a:pt x="39525" y="10400"/>
                    </a:lnTo>
                    <a:lnTo>
                      <a:pt x="39650" y="10253"/>
                    </a:lnTo>
                    <a:lnTo>
                      <a:pt x="39713" y="10190"/>
                    </a:lnTo>
                    <a:lnTo>
                      <a:pt x="39713" y="10127"/>
                    </a:lnTo>
                    <a:lnTo>
                      <a:pt x="39629" y="10148"/>
                    </a:lnTo>
                    <a:lnTo>
                      <a:pt x="39462" y="10211"/>
                    </a:lnTo>
                    <a:lnTo>
                      <a:pt x="39316" y="10316"/>
                    </a:lnTo>
                    <a:lnTo>
                      <a:pt x="39253" y="10316"/>
                    </a:lnTo>
                    <a:lnTo>
                      <a:pt x="39211" y="10358"/>
                    </a:lnTo>
                    <a:lnTo>
                      <a:pt x="39169" y="10441"/>
                    </a:lnTo>
                    <a:lnTo>
                      <a:pt x="39106" y="10630"/>
                    </a:lnTo>
                    <a:lnTo>
                      <a:pt x="38918" y="10839"/>
                    </a:lnTo>
                    <a:lnTo>
                      <a:pt x="38730" y="10944"/>
                    </a:lnTo>
                    <a:lnTo>
                      <a:pt x="38730" y="10923"/>
                    </a:lnTo>
                    <a:lnTo>
                      <a:pt x="38813" y="10839"/>
                    </a:lnTo>
                    <a:lnTo>
                      <a:pt x="38939" y="10713"/>
                    </a:lnTo>
                    <a:lnTo>
                      <a:pt x="39023" y="10567"/>
                    </a:lnTo>
                    <a:lnTo>
                      <a:pt x="39064" y="10525"/>
                    </a:lnTo>
                    <a:lnTo>
                      <a:pt x="39064" y="10462"/>
                    </a:lnTo>
                    <a:lnTo>
                      <a:pt x="39023" y="10462"/>
                    </a:lnTo>
                    <a:lnTo>
                      <a:pt x="39002" y="10441"/>
                    </a:lnTo>
                    <a:lnTo>
                      <a:pt x="38939" y="10462"/>
                    </a:lnTo>
                    <a:lnTo>
                      <a:pt x="38855" y="10609"/>
                    </a:lnTo>
                    <a:lnTo>
                      <a:pt x="38730" y="10734"/>
                    </a:lnTo>
                    <a:lnTo>
                      <a:pt x="38688" y="10734"/>
                    </a:lnTo>
                    <a:lnTo>
                      <a:pt x="38709" y="10651"/>
                    </a:lnTo>
                    <a:lnTo>
                      <a:pt x="38730" y="10567"/>
                    </a:lnTo>
                    <a:lnTo>
                      <a:pt x="38834" y="10462"/>
                    </a:lnTo>
                    <a:lnTo>
                      <a:pt x="38876" y="10400"/>
                    </a:lnTo>
                    <a:lnTo>
                      <a:pt x="38918" y="10316"/>
                    </a:lnTo>
                    <a:lnTo>
                      <a:pt x="39002" y="10316"/>
                    </a:lnTo>
                    <a:lnTo>
                      <a:pt x="39044" y="10337"/>
                    </a:lnTo>
                    <a:lnTo>
                      <a:pt x="39148" y="10337"/>
                    </a:lnTo>
                    <a:lnTo>
                      <a:pt x="39190" y="10295"/>
                    </a:lnTo>
                    <a:lnTo>
                      <a:pt x="39253" y="10211"/>
                    </a:lnTo>
                    <a:lnTo>
                      <a:pt x="39357" y="10148"/>
                    </a:lnTo>
                    <a:lnTo>
                      <a:pt x="39462" y="10023"/>
                    </a:lnTo>
                    <a:lnTo>
                      <a:pt x="39525" y="9918"/>
                    </a:lnTo>
                    <a:lnTo>
                      <a:pt x="39483" y="9814"/>
                    </a:lnTo>
                    <a:lnTo>
                      <a:pt x="39525" y="9730"/>
                    </a:lnTo>
                    <a:lnTo>
                      <a:pt x="39483" y="9709"/>
                    </a:lnTo>
                    <a:lnTo>
                      <a:pt x="39336" y="9793"/>
                    </a:lnTo>
                    <a:lnTo>
                      <a:pt x="39274" y="9876"/>
                    </a:lnTo>
                    <a:lnTo>
                      <a:pt x="39274" y="9981"/>
                    </a:lnTo>
                    <a:lnTo>
                      <a:pt x="39253" y="10107"/>
                    </a:lnTo>
                    <a:lnTo>
                      <a:pt x="39211" y="10127"/>
                    </a:lnTo>
                    <a:lnTo>
                      <a:pt x="39232" y="10086"/>
                    </a:lnTo>
                    <a:lnTo>
                      <a:pt x="39232" y="10023"/>
                    </a:lnTo>
                    <a:lnTo>
                      <a:pt x="39148" y="9981"/>
                    </a:lnTo>
                    <a:lnTo>
                      <a:pt x="39044" y="9981"/>
                    </a:lnTo>
                    <a:lnTo>
                      <a:pt x="38939" y="10044"/>
                    </a:lnTo>
                    <a:lnTo>
                      <a:pt x="38855" y="10023"/>
                    </a:lnTo>
                    <a:lnTo>
                      <a:pt x="38730" y="10044"/>
                    </a:lnTo>
                    <a:lnTo>
                      <a:pt x="38625" y="10107"/>
                    </a:lnTo>
                    <a:lnTo>
                      <a:pt x="38500" y="10107"/>
                    </a:lnTo>
                    <a:lnTo>
                      <a:pt x="38583" y="10044"/>
                    </a:lnTo>
                    <a:lnTo>
                      <a:pt x="38688" y="10002"/>
                    </a:lnTo>
                    <a:lnTo>
                      <a:pt x="38772" y="9897"/>
                    </a:lnTo>
                    <a:lnTo>
                      <a:pt x="38730" y="9814"/>
                    </a:lnTo>
                    <a:lnTo>
                      <a:pt x="38688" y="9814"/>
                    </a:lnTo>
                    <a:lnTo>
                      <a:pt x="38541" y="9835"/>
                    </a:lnTo>
                    <a:lnTo>
                      <a:pt x="38604" y="9772"/>
                    </a:lnTo>
                    <a:lnTo>
                      <a:pt x="38688" y="9772"/>
                    </a:lnTo>
                    <a:lnTo>
                      <a:pt x="38772" y="9709"/>
                    </a:lnTo>
                    <a:lnTo>
                      <a:pt x="38813" y="9604"/>
                    </a:lnTo>
                    <a:lnTo>
                      <a:pt x="38897" y="9583"/>
                    </a:lnTo>
                    <a:lnTo>
                      <a:pt x="38939" y="9521"/>
                    </a:lnTo>
                    <a:lnTo>
                      <a:pt x="39002" y="9521"/>
                    </a:lnTo>
                    <a:lnTo>
                      <a:pt x="39106" y="9604"/>
                    </a:lnTo>
                    <a:lnTo>
                      <a:pt x="39169" y="9667"/>
                    </a:lnTo>
                    <a:lnTo>
                      <a:pt x="39253" y="9667"/>
                    </a:lnTo>
                    <a:lnTo>
                      <a:pt x="39357" y="9521"/>
                    </a:lnTo>
                    <a:lnTo>
                      <a:pt x="39441" y="9458"/>
                    </a:lnTo>
                    <a:lnTo>
                      <a:pt x="39441" y="9395"/>
                    </a:lnTo>
                    <a:lnTo>
                      <a:pt x="39336" y="9270"/>
                    </a:lnTo>
                    <a:lnTo>
                      <a:pt x="39316" y="9165"/>
                    </a:lnTo>
                    <a:lnTo>
                      <a:pt x="39274" y="9060"/>
                    </a:lnTo>
                    <a:lnTo>
                      <a:pt x="39169" y="8956"/>
                    </a:lnTo>
                    <a:lnTo>
                      <a:pt x="39106" y="8893"/>
                    </a:lnTo>
                    <a:lnTo>
                      <a:pt x="39023" y="8726"/>
                    </a:lnTo>
                    <a:lnTo>
                      <a:pt x="38960" y="8747"/>
                    </a:lnTo>
                    <a:lnTo>
                      <a:pt x="38960" y="8830"/>
                    </a:lnTo>
                    <a:lnTo>
                      <a:pt x="38918" y="8893"/>
                    </a:lnTo>
                    <a:lnTo>
                      <a:pt x="38855" y="8935"/>
                    </a:lnTo>
                    <a:lnTo>
                      <a:pt x="38834" y="8977"/>
                    </a:lnTo>
                    <a:lnTo>
                      <a:pt x="38834" y="9060"/>
                    </a:lnTo>
                    <a:lnTo>
                      <a:pt x="38751" y="9102"/>
                    </a:lnTo>
                    <a:lnTo>
                      <a:pt x="38709" y="9186"/>
                    </a:lnTo>
                    <a:lnTo>
                      <a:pt x="38709" y="9291"/>
                    </a:lnTo>
                    <a:lnTo>
                      <a:pt x="38583" y="9353"/>
                    </a:lnTo>
                    <a:lnTo>
                      <a:pt x="38500" y="9458"/>
                    </a:lnTo>
                    <a:lnTo>
                      <a:pt x="38479" y="9542"/>
                    </a:lnTo>
                    <a:lnTo>
                      <a:pt x="38416" y="9604"/>
                    </a:lnTo>
                    <a:lnTo>
                      <a:pt x="38374" y="9583"/>
                    </a:lnTo>
                    <a:lnTo>
                      <a:pt x="38395" y="9458"/>
                    </a:lnTo>
                    <a:lnTo>
                      <a:pt x="38500" y="9291"/>
                    </a:lnTo>
                    <a:lnTo>
                      <a:pt x="38583" y="9270"/>
                    </a:lnTo>
                    <a:lnTo>
                      <a:pt x="38583" y="9228"/>
                    </a:lnTo>
                    <a:lnTo>
                      <a:pt x="38541" y="9186"/>
                    </a:lnTo>
                    <a:lnTo>
                      <a:pt x="38500" y="9123"/>
                    </a:lnTo>
                    <a:lnTo>
                      <a:pt x="38186" y="9332"/>
                    </a:lnTo>
                    <a:lnTo>
                      <a:pt x="38060" y="9500"/>
                    </a:lnTo>
                    <a:lnTo>
                      <a:pt x="37997" y="9583"/>
                    </a:lnTo>
                    <a:lnTo>
                      <a:pt x="37893" y="9604"/>
                    </a:lnTo>
                    <a:lnTo>
                      <a:pt x="37893" y="9583"/>
                    </a:lnTo>
                    <a:lnTo>
                      <a:pt x="37956" y="9542"/>
                    </a:lnTo>
                    <a:lnTo>
                      <a:pt x="38039" y="9374"/>
                    </a:lnTo>
                    <a:lnTo>
                      <a:pt x="38060" y="9291"/>
                    </a:lnTo>
                    <a:lnTo>
                      <a:pt x="38186" y="9165"/>
                    </a:lnTo>
                    <a:lnTo>
                      <a:pt x="38248" y="9081"/>
                    </a:lnTo>
                    <a:lnTo>
                      <a:pt x="38207" y="9019"/>
                    </a:lnTo>
                    <a:lnTo>
                      <a:pt x="38207" y="8935"/>
                    </a:lnTo>
                    <a:lnTo>
                      <a:pt x="38081" y="9019"/>
                    </a:lnTo>
                    <a:lnTo>
                      <a:pt x="37935" y="9144"/>
                    </a:lnTo>
                    <a:lnTo>
                      <a:pt x="37893" y="9249"/>
                    </a:lnTo>
                    <a:lnTo>
                      <a:pt x="37809" y="9353"/>
                    </a:lnTo>
                    <a:lnTo>
                      <a:pt x="37788" y="9332"/>
                    </a:lnTo>
                    <a:lnTo>
                      <a:pt x="37809" y="9228"/>
                    </a:lnTo>
                    <a:lnTo>
                      <a:pt x="37872" y="9123"/>
                    </a:lnTo>
                    <a:lnTo>
                      <a:pt x="37809" y="9081"/>
                    </a:lnTo>
                    <a:lnTo>
                      <a:pt x="37809" y="9039"/>
                    </a:lnTo>
                    <a:lnTo>
                      <a:pt x="37893" y="9019"/>
                    </a:lnTo>
                    <a:lnTo>
                      <a:pt x="38081" y="8872"/>
                    </a:lnTo>
                    <a:lnTo>
                      <a:pt x="38269" y="8726"/>
                    </a:lnTo>
                    <a:lnTo>
                      <a:pt x="38269" y="8642"/>
                    </a:lnTo>
                    <a:lnTo>
                      <a:pt x="38186" y="8642"/>
                    </a:lnTo>
                    <a:lnTo>
                      <a:pt x="38060" y="8726"/>
                    </a:lnTo>
                    <a:lnTo>
                      <a:pt x="38018" y="8809"/>
                    </a:lnTo>
                    <a:lnTo>
                      <a:pt x="37914" y="8851"/>
                    </a:lnTo>
                    <a:lnTo>
                      <a:pt x="37914" y="8809"/>
                    </a:lnTo>
                    <a:lnTo>
                      <a:pt x="37893" y="8747"/>
                    </a:lnTo>
                    <a:lnTo>
                      <a:pt x="37704" y="8872"/>
                    </a:lnTo>
                    <a:lnTo>
                      <a:pt x="37642" y="8977"/>
                    </a:lnTo>
                    <a:lnTo>
                      <a:pt x="37558" y="9165"/>
                    </a:lnTo>
                    <a:lnTo>
                      <a:pt x="37432" y="9249"/>
                    </a:lnTo>
                    <a:lnTo>
                      <a:pt x="37349" y="9249"/>
                    </a:lnTo>
                    <a:lnTo>
                      <a:pt x="37432" y="9165"/>
                    </a:lnTo>
                    <a:lnTo>
                      <a:pt x="37558" y="9060"/>
                    </a:lnTo>
                    <a:lnTo>
                      <a:pt x="37600" y="8956"/>
                    </a:lnTo>
                    <a:lnTo>
                      <a:pt x="37579" y="8935"/>
                    </a:lnTo>
                    <a:lnTo>
                      <a:pt x="37495" y="8935"/>
                    </a:lnTo>
                    <a:lnTo>
                      <a:pt x="37600" y="8851"/>
                    </a:lnTo>
                    <a:lnTo>
                      <a:pt x="37746" y="8830"/>
                    </a:lnTo>
                    <a:lnTo>
                      <a:pt x="37788" y="8767"/>
                    </a:lnTo>
                    <a:lnTo>
                      <a:pt x="37767" y="8726"/>
                    </a:lnTo>
                    <a:lnTo>
                      <a:pt x="37683" y="8747"/>
                    </a:lnTo>
                    <a:lnTo>
                      <a:pt x="37558" y="8767"/>
                    </a:lnTo>
                    <a:lnTo>
                      <a:pt x="37474" y="8851"/>
                    </a:lnTo>
                    <a:lnTo>
                      <a:pt x="37391" y="8830"/>
                    </a:lnTo>
                    <a:lnTo>
                      <a:pt x="37600" y="8726"/>
                    </a:lnTo>
                    <a:lnTo>
                      <a:pt x="37579" y="8663"/>
                    </a:lnTo>
                    <a:lnTo>
                      <a:pt x="37474" y="8663"/>
                    </a:lnTo>
                    <a:lnTo>
                      <a:pt x="37537" y="8600"/>
                    </a:lnTo>
                    <a:lnTo>
                      <a:pt x="37642" y="8600"/>
                    </a:lnTo>
                    <a:lnTo>
                      <a:pt x="37683" y="8642"/>
                    </a:lnTo>
                    <a:lnTo>
                      <a:pt x="37809" y="8642"/>
                    </a:lnTo>
                    <a:lnTo>
                      <a:pt x="37872" y="8537"/>
                    </a:lnTo>
                    <a:lnTo>
                      <a:pt x="37997" y="8495"/>
                    </a:lnTo>
                    <a:lnTo>
                      <a:pt x="37997" y="8412"/>
                    </a:lnTo>
                    <a:lnTo>
                      <a:pt x="38060" y="8328"/>
                    </a:lnTo>
                    <a:lnTo>
                      <a:pt x="38060" y="8286"/>
                    </a:lnTo>
                    <a:lnTo>
                      <a:pt x="37976" y="8286"/>
                    </a:lnTo>
                    <a:lnTo>
                      <a:pt x="37914" y="8223"/>
                    </a:lnTo>
                    <a:lnTo>
                      <a:pt x="37809" y="8203"/>
                    </a:lnTo>
                    <a:lnTo>
                      <a:pt x="37683" y="8307"/>
                    </a:lnTo>
                    <a:lnTo>
                      <a:pt x="37537" y="8349"/>
                    </a:lnTo>
                    <a:lnTo>
                      <a:pt x="37453" y="8495"/>
                    </a:lnTo>
                    <a:lnTo>
                      <a:pt x="37244" y="8705"/>
                    </a:lnTo>
                    <a:lnTo>
                      <a:pt x="37181" y="8705"/>
                    </a:lnTo>
                    <a:lnTo>
                      <a:pt x="37223" y="8621"/>
                    </a:lnTo>
                    <a:lnTo>
                      <a:pt x="37265" y="8621"/>
                    </a:lnTo>
                    <a:lnTo>
                      <a:pt x="37370" y="8537"/>
                    </a:lnTo>
                    <a:lnTo>
                      <a:pt x="37495" y="8349"/>
                    </a:lnTo>
                    <a:lnTo>
                      <a:pt x="37642" y="8286"/>
                    </a:lnTo>
                    <a:lnTo>
                      <a:pt x="37704" y="8203"/>
                    </a:lnTo>
                    <a:lnTo>
                      <a:pt x="37683" y="8140"/>
                    </a:lnTo>
                    <a:lnTo>
                      <a:pt x="37495" y="8140"/>
                    </a:lnTo>
                    <a:lnTo>
                      <a:pt x="37328" y="8286"/>
                    </a:lnTo>
                    <a:lnTo>
                      <a:pt x="37495" y="8119"/>
                    </a:lnTo>
                    <a:lnTo>
                      <a:pt x="37663" y="8077"/>
                    </a:lnTo>
                    <a:lnTo>
                      <a:pt x="37767" y="8098"/>
                    </a:lnTo>
                    <a:lnTo>
                      <a:pt x="37851" y="8119"/>
                    </a:lnTo>
                    <a:lnTo>
                      <a:pt x="37956" y="8014"/>
                    </a:lnTo>
                    <a:lnTo>
                      <a:pt x="37956" y="7931"/>
                    </a:lnTo>
                    <a:lnTo>
                      <a:pt x="37914" y="7889"/>
                    </a:lnTo>
                    <a:lnTo>
                      <a:pt x="37914" y="7805"/>
                    </a:lnTo>
                    <a:lnTo>
                      <a:pt x="37914" y="7721"/>
                    </a:lnTo>
                    <a:lnTo>
                      <a:pt x="37788" y="7679"/>
                    </a:lnTo>
                    <a:lnTo>
                      <a:pt x="37746" y="7596"/>
                    </a:lnTo>
                    <a:lnTo>
                      <a:pt x="37642" y="7575"/>
                    </a:lnTo>
                    <a:lnTo>
                      <a:pt x="37600" y="7617"/>
                    </a:lnTo>
                    <a:lnTo>
                      <a:pt x="37558" y="7617"/>
                    </a:lnTo>
                    <a:lnTo>
                      <a:pt x="37558" y="7533"/>
                    </a:lnTo>
                    <a:lnTo>
                      <a:pt x="37474" y="7512"/>
                    </a:lnTo>
                    <a:lnTo>
                      <a:pt x="37391" y="7428"/>
                    </a:lnTo>
                    <a:lnTo>
                      <a:pt x="37391" y="7366"/>
                    </a:lnTo>
                    <a:lnTo>
                      <a:pt x="37244" y="7282"/>
                    </a:lnTo>
                    <a:lnTo>
                      <a:pt x="37181" y="7282"/>
                    </a:lnTo>
                    <a:lnTo>
                      <a:pt x="37139" y="7219"/>
                    </a:lnTo>
                    <a:lnTo>
                      <a:pt x="37014" y="7219"/>
                    </a:lnTo>
                    <a:lnTo>
                      <a:pt x="36826" y="7261"/>
                    </a:lnTo>
                    <a:lnTo>
                      <a:pt x="36721" y="7366"/>
                    </a:lnTo>
                    <a:lnTo>
                      <a:pt x="36595" y="7366"/>
                    </a:lnTo>
                    <a:lnTo>
                      <a:pt x="36491" y="7533"/>
                    </a:lnTo>
                    <a:lnTo>
                      <a:pt x="36512" y="7596"/>
                    </a:lnTo>
                    <a:lnTo>
                      <a:pt x="36595" y="7617"/>
                    </a:lnTo>
                    <a:lnTo>
                      <a:pt x="36805" y="7805"/>
                    </a:lnTo>
                    <a:lnTo>
                      <a:pt x="36826" y="7847"/>
                    </a:lnTo>
                    <a:lnTo>
                      <a:pt x="36909" y="7889"/>
                    </a:lnTo>
                    <a:lnTo>
                      <a:pt x="36951" y="7993"/>
                    </a:lnTo>
                    <a:lnTo>
                      <a:pt x="36909" y="7993"/>
                    </a:lnTo>
                    <a:lnTo>
                      <a:pt x="36826" y="7931"/>
                    </a:lnTo>
                    <a:lnTo>
                      <a:pt x="36700" y="7931"/>
                    </a:lnTo>
                    <a:lnTo>
                      <a:pt x="36700" y="7847"/>
                    </a:lnTo>
                    <a:lnTo>
                      <a:pt x="36512" y="7679"/>
                    </a:lnTo>
                    <a:lnTo>
                      <a:pt x="36428" y="7700"/>
                    </a:lnTo>
                    <a:lnTo>
                      <a:pt x="36386" y="7721"/>
                    </a:lnTo>
                    <a:lnTo>
                      <a:pt x="36386" y="7721"/>
                    </a:lnTo>
                    <a:lnTo>
                      <a:pt x="36407" y="7638"/>
                    </a:lnTo>
                    <a:lnTo>
                      <a:pt x="36428" y="7533"/>
                    </a:lnTo>
                    <a:lnTo>
                      <a:pt x="36303" y="7491"/>
                    </a:lnTo>
                    <a:lnTo>
                      <a:pt x="36240" y="7512"/>
                    </a:lnTo>
                    <a:lnTo>
                      <a:pt x="36240" y="7721"/>
                    </a:lnTo>
                    <a:lnTo>
                      <a:pt x="36303" y="7826"/>
                    </a:lnTo>
                    <a:lnTo>
                      <a:pt x="36323" y="7951"/>
                    </a:lnTo>
                    <a:lnTo>
                      <a:pt x="36303" y="8035"/>
                    </a:lnTo>
                    <a:lnTo>
                      <a:pt x="36303" y="7931"/>
                    </a:lnTo>
                    <a:lnTo>
                      <a:pt x="36219" y="7784"/>
                    </a:lnTo>
                    <a:lnTo>
                      <a:pt x="36135" y="7889"/>
                    </a:lnTo>
                    <a:lnTo>
                      <a:pt x="36093" y="7993"/>
                    </a:lnTo>
                    <a:lnTo>
                      <a:pt x="36135" y="8056"/>
                    </a:lnTo>
                    <a:lnTo>
                      <a:pt x="36072" y="8119"/>
                    </a:lnTo>
                    <a:lnTo>
                      <a:pt x="35968" y="8056"/>
                    </a:lnTo>
                    <a:lnTo>
                      <a:pt x="35863" y="8035"/>
                    </a:lnTo>
                    <a:lnTo>
                      <a:pt x="35905" y="7951"/>
                    </a:lnTo>
                    <a:lnTo>
                      <a:pt x="36010" y="7889"/>
                    </a:lnTo>
                    <a:lnTo>
                      <a:pt x="36135" y="7700"/>
                    </a:lnTo>
                    <a:lnTo>
                      <a:pt x="36177" y="7596"/>
                    </a:lnTo>
                    <a:lnTo>
                      <a:pt x="36093" y="7512"/>
                    </a:lnTo>
                    <a:lnTo>
                      <a:pt x="36072" y="7407"/>
                    </a:lnTo>
                    <a:lnTo>
                      <a:pt x="35926" y="7533"/>
                    </a:lnTo>
                    <a:lnTo>
                      <a:pt x="35884" y="7596"/>
                    </a:lnTo>
                    <a:lnTo>
                      <a:pt x="35863" y="7533"/>
                    </a:lnTo>
                    <a:lnTo>
                      <a:pt x="35884" y="7407"/>
                    </a:lnTo>
                    <a:lnTo>
                      <a:pt x="35779" y="7387"/>
                    </a:lnTo>
                    <a:lnTo>
                      <a:pt x="35717" y="7407"/>
                    </a:lnTo>
                    <a:lnTo>
                      <a:pt x="35696" y="7491"/>
                    </a:lnTo>
                    <a:lnTo>
                      <a:pt x="35717" y="7617"/>
                    </a:lnTo>
                    <a:lnTo>
                      <a:pt x="35717" y="7742"/>
                    </a:lnTo>
                    <a:lnTo>
                      <a:pt x="35675" y="7700"/>
                    </a:lnTo>
                    <a:lnTo>
                      <a:pt x="35675" y="7533"/>
                    </a:lnTo>
                    <a:lnTo>
                      <a:pt x="35654" y="7512"/>
                    </a:lnTo>
                    <a:lnTo>
                      <a:pt x="35591" y="7617"/>
                    </a:lnTo>
                    <a:lnTo>
                      <a:pt x="35487" y="7638"/>
                    </a:lnTo>
                    <a:lnTo>
                      <a:pt x="35487" y="7721"/>
                    </a:lnTo>
                    <a:lnTo>
                      <a:pt x="35403" y="7826"/>
                    </a:lnTo>
                    <a:lnTo>
                      <a:pt x="35340" y="7847"/>
                    </a:lnTo>
                    <a:lnTo>
                      <a:pt x="35277" y="7931"/>
                    </a:lnTo>
                    <a:lnTo>
                      <a:pt x="35173" y="7931"/>
                    </a:lnTo>
                    <a:lnTo>
                      <a:pt x="35256" y="7847"/>
                    </a:lnTo>
                    <a:lnTo>
                      <a:pt x="35256" y="7784"/>
                    </a:lnTo>
                    <a:lnTo>
                      <a:pt x="35194" y="7721"/>
                    </a:lnTo>
                    <a:lnTo>
                      <a:pt x="35152" y="7721"/>
                    </a:lnTo>
                    <a:lnTo>
                      <a:pt x="35152" y="7679"/>
                    </a:lnTo>
                    <a:lnTo>
                      <a:pt x="35235" y="7679"/>
                    </a:lnTo>
                    <a:lnTo>
                      <a:pt x="35277" y="7700"/>
                    </a:lnTo>
                    <a:lnTo>
                      <a:pt x="35298" y="7638"/>
                    </a:lnTo>
                    <a:lnTo>
                      <a:pt x="35298" y="7596"/>
                    </a:lnTo>
                    <a:lnTo>
                      <a:pt x="35298" y="7554"/>
                    </a:lnTo>
                    <a:lnTo>
                      <a:pt x="35403" y="7491"/>
                    </a:lnTo>
                    <a:lnTo>
                      <a:pt x="35570" y="7345"/>
                    </a:lnTo>
                    <a:lnTo>
                      <a:pt x="35591" y="7261"/>
                    </a:lnTo>
                    <a:lnTo>
                      <a:pt x="35675" y="7177"/>
                    </a:lnTo>
                    <a:lnTo>
                      <a:pt x="35570" y="7177"/>
                    </a:lnTo>
                    <a:lnTo>
                      <a:pt x="35403" y="7282"/>
                    </a:lnTo>
                    <a:lnTo>
                      <a:pt x="35277" y="7407"/>
                    </a:lnTo>
                    <a:lnTo>
                      <a:pt x="35194" y="7407"/>
                    </a:lnTo>
                    <a:lnTo>
                      <a:pt x="35277" y="7324"/>
                    </a:lnTo>
                    <a:lnTo>
                      <a:pt x="35361" y="7219"/>
                    </a:lnTo>
                    <a:lnTo>
                      <a:pt x="35445" y="7156"/>
                    </a:lnTo>
                    <a:lnTo>
                      <a:pt x="35549" y="7114"/>
                    </a:lnTo>
                    <a:lnTo>
                      <a:pt x="35612" y="7052"/>
                    </a:lnTo>
                    <a:lnTo>
                      <a:pt x="35696" y="7052"/>
                    </a:lnTo>
                    <a:lnTo>
                      <a:pt x="35779" y="6905"/>
                    </a:lnTo>
                    <a:lnTo>
                      <a:pt x="35779" y="6863"/>
                    </a:lnTo>
                    <a:lnTo>
                      <a:pt x="35696" y="6780"/>
                    </a:lnTo>
                    <a:lnTo>
                      <a:pt x="35696" y="6675"/>
                    </a:lnTo>
                    <a:lnTo>
                      <a:pt x="35717" y="6591"/>
                    </a:lnTo>
                    <a:lnTo>
                      <a:pt x="35884" y="6424"/>
                    </a:lnTo>
                    <a:lnTo>
                      <a:pt x="35905" y="6361"/>
                    </a:lnTo>
                    <a:lnTo>
                      <a:pt x="35863" y="6257"/>
                    </a:lnTo>
                    <a:lnTo>
                      <a:pt x="35842" y="6194"/>
                    </a:lnTo>
                    <a:lnTo>
                      <a:pt x="35800" y="6131"/>
                    </a:lnTo>
                    <a:lnTo>
                      <a:pt x="35884" y="6006"/>
                    </a:lnTo>
                    <a:lnTo>
                      <a:pt x="35968" y="5922"/>
                    </a:lnTo>
                    <a:lnTo>
                      <a:pt x="35989" y="5838"/>
                    </a:lnTo>
                    <a:lnTo>
                      <a:pt x="36010" y="5587"/>
                    </a:lnTo>
                    <a:lnTo>
                      <a:pt x="36051" y="5524"/>
                    </a:lnTo>
                    <a:lnTo>
                      <a:pt x="36010" y="5462"/>
                    </a:lnTo>
                    <a:lnTo>
                      <a:pt x="35842" y="5399"/>
                    </a:lnTo>
                    <a:lnTo>
                      <a:pt x="35654" y="5399"/>
                    </a:lnTo>
                    <a:lnTo>
                      <a:pt x="35487" y="5357"/>
                    </a:lnTo>
                    <a:lnTo>
                      <a:pt x="35361" y="5420"/>
                    </a:lnTo>
                    <a:lnTo>
                      <a:pt x="35235" y="5420"/>
                    </a:lnTo>
                    <a:lnTo>
                      <a:pt x="35068" y="5503"/>
                    </a:lnTo>
                    <a:lnTo>
                      <a:pt x="34796" y="5587"/>
                    </a:lnTo>
                    <a:lnTo>
                      <a:pt x="34754" y="5671"/>
                    </a:lnTo>
                    <a:lnTo>
                      <a:pt x="34859" y="5796"/>
                    </a:lnTo>
                    <a:lnTo>
                      <a:pt x="34859" y="5880"/>
                    </a:lnTo>
                    <a:lnTo>
                      <a:pt x="34817" y="5922"/>
                    </a:lnTo>
                    <a:lnTo>
                      <a:pt x="34754" y="5775"/>
                    </a:lnTo>
                    <a:lnTo>
                      <a:pt x="34712" y="5713"/>
                    </a:lnTo>
                    <a:lnTo>
                      <a:pt x="34650" y="5587"/>
                    </a:lnTo>
                    <a:lnTo>
                      <a:pt x="34524" y="5587"/>
                    </a:lnTo>
                    <a:lnTo>
                      <a:pt x="34440" y="5671"/>
                    </a:lnTo>
                    <a:lnTo>
                      <a:pt x="34440" y="5734"/>
                    </a:lnTo>
                    <a:lnTo>
                      <a:pt x="34398" y="5796"/>
                    </a:lnTo>
                    <a:lnTo>
                      <a:pt x="34378" y="5713"/>
                    </a:lnTo>
                    <a:lnTo>
                      <a:pt x="34398" y="5608"/>
                    </a:lnTo>
                    <a:lnTo>
                      <a:pt x="34336" y="5587"/>
                    </a:lnTo>
                    <a:lnTo>
                      <a:pt x="34189" y="5608"/>
                    </a:lnTo>
                    <a:lnTo>
                      <a:pt x="34126" y="5713"/>
                    </a:lnTo>
                    <a:lnTo>
                      <a:pt x="34126" y="5796"/>
                    </a:lnTo>
                    <a:lnTo>
                      <a:pt x="34273" y="5901"/>
                    </a:lnTo>
                    <a:lnTo>
                      <a:pt x="34378" y="6047"/>
                    </a:lnTo>
                    <a:lnTo>
                      <a:pt x="34503" y="6131"/>
                    </a:lnTo>
                    <a:lnTo>
                      <a:pt x="34440" y="6131"/>
                    </a:lnTo>
                    <a:lnTo>
                      <a:pt x="34294" y="6047"/>
                    </a:lnTo>
                    <a:lnTo>
                      <a:pt x="34106" y="5880"/>
                    </a:lnTo>
                    <a:lnTo>
                      <a:pt x="34064" y="5880"/>
                    </a:lnTo>
                    <a:lnTo>
                      <a:pt x="34022" y="5922"/>
                    </a:lnTo>
                    <a:lnTo>
                      <a:pt x="33854" y="5922"/>
                    </a:lnTo>
                    <a:lnTo>
                      <a:pt x="33813" y="5943"/>
                    </a:lnTo>
                    <a:lnTo>
                      <a:pt x="33875" y="6006"/>
                    </a:lnTo>
                    <a:lnTo>
                      <a:pt x="34001" y="6006"/>
                    </a:lnTo>
                    <a:lnTo>
                      <a:pt x="34022" y="6047"/>
                    </a:lnTo>
                    <a:lnTo>
                      <a:pt x="34064" y="6152"/>
                    </a:lnTo>
                    <a:lnTo>
                      <a:pt x="34210" y="6257"/>
                    </a:lnTo>
                    <a:lnTo>
                      <a:pt x="34231" y="6340"/>
                    </a:lnTo>
                    <a:lnTo>
                      <a:pt x="34315" y="6424"/>
                    </a:lnTo>
                    <a:lnTo>
                      <a:pt x="34210" y="6424"/>
                    </a:lnTo>
                    <a:lnTo>
                      <a:pt x="34126" y="6319"/>
                    </a:lnTo>
                    <a:lnTo>
                      <a:pt x="33980" y="6236"/>
                    </a:lnTo>
                    <a:lnTo>
                      <a:pt x="33980" y="6152"/>
                    </a:lnTo>
                    <a:lnTo>
                      <a:pt x="33875" y="6047"/>
                    </a:lnTo>
                    <a:lnTo>
                      <a:pt x="33750" y="6047"/>
                    </a:lnTo>
                    <a:lnTo>
                      <a:pt x="33666" y="6131"/>
                    </a:lnTo>
                    <a:lnTo>
                      <a:pt x="33666" y="6215"/>
                    </a:lnTo>
                    <a:lnTo>
                      <a:pt x="33582" y="6361"/>
                    </a:lnTo>
                    <a:lnTo>
                      <a:pt x="33541" y="6529"/>
                    </a:lnTo>
                    <a:lnTo>
                      <a:pt x="33603" y="6633"/>
                    </a:lnTo>
                    <a:lnTo>
                      <a:pt x="33478" y="6675"/>
                    </a:lnTo>
                    <a:lnTo>
                      <a:pt x="33478" y="6759"/>
                    </a:lnTo>
                    <a:lnTo>
                      <a:pt x="33541" y="6822"/>
                    </a:lnTo>
                    <a:lnTo>
                      <a:pt x="33562" y="6926"/>
                    </a:lnTo>
                    <a:lnTo>
                      <a:pt x="33645" y="6926"/>
                    </a:lnTo>
                    <a:lnTo>
                      <a:pt x="33813" y="6780"/>
                    </a:lnTo>
                    <a:lnTo>
                      <a:pt x="33896" y="6780"/>
                    </a:lnTo>
                    <a:lnTo>
                      <a:pt x="33917" y="6842"/>
                    </a:lnTo>
                    <a:lnTo>
                      <a:pt x="33813" y="6863"/>
                    </a:lnTo>
                    <a:lnTo>
                      <a:pt x="33771" y="6884"/>
                    </a:lnTo>
                    <a:lnTo>
                      <a:pt x="33771" y="6947"/>
                    </a:lnTo>
                    <a:lnTo>
                      <a:pt x="33687" y="6947"/>
                    </a:lnTo>
                    <a:lnTo>
                      <a:pt x="33603" y="7052"/>
                    </a:lnTo>
                    <a:lnTo>
                      <a:pt x="33603" y="7156"/>
                    </a:lnTo>
                    <a:lnTo>
                      <a:pt x="33541" y="7240"/>
                    </a:lnTo>
                    <a:lnTo>
                      <a:pt x="33478" y="7177"/>
                    </a:lnTo>
                    <a:lnTo>
                      <a:pt x="33499" y="7094"/>
                    </a:lnTo>
                    <a:lnTo>
                      <a:pt x="33436" y="6947"/>
                    </a:lnTo>
                    <a:lnTo>
                      <a:pt x="33352" y="6926"/>
                    </a:lnTo>
                    <a:lnTo>
                      <a:pt x="33290" y="7031"/>
                    </a:lnTo>
                    <a:lnTo>
                      <a:pt x="33331" y="7094"/>
                    </a:lnTo>
                    <a:lnTo>
                      <a:pt x="33269" y="7177"/>
                    </a:lnTo>
                    <a:lnTo>
                      <a:pt x="33164" y="7198"/>
                    </a:lnTo>
                    <a:lnTo>
                      <a:pt x="33122" y="7261"/>
                    </a:lnTo>
                    <a:lnTo>
                      <a:pt x="33080" y="7177"/>
                    </a:lnTo>
                    <a:lnTo>
                      <a:pt x="33038" y="7198"/>
                    </a:lnTo>
                    <a:lnTo>
                      <a:pt x="33059" y="7303"/>
                    </a:lnTo>
                    <a:lnTo>
                      <a:pt x="33122" y="7407"/>
                    </a:lnTo>
                    <a:lnTo>
                      <a:pt x="33122" y="7554"/>
                    </a:lnTo>
                    <a:lnTo>
                      <a:pt x="33143" y="7575"/>
                    </a:lnTo>
                    <a:lnTo>
                      <a:pt x="33143" y="7700"/>
                    </a:lnTo>
                    <a:lnTo>
                      <a:pt x="33227" y="7721"/>
                    </a:lnTo>
                    <a:lnTo>
                      <a:pt x="33290" y="7784"/>
                    </a:lnTo>
                    <a:lnTo>
                      <a:pt x="33269" y="7868"/>
                    </a:lnTo>
                    <a:lnTo>
                      <a:pt x="33290" y="7931"/>
                    </a:lnTo>
                    <a:lnTo>
                      <a:pt x="33290" y="8035"/>
                    </a:lnTo>
                    <a:lnTo>
                      <a:pt x="33185" y="8119"/>
                    </a:lnTo>
                    <a:lnTo>
                      <a:pt x="33143" y="8203"/>
                    </a:lnTo>
                    <a:lnTo>
                      <a:pt x="33122" y="8412"/>
                    </a:lnTo>
                    <a:lnTo>
                      <a:pt x="33059" y="8454"/>
                    </a:lnTo>
                    <a:lnTo>
                      <a:pt x="32934" y="8663"/>
                    </a:lnTo>
                    <a:lnTo>
                      <a:pt x="32934" y="8747"/>
                    </a:lnTo>
                    <a:lnTo>
                      <a:pt x="32808" y="8872"/>
                    </a:lnTo>
                    <a:lnTo>
                      <a:pt x="32829" y="8830"/>
                    </a:lnTo>
                    <a:lnTo>
                      <a:pt x="32829" y="8726"/>
                    </a:lnTo>
                    <a:lnTo>
                      <a:pt x="32871" y="8558"/>
                    </a:lnTo>
                    <a:lnTo>
                      <a:pt x="32955" y="8495"/>
                    </a:lnTo>
                    <a:lnTo>
                      <a:pt x="32934" y="8433"/>
                    </a:lnTo>
                    <a:lnTo>
                      <a:pt x="32913" y="8454"/>
                    </a:lnTo>
                    <a:lnTo>
                      <a:pt x="32829" y="8454"/>
                    </a:lnTo>
                    <a:lnTo>
                      <a:pt x="32746" y="8391"/>
                    </a:lnTo>
                    <a:lnTo>
                      <a:pt x="32704" y="8349"/>
                    </a:lnTo>
                    <a:lnTo>
                      <a:pt x="32746" y="8328"/>
                    </a:lnTo>
                    <a:lnTo>
                      <a:pt x="32829" y="8307"/>
                    </a:lnTo>
                    <a:lnTo>
                      <a:pt x="32913" y="8307"/>
                    </a:lnTo>
                    <a:lnTo>
                      <a:pt x="32913" y="8244"/>
                    </a:lnTo>
                    <a:lnTo>
                      <a:pt x="32955" y="8244"/>
                    </a:lnTo>
                    <a:lnTo>
                      <a:pt x="32976" y="8349"/>
                    </a:lnTo>
                    <a:lnTo>
                      <a:pt x="33038" y="8244"/>
                    </a:lnTo>
                    <a:lnTo>
                      <a:pt x="33038" y="8140"/>
                    </a:lnTo>
                    <a:lnTo>
                      <a:pt x="32934" y="8098"/>
                    </a:lnTo>
                    <a:lnTo>
                      <a:pt x="32913" y="8035"/>
                    </a:lnTo>
                    <a:lnTo>
                      <a:pt x="32808" y="7910"/>
                    </a:lnTo>
                    <a:lnTo>
                      <a:pt x="32808" y="7763"/>
                    </a:lnTo>
                    <a:lnTo>
                      <a:pt x="32746" y="7679"/>
                    </a:lnTo>
                    <a:lnTo>
                      <a:pt x="32725" y="7512"/>
                    </a:lnTo>
                    <a:lnTo>
                      <a:pt x="32704" y="7491"/>
                    </a:lnTo>
                    <a:lnTo>
                      <a:pt x="32704" y="7407"/>
                    </a:lnTo>
                    <a:lnTo>
                      <a:pt x="32746" y="7366"/>
                    </a:lnTo>
                    <a:lnTo>
                      <a:pt x="32829" y="7198"/>
                    </a:lnTo>
                    <a:lnTo>
                      <a:pt x="32829" y="7094"/>
                    </a:lnTo>
                    <a:lnTo>
                      <a:pt x="32934" y="6989"/>
                    </a:lnTo>
                    <a:lnTo>
                      <a:pt x="33018" y="6884"/>
                    </a:lnTo>
                    <a:lnTo>
                      <a:pt x="33122" y="6842"/>
                    </a:lnTo>
                    <a:lnTo>
                      <a:pt x="33122" y="6738"/>
                    </a:lnTo>
                    <a:lnTo>
                      <a:pt x="33059" y="6654"/>
                    </a:lnTo>
                    <a:lnTo>
                      <a:pt x="33018" y="6550"/>
                    </a:lnTo>
                    <a:lnTo>
                      <a:pt x="33038" y="6424"/>
                    </a:lnTo>
                    <a:lnTo>
                      <a:pt x="33143" y="6215"/>
                    </a:lnTo>
                    <a:lnTo>
                      <a:pt x="33227" y="6173"/>
                    </a:lnTo>
                    <a:lnTo>
                      <a:pt x="33394" y="6068"/>
                    </a:lnTo>
                    <a:lnTo>
                      <a:pt x="33603" y="5817"/>
                    </a:lnTo>
                    <a:lnTo>
                      <a:pt x="33813" y="5608"/>
                    </a:lnTo>
                    <a:lnTo>
                      <a:pt x="33959" y="5587"/>
                    </a:lnTo>
                    <a:lnTo>
                      <a:pt x="34064" y="5441"/>
                    </a:lnTo>
                    <a:lnTo>
                      <a:pt x="34106" y="5378"/>
                    </a:lnTo>
                    <a:lnTo>
                      <a:pt x="34210" y="5378"/>
                    </a:lnTo>
                    <a:lnTo>
                      <a:pt x="34398" y="5294"/>
                    </a:lnTo>
                    <a:lnTo>
                      <a:pt x="34545" y="5231"/>
                    </a:lnTo>
                    <a:lnTo>
                      <a:pt x="34587" y="5169"/>
                    </a:lnTo>
                    <a:lnTo>
                      <a:pt x="34545" y="5085"/>
                    </a:lnTo>
                    <a:lnTo>
                      <a:pt x="34315" y="4980"/>
                    </a:lnTo>
                    <a:lnTo>
                      <a:pt x="34189" y="4897"/>
                    </a:lnTo>
                    <a:lnTo>
                      <a:pt x="34001" y="4897"/>
                    </a:lnTo>
                    <a:lnTo>
                      <a:pt x="33959" y="4876"/>
                    </a:lnTo>
                    <a:lnTo>
                      <a:pt x="33875" y="4897"/>
                    </a:lnTo>
                    <a:lnTo>
                      <a:pt x="33708" y="4876"/>
                    </a:lnTo>
                    <a:lnTo>
                      <a:pt x="33645" y="4897"/>
                    </a:lnTo>
                    <a:lnTo>
                      <a:pt x="33436" y="4897"/>
                    </a:lnTo>
                    <a:lnTo>
                      <a:pt x="33122" y="5001"/>
                    </a:lnTo>
                    <a:lnTo>
                      <a:pt x="32934" y="5190"/>
                    </a:lnTo>
                    <a:lnTo>
                      <a:pt x="32725" y="5273"/>
                    </a:lnTo>
                    <a:lnTo>
                      <a:pt x="32704" y="5378"/>
                    </a:lnTo>
                    <a:lnTo>
                      <a:pt x="32725" y="5482"/>
                    </a:lnTo>
                    <a:lnTo>
                      <a:pt x="32641" y="5441"/>
                    </a:lnTo>
                    <a:lnTo>
                      <a:pt x="32557" y="5441"/>
                    </a:lnTo>
                    <a:lnTo>
                      <a:pt x="32494" y="5545"/>
                    </a:lnTo>
                    <a:lnTo>
                      <a:pt x="32348" y="5545"/>
                    </a:lnTo>
                    <a:lnTo>
                      <a:pt x="32243" y="5692"/>
                    </a:lnTo>
                    <a:lnTo>
                      <a:pt x="32243" y="5796"/>
                    </a:lnTo>
                    <a:lnTo>
                      <a:pt x="32181" y="5796"/>
                    </a:lnTo>
                    <a:lnTo>
                      <a:pt x="32034" y="6006"/>
                    </a:lnTo>
                    <a:lnTo>
                      <a:pt x="32097" y="6068"/>
                    </a:lnTo>
                    <a:lnTo>
                      <a:pt x="32034" y="6152"/>
                    </a:lnTo>
                    <a:lnTo>
                      <a:pt x="31992" y="6068"/>
                    </a:lnTo>
                    <a:lnTo>
                      <a:pt x="31930" y="6068"/>
                    </a:lnTo>
                    <a:lnTo>
                      <a:pt x="31888" y="6257"/>
                    </a:lnTo>
                    <a:lnTo>
                      <a:pt x="31762" y="6257"/>
                    </a:lnTo>
                    <a:lnTo>
                      <a:pt x="31678" y="6361"/>
                    </a:lnTo>
                    <a:lnTo>
                      <a:pt x="31616" y="6424"/>
                    </a:lnTo>
                    <a:lnTo>
                      <a:pt x="31553" y="6570"/>
                    </a:lnTo>
                    <a:lnTo>
                      <a:pt x="31448" y="6759"/>
                    </a:lnTo>
                    <a:lnTo>
                      <a:pt x="31448" y="6863"/>
                    </a:lnTo>
                    <a:lnTo>
                      <a:pt x="31490" y="6842"/>
                    </a:lnTo>
                    <a:lnTo>
                      <a:pt x="31511" y="6842"/>
                    </a:lnTo>
                    <a:lnTo>
                      <a:pt x="31490" y="6905"/>
                    </a:lnTo>
                    <a:lnTo>
                      <a:pt x="31406" y="6905"/>
                    </a:lnTo>
                    <a:lnTo>
                      <a:pt x="31260" y="6989"/>
                    </a:lnTo>
                    <a:lnTo>
                      <a:pt x="31239" y="7094"/>
                    </a:lnTo>
                    <a:lnTo>
                      <a:pt x="31155" y="7114"/>
                    </a:lnTo>
                    <a:lnTo>
                      <a:pt x="31134" y="7198"/>
                    </a:lnTo>
                    <a:lnTo>
                      <a:pt x="31134" y="7407"/>
                    </a:lnTo>
                    <a:lnTo>
                      <a:pt x="31072" y="7512"/>
                    </a:lnTo>
                    <a:lnTo>
                      <a:pt x="30988" y="7512"/>
                    </a:lnTo>
                    <a:lnTo>
                      <a:pt x="30967" y="7659"/>
                    </a:lnTo>
                    <a:lnTo>
                      <a:pt x="30967" y="7721"/>
                    </a:lnTo>
                    <a:lnTo>
                      <a:pt x="30862" y="7784"/>
                    </a:lnTo>
                    <a:lnTo>
                      <a:pt x="30821" y="7972"/>
                    </a:lnTo>
                    <a:lnTo>
                      <a:pt x="30862" y="8077"/>
                    </a:lnTo>
                    <a:lnTo>
                      <a:pt x="31072" y="8182"/>
                    </a:lnTo>
                    <a:lnTo>
                      <a:pt x="31176" y="8182"/>
                    </a:lnTo>
                    <a:lnTo>
                      <a:pt x="31302" y="8244"/>
                    </a:lnTo>
                    <a:lnTo>
                      <a:pt x="31385" y="8244"/>
                    </a:lnTo>
                    <a:lnTo>
                      <a:pt x="31511" y="8328"/>
                    </a:lnTo>
                    <a:lnTo>
                      <a:pt x="31678" y="8328"/>
                    </a:lnTo>
                    <a:lnTo>
                      <a:pt x="31699" y="8495"/>
                    </a:lnTo>
                    <a:lnTo>
                      <a:pt x="31867" y="8558"/>
                    </a:lnTo>
                    <a:lnTo>
                      <a:pt x="31888" y="8642"/>
                    </a:lnTo>
                    <a:lnTo>
                      <a:pt x="31971" y="8705"/>
                    </a:lnTo>
                    <a:lnTo>
                      <a:pt x="31804" y="8705"/>
                    </a:lnTo>
                    <a:lnTo>
                      <a:pt x="31762" y="8726"/>
                    </a:lnTo>
                    <a:lnTo>
                      <a:pt x="31574" y="8726"/>
                    </a:lnTo>
                    <a:lnTo>
                      <a:pt x="31365" y="8642"/>
                    </a:lnTo>
                    <a:lnTo>
                      <a:pt x="31344" y="8537"/>
                    </a:lnTo>
                    <a:lnTo>
                      <a:pt x="31239" y="8454"/>
                    </a:lnTo>
                    <a:lnTo>
                      <a:pt x="31051" y="8454"/>
                    </a:lnTo>
                    <a:lnTo>
                      <a:pt x="30988" y="8412"/>
                    </a:lnTo>
                    <a:lnTo>
                      <a:pt x="30883" y="8391"/>
                    </a:lnTo>
                    <a:lnTo>
                      <a:pt x="30862" y="8433"/>
                    </a:lnTo>
                    <a:lnTo>
                      <a:pt x="30925" y="8558"/>
                    </a:lnTo>
                    <a:lnTo>
                      <a:pt x="30925" y="8642"/>
                    </a:lnTo>
                    <a:lnTo>
                      <a:pt x="30841" y="8642"/>
                    </a:lnTo>
                    <a:lnTo>
                      <a:pt x="30821" y="8726"/>
                    </a:lnTo>
                    <a:lnTo>
                      <a:pt x="30862" y="8914"/>
                    </a:lnTo>
                    <a:lnTo>
                      <a:pt x="30883" y="9039"/>
                    </a:lnTo>
                    <a:lnTo>
                      <a:pt x="30862" y="9165"/>
                    </a:lnTo>
                    <a:lnTo>
                      <a:pt x="30883" y="9270"/>
                    </a:lnTo>
                    <a:lnTo>
                      <a:pt x="31030" y="9353"/>
                    </a:lnTo>
                    <a:lnTo>
                      <a:pt x="31134" y="9458"/>
                    </a:lnTo>
                    <a:lnTo>
                      <a:pt x="31134" y="9500"/>
                    </a:lnTo>
                    <a:lnTo>
                      <a:pt x="31072" y="9458"/>
                    </a:lnTo>
                    <a:lnTo>
                      <a:pt x="31051" y="9458"/>
                    </a:lnTo>
                    <a:lnTo>
                      <a:pt x="31072" y="9563"/>
                    </a:lnTo>
                    <a:lnTo>
                      <a:pt x="31155" y="9667"/>
                    </a:lnTo>
                    <a:lnTo>
                      <a:pt x="31197" y="9667"/>
                    </a:lnTo>
                    <a:lnTo>
                      <a:pt x="31197" y="9583"/>
                    </a:lnTo>
                    <a:lnTo>
                      <a:pt x="31281" y="9563"/>
                    </a:lnTo>
                    <a:lnTo>
                      <a:pt x="31385" y="9583"/>
                    </a:lnTo>
                    <a:lnTo>
                      <a:pt x="31469" y="9667"/>
                    </a:lnTo>
                    <a:lnTo>
                      <a:pt x="31553" y="9688"/>
                    </a:lnTo>
                    <a:lnTo>
                      <a:pt x="31574" y="9646"/>
                    </a:lnTo>
                    <a:lnTo>
                      <a:pt x="31553" y="9583"/>
                    </a:lnTo>
                    <a:lnTo>
                      <a:pt x="31574" y="9500"/>
                    </a:lnTo>
                    <a:lnTo>
                      <a:pt x="31616" y="9479"/>
                    </a:lnTo>
                    <a:lnTo>
                      <a:pt x="31678" y="9542"/>
                    </a:lnTo>
                    <a:lnTo>
                      <a:pt x="31657" y="9646"/>
                    </a:lnTo>
                    <a:lnTo>
                      <a:pt x="31678" y="9709"/>
                    </a:lnTo>
                    <a:lnTo>
                      <a:pt x="31720" y="9709"/>
                    </a:lnTo>
                    <a:lnTo>
                      <a:pt x="31783" y="9583"/>
                    </a:lnTo>
                    <a:lnTo>
                      <a:pt x="31909" y="9563"/>
                    </a:lnTo>
                    <a:lnTo>
                      <a:pt x="31992" y="9479"/>
                    </a:lnTo>
                    <a:lnTo>
                      <a:pt x="32013" y="9500"/>
                    </a:lnTo>
                    <a:lnTo>
                      <a:pt x="31971" y="9583"/>
                    </a:lnTo>
                    <a:lnTo>
                      <a:pt x="31783" y="9688"/>
                    </a:lnTo>
                    <a:lnTo>
                      <a:pt x="31762" y="9793"/>
                    </a:lnTo>
                    <a:lnTo>
                      <a:pt x="31867" y="9876"/>
                    </a:lnTo>
                    <a:lnTo>
                      <a:pt x="31888" y="10023"/>
                    </a:lnTo>
                    <a:lnTo>
                      <a:pt x="32013" y="10169"/>
                    </a:lnTo>
                    <a:lnTo>
                      <a:pt x="32181" y="10169"/>
                    </a:lnTo>
                    <a:lnTo>
                      <a:pt x="32222" y="10107"/>
                    </a:lnTo>
                    <a:lnTo>
                      <a:pt x="32118" y="10023"/>
                    </a:lnTo>
                    <a:lnTo>
                      <a:pt x="32181" y="10002"/>
                    </a:lnTo>
                    <a:lnTo>
                      <a:pt x="32285" y="10023"/>
                    </a:lnTo>
                    <a:lnTo>
                      <a:pt x="32348" y="10107"/>
                    </a:lnTo>
                    <a:lnTo>
                      <a:pt x="32411" y="10086"/>
                    </a:lnTo>
                    <a:lnTo>
                      <a:pt x="32494" y="10002"/>
                    </a:lnTo>
                    <a:lnTo>
                      <a:pt x="32599" y="9897"/>
                    </a:lnTo>
                    <a:lnTo>
                      <a:pt x="32662" y="9897"/>
                    </a:lnTo>
                    <a:lnTo>
                      <a:pt x="32662" y="9960"/>
                    </a:lnTo>
                    <a:lnTo>
                      <a:pt x="32599" y="9981"/>
                    </a:lnTo>
                    <a:lnTo>
                      <a:pt x="32432" y="10127"/>
                    </a:lnTo>
                    <a:lnTo>
                      <a:pt x="32432" y="10211"/>
                    </a:lnTo>
                    <a:lnTo>
                      <a:pt x="32453" y="10232"/>
                    </a:lnTo>
                    <a:cubicBezTo>
                      <a:pt x="32411" y="10295"/>
                      <a:pt x="32390" y="10379"/>
                      <a:pt x="32348" y="10441"/>
                    </a:cubicBezTo>
                    <a:lnTo>
                      <a:pt x="32306" y="10441"/>
                    </a:lnTo>
                    <a:lnTo>
                      <a:pt x="32222" y="10504"/>
                    </a:lnTo>
                    <a:lnTo>
                      <a:pt x="32139" y="10504"/>
                    </a:lnTo>
                    <a:lnTo>
                      <a:pt x="32097" y="10420"/>
                    </a:lnTo>
                    <a:lnTo>
                      <a:pt x="31992" y="10400"/>
                    </a:lnTo>
                    <a:lnTo>
                      <a:pt x="32013" y="10441"/>
                    </a:lnTo>
                    <a:lnTo>
                      <a:pt x="32097" y="10504"/>
                    </a:lnTo>
                    <a:lnTo>
                      <a:pt x="32076" y="10609"/>
                    </a:lnTo>
                    <a:lnTo>
                      <a:pt x="31971" y="10609"/>
                    </a:lnTo>
                    <a:lnTo>
                      <a:pt x="31971" y="10630"/>
                    </a:lnTo>
                    <a:lnTo>
                      <a:pt x="31992" y="10692"/>
                    </a:lnTo>
                    <a:lnTo>
                      <a:pt x="31909" y="10755"/>
                    </a:lnTo>
                    <a:lnTo>
                      <a:pt x="31909" y="10839"/>
                    </a:lnTo>
                    <a:lnTo>
                      <a:pt x="31971" y="10923"/>
                    </a:lnTo>
                    <a:lnTo>
                      <a:pt x="31888" y="10923"/>
                    </a:lnTo>
                    <a:lnTo>
                      <a:pt x="31888" y="11027"/>
                    </a:lnTo>
                    <a:lnTo>
                      <a:pt x="31804" y="11111"/>
                    </a:lnTo>
                    <a:lnTo>
                      <a:pt x="31804" y="11278"/>
                    </a:lnTo>
                    <a:lnTo>
                      <a:pt x="31867" y="11278"/>
                    </a:lnTo>
                    <a:lnTo>
                      <a:pt x="31909" y="11383"/>
                    </a:lnTo>
                    <a:lnTo>
                      <a:pt x="31950" y="11383"/>
                    </a:lnTo>
                    <a:lnTo>
                      <a:pt x="32013" y="11488"/>
                    </a:lnTo>
                    <a:lnTo>
                      <a:pt x="31950" y="11508"/>
                    </a:lnTo>
                    <a:lnTo>
                      <a:pt x="31888" y="11508"/>
                    </a:lnTo>
                    <a:lnTo>
                      <a:pt x="31825" y="11571"/>
                    </a:lnTo>
                    <a:lnTo>
                      <a:pt x="31783" y="11508"/>
                    </a:lnTo>
                    <a:lnTo>
                      <a:pt x="31637" y="11550"/>
                    </a:lnTo>
                    <a:lnTo>
                      <a:pt x="31595" y="11634"/>
                    </a:lnTo>
                    <a:lnTo>
                      <a:pt x="31699" y="11739"/>
                    </a:lnTo>
                    <a:lnTo>
                      <a:pt x="31741" y="11739"/>
                    </a:lnTo>
                    <a:lnTo>
                      <a:pt x="31741" y="11801"/>
                    </a:lnTo>
                    <a:lnTo>
                      <a:pt x="31637" y="11843"/>
                    </a:lnTo>
                    <a:lnTo>
                      <a:pt x="31595" y="11780"/>
                    </a:lnTo>
                    <a:lnTo>
                      <a:pt x="31511" y="11864"/>
                    </a:lnTo>
                    <a:lnTo>
                      <a:pt x="31427" y="11739"/>
                    </a:lnTo>
                    <a:lnTo>
                      <a:pt x="31323" y="11801"/>
                    </a:lnTo>
                    <a:lnTo>
                      <a:pt x="31218" y="12011"/>
                    </a:lnTo>
                    <a:lnTo>
                      <a:pt x="31113" y="12262"/>
                    </a:lnTo>
                    <a:lnTo>
                      <a:pt x="30988" y="12492"/>
                    </a:lnTo>
                    <a:lnTo>
                      <a:pt x="30779" y="12638"/>
                    </a:lnTo>
                    <a:lnTo>
                      <a:pt x="30737" y="12743"/>
                    </a:lnTo>
                    <a:lnTo>
                      <a:pt x="30674" y="12743"/>
                    </a:lnTo>
                    <a:lnTo>
                      <a:pt x="30569" y="12910"/>
                    </a:lnTo>
                    <a:lnTo>
                      <a:pt x="30465" y="12952"/>
                    </a:lnTo>
                    <a:lnTo>
                      <a:pt x="30444" y="13140"/>
                    </a:lnTo>
                    <a:lnTo>
                      <a:pt x="30360" y="13224"/>
                    </a:lnTo>
                    <a:lnTo>
                      <a:pt x="30339" y="13350"/>
                    </a:lnTo>
                    <a:lnTo>
                      <a:pt x="30277" y="13350"/>
                    </a:lnTo>
                    <a:lnTo>
                      <a:pt x="30235" y="13224"/>
                    </a:lnTo>
                    <a:lnTo>
                      <a:pt x="30151" y="13224"/>
                    </a:lnTo>
                    <a:lnTo>
                      <a:pt x="30067" y="13308"/>
                    </a:lnTo>
                    <a:lnTo>
                      <a:pt x="30109" y="13350"/>
                    </a:lnTo>
                    <a:lnTo>
                      <a:pt x="30130" y="13475"/>
                    </a:lnTo>
                    <a:lnTo>
                      <a:pt x="30046" y="13475"/>
                    </a:lnTo>
                    <a:lnTo>
                      <a:pt x="29963" y="13413"/>
                    </a:lnTo>
                    <a:lnTo>
                      <a:pt x="30005" y="13308"/>
                    </a:lnTo>
                    <a:lnTo>
                      <a:pt x="29921" y="13140"/>
                    </a:lnTo>
                    <a:lnTo>
                      <a:pt x="29837" y="12743"/>
                    </a:lnTo>
                    <a:lnTo>
                      <a:pt x="29837" y="12576"/>
                    </a:lnTo>
                    <a:lnTo>
                      <a:pt x="29816" y="12492"/>
                    </a:lnTo>
                    <a:lnTo>
                      <a:pt x="29858" y="12366"/>
                    </a:lnTo>
                    <a:lnTo>
                      <a:pt x="29942" y="12262"/>
                    </a:lnTo>
                    <a:lnTo>
                      <a:pt x="29921" y="12115"/>
                    </a:lnTo>
                    <a:lnTo>
                      <a:pt x="29963" y="12011"/>
                    </a:lnTo>
                    <a:lnTo>
                      <a:pt x="30046" y="11969"/>
                    </a:lnTo>
                    <a:lnTo>
                      <a:pt x="30130" y="12011"/>
                    </a:lnTo>
                    <a:lnTo>
                      <a:pt x="30214" y="11990"/>
                    </a:lnTo>
                    <a:lnTo>
                      <a:pt x="30277" y="11885"/>
                    </a:lnTo>
                    <a:lnTo>
                      <a:pt x="30256" y="11655"/>
                    </a:lnTo>
                    <a:lnTo>
                      <a:pt x="30318" y="11550"/>
                    </a:lnTo>
                    <a:lnTo>
                      <a:pt x="30318" y="11153"/>
                    </a:lnTo>
                    <a:lnTo>
                      <a:pt x="30214" y="11027"/>
                    </a:lnTo>
                    <a:lnTo>
                      <a:pt x="30172" y="10860"/>
                    </a:lnTo>
                    <a:lnTo>
                      <a:pt x="30109" y="10692"/>
                    </a:lnTo>
                    <a:lnTo>
                      <a:pt x="30067" y="10588"/>
                    </a:lnTo>
                    <a:lnTo>
                      <a:pt x="30025" y="10525"/>
                    </a:lnTo>
                    <a:lnTo>
                      <a:pt x="29963" y="10525"/>
                    </a:lnTo>
                    <a:lnTo>
                      <a:pt x="29921" y="10630"/>
                    </a:lnTo>
                    <a:lnTo>
                      <a:pt x="29795" y="10839"/>
                    </a:lnTo>
                    <a:lnTo>
                      <a:pt x="29628" y="10964"/>
                    </a:lnTo>
                    <a:lnTo>
                      <a:pt x="29607" y="11069"/>
                    </a:lnTo>
                    <a:lnTo>
                      <a:pt x="29607" y="11278"/>
                    </a:lnTo>
                    <a:lnTo>
                      <a:pt x="29544" y="11341"/>
                    </a:lnTo>
                    <a:lnTo>
                      <a:pt x="29481" y="11278"/>
                    </a:lnTo>
                    <a:lnTo>
                      <a:pt x="29398" y="11362"/>
                    </a:lnTo>
                    <a:lnTo>
                      <a:pt x="29419" y="11383"/>
                    </a:lnTo>
                    <a:lnTo>
                      <a:pt x="29398" y="11446"/>
                    </a:lnTo>
                    <a:lnTo>
                      <a:pt x="29230" y="11529"/>
                    </a:lnTo>
                    <a:lnTo>
                      <a:pt x="29189" y="11592"/>
                    </a:lnTo>
                    <a:lnTo>
                      <a:pt x="29084" y="11697"/>
                    </a:lnTo>
                    <a:lnTo>
                      <a:pt x="29000" y="11697"/>
                    </a:lnTo>
                    <a:lnTo>
                      <a:pt x="29000" y="11634"/>
                    </a:lnTo>
                    <a:lnTo>
                      <a:pt x="29084" y="11592"/>
                    </a:lnTo>
                    <a:lnTo>
                      <a:pt x="29084" y="11467"/>
                    </a:lnTo>
                    <a:lnTo>
                      <a:pt x="29042" y="11425"/>
                    </a:lnTo>
                    <a:lnTo>
                      <a:pt x="29147" y="11278"/>
                    </a:lnTo>
                    <a:lnTo>
                      <a:pt x="29168" y="11174"/>
                    </a:lnTo>
                    <a:lnTo>
                      <a:pt x="29168" y="11069"/>
                    </a:lnTo>
                    <a:lnTo>
                      <a:pt x="29251" y="11027"/>
                    </a:lnTo>
                    <a:lnTo>
                      <a:pt x="29251" y="10923"/>
                    </a:lnTo>
                    <a:lnTo>
                      <a:pt x="29209" y="10902"/>
                    </a:lnTo>
                    <a:lnTo>
                      <a:pt x="29251" y="10755"/>
                    </a:lnTo>
                    <a:lnTo>
                      <a:pt x="29147" y="10609"/>
                    </a:lnTo>
                    <a:lnTo>
                      <a:pt x="29147" y="10525"/>
                    </a:lnTo>
                    <a:lnTo>
                      <a:pt x="29084" y="10420"/>
                    </a:lnTo>
                    <a:lnTo>
                      <a:pt x="29084" y="10379"/>
                    </a:lnTo>
                    <a:lnTo>
                      <a:pt x="29147" y="10400"/>
                    </a:lnTo>
                    <a:lnTo>
                      <a:pt x="29189" y="10400"/>
                    </a:lnTo>
                    <a:lnTo>
                      <a:pt x="29209" y="10525"/>
                    </a:lnTo>
                    <a:lnTo>
                      <a:pt x="29272" y="10504"/>
                    </a:lnTo>
                    <a:lnTo>
                      <a:pt x="29377" y="10379"/>
                    </a:lnTo>
                    <a:lnTo>
                      <a:pt x="29481" y="10379"/>
                    </a:lnTo>
                    <a:lnTo>
                      <a:pt x="29565" y="10295"/>
                    </a:lnTo>
                    <a:lnTo>
                      <a:pt x="29481" y="10232"/>
                    </a:lnTo>
                    <a:lnTo>
                      <a:pt x="29377" y="10316"/>
                    </a:lnTo>
                    <a:lnTo>
                      <a:pt x="29293" y="10232"/>
                    </a:lnTo>
                    <a:lnTo>
                      <a:pt x="29189" y="10211"/>
                    </a:lnTo>
                    <a:lnTo>
                      <a:pt x="29189" y="10107"/>
                    </a:lnTo>
                    <a:lnTo>
                      <a:pt x="29230" y="10065"/>
                    </a:lnTo>
                    <a:lnTo>
                      <a:pt x="29209" y="10002"/>
                    </a:lnTo>
                    <a:lnTo>
                      <a:pt x="29126" y="10023"/>
                    </a:lnTo>
                    <a:lnTo>
                      <a:pt x="29105" y="10107"/>
                    </a:lnTo>
                    <a:lnTo>
                      <a:pt x="28958" y="10169"/>
                    </a:lnTo>
                    <a:lnTo>
                      <a:pt x="28854" y="10065"/>
                    </a:lnTo>
                    <a:lnTo>
                      <a:pt x="28854" y="9939"/>
                    </a:lnTo>
                    <a:lnTo>
                      <a:pt x="28770" y="9918"/>
                    </a:lnTo>
                    <a:lnTo>
                      <a:pt x="28665" y="9939"/>
                    </a:lnTo>
                    <a:lnTo>
                      <a:pt x="28603" y="9897"/>
                    </a:lnTo>
                    <a:lnTo>
                      <a:pt x="28644" y="9793"/>
                    </a:lnTo>
                    <a:lnTo>
                      <a:pt x="28707" y="9772"/>
                    </a:lnTo>
                    <a:lnTo>
                      <a:pt x="28749" y="9709"/>
                    </a:lnTo>
                    <a:lnTo>
                      <a:pt x="28812" y="9709"/>
                    </a:lnTo>
                    <a:lnTo>
                      <a:pt x="29126" y="9500"/>
                    </a:lnTo>
                    <a:lnTo>
                      <a:pt x="29168" y="9458"/>
                    </a:lnTo>
                    <a:lnTo>
                      <a:pt x="29042" y="9332"/>
                    </a:lnTo>
                    <a:lnTo>
                      <a:pt x="28875" y="9353"/>
                    </a:lnTo>
                    <a:lnTo>
                      <a:pt x="28875" y="9332"/>
                    </a:lnTo>
                    <a:lnTo>
                      <a:pt x="28979" y="9270"/>
                    </a:lnTo>
                    <a:lnTo>
                      <a:pt x="29042" y="9144"/>
                    </a:lnTo>
                    <a:lnTo>
                      <a:pt x="29168" y="9081"/>
                    </a:lnTo>
                    <a:lnTo>
                      <a:pt x="29147" y="9228"/>
                    </a:lnTo>
                    <a:lnTo>
                      <a:pt x="29189" y="9332"/>
                    </a:lnTo>
                    <a:lnTo>
                      <a:pt x="29293" y="9291"/>
                    </a:lnTo>
                    <a:lnTo>
                      <a:pt x="29377" y="9332"/>
                    </a:lnTo>
                    <a:lnTo>
                      <a:pt x="29461" y="9249"/>
                    </a:lnTo>
                    <a:lnTo>
                      <a:pt x="29461" y="9144"/>
                    </a:lnTo>
                    <a:lnTo>
                      <a:pt x="29377" y="9039"/>
                    </a:lnTo>
                    <a:lnTo>
                      <a:pt x="29293" y="9019"/>
                    </a:lnTo>
                    <a:lnTo>
                      <a:pt x="29293" y="8935"/>
                    </a:lnTo>
                    <a:lnTo>
                      <a:pt x="29314" y="8830"/>
                    </a:lnTo>
                    <a:lnTo>
                      <a:pt x="29293" y="8726"/>
                    </a:lnTo>
                    <a:lnTo>
                      <a:pt x="29314" y="8663"/>
                    </a:lnTo>
                    <a:lnTo>
                      <a:pt x="29314" y="8600"/>
                    </a:lnTo>
                    <a:lnTo>
                      <a:pt x="29209" y="8454"/>
                    </a:lnTo>
                    <a:lnTo>
                      <a:pt x="29272" y="8349"/>
                    </a:lnTo>
                    <a:lnTo>
                      <a:pt x="29209" y="8244"/>
                    </a:lnTo>
                    <a:lnTo>
                      <a:pt x="29272" y="8223"/>
                    </a:lnTo>
                    <a:lnTo>
                      <a:pt x="29272" y="8077"/>
                    </a:lnTo>
                    <a:lnTo>
                      <a:pt x="29356" y="7931"/>
                    </a:lnTo>
                    <a:lnTo>
                      <a:pt x="29356" y="7847"/>
                    </a:lnTo>
                    <a:lnTo>
                      <a:pt x="29419" y="7742"/>
                    </a:lnTo>
                    <a:lnTo>
                      <a:pt x="29419" y="7700"/>
                    </a:lnTo>
                    <a:lnTo>
                      <a:pt x="29356" y="7659"/>
                    </a:lnTo>
                    <a:lnTo>
                      <a:pt x="29377" y="7449"/>
                    </a:lnTo>
                    <a:lnTo>
                      <a:pt x="29356" y="7324"/>
                    </a:lnTo>
                    <a:lnTo>
                      <a:pt x="29251" y="7261"/>
                    </a:lnTo>
                    <a:lnTo>
                      <a:pt x="29272" y="7177"/>
                    </a:lnTo>
                    <a:lnTo>
                      <a:pt x="29251" y="7073"/>
                    </a:lnTo>
                    <a:lnTo>
                      <a:pt x="29293" y="7052"/>
                    </a:lnTo>
                    <a:lnTo>
                      <a:pt x="29335" y="6947"/>
                    </a:lnTo>
                    <a:lnTo>
                      <a:pt x="29272" y="6884"/>
                    </a:lnTo>
                    <a:lnTo>
                      <a:pt x="29230" y="6863"/>
                    </a:lnTo>
                    <a:cubicBezTo>
                      <a:pt x="29272" y="6842"/>
                      <a:pt x="29293" y="6801"/>
                      <a:pt x="29293" y="6759"/>
                    </a:cubicBezTo>
                    <a:cubicBezTo>
                      <a:pt x="29314" y="6696"/>
                      <a:pt x="29335" y="6654"/>
                      <a:pt x="29335" y="6591"/>
                    </a:cubicBezTo>
                    <a:lnTo>
                      <a:pt x="29377" y="6550"/>
                    </a:lnTo>
                    <a:lnTo>
                      <a:pt x="29377" y="6445"/>
                    </a:lnTo>
                    <a:lnTo>
                      <a:pt x="29440" y="6445"/>
                    </a:lnTo>
                    <a:lnTo>
                      <a:pt x="29523" y="6361"/>
                    </a:lnTo>
                    <a:lnTo>
                      <a:pt x="29586" y="6257"/>
                    </a:lnTo>
                    <a:lnTo>
                      <a:pt x="29649" y="6215"/>
                    </a:lnTo>
                    <a:lnTo>
                      <a:pt x="29753" y="6215"/>
                    </a:lnTo>
                    <a:lnTo>
                      <a:pt x="29816" y="6131"/>
                    </a:lnTo>
                    <a:lnTo>
                      <a:pt x="29900" y="6068"/>
                    </a:lnTo>
                    <a:lnTo>
                      <a:pt x="29942" y="5964"/>
                    </a:lnTo>
                    <a:lnTo>
                      <a:pt x="29942" y="5838"/>
                    </a:lnTo>
                    <a:lnTo>
                      <a:pt x="29900" y="5796"/>
                    </a:lnTo>
                    <a:lnTo>
                      <a:pt x="29963" y="5713"/>
                    </a:lnTo>
                    <a:lnTo>
                      <a:pt x="30005" y="5629"/>
                    </a:lnTo>
                    <a:lnTo>
                      <a:pt x="29795" y="5629"/>
                    </a:lnTo>
                    <a:lnTo>
                      <a:pt x="29733" y="5587"/>
                    </a:lnTo>
                    <a:lnTo>
                      <a:pt x="29753" y="5503"/>
                    </a:lnTo>
                    <a:lnTo>
                      <a:pt x="29837" y="5503"/>
                    </a:lnTo>
                    <a:lnTo>
                      <a:pt x="29921" y="5545"/>
                    </a:lnTo>
                    <a:lnTo>
                      <a:pt x="30025" y="5545"/>
                    </a:lnTo>
                    <a:lnTo>
                      <a:pt x="30130" y="5587"/>
                    </a:lnTo>
                    <a:lnTo>
                      <a:pt x="30214" y="5524"/>
                    </a:lnTo>
                    <a:lnTo>
                      <a:pt x="30297" y="5545"/>
                    </a:lnTo>
                    <a:lnTo>
                      <a:pt x="30318" y="5650"/>
                    </a:lnTo>
                    <a:lnTo>
                      <a:pt x="30465" y="5796"/>
                    </a:lnTo>
                    <a:lnTo>
                      <a:pt x="30549" y="5796"/>
                    </a:lnTo>
                    <a:lnTo>
                      <a:pt x="30569" y="5838"/>
                    </a:lnTo>
                    <a:lnTo>
                      <a:pt x="30653" y="5859"/>
                    </a:lnTo>
                    <a:lnTo>
                      <a:pt x="30779" y="5817"/>
                    </a:lnTo>
                    <a:lnTo>
                      <a:pt x="30988" y="5692"/>
                    </a:lnTo>
                    <a:lnTo>
                      <a:pt x="31134" y="5524"/>
                    </a:lnTo>
                    <a:lnTo>
                      <a:pt x="31302" y="5399"/>
                    </a:lnTo>
                    <a:lnTo>
                      <a:pt x="31365" y="5315"/>
                    </a:lnTo>
                    <a:lnTo>
                      <a:pt x="31302" y="5294"/>
                    </a:lnTo>
                    <a:lnTo>
                      <a:pt x="31344" y="5231"/>
                    </a:lnTo>
                    <a:lnTo>
                      <a:pt x="31469" y="5231"/>
                    </a:lnTo>
                    <a:lnTo>
                      <a:pt x="31595" y="5085"/>
                    </a:lnTo>
                    <a:lnTo>
                      <a:pt x="31825" y="4897"/>
                    </a:lnTo>
                    <a:lnTo>
                      <a:pt x="31825" y="4855"/>
                    </a:lnTo>
                    <a:lnTo>
                      <a:pt x="31930" y="4834"/>
                    </a:lnTo>
                    <a:lnTo>
                      <a:pt x="32013" y="4687"/>
                    </a:lnTo>
                    <a:lnTo>
                      <a:pt x="32181" y="4541"/>
                    </a:lnTo>
                    <a:lnTo>
                      <a:pt x="32222" y="4415"/>
                    </a:lnTo>
                    <a:lnTo>
                      <a:pt x="32285" y="4415"/>
                    </a:lnTo>
                    <a:lnTo>
                      <a:pt x="32327" y="4436"/>
                    </a:lnTo>
                    <a:lnTo>
                      <a:pt x="32327" y="4436"/>
                    </a:lnTo>
                    <a:lnTo>
                      <a:pt x="32306" y="4353"/>
                    </a:lnTo>
                    <a:lnTo>
                      <a:pt x="32222" y="4311"/>
                    </a:lnTo>
                    <a:lnTo>
                      <a:pt x="32222" y="4227"/>
                    </a:lnTo>
                    <a:lnTo>
                      <a:pt x="32076" y="4122"/>
                    </a:lnTo>
                    <a:lnTo>
                      <a:pt x="31804" y="4081"/>
                    </a:lnTo>
                    <a:lnTo>
                      <a:pt x="31657" y="4060"/>
                    </a:lnTo>
                    <a:lnTo>
                      <a:pt x="31574" y="4081"/>
                    </a:lnTo>
                    <a:lnTo>
                      <a:pt x="31511" y="4060"/>
                    </a:lnTo>
                    <a:lnTo>
                      <a:pt x="31511" y="3976"/>
                    </a:lnTo>
                    <a:lnTo>
                      <a:pt x="31469" y="3871"/>
                    </a:lnTo>
                    <a:lnTo>
                      <a:pt x="31406" y="3871"/>
                    </a:lnTo>
                    <a:lnTo>
                      <a:pt x="31385" y="3850"/>
                    </a:lnTo>
                    <a:lnTo>
                      <a:pt x="31281" y="3829"/>
                    </a:lnTo>
                    <a:lnTo>
                      <a:pt x="31197" y="3704"/>
                    </a:lnTo>
                    <a:lnTo>
                      <a:pt x="31051" y="3704"/>
                    </a:lnTo>
                    <a:lnTo>
                      <a:pt x="30967" y="3788"/>
                    </a:lnTo>
                    <a:lnTo>
                      <a:pt x="30946" y="3704"/>
                    </a:lnTo>
                    <a:lnTo>
                      <a:pt x="30841" y="3704"/>
                    </a:lnTo>
                    <a:lnTo>
                      <a:pt x="30779" y="3641"/>
                    </a:lnTo>
                    <a:lnTo>
                      <a:pt x="30674" y="3662"/>
                    </a:lnTo>
                    <a:lnTo>
                      <a:pt x="30507" y="3662"/>
                    </a:lnTo>
                    <a:lnTo>
                      <a:pt x="30235" y="3725"/>
                    </a:lnTo>
                    <a:lnTo>
                      <a:pt x="30130" y="3871"/>
                    </a:lnTo>
                    <a:lnTo>
                      <a:pt x="30214" y="3976"/>
                    </a:lnTo>
                    <a:lnTo>
                      <a:pt x="30130" y="4018"/>
                    </a:lnTo>
                    <a:lnTo>
                      <a:pt x="30109" y="4060"/>
                    </a:lnTo>
                    <a:lnTo>
                      <a:pt x="30193" y="4164"/>
                    </a:lnTo>
                    <a:lnTo>
                      <a:pt x="30214" y="4290"/>
                    </a:lnTo>
                    <a:lnTo>
                      <a:pt x="30088" y="4290"/>
                    </a:lnTo>
                    <a:lnTo>
                      <a:pt x="30046" y="4185"/>
                    </a:lnTo>
                    <a:lnTo>
                      <a:pt x="29984" y="4060"/>
                    </a:lnTo>
                    <a:lnTo>
                      <a:pt x="29900" y="4039"/>
                    </a:lnTo>
                    <a:lnTo>
                      <a:pt x="29816" y="4164"/>
                    </a:lnTo>
                    <a:lnTo>
                      <a:pt x="29837" y="4227"/>
                    </a:lnTo>
                    <a:lnTo>
                      <a:pt x="29837" y="4290"/>
                    </a:lnTo>
                    <a:lnTo>
                      <a:pt x="29733" y="4332"/>
                    </a:lnTo>
                    <a:lnTo>
                      <a:pt x="29712" y="4478"/>
                    </a:lnTo>
                    <a:lnTo>
                      <a:pt x="29565" y="4646"/>
                    </a:lnTo>
                    <a:lnTo>
                      <a:pt x="29523" y="4771"/>
                    </a:lnTo>
                    <a:lnTo>
                      <a:pt x="29502" y="4855"/>
                    </a:lnTo>
                    <a:lnTo>
                      <a:pt x="29565" y="4876"/>
                    </a:lnTo>
                    <a:lnTo>
                      <a:pt x="29461" y="4959"/>
                    </a:lnTo>
                    <a:lnTo>
                      <a:pt x="29461" y="5064"/>
                    </a:lnTo>
                    <a:lnTo>
                      <a:pt x="29377" y="5106"/>
                    </a:lnTo>
                    <a:lnTo>
                      <a:pt x="29272" y="5357"/>
                    </a:lnTo>
                    <a:lnTo>
                      <a:pt x="29272" y="5482"/>
                    </a:lnTo>
                    <a:lnTo>
                      <a:pt x="29209" y="5566"/>
                    </a:lnTo>
                    <a:lnTo>
                      <a:pt x="29293" y="5629"/>
                    </a:lnTo>
                    <a:lnTo>
                      <a:pt x="29293" y="5713"/>
                    </a:lnTo>
                    <a:lnTo>
                      <a:pt x="29251" y="5734"/>
                    </a:lnTo>
                    <a:lnTo>
                      <a:pt x="29251" y="5838"/>
                    </a:lnTo>
                    <a:lnTo>
                      <a:pt x="29189" y="6026"/>
                    </a:lnTo>
                    <a:lnTo>
                      <a:pt x="29063" y="6215"/>
                    </a:lnTo>
                    <a:lnTo>
                      <a:pt x="29084" y="6257"/>
                    </a:lnTo>
                    <a:lnTo>
                      <a:pt x="29189" y="6257"/>
                    </a:lnTo>
                    <a:lnTo>
                      <a:pt x="29209" y="6319"/>
                    </a:lnTo>
                    <a:cubicBezTo>
                      <a:pt x="29189" y="6319"/>
                      <a:pt x="29168" y="6340"/>
                      <a:pt x="29168" y="6340"/>
                    </a:cubicBezTo>
                    <a:lnTo>
                      <a:pt x="29105" y="6319"/>
                    </a:lnTo>
                    <a:lnTo>
                      <a:pt x="29042" y="6361"/>
                    </a:lnTo>
                    <a:lnTo>
                      <a:pt x="28958" y="6508"/>
                    </a:lnTo>
                    <a:lnTo>
                      <a:pt x="29042" y="6508"/>
                    </a:lnTo>
                    <a:cubicBezTo>
                      <a:pt x="29000" y="6529"/>
                      <a:pt x="28979" y="6550"/>
                      <a:pt x="28979" y="6612"/>
                    </a:cubicBezTo>
                    <a:lnTo>
                      <a:pt x="28875" y="6570"/>
                    </a:lnTo>
                    <a:lnTo>
                      <a:pt x="28791" y="6633"/>
                    </a:lnTo>
                    <a:lnTo>
                      <a:pt x="28791" y="6738"/>
                    </a:lnTo>
                    <a:lnTo>
                      <a:pt x="28644" y="6842"/>
                    </a:lnTo>
                    <a:lnTo>
                      <a:pt x="28582" y="6884"/>
                    </a:lnTo>
                    <a:cubicBezTo>
                      <a:pt x="28665" y="6612"/>
                      <a:pt x="28728" y="6257"/>
                      <a:pt x="28749" y="5943"/>
                    </a:cubicBezTo>
                    <a:lnTo>
                      <a:pt x="28937" y="5838"/>
                    </a:lnTo>
                    <a:lnTo>
                      <a:pt x="28937" y="5734"/>
                    </a:lnTo>
                    <a:lnTo>
                      <a:pt x="29000" y="5566"/>
                    </a:lnTo>
                    <a:lnTo>
                      <a:pt x="29000" y="5399"/>
                    </a:lnTo>
                    <a:lnTo>
                      <a:pt x="29063" y="5315"/>
                    </a:lnTo>
                    <a:lnTo>
                      <a:pt x="28979" y="5315"/>
                    </a:lnTo>
                    <a:lnTo>
                      <a:pt x="28937" y="5378"/>
                    </a:lnTo>
                    <a:lnTo>
                      <a:pt x="28791" y="5420"/>
                    </a:lnTo>
                    <a:lnTo>
                      <a:pt x="28728" y="5545"/>
                    </a:lnTo>
                    <a:lnTo>
                      <a:pt x="28686" y="5503"/>
                    </a:lnTo>
                    <a:lnTo>
                      <a:pt x="28686" y="5399"/>
                    </a:lnTo>
                    <a:lnTo>
                      <a:pt x="28770" y="5357"/>
                    </a:lnTo>
                    <a:lnTo>
                      <a:pt x="28770" y="5231"/>
                    </a:lnTo>
                    <a:lnTo>
                      <a:pt x="28749" y="5169"/>
                    </a:lnTo>
                    <a:lnTo>
                      <a:pt x="28665" y="5127"/>
                    </a:lnTo>
                    <a:lnTo>
                      <a:pt x="28749" y="5127"/>
                    </a:lnTo>
                    <a:lnTo>
                      <a:pt x="28791" y="5106"/>
                    </a:lnTo>
                    <a:lnTo>
                      <a:pt x="28770" y="4980"/>
                    </a:lnTo>
                    <a:lnTo>
                      <a:pt x="28582" y="4876"/>
                    </a:lnTo>
                    <a:lnTo>
                      <a:pt x="28540" y="4897"/>
                    </a:lnTo>
                    <a:lnTo>
                      <a:pt x="28352" y="4918"/>
                    </a:lnTo>
                    <a:lnTo>
                      <a:pt x="28331" y="4980"/>
                    </a:lnTo>
                    <a:lnTo>
                      <a:pt x="28247" y="4980"/>
                    </a:lnTo>
                    <a:lnTo>
                      <a:pt x="28247" y="4897"/>
                    </a:lnTo>
                    <a:lnTo>
                      <a:pt x="28331" y="4771"/>
                    </a:lnTo>
                    <a:lnTo>
                      <a:pt x="28414" y="4771"/>
                    </a:lnTo>
                    <a:lnTo>
                      <a:pt x="28540" y="4666"/>
                    </a:lnTo>
                    <a:lnTo>
                      <a:pt x="28749" y="4604"/>
                    </a:lnTo>
                    <a:lnTo>
                      <a:pt x="28791" y="4562"/>
                    </a:lnTo>
                    <a:lnTo>
                      <a:pt x="28937" y="4541"/>
                    </a:lnTo>
                    <a:lnTo>
                      <a:pt x="29000" y="4541"/>
                    </a:lnTo>
                    <a:lnTo>
                      <a:pt x="29063" y="4583"/>
                    </a:lnTo>
                    <a:lnTo>
                      <a:pt x="29105" y="4562"/>
                    </a:lnTo>
                    <a:lnTo>
                      <a:pt x="29147" y="4394"/>
                    </a:lnTo>
                    <a:lnTo>
                      <a:pt x="29189" y="4332"/>
                    </a:lnTo>
                    <a:lnTo>
                      <a:pt x="29063" y="4248"/>
                    </a:lnTo>
                    <a:lnTo>
                      <a:pt x="29042" y="4185"/>
                    </a:lnTo>
                    <a:lnTo>
                      <a:pt x="29105" y="4164"/>
                    </a:lnTo>
                    <a:lnTo>
                      <a:pt x="29168" y="4122"/>
                    </a:lnTo>
                    <a:lnTo>
                      <a:pt x="29189" y="4164"/>
                    </a:lnTo>
                    <a:lnTo>
                      <a:pt x="29272" y="4185"/>
                    </a:lnTo>
                    <a:lnTo>
                      <a:pt x="29419" y="4122"/>
                    </a:lnTo>
                    <a:lnTo>
                      <a:pt x="29481" y="4039"/>
                    </a:lnTo>
                    <a:lnTo>
                      <a:pt x="29461" y="3955"/>
                    </a:lnTo>
                    <a:lnTo>
                      <a:pt x="29481" y="3913"/>
                    </a:lnTo>
                    <a:lnTo>
                      <a:pt x="29461" y="3829"/>
                    </a:lnTo>
                    <a:lnTo>
                      <a:pt x="29377" y="3850"/>
                    </a:lnTo>
                    <a:lnTo>
                      <a:pt x="29293" y="3746"/>
                    </a:lnTo>
                    <a:lnTo>
                      <a:pt x="29042" y="3746"/>
                    </a:lnTo>
                    <a:lnTo>
                      <a:pt x="28958" y="3725"/>
                    </a:lnTo>
                    <a:lnTo>
                      <a:pt x="28896" y="3767"/>
                    </a:lnTo>
                    <a:lnTo>
                      <a:pt x="28770" y="3767"/>
                    </a:lnTo>
                    <a:lnTo>
                      <a:pt x="28665" y="3725"/>
                    </a:lnTo>
                    <a:lnTo>
                      <a:pt x="28582" y="3746"/>
                    </a:lnTo>
                    <a:lnTo>
                      <a:pt x="28519" y="3641"/>
                    </a:lnTo>
                    <a:lnTo>
                      <a:pt x="28435" y="3599"/>
                    </a:lnTo>
                    <a:lnTo>
                      <a:pt x="28435" y="3516"/>
                    </a:lnTo>
                    <a:lnTo>
                      <a:pt x="28477" y="3453"/>
                    </a:lnTo>
                    <a:lnTo>
                      <a:pt x="28456" y="3411"/>
                    </a:lnTo>
                    <a:lnTo>
                      <a:pt x="28310" y="3390"/>
                    </a:lnTo>
                    <a:lnTo>
                      <a:pt x="28226" y="3432"/>
                    </a:lnTo>
                    <a:lnTo>
                      <a:pt x="28163" y="3495"/>
                    </a:lnTo>
                    <a:lnTo>
                      <a:pt x="28226" y="3537"/>
                    </a:lnTo>
                    <a:lnTo>
                      <a:pt x="28331" y="3537"/>
                    </a:lnTo>
                    <a:lnTo>
                      <a:pt x="28268" y="3641"/>
                    </a:lnTo>
                    <a:lnTo>
                      <a:pt x="28142" y="3620"/>
                    </a:lnTo>
                    <a:lnTo>
                      <a:pt x="28059" y="3495"/>
                    </a:lnTo>
                    <a:lnTo>
                      <a:pt x="28017" y="3516"/>
                    </a:lnTo>
                    <a:lnTo>
                      <a:pt x="27954" y="3495"/>
                    </a:lnTo>
                    <a:lnTo>
                      <a:pt x="27849" y="3537"/>
                    </a:lnTo>
                    <a:lnTo>
                      <a:pt x="27828" y="3641"/>
                    </a:lnTo>
                    <a:lnTo>
                      <a:pt x="27787" y="3662"/>
                    </a:lnTo>
                    <a:lnTo>
                      <a:pt x="27808" y="3767"/>
                    </a:lnTo>
                    <a:lnTo>
                      <a:pt x="27808" y="3871"/>
                    </a:lnTo>
                    <a:lnTo>
                      <a:pt x="27891" y="3934"/>
                    </a:lnTo>
                    <a:lnTo>
                      <a:pt x="27891" y="4060"/>
                    </a:lnTo>
                    <a:lnTo>
                      <a:pt x="27828" y="4122"/>
                    </a:lnTo>
                    <a:lnTo>
                      <a:pt x="27808" y="4248"/>
                    </a:lnTo>
                    <a:lnTo>
                      <a:pt x="27787" y="4248"/>
                    </a:lnTo>
                    <a:lnTo>
                      <a:pt x="27745" y="4018"/>
                    </a:lnTo>
                    <a:lnTo>
                      <a:pt x="27703" y="3913"/>
                    </a:lnTo>
                    <a:lnTo>
                      <a:pt x="27619" y="3850"/>
                    </a:lnTo>
                    <a:lnTo>
                      <a:pt x="27598" y="3934"/>
                    </a:lnTo>
                    <a:lnTo>
                      <a:pt x="27515" y="3934"/>
                    </a:lnTo>
                    <a:lnTo>
                      <a:pt x="27431" y="4018"/>
                    </a:lnTo>
                    <a:lnTo>
                      <a:pt x="27431" y="4143"/>
                    </a:lnTo>
                    <a:lnTo>
                      <a:pt x="27515" y="4248"/>
                    </a:lnTo>
                    <a:lnTo>
                      <a:pt x="27515" y="4332"/>
                    </a:lnTo>
                    <a:lnTo>
                      <a:pt x="27619" y="4457"/>
                    </a:lnTo>
                    <a:lnTo>
                      <a:pt x="27745" y="4457"/>
                    </a:lnTo>
                    <a:lnTo>
                      <a:pt x="27808" y="4353"/>
                    </a:lnTo>
                    <a:lnTo>
                      <a:pt x="27828" y="4353"/>
                    </a:lnTo>
                    <a:lnTo>
                      <a:pt x="27849" y="4457"/>
                    </a:lnTo>
                    <a:lnTo>
                      <a:pt x="27933" y="4583"/>
                    </a:lnTo>
                    <a:lnTo>
                      <a:pt x="27933" y="4666"/>
                    </a:lnTo>
                    <a:lnTo>
                      <a:pt x="27849" y="4666"/>
                    </a:lnTo>
                    <a:lnTo>
                      <a:pt x="27808" y="4562"/>
                    </a:lnTo>
                    <a:lnTo>
                      <a:pt x="27724" y="4541"/>
                    </a:lnTo>
                    <a:lnTo>
                      <a:pt x="27619" y="4562"/>
                    </a:lnTo>
                    <a:lnTo>
                      <a:pt x="27577" y="4604"/>
                    </a:lnTo>
                    <a:lnTo>
                      <a:pt x="27619" y="4708"/>
                    </a:lnTo>
                    <a:lnTo>
                      <a:pt x="27598" y="4792"/>
                    </a:lnTo>
                    <a:lnTo>
                      <a:pt x="27515" y="4876"/>
                    </a:lnTo>
                    <a:lnTo>
                      <a:pt x="27536" y="4959"/>
                    </a:lnTo>
                    <a:lnTo>
                      <a:pt x="27473" y="5085"/>
                    </a:lnTo>
                    <a:lnTo>
                      <a:pt x="27410" y="5127"/>
                    </a:lnTo>
                    <a:lnTo>
                      <a:pt x="27431" y="5231"/>
                    </a:lnTo>
                    <a:lnTo>
                      <a:pt x="27389" y="5294"/>
                    </a:lnTo>
                    <a:lnTo>
                      <a:pt x="27284" y="5273"/>
                    </a:lnTo>
                    <a:lnTo>
                      <a:pt x="27201" y="5169"/>
                    </a:lnTo>
                    <a:lnTo>
                      <a:pt x="27201" y="5064"/>
                    </a:lnTo>
                    <a:lnTo>
                      <a:pt x="27075" y="4897"/>
                    </a:lnTo>
                    <a:lnTo>
                      <a:pt x="27075" y="4792"/>
                    </a:lnTo>
                    <a:lnTo>
                      <a:pt x="27054" y="4708"/>
                    </a:lnTo>
                    <a:lnTo>
                      <a:pt x="26950" y="4687"/>
                    </a:lnTo>
                    <a:lnTo>
                      <a:pt x="26950" y="4646"/>
                    </a:lnTo>
                    <a:lnTo>
                      <a:pt x="26992" y="4604"/>
                    </a:lnTo>
                    <a:lnTo>
                      <a:pt x="27033" y="4562"/>
                    </a:lnTo>
                    <a:lnTo>
                      <a:pt x="26992" y="4478"/>
                    </a:lnTo>
                    <a:lnTo>
                      <a:pt x="26887" y="4457"/>
                    </a:lnTo>
                    <a:lnTo>
                      <a:pt x="26740" y="4499"/>
                    </a:lnTo>
                    <a:lnTo>
                      <a:pt x="26699" y="4457"/>
                    </a:lnTo>
                    <a:lnTo>
                      <a:pt x="26657" y="4478"/>
                    </a:lnTo>
                    <a:lnTo>
                      <a:pt x="26594" y="4562"/>
                    </a:lnTo>
                    <a:lnTo>
                      <a:pt x="26489" y="4604"/>
                    </a:lnTo>
                    <a:lnTo>
                      <a:pt x="26364" y="4792"/>
                    </a:lnTo>
                    <a:lnTo>
                      <a:pt x="26427" y="4876"/>
                    </a:lnTo>
                    <a:lnTo>
                      <a:pt x="26427" y="5064"/>
                    </a:lnTo>
                    <a:lnTo>
                      <a:pt x="26385" y="5127"/>
                    </a:lnTo>
                    <a:lnTo>
                      <a:pt x="26448" y="5210"/>
                    </a:lnTo>
                    <a:lnTo>
                      <a:pt x="26427" y="5378"/>
                    </a:lnTo>
                    <a:lnTo>
                      <a:pt x="26322" y="5420"/>
                    </a:lnTo>
                    <a:lnTo>
                      <a:pt x="26322" y="5545"/>
                    </a:lnTo>
                    <a:lnTo>
                      <a:pt x="26364" y="5608"/>
                    </a:lnTo>
                    <a:lnTo>
                      <a:pt x="26448" y="5587"/>
                    </a:lnTo>
                    <a:lnTo>
                      <a:pt x="26489" y="5629"/>
                    </a:lnTo>
                    <a:lnTo>
                      <a:pt x="26573" y="5587"/>
                    </a:lnTo>
                    <a:lnTo>
                      <a:pt x="26636" y="5608"/>
                    </a:lnTo>
                    <a:lnTo>
                      <a:pt x="26636" y="5734"/>
                    </a:lnTo>
                    <a:lnTo>
                      <a:pt x="26657" y="5796"/>
                    </a:lnTo>
                    <a:lnTo>
                      <a:pt x="26699" y="5796"/>
                    </a:lnTo>
                    <a:lnTo>
                      <a:pt x="26782" y="5922"/>
                    </a:lnTo>
                    <a:lnTo>
                      <a:pt x="26782" y="6110"/>
                    </a:lnTo>
                    <a:lnTo>
                      <a:pt x="26887" y="6236"/>
                    </a:lnTo>
                    <a:lnTo>
                      <a:pt x="26887" y="6319"/>
                    </a:lnTo>
                    <a:lnTo>
                      <a:pt x="26929" y="6424"/>
                    </a:lnTo>
                    <a:lnTo>
                      <a:pt x="27012" y="6466"/>
                    </a:lnTo>
                    <a:lnTo>
                      <a:pt x="26992" y="6550"/>
                    </a:lnTo>
                    <a:lnTo>
                      <a:pt x="27012" y="6696"/>
                    </a:lnTo>
                    <a:lnTo>
                      <a:pt x="26929" y="6842"/>
                    </a:lnTo>
                    <a:lnTo>
                      <a:pt x="27012" y="6905"/>
                    </a:lnTo>
                    <a:lnTo>
                      <a:pt x="27033" y="7052"/>
                    </a:lnTo>
                    <a:lnTo>
                      <a:pt x="27012" y="7156"/>
                    </a:lnTo>
                    <a:lnTo>
                      <a:pt x="27033" y="7198"/>
                    </a:lnTo>
                    <a:lnTo>
                      <a:pt x="27117" y="7156"/>
                    </a:lnTo>
                    <a:lnTo>
                      <a:pt x="27180" y="7198"/>
                    </a:lnTo>
                    <a:lnTo>
                      <a:pt x="27180" y="7324"/>
                    </a:lnTo>
                    <a:lnTo>
                      <a:pt x="27264" y="7387"/>
                    </a:lnTo>
                    <a:lnTo>
                      <a:pt x="27410" y="7324"/>
                    </a:lnTo>
                    <a:lnTo>
                      <a:pt x="27452" y="7198"/>
                    </a:lnTo>
                    <a:lnTo>
                      <a:pt x="27598" y="7114"/>
                    </a:lnTo>
                    <a:lnTo>
                      <a:pt x="27619" y="7010"/>
                    </a:lnTo>
                    <a:lnTo>
                      <a:pt x="27556" y="6968"/>
                    </a:lnTo>
                    <a:lnTo>
                      <a:pt x="27494" y="6759"/>
                    </a:lnTo>
                    <a:lnTo>
                      <a:pt x="27515" y="6654"/>
                    </a:lnTo>
                    <a:lnTo>
                      <a:pt x="27703" y="6466"/>
                    </a:lnTo>
                    <a:lnTo>
                      <a:pt x="27703" y="6550"/>
                    </a:lnTo>
                    <a:lnTo>
                      <a:pt x="27598" y="6675"/>
                    </a:lnTo>
                    <a:lnTo>
                      <a:pt x="27640" y="6905"/>
                    </a:lnTo>
                    <a:lnTo>
                      <a:pt x="27724" y="6947"/>
                    </a:lnTo>
                    <a:lnTo>
                      <a:pt x="27828" y="6884"/>
                    </a:lnTo>
                    <a:lnTo>
                      <a:pt x="27954" y="6968"/>
                    </a:lnTo>
                    <a:lnTo>
                      <a:pt x="28121" y="6905"/>
                    </a:lnTo>
                    <a:lnTo>
                      <a:pt x="28121" y="6842"/>
                    </a:lnTo>
                    <a:lnTo>
                      <a:pt x="28247" y="6780"/>
                    </a:lnTo>
                    <a:lnTo>
                      <a:pt x="28352" y="6780"/>
                    </a:lnTo>
                    <a:lnTo>
                      <a:pt x="28435" y="6738"/>
                    </a:lnTo>
                    <a:lnTo>
                      <a:pt x="28477" y="6780"/>
                    </a:lnTo>
                    <a:lnTo>
                      <a:pt x="28498" y="6759"/>
                    </a:lnTo>
                    <a:lnTo>
                      <a:pt x="28498" y="6759"/>
                    </a:lnTo>
                    <a:cubicBezTo>
                      <a:pt x="28477" y="6863"/>
                      <a:pt x="28456" y="6989"/>
                      <a:pt x="28456" y="7094"/>
                    </a:cubicBezTo>
                    <a:lnTo>
                      <a:pt x="28435" y="7114"/>
                    </a:lnTo>
                    <a:lnTo>
                      <a:pt x="28456" y="7156"/>
                    </a:lnTo>
                    <a:lnTo>
                      <a:pt x="28456" y="7219"/>
                    </a:lnTo>
                    <a:cubicBezTo>
                      <a:pt x="28456" y="7283"/>
                      <a:pt x="28503" y="7308"/>
                      <a:pt x="28554" y="7308"/>
                    </a:cubicBezTo>
                    <a:cubicBezTo>
                      <a:pt x="28586" y="7308"/>
                      <a:pt x="28620" y="7298"/>
                      <a:pt x="28644" y="7282"/>
                    </a:cubicBezTo>
                    <a:lnTo>
                      <a:pt x="28707" y="7282"/>
                    </a:lnTo>
                    <a:lnTo>
                      <a:pt x="28707" y="7324"/>
                    </a:lnTo>
                    <a:lnTo>
                      <a:pt x="28582" y="7533"/>
                    </a:lnTo>
                    <a:lnTo>
                      <a:pt x="28561" y="7617"/>
                    </a:lnTo>
                    <a:lnTo>
                      <a:pt x="28456" y="7679"/>
                    </a:lnTo>
                    <a:lnTo>
                      <a:pt x="28477" y="7596"/>
                    </a:lnTo>
                    <a:lnTo>
                      <a:pt x="28435" y="7533"/>
                    </a:lnTo>
                    <a:lnTo>
                      <a:pt x="28477" y="7407"/>
                    </a:lnTo>
                    <a:lnTo>
                      <a:pt x="28393" y="7324"/>
                    </a:lnTo>
                    <a:lnTo>
                      <a:pt x="28268" y="7387"/>
                    </a:lnTo>
                    <a:lnTo>
                      <a:pt x="28184" y="7512"/>
                    </a:lnTo>
                    <a:lnTo>
                      <a:pt x="28121" y="7512"/>
                    </a:lnTo>
                    <a:lnTo>
                      <a:pt x="28038" y="7679"/>
                    </a:lnTo>
                    <a:lnTo>
                      <a:pt x="27954" y="7700"/>
                    </a:lnTo>
                    <a:lnTo>
                      <a:pt x="27870" y="7910"/>
                    </a:lnTo>
                    <a:lnTo>
                      <a:pt x="27724" y="8056"/>
                    </a:lnTo>
                    <a:lnTo>
                      <a:pt x="27703" y="8203"/>
                    </a:lnTo>
                    <a:lnTo>
                      <a:pt x="27745" y="8328"/>
                    </a:lnTo>
                    <a:lnTo>
                      <a:pt x="27745" y="8412"/>
                    </a:lnTo>
                    <a:lnTo>
                      <a:pt x="27808" y="8433"/>
                    </a:lnTo>
                    <a:lnTo>
                      <a:pt x="27870" y="8370"/>
                    </a:lnTo>
                    <a:lnTo>
                      <a:pt x="27933" y="8370"/>
                    </a:lnTo>
                    <a:lnTo>
                      <a:pt x="27933" y="8454"/>
                    </a:lnTo>
                    <a:lnTo>
                      <a:pt x="27828" y="8537"/>
                    </a:lnTo>
                    <a:lnTo>
                      <a:pt x="27828" y="8579"/>
                    </a:lnTo>
                    <a:lnTo>
                      <a:pt x="27724" y="8579"/>
                    </a:lnTo>
                    <a:lnTo>
                      <a:pt x="27619" y="8642"/>
                    </a:lnTo>
                    <a:lnTo>
                      <a:pt x="27431" y="8830"/>
                    </a:lnTo>
                    <a:lnTo>
                      <a:pt x="27347" y="8935"/>
                    </a:lnTo>
                    <a:lnTo>
                      <a:pt x="27326" y="9207"/>
                    </a:lnTo>
                    <a:lnTo>
                      <a:pt x="27389" y="9311"/>
                    </a:lnTo>
                    <a:lnTo>
                      <a:pt x="27389" y="9395"/>
                    </a:lnTo>
                    <a:lnTo>
                      <a:pt x="27326" y="9500"/>
                    </a:lnTo>
                    <a:lnTo>
                      <a:pt x="27347" y="9563"/>
                    </a:lnTo>
                    <a:lnTo>
                      <a:pt x="27389" y="9625"/>
                    </a:lnTo>
                    <a:lnTo>
                      <a:pt x="27452" y="9625"/>
                    </a:lnTo>
                    <a:lnTo>
                      <a:pt x="27515" y="9667"/>
                    </a:lnTo>
                    <a:lnTo>
                      <a:pt x="27536" y="9793"/>
                    </a:lnTo>
                    <a:lnTo>
                      <a:pt x="27640" y="9835"/>
                    </a:lnTo>
                    <a:lnTo>
                      <a:pt x="27703" y="9939"/>
                    </a:lnTo>
                    <a:lnTo>
                      <a:pt x="27745" y="9939"/>
                    </a:lnTo>
                    <a:lnTo>
                      <a:pt x="27828" y="9814"/>
                    </a:lnTo>
                    <a:lnTo>
                      <a:pt x="27808" y="9939"/>
                    </a:lnTo>
                    <a:lnTo>
                      <a:pt x="27849" y="10107"/>
                    </a:lnTo>
                    <a:lnTo>
                      <a:pt x="28017" y="10127"/>
                    </a:lnTo>
                    <a:lnTo>
                      <a:pt x="28080" y="10190"/>
                    </a:lnTo>
                    <a:lnTo>
                      <a:pt x="28184" y="10190"/>
                    </a:lnTo>
                    <a:lnTo>
                      <a:pt x="28331" y="10211"/>
                    </a:lnTo>
                    <a:lnTo>
                      <a:pt x="28331" y="10295"/>
                    </a:lnTo>
                    <a:lnTo>
                      <a:pt x="28226" y="10504"/>
                    </a:lnTo>
                    <a:lnTo>
                      <a:pt x="28121" y="10546"/>
                    </a:lnTo>
                    <a:lnTo>
                      <a:pt x="28080" y="10525"/>
                    </a:lnTo>
                    <a:lnTo>
                      <a:pt x="28121" y="10420"/>
                    </a:lnTo>
                    <a:lnTo>
                      <a:pt x="28226" y="10379"/>
                    </a:lnTo>
                    <a:lnTo>
                      <a:pt x="28080" y="10337"/>
                    </a:lnTo>
                    <a:lnTo>
                      <a:pt x="27954" y="10379"/>
                    </a:lnTo>
                    <a:lnTo>
                      <a:pt x="27849" y="10504"/>
                    </a:lnTo>
                    <a:lnTo>
                      <a:pt x="27912" y="10546"/>
                    </a:lnTo>
                    <a:lnTo>
                      <a:pt x="27912" y="10630"/>
                    </a:lnTo>
                    <a:lnTo>
                      <a:pt x="27745" y="10713"/>
                    </a:lnTo>
                    <a:lnTo>
                      <a:pt x="27661" y="10797"/>
                    </a:lnTo>
                    <a:lnTo>
                      <a:pt x="27598" y="10797"/>
                    </a:lnTo>
                    <a:lnTo>
                      <a:pt x="27515" y="10944"/>
                    </a:lnTo>
                    <a:lnTo>
                      <a:pt x="27536" y="11006"/>
                    </a:lnTo>
                    <a:lnTo>
                      <a:pt x="27619" y="11006"/>
                    </a:lnTo>
                    <a:lnTo>
                      <a:pt x="27661" y="11048"/>
                    </a:lnTo>
                    <a:lnTo>
                      <a:pt x="27766" y="11027"/>
                    </a:lnTo>
                    <a:lnTo>
                      <a:pt x="27828" y="10923"/>
                    </a:lnTo>
                    <a:lnTo>
                      <a:pt x="27808" y="10860"/>
                    </a:lnTo>
                    <a:lnTo>
                      <a:pt x="27870" y="10839"/>
                    </a:lnTo>
                    <a:lnTo>
                      <a:pt x="27954" y="10797"/>
                    </a:lnTo>
                    <a:lnTo>
                      <a:pt x="28017" y="10839"/>
                    </a:lnTo>
                    <a:lnTo>
                      <a:pt x="27975" y="10944"/>
                    </a:lnTo>
                    <a:lnTo>
                      <a:pt x="27912" y="11069"/>
                    </a:lnTo>
                    <a:lnTo>
                      <a:pt x="27870" y="11236"/>
                    </a:lnTo>
                    <a:lnTo>
                      <a:pt x="27870" y="11320"/>
                    </a:lnTo>
                    <a:lnTo>
                      <a:pt x="27808" y="11383"/>
                    </a:lnTo>
                    <a:lnTo>
                      <a:pt x="27640" y="11425"/>
                    </a:lnTo>
                    <a:lnTo>
                      <a:pt x="27536" y="11529"/>
                    </a:lnTo>
                    <a:lnTo>
                      <a:pt x="27452" y="11550"/>
                    </a:lnTo>
                    <a:lnTo>
                      <a:pt x="27452" y="11592"/>
                    </a:lnTo>
                    <a:lnTo>
                      <a:pt x="27410" y="11697"/>
                    </a:lnTo>
                    <a:lnTo>
                      <a:pt x="27138" y="11801"/>
                    </a:lnTo>
                    <a:lnTo>
                      <a:pt x="27075" y="11906"/>
                    </a:lnTo>
                    <a:lnTo>
                      <a:pt x="26971" y="11948"/>
                    </a:lnTo>
                    <a:lnTo>
                      <a:pt x="26929" y="11885"/>
                    </a:lnTo>
                    <a:lnTo>
                      <a:pt x="26887" y="11885"/>
                    </a:lnTo>
                    <a:lnTo>
                      <a:pt x="26866" y="11843"/>
                    </a:lnTo>
                    <a:lnTo>
                      <a:pt x="26803" y="11906"/>
                    </a:lnTo>
                    <a:lnTo>
                      <a:pt x="26720" y="11948"/>
                    </a:lnTo>
                    <a:lnTo>
                      <a:pt x="26720" y="11948"/>
                    </a:lnTo>
                    <a:lnTo>
                      <a:pt x="26761" y="11885"/>
                    </a:lnTo>
                    <a:lnTo>
                      <a:pt x="26720" y="11843"/>
                    </a:lnTo>
                    <a:lnTo>
                      <a:pt x="26615" y="11948"/>
                    </a:lnTo>
                    <a:lnTo>
                      <a:pt x="26573" y="12094"/>
                    </a:lnTo>
                    <a:lnTo>
                      <a:pt x="26468" y="12262"/>
                    </a:lnTo>
                    <a:lnTo>
                      <a:pt x="26448" y="12304"/>
                    </a:lnTo>
                    <a:lnTo>
                      <a:pt x="26489" y="12387"/>
                    </a:lnTo>
                    <a:lnTo>
                      <a:pt x="26489" y="12471"/>
                    </a:lnTo>
                    <a:lnTo>
                      <a:pt x="26406" y="12617"/>
                    </a:lnTo>
                    <a:lnTo>
                      <a:pt x="26406" y="12701"/>
                    </a:lnTo>
                    <a:lnTo>
                      <a:pt x="26468" y="12785"/>
                    </a:lnTo>
                    <a:lnTo>
                      <a:pt x="26385" y="12827"/>
                    </a:lnTo>
                    <a:lnTo>
                      <a:pt x="26343" y="12952"/>
                    </a:lnTo>
                    <a:lnTo>
                      <a:pt x="26364" y="12952"/>
                    </a:lnTo>
                    <a:lnTo>
                      <a:pt x="26448" y="12931"/>
                    </a:lnTo>
                    <a:lnTo>
                      <a:pt x="26489" y="12848"/>
                    </a:lnTo>
                    <a:lnTo>
                      <a:pt x="26594" y="12889"/>
                    </a:lnTo>
                    <a:lnTo>
                      <a:pt x="26699" y="12806"/>
                    </a:lnTo>
                    <a:lnTo>
                      <a:pt x="26615" y="12910"/>
                    </a:lnTo>
                    <a:lnTo>
                      <a:pt x="26510" y="12910"/>
                    </a:lnTo>
                    <a:lnTo>
                      <a:pt x="26406" y="13015"/>
                    </a:lnTo>
                    <a:lnTo>
                      <a:pt x="26259" y="13057"/>
                    </a:lnTo>
                    <a:lnTo>
                      <a:pt x="26259" y="13203"/>
                    </a:lnTo>
                    <a:lnTo>
                      <a:pt x="26176" y="13266"/>
                    </a:lnTo>
                    <a:lnTo>
                      <a:pt x="26071" y="13203"/>
                    </a:lnTo>
                    <a:lnTo>
                      <a:pt x="25945" y="13203"/>
                    </a:lnTo>
                    <a:lnTo>
                      <a:pt x="25862" y="13120"/>
                    </a:lnTo>
                    <a:lnTo>
                      <a:pt x="25778" y="13161"/>
                    </a:lnTo>
                    <a:lnTo>
                      <a:pt x="25820" y="13350"/>
                    </a:lnTo>
                    <a:lnTo>
                      <a:pt x="25631" y="13245"/>
                    </a:lnTo>
                    <a:lnTo>
                      <a:pt x="25694" y="12994"/>
                    </a:lnTo>
                    <a:lnTo>
                      <a:pt x="25631" y="12827"/>
                    </a:lnTo>
                    <a:lnTo>
                      <a:pt x="25548" y="12722"/>
                    </a:lnTo>
                    <a:lnTo>
                      <a:pt x="25590" y="12555"/>
                    </a:lnTo>
                    <a:lnTo>
                      <a:pt x="25631" y="12555"/>
                    </a:lnTo>
                    <a:lnTo>
                      <a:pt x="25673" y="12722"/>
                    </a:lnTo>
                    <a:lnTo>
                      <a:pt x="25820" y="12638"/>
                    </a:lnTo>
                    <a:lnTo>
                      <a:pt x="25862" y="12743"/>
                    </a:lnTo>
                    <a:lnTo>
                      <a:pt x="25987" y="12806"/>
                    </a:lnTo>
                    <a:lnTo>
                      <a:pt x="26071" y="12722"/>
                    </a:lnTo>
                    <a:lnTo>
                      <a:pt x="26071" y="12638"/>
                    </a:lnTo>
                    <a:lnTo>
                      <a:pt x="26134" y="12492"/>
                    </a:lnTo>
                    <a:lnTo>
                      <a:pt x="26029" y="12513"/>
                    </a:lnTo>
                    <a:lnTo>
                      <a:pt x="25945" y="12492"/>
                    </a:lnTo>
                    <a:lnTo>
                      <a:pt x="26029" y="12429"/>
                    </a:lnTo>
                    <a:lnTo>
                      <a:pt x="26092" y="12304"/>
                    </a:lnTo>
                    <a:lnTo>
                      <a:pt x="26029" y="12304"/>
                    </a:lnTo>
                    <a:lnTo>
                      <a:pt x="25945" y="12387"/>
                    </a:lnTo>
                    <a:lnTo>
                      <a:pt x="25778" y="12429"/>
                    </a:lnTo>
                    <a:lnTo>
                      <a:pt x="25778" y="12345"/>
                    </a:lnTo>
                    <a:lnTo>
                      <a:pt x="25924" y="12283"/>
                    </a:lnTo>
                    <a:lnTo>
                      <a:pt x="25924" y="12178"/>
                    </a:lnTo>
                    <a:lnTo>
                      <a:pt x="25841" y="12178"/>
                    </a:lnTo>
                    <a:lnTo>
                      <a:pt x="25736" y="12220"/>
                    </a:lnTo>
                    <a:lnTo>
                      <a:pt x="25736" y="12136"/>
                    </a:lnTo>
                    <a:lnTo>
                      <a:pt x="25778" y="11969"/>
                    </a:lnTo>
                    <a:lnTo>
                      <a:pt x="25862" y="11864"/>
                    </a:lnTo>
                    <a:lnTo>
                      <a:pt x="25883" y="11969"/>
                    </a:lnTo>
                    <a:lnTo>
                      <a:pt x="25945" y="11906"/>
                    </a:lnTo>
                    <a:lnTo>
                      <a:pt x="25945" y="11822"/>
                    </a:lnTo>
                    <a:lnTo>
                      <a:pt x="26092" y="11676"/>
                    </a:lnTo>
                    <a:lnTo>
                      <a:pt x="26092" y="11592"/>
                    </a:lnTo>
                    <a:lnTo>
                      <a:pt x="26280" y="11488"/>
                    </a:lnTo>
                    <a:lnTo>
                      <a:pt x="26280" y="11362"/>
                    </a:lnTo>
                    <a:lnTo>
                      <a:pt x="26364" y="11299"/>
                    </a:lnTo>
                    <a:lnTo>
                      <a:pt x="26448" y="11278"/>
                    </a:lnTo>
                    <a:lnTo>
                      <a:pt x="26448" y="11236"/>
                    </a:lnTo>
                    <a:lnTo>
                      <a:pt x="26343" y="11236"/>
                    </a:lnTo>
                    <a:lnTo>
                      <a:pt x="26196" y="11257"/>
                    </a:lnTo>
                    <a:lnTo>
                      <a:pt x="26155" y="11425"/>
                    </a:lnTo>
                    <a:lnTo>
                      <a:pt x="26029" y="11488"/>
                    </a:lnTo>
                    <a:lnTo>
                      <a:pt x="25945" y="11467"/>
                    </a:lnTo>
                    <a:lnTo>
                      <a:pt x="25966" y="11425"/>
                    </a:lnTo>
                    <a:lnTo>
                      <a:pt x="26113" y="11362"/>
                    </a:lnTo>
                    <a:lnTo>
                      <a:pt x="26134" y="11257"/>
                    </a:lnTo>
                    <a:lnTo>
                      <a:pt x="26050" y="11216"/>
                    </a:lnTo>
                    <a:lnTo>
                      <a:pt x="25966" y="11236"/>
                    </a:lnTo>
                    <a:lnTo>
                      <a:pt x="25883" y="11153"/>
                    </a:lnTo>
                    <a:lnTo>
                      <a:pt x="25924" y="11069"/>
                    </a:lnTo>
                    <a:lnTo>
                      <a:pt x="25945" y="10944"/>
                    </a:lnTo>
                    <a:lnTo>
                      <a:pt x="25862" y="10860"/>
                    </a:lnTo>
                    <a:lnTo>
                      <a:pt x="25820" y="10902"/>
                    </a:lnTo>
                    <a:lnTo>
                      <a:pt x="25778" y="10964"/>
                    </a:lnTo>
                    <a:lnTo>
                      <a:pt x="25778" y="10902"/>
                    </a:lnTo>
                    <a:lnTo>
                      <a:pt x="25820" y="10818"/>
                    </a:lnTo>
                    <a:lnTo>
                      <a:pt x="25757" y="10713"/>
                    </a:lnTo>
                    <a:lnTo>
                      <a:pt x="25652" y="10713"/>
                    </a:lnTo>
                    <a:lnTo>
                      <a:pt x="25631" y="10902"/>
                    </a:lnTo>
                    <a:lnTo>
                      <a:pt x="25527" y="10964"/>
                    </a:lnTo>
                    <a:lnTo>
                      <a:pt x="25506" y="11027"/>
                    </a:lnTo>
                    <a:lnTo>
                      <a:pt x="25443" y="10985"/>
                    </a:lnTo>
                    <a:lnTo>
                      <a:pt x="25443" y="10923"/>
                    </a:lnTo>
                    <a:lnTo>
                      <a:pt x="25401" y="10839"/>
                    </a:lnTo>
                    <a:lnTo>
                      <a:pt x="25318" y="10839"/>
                    </a:lnTo>
                    <a:lnTo>
                      <a:pt x="25297" y="10923"/>
                    </a:lnTo>
                    <a:lnTo>
                      <a:pt x="25318" y="10964"/>
                    </a:lnTo>
                    <a:lnTo>
                      <a:pt x="25297" y="11027"/>
                    </a:lnTo>
                    <a:lnTo>
                      <a:pt x="25339" y="11132"/>
                    </a:lnTo>
                    <a:lnTo>
                      <a:pt x="25339" y="11195"/>
                    </a:lnTo>
                    <a:lnTo>
                      <a:pt x="25297" y="11257"/>
                    </a:lnTo>
                    <a:lnTo>
                      <a:pt x="25234" y="11195"/>
                    </a:lnTo>
                    <a:lnTo>
                      <a:pt x="25234" y="11132"/>
                    </a:lnTo>
                    <a:lnTo>
                      <a:pt x="25192" y="11132"/>
                    </a:lnTo>
                    <a:lnTo>
                      <a:pt x="25171" y="11195"/>
                    </a:lnTo>
                    <a:lnTo>
                      <a:pt x="25213" y="11446"/>
                    </a:lnTo>
                    <a:lnTo>
                      <a:pt x="25234" y="11592"/>
                    </a:lnTo>
                    <a:lnTo>
                      <a:pt x="25401" y="11676"/>
                    </a:lnTo>
                    <a:lnTo>
                      <a:pt x="25443" y="11760"/>
                    </a:lnTo>
                    <a:lnTo>
                      <a:pt x="25443" y="11990"/>
                    </a:lnTo>
                    <a:lnTo>
                      <a:pt x="25422" y="11864"/>
                    </a:lnTo>
                    <a:lnTo>
                      <a:pt x="25339" y="11801"/>
                    </a:lnTo>
                    <a:lnTo>
                      <a:pt x="25192" y="11613"/>
                    </a:lnTo>
                    <a:lnTo>
                      <a:pt x="25171" y="11467"/>
                    </a:lnTo>
                    <a:lnTo>
                      <a:pt x="25108" y="11278"/>
                    </a:lnTo>
                    <a:lnTo>
                      <a:pt x="25025" y="11278"/>
                    </a:lnTo>
                    <a:lnTo>
                      <a:pt x="24983" y="11341"/>
                    </a:lnTo>
                    <a:lnTo>
                      <a:pt x="25004" y="11488"/>
                    </a:lnTo>
                    <a:lnTo>
                      <a:pt x="25087" y="11592"/>
                    </a:lnTo>
                    <a:lnTo>
                      <a:pt x="25108" y="11718"/>
                    </a:lnTo>
                    <a:lnTo>
                      <a:pt x="25067" y="11760"/>
                    </a:lnTo>
                    <a:lnTo>
                      <a:pt x="24983" y="11655"/>
                    </a:lnTo>
                    <a:lnTo>
                      <a:pt x="24774" y="11697"/>
                    </a:lnTo>
                    <a:lnTo>
                      <a:pt x="24711" y="11760"/>
                    </a:lnTo>
                    <a:lnTo>
                      <a:pt x="24648" y="11676"/>
                    </a:lnTo>
                    <a:lnTo>
                      <a:pt x="24564" y="11655"/>
                    </a:lnTo>
                    <a:lnTo>
                      <a:pt x="24376" y="11488"/>
                    </a:lnTo>
                    <a:lnTo>
                      <a:pt x="24146" y="11488"/>
                    </a:lnTo>
                    <a:lnTo>
                      <a:pt x="24125" y="11404"/>
                    </a:lnTo>
                    <a:lnTo>
                      <a:pt x="24083" y="11404"/>
                    </a:lnTo>
                    <a:lnTo>
                      <a:pt x="23937" y="11488"/>
                    </a:lnTo>
                    <a:lnTo>
                      <a:pt x="23874" y="11571"/>
                    </a:lnTo>
                    <a:lnTo>
                      <a:pt x="23707" y="11571"/>
                    </a:lnTo>
                    <a:lnTo>
                      <a:pt x="23560" y="11655"/>
                    </a:lnTo>
                    <a:lnTo>
                      <a:pt x="23435" y="11550"/>
                    </a:lnTo>
                    <a:lnTo>
                      <a:pt x="23414" y="11550"/>
                    </a:lnTo>
                    <a:lnTo>
                      <a:pt x="23393" y="11446"/>
                    </a:lnTo>
                    <a:lnTo>
                      <a:pt x="23330" y="11404"/>
                    </a:lnTo>
                    <a:lnTo>
                      <a:pt x="23204" y="11488"/>
                    </a:lnTo>
                    <a:lnTo>
                      <a:pt x="23204" y="11404"/>
                    </a:lnTo>
                    <a:lnTo>
                      <a:pt x="23037" y="11257"/>
                    </a:lnTo>
                    <a:lnTo>
                      <a:pt x="23016" y="11174"/>
                    </a:lnTo>
                    <a:lnTo>
                      <a:pt x="22974" y="11153"/>
                    </a:lnTo>
                    <a:lnTo>
                      <a:pt x="22974" y="11069"/>
                    </a:lnTo>
                    <a:lnTo>
                      <a:pt x="22995" y="11027"/>
                    </a:lnTo>
                    <a:lnTo>
                      <a:pt x="22932" y="10944"/>
                    </a:lnTo>
                    <a:lnTo>
                      <a:pt x="22890" y="10964"/>
                    </a:lnTo>
                    <a:lnTo>
                      <a:pt x="22870" y="10944"/>
                    </a:lnTo>
                    <a:lnTo>
                      <a:pt x="22870" y="10860"/>
                    </a:lnTo>
                    <a:lnTo>
                      <a:pt x="22807" y="10839"/>
                    </a:lnTo>
                    <a:lnTo>
                      <a:pt x="22702" y="10881"/>
                    </a:lnTo>
                    <a:lnTo>
                      <a:pt x="22577" y="10881"/>
                    </a:lnTo>
                    <a:lnTo>
                      <a:pt x="22493" y="10818"/>
                    </a:lnTo>
                    <a:lnTo>
                      <a:pt x="22451" y="10818"/>
                    </a:lnTo>
                    <a:lnTo>
                      <a:pt x="22409" y="10755"/>
                    </a:lnTo>
                    <a:lnTo>
                      <a:pt x="22305" y="10713"/>
                    </a:lnTo>
                    <a:lnTo>
                      <a:pt x="22200" y="10713"/>
                    </a:lnTo>
                    <a:lnTo>
                      <a:pt x="22263" y="10630"/>
                    </a:lnTo>
                    <a:lnTo>
                      <a:pt x="22263" y="10546"/>
                    </a:lnTo>
                    <a:lnTo>
                      <a:pt x="22346" y="10462"/>
                    </a:lnTo>
                    <a:lnTo>
                      <a:pt x="22346" y="10420"/>
                    </a:lnTo>
                    <a:lnTo>
                      <a:pt x="22263" y="10400"/>
                    </a:lnTo>
                    <a:lnTo>
                      <a:pt x="22179" y="10400"/>
                    </a:lnTo>
                    <a:lnTo>
                      <a:pt x="22158" y="10148"/>
                    </a:lnTo>
                    <a:lnTo>
                      <a:pt x="22095" y="10127"/>
                    </a:lnTo>
                    <a:lnTo>
                      <a:pt x="22095" y="10086"/>
                    </a:lnTo>
                    <a:lnTo>
                      <a:pt x="22179" y="10023"/>
                    </a:lnTo>
                    <a:lnTo>
                      <a:pt x="22200" y="9981"/>
                    </a:lnTo>
                    <a:lnTo>
                      <a:pt x="22158" y="9939"/>
                    </a:lnTo>
                    <a:lnTo>
                      <a:pt x="22179" y="9876"/>
                    </a:lnTo>
                    <a:lnTo>
                      <a:pt x="22179" y="9772"/>
                    </a:lnTo>
                    <a:cubicBezTo>
                      <a:pt x="22284" y="9709"/>
                      <a:pt x="22388" y="9688"/>
                      <a:pt x="22493" y="9604"/>
                    </a:cubicBezTo>
                    <a:lnTo>
                      <a:pt x="22514" y="9625"/>
                    </a:lnTo>
                    <a:lnTo>
                      <a:pt x="22598" y="9604"/>
                    </a:lnTo>
                    <a:lnTo>
                      <a:pt x="22681" y="9500"/>
                    </a:lnTo>
                    <a:lnTo>
                      <a:pt x="22702" y="9500"/>
                    </a:lnTo>
                    <a:lnTo>
                      <a:pt x="22702" y="9604"/>
                    </a:lnTo>
                    <a:lnTo>
                      <a:pt x="22765" y="9709"/>
                    </a:lnTo>
                    <a:lnTo>
                      <a:pt x="22828" y="9730"/>
                    </a:lnTo>
                    <a:lnTo>
                      <a:pt x="22911" y="9688"/>
                    </a:lnTo>
                    <a:lnTo>
                      <a:pt x="22995" y="9709"/>
                    </a:lnTo>
                    <a:lnTo>
                      <a:pt x="23037" y="9793"/>
                    </a:lnTo>
                    <a:lnTo>
                      <a:pt x="23121" y="9793"/>
                    </a:lnTo>
                    <a:lnTo>
                      <a:pt x="23183" y="9835"/>
                    </a:lnTo>
                    <a:lnTo>
                      <a:pt x="23225" y="9835"/>
                    </a:lnTo>
                    <a:lnTo>
                      <a:pt x="23225" y="9730"/>
                    </a:lnTo>
                    <a:lnTo>
                      <a:pt x="23288" y="9730"/>
                    </a:lnTo>
                    <a:lnTo>
                      <a:pt x="23351" y="9709"/>
                    </a:lnTo>
                    <a:lnTo>
                      <a:pt x="23414" y="9730"/>
                    </a:lnTo>
                    <a:lnTo>
                      <a:pt x="23414" y="9814"/>
                    </a:lnTo>
                    <a:lnTo>
                      <a:pt x="23455" y="9835"/>
                    </a:lnTo>
                    <a:lnTo>
                      <a:pt x="23539" y="9814"/>
                    </a:lnTo>
                    <a:lnTo>
                      <a:pt x="23602" y="9730"/>
                    </a:lnTo>
                    <a:lnTo>
                      <a:pt x="23644" y="9772"/>
                    </a:lnTo>
                    <a:lnTo>
                      <a:pt x="23665" y="9835"/>
                    </a:lnTo>
                    <a:lnTo>
                      <a:pt x="23727" y="9835"/>
                    </a:lnTo>
                    <a:lnTo>
                      <a:pt x="23748" y="9793"/>
                    </a:lnTo>
                    <a:lnTo>
                      <a:pt x="23769" y="9793"/>
                    </a:lnTo>
                    <a:lnTo>
                      <a:pt x="23832" y="9709"/>
                    </a:lnTo>
                    <a:lnTo>
                      <a:pt x="23916" y="9709"/>
                    </a:lnTo>
                    <a:lnTo>
                      <a:pt x="23937" y="9772"/>
                    </a:lnTo>
                    <a:lnTo>
                      <a:pt x="23979" y="9793"/>
                    </a:lnTo>
                    <a:lnTo>
                      <a:pt x="24041" y="9772"/>
                    </a:lnTo>
                    <a:lnTo>
                      <a:pt x="24041" y="9709"/>
                    </a:lnTo>
                    <a:lnTo>
                      <a:pt x="24020" y="9667"/>
                    </a:lnTo>
                    <a:lnTo>
                      <a:pt x="24083" y="9583"/>
                    </a:lnTo>
                    <a:lnTo>
                      <a:pt x="24083" y="9521"/>
                    </a:lnTo>
                    <a:lnTo>
                      <a:pt x="24146" y="9458"/>
                    </a:lnTo>
                    <a:lnTo>
                      <a:pt x="24146" y="9374"/>
                    </a:lnTo>
                    <a:lnTo>
                      <a:pt x="24062" y="9374"/>
                    </a:lnTo>
                    <a:lnTo>
                      <a:pt x="24041" y="9291"/>
                    </a:lnTo>
                    <a:lnTo>
                      <a:pt x="24062" y="9186"/>
                    </a:lnTo>
                    <a:lnTo>
                      <a:pt x="24146" y="9165"/>
                    </a:lnTo>
                    <a:lnTo>
                      <a:pt x="24146" y="9060"/>
                    </a:lnTo>
                    <a:lnTo>
                      <a:pt x="24041" y="8998"/>
                    </a:lnTo>
                    <a:lnTo>
                      <a:pt x="23958" y="9039"/>
                    </a:lnTo>
                    <a:lnTo>
                      <a:pt x="23958" y="9102"/>
                    </a:lnTo>
                    <a:lnTo>
                      <a:pt x="23916" y="9165"/>
                    </a:lnTo>
                    <a:lnTo>
                      <a:pt x="23832" y="9102"/>
                    </a:lnTo>
                    <a:lnTo>
                      <a:pt x="23707" y="9102"/>
                    </a:lnTo>
                    <a:lnTo>
                      <a:pt x="23560" y="9249"/>
                    </a:lnTo>
                    <a:lnTo>
                      <a:pt x="23455" y="9311"/>
                    </a:lnTo>
                    <a:lnTo>
                      <a:pt x="23455" y="9270"/>
                    </a:lnTo>
                    <a:lnTo>
                      <a:pt x="23602" y="9186"/>
                    </a:lnTo>
                    <a:lnTo>
                      <a:pt x="23644" y="9102"/>
                    </a:lnTo>
                    <a:lnTo>
                      <a:pt x="23644" y="8977"/>
                    </a:lnTo>
                    <a:lnTo>
                      <a:pt x="23602" y="9060"/>
                    </a:lnTo>
                    <a:lnTo>
                      <a:pt x="23539" y="9039"/>
                    </a:lnTo>
                    <a:lnTo>
                      <a:pt x="23539" y="8935"/>
                    </a:lnTo>
                    <a:lnTo>
                      <a:pt x="23644" y="8851"/>
                    </a:lnTo>
                    <a:lnTo>
                      <a:pt x="23560" y="8726"/>
                    </a:lnTo>
                    <a:lnTo>
                      <a:pt x="23644" y="8642"/>
                    </a:lnTo>
                    <a:lnTo>
                      <a:pt x="23727" y="8642"/>
                    </a:lnTo>
                    <a:lnTo>
                      <a:pt x="23707" y="8684"/>
                    </a:lnTo>
                    <a:lnTo>
                      <a:pt x="23748" y="8851"/>
                    </a:lnTo>
                    <a:lnTo>
                      <a:pt x="23832" y="8935"/>
                    </a:lnTo>
                    <a:lnTo>
                      <a:pt x="23874" y="8893"/>
                    </a:lnTo>
                    <a:lnTo>
                      <a:pt x="23979" y="8893"/>
                    </a:lnTo>
                    <a:lnTo>
                      <a:pt x="24041" y="8767"/>
                    </a:lnTo>
                    <a:lnTo>
                      <a:pt x="23979" y="8726"/>
                    </a:lnTo>
                    <a:lnTo>
                      <a:pt x="23979" y="8663"/>
                    </a:lnTo>
                    <a:lnTo>
                      <a:pt x="24062" y="8663"/>
                    </a:lnTo>
                    <a:lnTo>
                      <a:pt x="24083" y="8726"/>
                    </a:lnTo>
                    <a:lnTo>
                      <a:pt x="24146" y="8684"/>
                    </a:lnTo>
                    <a:lnTo>
                      <a:pt x="24251" y="8621"/>
                    </a:lnTo>
                    <a:lnTo>
                      <a:pt x="24271" y="8475"/>
                    </a:lnTo>
                    <a:lnTo>
                      <a:pt x="24292" y="8579"/>
                    </a:lnTo>
                    <a:lnTo>
                      <a:pt x="24355" y="8579"/>
                    </a:lnTo>
                    <a:lnTo>
                      <a:pt x="24460" y="8516"/>
                    </a:lnTo>
                    <a:lnTo>
                      <a:pt x="24376" y="8684"/>
                    </a:lnTo>
                    <a:lnTo>
                      <a:pt x="24376" y="8851"/>
                    </a:lnTo>
                    <a:lnTo>
                      <a:pt x="24439" y="8830"/>
                    </a:lnTo>
                    <a:lnTo>
                      <a:pt x="24481" y="8851"/>
                    </a:lnTo>
                    <a:lnTo>
                      <a:pt x="24439" y="8935"/>
                    </a:lnTo>
                    <a:lnTo>
                      <a:pt x="24502" y="8935"/>
                    </a:lnTo>
                    <a:lnTo>
                      <a:pt x="24564" y="8788"/>
                    </a:lnTo>
                    <a:lnTo>
                      <a:pt x="24606" y="8747"/>
                    </a:lnTo>
                    <a:lnTo>
                      <a:pt x="24690" y="8579"/>
                    </a:lnTo>
                    <a:lnTo>
                      <a:pt x="24774" y="8558"/>
                    </a:lnTo>
                    <a:lnTo>
                      <a:pt x="24753" y="8684"/>
                    </a:lnTo>
                    <a:lnTo>
                      <a:pt x="24648" y="8788"/>
                    </a:lnTo>
                    <a:lnTo>
                      <a:pt x="24669" y="8977"/>
                    </a:lnTo>
                    <a:lnTo>
                      <a:pt x="24753" y="8977"/>
                    </a:lnTo>
                    <a:lnTo>
                      <a:pt x="24815" y="9039"/>
                    </a:lnTo>
                    <a:lnTo>
                      <a:pt x="24878" y="8956"/>
                    </a:lnTo>
                    <a:lnTo>
                      <a:pt x="25004" y="8851"/>
                    </a:lnTo>
                    <a:lnTo>
                      <a:pt x="25067" y="8684"/>
                    </a:lnTo>
                    <a:lnTo>
                      <a:pt x="25108" y="8558"/>
                    </a:lnTo>
                    <a:lnTo>
                      <a:pt x="25087" y="8433"/>
                    </a:lnTo>
                    <a:lnTo>
                      <a:pt x="25129" y="8370"/>
                    </a:lnTo>
                    <a:lnTo>
                      <a:pt x="25108" y="8328"/>
                    </a:lnTo>
                    <a:lnTo>
                      <a:pt x="25025" y="8328"/>
                    </a:lnTo>
                    <a:lnTo>
                      <a:pt x="24983" y="8307"/>
                    </a:lnTo>
                    <a:lnTo>
                      <a:pt x="24899" y="8349"/>
                    </a:lnTo>
                    <a:lnTo>
                      <a:pt x="24899" y="8223"/>
                    </a:lnTo>
                    <a:lnTo>
                      <a:pt x="24941" y="8203"/>
                    </a:lnTo>
                    <a:lnTo>
                      <a:pt x="24920" y="8140"/>
                    </a:lnTo>
                    <a:lnTo>
                      <a:pt x="24815" y="8140"/>
                    </a:lnTo>
                    <a:lnTo>
                      <a:pt x="24795" y="8098"/>
                    </a:lnTo>
                    <a:lnTo>
                      <a:pt x="24690" y="8014"/>
                    </a:lnTo>
                    <a:lnTo>
                      <a:pt x="24690" y="7931"/>
                    </a:lnTo>
                    <a:lnTo>
                      <a:pt x="24606" y="7742"/>
                    </a:lnTo>
                    <a:lnTo>
                      <a:pt x="24585" y="7617"/>
                    </a:lnTo>
                    <a:lnTo>
                      <a:pt x="24627" y="7491"/>
                    </a:lnTo>
                    <a:lnTo>
                      <a:pt x="24585" y="7324"/>
                    </a:lnTo>
                    <a:lnTo>
                      <a:pt x="24502" y="7470"/>
                    </a:lnTo>
                    <a:lnTo>
                      <a:pt x="24502" y="7575"/>
                    </a:lnTo>
                    <a:lnTo>
                      <a:pt x="24418" y="7428"/>
                    </a:lnTo>
                    <a:lnTo>
                      <a:pt x="24292" y="7366"/>
                    </a:lnTo>
                    <a:lnTo>
                      <a:pt x="24271" y="7114"/>
                    </a:lnTo>
                    <a:lnTo>
                      <a:pt x="24188" y="7073"/>
                    </a:lnTo>
                    <a:lnTo>
                      <a:pt x="24167" y="6884"/>
                    </a:lnTo>
                    <a:lnTo>
                      <a:pt x="24083" y="6780"/>
                    </a:lnTo>
                    <a:lnTo>
                      <a:pt x="24083" y="6675"/>
                    </a:lnTo>
                    <a:lnTo>
                      <a:pt x="24041" y="6591"/>
                    </a:lnTo>
                    <a:lnTo>
                      <a:pt x="24041" y="6529"/>
                    </a:lnTo>
                    <a:lnTo>
                      <a:pt x="24146" y="6529"/>
                    </a:lnTo>
                    <a:lnTo>
                      <a:pt x="24167" y="6382"/>
                    </a:lnTo>
                    <a:lnTo>
                      <a:pt x="24251" y="6382"/>
                    </a:lnTo>
                    <a:lnTo>
                      <a:pt x="24271" y="6424"/>
                    </a:lnTo>
                    <a:lnTo>
                      <a:pt x="24355" y="6361"/>
                    </a:lnTo>
                    <a:lnTo>
                      <a:pt x="24355" y="6257"/>
                    </a:lnTo>
                    <a:lnTo>
                      <a:pt x="24460" y="6026"/>
                    </a:lnTo>
                    <a:lnTo>
                      <a:pt x="24460" y="5922"/>
                    </a:lnTo>
                    <a:lnTo>
                      <a:pt x="24481" y="5880"/>
                    </a:lnTo>
                    <a:lnTo>
                      <a:pt x="24397" y="5692"/>
                    </a:lnTo>
                    <a:lnTo>
                      <a:pt x="24460" y="5566"/>
                    </a:lnTo>
                    <a:lnTo>
                      <a:pt x="24523" y="5566"/>
                    </a:lnTo>
                    <a:lnTo>
                      <a:pt x="24523" y="5399"/>
                    </a:lnTo>
                    <a:lnTo>
                      <a:pt x="24627" y="5252"/>
                    </a:lnTo>
                    <a:lnTo>
                      <a:pt x="24627" y="5148"/>
                    </a:lnTo>
                    <a:lnTo>
                      <a:pt x="24690" y="5064"/>
                    </a:lnTo>
                    <a:lnTo>
                      <a:pt x="24690" y="4855"/>
                    </a:lnTo>
                    <a:lnTo>
                      <a:pt x="24774" y="4834"/>
                    </a:lnTo>
                    <a:lnTo>
                      <a:pt x="24774" y="4729"/>
                    </a:lnTo>
                    <a:lnTo>
                      <a:pt x="24899" y="4583"/>
                    </a:lnTo>
                    <a:lnTo>
                      <a:pt x="24899" y="4478"/>
                    </a:lnTo>
                    <a:cubicBezTo>
                      <a:pt x="24918" y="4516"/>
                      <a:pt x="24966" y="4536"/>
                      <a:pt x="25020" y="4536"/>
                    </a:cubicBezTo>
                    <a:cubicBezTo>
                      <a:pt x="25085" y="4536"/>
                      <a:pt x="25158" y="4505"/>
                      <a:pt x="25192" y="4436"/>
                    </a:cubicBezTo>
                    <a:lnTo>
                      <a:pt x="25255" y="4122"/>
                    </a:lnTo>
                    <a:lnTo>
                      <a:pt x="25359" y="4122"/>
                    </a:lnTo>
                    <a:lnTo>
                      <a:pt x="25506" y="3955"/>
                    </a:lnTo>
                    <a:lnTo>
                      <a:pt x="25652" y="3892"/>
                    </a:lnTo>
                    <a:lnTo>
                      <a:pt x="25820" y="3725"/>
                    </a:lnTo>
                    <a:lnTo>
                      <a:pt x="25862" y="3725"/>
                    </a:lnTo>
                    <a:lnTo>
                      <a:pt x="25987" y="3599"/>
                    </a:lnTo>
                    <a:lnTo>
                      <a:pt x="25987" y="3516"/>
                    </a:lnTo>
                    <a:lnTo>
                      <a:pt x="26050" y="3474"/>
                    </a:lnTo>
                    <a:lnTo>
                      <a:pt x="26050" y="3390"/>
                    </a:lnTo>
                    <a:lnTo>
                      <a:pt x="25966" y="3285"/>
                    </a:lnTo>
                    <a:lnTo>
                      <a:pt x="25987" y="3223"/>
                    </a:lnTo>
                    <a:lnTo>
                      <a:pt x="25987" y="3160"/>
                    </a:lnTo>
                    <a:lnTo>
                      <a:pt x="25883" y="2993"/>
                    </a:lnTo>
                    <a:lnTo>
                      <a:pt x="25820" y="2993"/>
                    </a:lnTo>
                    <a:lnTo>
                      <a:pt x="25736" y="3013"/>
                    </a:lnTo>
                    <a:lnTo>
                      <a:pt x="25631" y="2972"/>
                    </a:lnTo>
                    <a:lnTo>
                      <a:pt x="25548" y="2993"/>
                    </a:lnTo>
                    <a:lnTo>
                      <a:pt x="25443" y="2909"/>
                    </a:lnTo>
                    <a:lnTo>
                      <a:pt x="25359" y="2909"/>
                    </a:lnTo>
                    <a:lnTo>
                      <a:pt x="25297" y="2846"/>
                    </a:lnTo>
                    <a:lnTo>
                      <a:pt x="25129" y="2867"/>
                    </a:lnTo>
                    <a:lnTo>
                      <a:pt x="25025" y="2972"/>
                    </a:lnTo>
                    <a:lnTo>
                      <a:pt x="24941" y="2993"/>
                    </a:lnTo>
                    <a:lnTo>
                      <a:pt x="24774" y="3118"/>
                    </a:lnTo>
                    <a:lnTo>
                      <a:pt x="24774" y="3181"/>
                    </a:lnTo>
                    <a:lnTo>
                      <a:pt x="24878" y="3265"/>
                    </a:lnTo>
                    <a:lnTo>
                      <a:pt x="24941" y="3390"/>
                    </a:lnTo>
                    <a:lnTo>
                      <a:pt x="24941" y="3516"/>
                    </a:lnTo>
                    <a:lnTo>
                      <a:pt x="24983" y="3641"/>
                    </a:lnTo>
                    <a:lnTo>
                      <a:pt x="24941" y="3704"/>
                    </a:lnTo>
                    <a:lnTo>
                      <a:pt x="24941" y="3809"/>
                    </a:lnTo>
                    <a:lnTo>
                      <a:pt x="25025" y="3913"/>
                    </a:lnTo>
                    <a:lnTo>
                      <a:pt x="25025" y="3934"/>
                    </a:lnTo>
                    <a:lnTo>
                      <a:pt x="25004" y="3955"/>
                    </a:lnTo>
                    <a:cubicBezTo>
                      <a:pt x="24983" y="4018"/>
                      <a:pt x="24941" y="4081"/>
                      <a:pt x="24920" y="4143"/>
                    </a:cubicBezTo>
                    <a:lnTo>
                      <a:pt x="24899" y="4081"/>
                    </a:lnTo>
                    <a:lnTo>
                      <a:pt x="24920" y="4018"/>
                    </a:lnTo>
                    <a:lnTo>
                      <a:pt x="24920" y="3934"/>
                    </a:lnTo>
                    <a:lnTo>
                      <a:pt x="24815" y="3871"/>
                    </a:lnTo>
                    <a:lnTo>
                      <a:pt x="24774" y="3725"/>
                    </a:lnTo>
                    <a:lnTo>
                      <a:pt x="24795" y="3662"/>
                    </a:lnTo>
                    <a:lnTo>
                      <a:pt x="24711" y="3495"/>
                    </a:lnTo>
                    <a:lnTo>
                      <a:pt x="24606" y="3474"/>
                    </a:lnTo>
                    <a:lnTo>
                      <a:pt x="24564" y="3411"/>
                    </a:lnTo>
                    <a:lnTo>
                      <a:pt x="24502" y="3411"/>
                    </a:lnTo>
                    <a:lnTo>
                      <a:pt x="24481" y="3578"/>
                    </a:lnTo>
                    <a:lnTo>
                      <a:pt x="24418" y="3578"/>
                    </a:lnTo>
                    <a:lnTo>
                      <a:pt x="24292" y="3369"/>
                    </a:lnTo>
                    <a:lnTo>
                      <a:pt x="24209" y="3369"/>
                    </a:lnTo>
                    <a:lnTo>
                      <a:pt x="24146" y="3285"/>
                    </a:lnTo>
                    <a:lnTo>
                      <a:pt x="24062" y="3327"/>
                    </a:lnTo>
                    <a:lnTo>
                      <a:pt x="24083" y="3495"/>
                    </a:lnTo>
                    <a:lnTo>
                      <a:pt x="24041" y="3516"/>
                    </a:lnTo>
                    <a:lnTo>
                      <a:pt x="23958" y="3495"/>
                    </a:lnTo>
                    <a:lnTo>
                      <a:pt x="23895" y="3620"/>
                    </a:lnTo>
                    <a:lnTo>
                      <a:pt x="23895" y="3704"/>
                    </a:lnTo>
                    <a:lnTo>
                      <a:pt x="23832" y="3746"/>
                    </a:lnTo>
                    <a:lnTo>
                      <a:pt x="23748" y="4039"/>
                    </a:lnTo>
                    <a:lnTo>
                      <a:pt x="23748" y="4143"/>
                    </a:lnTo>
                    <a:lnTo>
                      <a:pt x="23686" y="4227"/>
                    </a:lnTo>
                    <a:lnTo>
                      <a:pt x="23686" y="4353"/>
                    </a:lnTo>
                    <a:lnTo>
                      <a:pt x="23665" y="4374"/>
                    </a:lnTo>
                    <a:lnTo>
                      <a:pt x="23665" y="4478"/>
                    </a:lnTo>
                    <a:lnTo>
                      <a:pt x="23581" y="4541"/>
                    </a:lnTo>
                    <a:lnTo>
                      <a:pt x="23581" y="4771"/>
                    </a:lnTo>
                    <a:lnTo>
                      <a:pt x="23518" y="4813"/>
                    </a:lnTo>
                    <a:lnTo>
                      <a:pt x="23455" y="4792"/>
                    </a:lnTo>
                    <a:lnTo>
                      <a:pt x="23372" y="4980"/>
                    </a:lnTo>
                    <a:lnTo>
                      <a:pt x="23414" y="5064"/>
                    </a:lnTo>
                    <a:lnTo>
                      <a:pt x="23372" y="5169"/>
                    </a:lnTo>
                    <a:lnTo>
                      <a:pt x="23372" y="5273"/>
                    </a:lnTo>
                    <a:lnTo>
                      <a:pt x="23309" y="5378"/>
                    </a:lnTo>
                    <a:lnTo>
                      <a:pt x="23351" y="5462"/>
                    </a:lnTo>
                    <a:lnTo>
                      <a:pt x="23330" y="5524"/>
                    </a:lnTo>
                    <a:lnTo>
                      <a:pt x="23204" y="5524"/>
                    </a:lnTo>
                    <a:lnTo>
                      <a:pt x="23246" y="5587"/>
                    </a:lnTo>
                    <a:lnTo>
                      <a:pt x="23351" y="5629"/>
                    </a:lnTo>
                    <a:lnTo>
                      <a:pt x="23351" y="5734"/>
                    </a:lnTo>
                    <a:lnTo>
                      <a:pt x="23267" y="5713"/>
                    </a:lnTo>
                    <a:lnTo>
                      <a:pt x="23204" y="5734"/>
                    </a:lnTo>
                    <a:lnTo>
                      <a:pt x="23121" y="5796"/>
                    </a:lnTo>
                    <a:lnTo>
                      <a:pt x="23037" y="5754"/>
                    </a:lnTo>
                    <a:lnTo>
                      <a:pt x="22995" y="5817"/>
                    </a:lnTo>
                    <a:lnTo>
                      <a:pt x="22995" y="5922"/>
                    </a:lnTo>
                    <a:lnTo>
                      <a:pt x="22932" y="5964"/>
                    </a:lnTo>
                    <a:lnTo>
                      <a:pt x="22849" y="5922"/>
                    </a:lnTo>
                    <a:lnTo>
                      <a:pt x="22849" y="5817"/>
                    </a:lnTo>
                    <a:lnTo>
                      <a:pt x="22890" y="5734"/>
                    </a:lnTo>
                    <a:lnTo>
                      <a:pt x="22828" y="5650"/>
                    </a:lnTo>
                    <a:lnTo>
                      <a:pt x="22828" y="5482"/>
                    </a:lnTo>
                    <a:lnTo>
                      <a:pt x="22911" y="5294"/>
                    </a:lnTo>
                    <a:lnTo>
                      <a:pt x="22932" y="5169"/>
                    </a:lnTo>
                    <a:lnTo>
                      <a:pt x="23016" y="5085"/>
                    </a:lnTo>
                    <a:lnTo>
                      <a:pt x="23016" y="4980"/>
                    </a:lnTo>
                    <a:lnTo>
                      <a:pt x="23037" y="4876"/>
                    </a:lnTo>
                    <a:lnTo>
                      <a:pt x="23100" y="4646"/>
                    </a:lnTo>
                    <a:lnTo>
                      <a:pt x="23225" y="4562"/>
                    </a:lnTo>
                    <a:lnTo>
                      <a:pt x="23225" y="4436"/>
                    </a:lnTo>
                    <a:lnTo>
                      <a:pt x="23100" y="4436"/>
                    </a:lnTo>
                    <a:lnTo>
                      <a:pt x="23100" y="4353"/>
                    </a:lnTo>
                    <a:lnTo>
                      <a:pt x="23163" y="4269"/>
                    </a:lnTo>
                    <a:lnTo>
                      <a:pt x="23163" y="4039"/>
                    </a:lnTo>
                    <a:lnTo>
                      <a:pt x="23121" y="3976"/>
                    </a:lnTo>
                    <a:lnTo>
                      <a:pt x="23058" y="3850"/>
                    </a:lnTo>
                    <a:lnTo>
                      <a:pt x="23100" y="3809"/>
                    </a:lnTo>
                    <a:lnTo>
                      <a:pt x="23100" y="3662"/>
                    </a:lnTo>
                    <a:lnTo>
                      <a:pt x="23016" y="3662"/>
                    </a:lnTo>
                    <a:lnTo>
                      <a:pt x="22911" y="3537"/>
                    </a:lnTo>
                    <a:lnTo>
                      <a:pt x="22744" y="3599"/>
                    </a:lnTo>
                    <a:lnTo>
                      <a:pt x="22723" y="3725"/>
                    </a:lnTo>
                    <a:lnTo>
                      <a:pt x="22828" y="3809"/>
                    </a:lnTo>
                    <a:lnTo>
                      <a:pt x="22828" y="3913"/>
                    </a:lnTo>
                    <a:lnTo>
                      <a:pt x="22890" y="3976"/>
                    </a:lnTo>
                    <a:lnTo>
                      <a:pt x="22890" y="4060"/>
                    </a:lnTo>
                    <a:lnTo>
                      <a:pt x="22807" y="4060"/>
                    </a:lnTo>
                    <a:lnTo>
                      <a:pt x="22786" y="3955"/>
                    </a:lnTo>
                    <a:lnTo>
                      <a:pt x="22702" y="3955"/>
                    </a:lnTo>
                    <a:lnTo>
                      <a:pt x="22639" y="4081"/>
                    </a:lnTo>
                    <a:lnTo>
                      <a:pt x="22702" y="4122"/>
                    </a:lnTo>
                    <a:lnTo>
                      <a:pt x="22723" y="4227"/>
                    </a:lnTo>
                    <a:lnTo>
                      <a:pt x="22786" y="4353"/>
                    </a:lnTo>
                    <a:lnTo>
                      <a:pt x="22723" y="4394"/>
                    </a:lnTo>
                    <a:lnTo>
                      <a:pt x="22702" y="4353"/>
                    </a:lnTo>
                    <a:lnTo>
                      <a:pt x="22639" y="4290"/>
                    </a:lnTo>
                    <a:lnTo>
                      <a:pt x="22618" y="4436"/>
                    </a:lnTo>
                    <a:lnTo>
                      <a:pt x="22514" y="4353"/>
                    </a:lnTo>
                    <a:lnTo>
                      <a:pt x="22514" y="4248"/>
                    </a:lnTo>
                    <a:lnTo>
                      <a:pt x="22430" y="4248"/>
                    </a:lnTo>
                    <a:lnTo>
                      <a:pt x="22388" y="4353"/>
                    </a:lnTo>
                    <a:lnTo>
                      <a:pt x="22326" y="4332"/>
                    </a:lnTo>
                    <a:lnTo>
                      <a:pt x="22326" y="4185"/>
                    </a:lnTo>
                    <a:lnTo>
                      <a:pt x="22409" y="4122"/>
                    </a:lnTo>
                    <a:lnTo>
                      <a:pt x="22388" y="4081"/>
                    </a:lnTo>
                    <a:lnTo>
                      <a:pt x="22221" y="4143"/>
                    </a:lnTo>
                    <a:lnTo>
                      <a:pt x="22095" y="4269"/>
                    </a:lnTo>
                    <a:lnTo>
                      <a:pt x="22012" y="4143"/>
                    </a:lnTo>
                    <a:lnTo>
                      <a:pt x="21949" y="4143"/>
                    </a:lnTo>
                    <a:lnTo>
                      <a:pt x="21865" y="4227"/>
                    </a:lnTo>
                    <a:lnTo>
                      <a:pt x="21740" y="4227"/>
                    </a:lnTo>
                    <a:lnTo>
                      <a:pt x="21698" y="4164"/>
                    </a:lnTo>
                    <a:lnTo>
                      <a:pt x="21572" y="4185"/>
                    </a:lnTo>
                    <a:lnTo>
                      <a:pt x="21530" y="4143"/>
                    </a:lnTo>
                    <a:lnTo>
                      <a:pt x="21635" y="4060"/>
                    </a:lnTo>
                    <a:lnTo>
                      <a:pt x="21782" y="4039"/>
                    </a:lnTo>
                    <a:lnTo>
                      <a:pt x="21865" y="4060"/>
                    </a:lnTo>
                    <a:lnTo>
                      <a:pt x="21991" y="4039"/>
                    </a:lnTo>
                    <a:lnTo>
                      <a:pt x="21991" y="3955"/>
                    </a:lnTo>
                    <a:lnTo>
                      <a:pt x="22074" y="3934"/>
                    </a:lnTo>
                    <a:lnTo>
                      <a:pt x="22158" y="3955"/>
                    </a:lnTo>
                    <a:lnTo>
                      <a:pt x="22263" y="3850"/>
                    </a:lnTo>
                    <a:lnTo>
                      <a:pt x="22263" y="3746"/>
                    </a:lnTo>
                    <a:lnTo>
                      <a:pt x="22284" y="3662"/>
                    </a:lnTo>
                    <a:lnTo>
                      <a:pt x="22200" y="3599"/>
                    </a:lnTo>
                    <a:lnTo>
                      <a:pt x="22095" y="3411"/>
                    </a:lnTo>
                    <a:lnTo>
                      <a:pt x="21970" y="3348"/>
                    </a:lnTo>
                    <a:lnTo>
                      <a:pt x="21949" y="3285"/>
                    </a:lnTo>
                    <a:lnTo>
                      <a:pt x="21761" y="3118"/>
                    </a:lnTo>
                    <a:lnTo>
                      <a:pt x="21740" y="3076"/>
                    </a:lnTo>
                    <a:lnTo>
                      <a:pt x="21635" y="3076"/>
                    </a:lnTo>
                    <a:lnTo>
                      <a:pt x="21489" y="3139"/>
                    </a:lnTo>
                    <a:lnTo>
                      <a:pt x="21426" y="3139"/>
                    </a:lnTo>
                    <a:lnTo>
                      <a:pt x="21238" y="3327"/>
                    </a:lnTo>
                    <a:lnTo>
                      <a:pt x="21279" y="3390"/>
                    </a:lnTo>
                    <a:lnTo>
                      <a:pt x="21279" y="3453"/>
                    </a:lnTo>
                    <a:lnTo>
                      <a:pt x="21217" y="3495"/>
                    </a:lnTo>
                    <a:lnTo>
                      <a:pt x="21133" y="3516"/>
                    </a:lnTo>
                    <a:lnTo>
                      <a:pt x="21133" y="3453"/>
                    </a:lnTo>
                    <a:lnTo>
                      <a:pt x="21049" y="3495"/>
                    </a:lnTo>
                    <a:lnTo>
                      <a:pt x="20966" y="3432"/>
                    </a:lnTo>
                    <a:lnTo>
                      <a:pt x="20861" y="3432"/>
                    </a:lnTo>
                    <a:lnTo>
                      <a:pt x="20819" y="3495"/>
                    </a:lnTo>
                    <a:lnTo>
                      <a:pt x="20714" y="3495"/>
                    </a:lnTo>
                    <a:lnTo>
                      <a:pt x="20652" y="3432"/>
                    </a:lnTo>
                    <a:lnTo>
                      <a:pt x="20714" y="3390"/>
                    </a:lnTo>
                    <a:lnTo>
                      <a:pt x="20861" y="3348"/>
                    </a:lnTo>
                    <a:lnTo>
                      <a:pt x="20924" y="3244"/>
                    </a:lnTo>
                    <a:lnTo>
                      <a:pt x="21028" y="3223"/>
                    </a:lnTo>
                    <a:lnTo>
                      <a:pt x="21112" y="3244"/>
                    </a:lnTo>
                    <a:lnTo>
                      <a:pt x="21175" y="3139"/>
                    </a:lnTo>
                    <a:lnTo>
                      <a:pt x="21175" y="3013"/>
                    </a:lnTo>
                    <a:lnTo>
                      <a:pt x="21238" y="2972"/>
                    </a:lnTo>
                    <a:lnTo>
                      <a:pt x="21321" y="2972"/>
                    </a:lnTo>
                    <a:lnTo>
                      <a:pt x="21384" y="2804"/>
                    </a:lnTo>
                    <a:lnTo>
                      <a:pt x="21384" y="2616"/>
                    </a:lnTo>
                    <a:lnTo>
                      <a:pt x="21426" y="2553"/>
                    </a:lnTo>
                    <a:lnTo>
                      <a:pt x="21384" y="2449"/>
                    </a:lnTo>
                    <a:lnTo>
                      <a:pt x="21279" y="2449"/>
                    </a:lnTo>
                    <a:lnTo>
                      <a:pt x="21112" y="2490"/>
                    </a:lnTo>
                    <a:lnTo>
                      <a:pt x="20903" y="2553"/>
                    </a:lnTo>
                    <a:lnTo>
                      <a:pt x="20694" y="2616"/>
                    </a:lnTo>
                    <a:lnTo>
                      <a:pt x="20547" y="2658"/>
                    </a:lnTo>
                    <a:cubicBezTo>
                      <a:pt x="20652" y="2616"/>
                      <a:pt x="20798" y="2574"/>
                      <a:pt x="20903" y="2511"/>
                    </a:cubicBezTo>
                    <a:cubicBezTo>
                      <a:pt x="20945" y="2511"/>
                      <a:pt x="21028" y="2490"/>
                      <a:pt x="21070" y="2490"/>
                    </a:cubicBezTo>
                    <a:cubicBezTo>
                      <a:pt x="21217" y="2469"/>
                      <a:pt x="21238" y="2344"/>
                      <a:pt x="21175" y="2239"/>
                    </a:cubicBezTo>
                    <a:lnTo>
                      <a:pt x="21238" y="2177"/>
                    </a:lnTo>
                    <a:lnTo>
                      <a:pt x="21217" y="2072"/>
                    </a:lnTo>
                    <a:lnTo>
                      <a:pt x="21217" y="1967"/>
                    </a:lnTo>
                    <a:lnTo>
                      <a:pt x="21154" y="1884"/>
                    </a:lnTo>
                    <a:lnTo>
                      <a:pt x="21217" y="1842"/>
                    </a:lnTo>
                    <a:lnTo>
                      <a:pt x="21217" y="1674"/>
                    </a:lnTo>
                    <a:lnTo>
                      <a:pt x="21133" y="1507"/>
                    </a:lnTo>
                    <a:lnTo>
                      <a:pt x="21175" y="1402"/>
                    </a:lnTo>
                    <a:lnTo>
                      <a:pt x="21154" y="1109"/>
                    </a:lnTo>
                    <a:lnTo>
                      <a:pt x="20945" y="879"/>
                    </a:lnTo>
                    <a:lnTo>
                      <a:pt x="20924" y="775"/>
                    </a:lnTo>
                    <a:lnTo>
                      <a:pt x="20840" y="733"/>
                    </a:lnTo>
                    <a:lnTo>
                      <a:pt x="20694" y="796"/>
                    </a:lnTo>
                    <a:lnTo>
                      <a:pt x="20526" y="775"/>
                    </a:lnTo>
                    <a:lnTo>
                      <a:pt x="20442" y="837"/>
                    </a:lnTo>
                    <a:lnTo>
                      <a:pt x="20442" y="984"/>
                    </a:lnTo>
                    <a:lnTo>
                      <a:pt x="20212" y="1109"/>
                    </a:lnTo>
                    <a:lnTo>
                      <a:pt x="20212" y="1047"/>
                    </a:lnTo>
                    <a:lnTo>
                      <a:pt x="20380" y="900"/>
                    </a:lnTo>
                    <a:lnTo>
                      <a:pt x="20422" y="754"/>
                    </a:lnTo>
                    <a:lnTo>
                      <a:pt x="20317" y="670"/>
                    </a:lnTo>
                    <a:lnTo>
                      <a:pt x="20212" y="712"/>
                    </a:lnTo>
                    <a:lnTo>
                      <a:pt x="20129" y="733"/>
                    </a:lnTo>
                    <a:lnTo>
                      <a:pt x="20212" y="670"/>
                    </a:lnTo>
                    <a:lnTo>
                      <a:pt x="20191" y="586"/>
                    </a:lnTo>
                    <a:lnTo>
                      <a:pt x="19898" y="419"/>
                    </a:lnTo>
                    <a:lnTo>
                      <a:pt x="19815" y="293"/>
                    </a:lnTo>
                    <a:lnTo>
                      <a:pt x="19752" y="252"/>
                    </a:lnTo>
                    <a:lnTo>
                      <a:pt x="19773" y="105"/>
                    </a:lnTo>
                    <a:lnTo>
                      <a:pt x="1945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25" name="Google Shape;519;p35">
              <a:extLst>
                <a:ext uri="{FF2B5EF4-FFF2-40B4-BE49-F238E27FC236}">
                  <a16:creationId xmlns:a16="http://schemas.microsoft.com/office/drawing/2014/main" id="{A37E2E97-E92A-452D-9550-5D50298C3C7B}"/>
                </a:ext>
              </a:extLst>
            </p:cNvPr>
            <p:cNvSpPr/>
            <p:nvPr/>
          </p:nvSpPr>
          <p:spPr>
            <a:xfrm>
              <a:off x="2577325" y="2970225"/>
              <a:ext cx="32450" cy="13100"/>
            </a:xfrm>
            <a:custGeom>
              <a:avLst/>
              <a:gdLst/>
              <a:ahLst/>
              <a:cxnLst/>
              <a:rect l="l" t="t" r="r" b="b"/>
              <a:pathLst>
                <a:path w="1298" h="524" extrusionOk="0">
                  <a:moveTo>
                    <a:pt x="503" y="0"/>
                  </a:moveTo>
                  <a:lnTo>
                    <a:pt x="293" y="42"/>
                  </a:lnTo>
                  <a:lnTo>
                    <a:pt x="168" y="21"/>
                  </a:lnTo>
                  <a:lnTo>
                    <a:pt x="63" y="42"/>
                  </a:lnTo>
                  <a:lnTo>
                    <a:pt x="1" y="147"/>
                  </a:lnTo>
                  <a:lnTo>
                    <a:pt x="105" y="230"/>
                  </a:lnTo>
                  <a:lnTo>
                    <a:pt x="189" y="209"/>
                  </a:lnTo>
                  <a:lnTo>
                    <a:pt x="252" y="230"/>
                  </a:lnTo>
                  <a:lnTo>
                    <a:pt x="314" y="377"/>
                  </a:lnTo>
                  <a:lnTo>
                    <a:pt x="398" y="439"/>
                  </a:lnTo>
                  <a:lnTo>
                    <a:pt x="524" y="439"/>
                  </a:lnTo>
                  <a:lnTo>
                    <a:pt x="607" y="523"/>
                  </a:lnTo>
                  <a:lnTo>
                    <a:pt x="775" y="523"/>
                  </a:lnTo>
                  <a:lnTo>
                    <a:pt x="775" y="377"/>
                  </a:lnTo>
                  <a:lnTo>
                    <a:pt x="879" y="377"/>
                  </a:lnTo>
                  <a:lnTo>
                    <a:pt x="900" y="439"/>
                  </a:lnTo>
                  <a:lnTo>
                    <a:pt x="984" y="439"/>
                  </a:lnTo>
                  <a:lnTo>
                    <a:pt x="1005" y="335"/>
                  </a:lnTo>
                  <a:lnTo>
                    <a:pt x="1089" y="377"/>
                  </a:lnTo>
                  <a:lnTo>
                    <a:pt x="1298" y="377"/>
                  </a:lnTo>
                  <a:lnTo>
                    <a:pt x="1298" y="335"/>
                  </a:lnTo>
                  <a:lnTo>
                    <a:pt x="1193" y="230"/>
                  </a:lnTo>
                  <a:lnTo>
                    <a:pt x="1047" y="209"/>
                  </a:lnTo>
                  <a:lnTo>
                    <a:pt x="942" y="21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6" name="Google Shape;520;p35">
              <a:extLst>
                <a:ext uri="{FF2B5EF4-FFF2-40B4-BE49-F238E27FC236}">
                  <a16:creationId xmlns:a16="http://schemas.microsoft.com/office/drawing/2014/main" id="{D2618429-8D14-40F2-887C-BE10051C79EB}"/>
                </a:ext>
              </a:extLst>
            </p:cNvPr>
            <p:cNvSpPr/>
            <p:nvPr/>
          </p:nvSpPr>
          <p:spPr>
            <a:xfrm>
              <a:off x="2632250" y="2947725"/>
              <a:ext cx="41350" cy="29325"/>
            </a:xfrm>
            <a:custGeom>
              <a:avLst/>
              <a:gdLst/>
              <a:ahLst/>
              <a:cxnLst/>
              <a:rect l="l" t="t" r="r" b="b"/>
              <a:pathLst>
                <a:path w="1654" h="1173" extrusionOk="0">
                  <a:moveTo>
                    <a:pt x="1089" y="0"/>
                  </a:moveTo>
                  <a:lnTo>
                    <a:pt x="1005" y="63"/>
                  </a:lnTo>
                  <a:lnTo>
                    <a:pt x="900" y="21"/>
                  </a:lnTo>
                  <a:lnTo>
                    <a:pt x="691" y="21"/>
                  </a:lnTo>
                  <a:lnTo>
                    <a:pt x="649" y="84"/>
                  </a:lnTo>
                  <a:lnTo>
                    <a:pt x="754" y="168"/>
                  </a:lnTo>
                  <a:lnTo>
                    <a:pt x="1068" y="272"/>
                  </a:lnTo>
                  <a:lnTo>
                    <a:pt x="1047" y="314"/>
                  </a:lnTo>
                  <a:lnTo>
                    <a:pt x="1109" y="398"/>
                  </a:lnTo>
                  <a:lnTo>
                    <a:pt x="1047" y="544"/>
                  </a:lnTo>
                  <a:lnTo>
                    <a:pt x="1109" y="649"/>
                  </a:lnTo>
                  <a:lnTo>
                    <a:pt x="1214" y="691"/>
                  </a:lnTo>
                  <a:lnTo>
                    <a:pt x="1340" y="795"/>
                  </a:lnTo>
                  <a:lnTo>
                    <a:pt x="1319" y="858"/>
                  </a:lnTo>
                  <a:lnTo>
                    <a:pt x="1068" y="858"/>
                  </a:lnTo>
                  <a:lnTo>
                    <a:pt x="1026" y="900"/>
                  </a:lnTo>
                  <a:lnTo>
                    <a:pt x="921" y="858"/>
                  </a:lnTo>
                  <a:lnTo>
                    <a:pt x="796" y="858"/>
                  </a:lnTo>
                  <a:lnTo>
                    <a:pt x="649" y="816"/>
                  </a:lnTo>
                  <a:lnTo>
                    <a:pt x="524" y="858"/>
                  </a:lnTo>
                  <a:lnTo>
                    <a:pt x="524" y="816"/>
                  </a:lnTo>
                  <a:lnTo>
                    <a:pt x="482" y="795"/>
                  </a:lnTo>
                  <a:lnTo>
                    <a:pt x="293" y="837"/>
                  </a:lnTo>
                  <a:lnTo>
                    <a:pt x="189" y="733"/>
                  </a:lnTo>
                  <a:lnTo>
                    <a:pt x="63" y="795"/>
                  </a:lnTo>
                  <a:lnTo>
                    <a:pt x="0" y="858"/>
                  </a:lnTo>
                  <a:lnTo>
                    <a:pt x="63" y="963"/>
                  </a:lnTo>
                  <a:lnTo>
                    <a:pt x="189" y="1005"/>
                  </a:lnTo>
                  <a:lnTo>
                    <a:pt x="314" y="1151"/>
                  </a:lnTo>
                  <a:lnTo>
                    <a:pt x="377" y="1172"/>
                  </a:lnTo>
                  <a:lnTo>
                    <a:pt x="377" y="1067"/>
                  </a:lnTo>
                  <a:lnTo>
                    <a:pt x="419" y="1026"/>
                  </a:lnTo>
                  <a:lnTo>
                    <a:pt x="691" y="1026"/>
                  </a:lnTo>
                  <a:lnTo>
                    <a:pt x="796" y="1067"/>
                  </a:lnTo>
                  <a:lnTo>
                    <a:pt x="1109" y="1067"/>
                  </a:lnTo>
                  <a:lnTo>
                    <a:pt x="1151" y="1047"/>
                  </a:lnTo>
                  <a:lnTo>
                    <a:pt x="1256" y="1109"/>
                  </a:lnTo>
                  <a:lnTo>
                    <a:pt x="1340" y="1109"/>
                  </a:lnTo>
                  <a:lnTo>
                    <a:pt x="1340" y="1047"/>
                  </a:lnTo>
                  <a:lnTo>
                    <a:pt x="1570" y="921"/>
                  </a:lnTo>
                  <a:lnTo>
                    <a:pt x="1570" y="837"/>
                  </a:lnTo>
                  <a:lnTo>
                    <a:pt x="1570" y="733"/>
                  </a:lnTo>
                  <a:lnTo>
                    <a:pt x="1528" y="607"/>
                  </a:lnTo>
                  <a:lnTo>
                    <a:pt x="1549" y="544"/>
                  </a:lnTo>
                  <a:lnTo>
                    <a:pt x="1633" y="502"/>
                  </a:lnTo>
                  <a:lnTo>
                    <a:pt x="1653" y="377"/>
                  </a:lnTo>
                  <a:lnTo>
                    <a:pt x="1612" y="293"/>
                  </a:lnTo>
                  <a:lnTo>
                    <a:pt x="1653" y="189"/>
                  </a:lnTo>
                  <a:lnTo>
                    <a:pt x="1633" y="126"/>
                  </a:lnTo>
                  <a:lnTo>
                    <a:pt x="1528" y="105"/>
                  </a:lnTo>
                  <a:lnTo>
                    <a:pt x="1423" y="126"/>
                  </a:lnTo>
                  <a:lnTo>
                    <a:pt x="1319" y="21"/>
                  </a:lnTo>
                  <a:lnTo>
                    <a:pt x="10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7" name="Google Shape;521;p35">
              <a:extLst>
                <a:ext uri="{FF2B5EF4-FFF2-40B4-BE49-F238E27FC236}">
                  <a16:creationId xmlns:a16="http://schemas.microsoft.com/office/drawing/2014/main" id="{9032060E-BFED-44F2-9C76-8332C6125AA8}"/>
                </a:ext>
              </a:extLst>
            </p:cNvPr>
            <p:cNvSpPr/>
            <p:nvPr/>
          </p:nvSpPr>
          <p:spPr>
            <a:xfrm>
              <a:off x="2485775" y="2895925"/>
              <a:ext cx="153825" cy="54950"/>
            </a:xfrm>
            <a:custGeom>
              <a:avLst/>
              <a:gdLst/>
              <a:ahLst/>
              <a:cxnLst/>
              <a:rect l="l" t="t" r="r" b="b"/>
              <a:pathLst>
                <a:path w="6153" h="2198" extrusionOk="0">
                  <a:moveTo>
                    <a:pt x="1570" y="1"/>
                  </a:moveTo>
                  <a:lnTo>
                    <a:pt x="1445" y="106"/>
                  </a:lnTo>
                  <a:lnTo>
                    <a:pt x="1131" y="106"/>
                  </a:lnTo>
                  <a:lnTo>
                    <a:pt x="901" y="168"/>
                  </a:lnTo>
                  <a:lnTo>
                    <a:pt x="817" y="252"/>
                  </a:lnTo>
                  <a:lnTo>
                    <a:pt x="566" y="315"/>
                  </a:lnTo>
                  <a:lnTo>
                    <a:pt x="482" y="419"/>
                  </a:lnTo>
                  <a:lnTo>
                    <a:pt x="377" y="482"/>
                  </a:lnTo>
                  <a:lnTo>
                    <a:pt x="357" y="608"/>
                  </a:lnTo>
                  <a:lnTo>
                    <a:pt x="419" y="712"/>
                  </a:lnTo>
                  <a:lnTo>
                    <a:pt x="398" y="775"/>
                  </a:lnTo>
                  <a:lnTo>
                    <a:pt x="294" y="712"/>
                  </a:lnTo>
                  <a:lnTo>
                    <a:pt x="85" y="817"/>
                  </a:lnTo>
                  <a:lnTo>
                    <a:pt x="1" y="796"/>
                  </a:lnTo>
                  <a:lnTo>
                    <a:pt x="1" y="880"/>
                  </a:lnTo>
                  <a:lnTo>
                    <a:pt x="105" y="922"/>
                  </a:lnTo>
                  <a:lnTo>
                    <a:pt x="252" y="796"/>
                  </a:lnTo>
                  <a:lnTo>
                    <a:pt x="273" y="817"/>
                  </a:lnTo>
                  <a:lnTo>
                    <a:pt x="273" y="922"/>
                  </a:lnTo>
                  <a:lnTo>
                    <a:pt x="419" y="817"/>
                  </a:lnTo>
                  <a:lnTo>
                    <a:pt x="524" y="817"/>
                  </a:lnTo>
                  <a:lnTo>
                    <a:pt x="629" y="629"/>
                  </a:lnTo>
                  <a:lnTo>
                    <a:pt x="796" y="670"/>
                  </a:lnTo>
                  <a:lnTo>
                    <a:pt x="838" y="608"/>
                  </a:lnTo>
                  <a:lnTo>
                    <a:pt x="922" y="691"/>
                  </a:lnTo>
                  <a:lnTo>
                    <a:pt x="1026" y="670"/>
                  </a:lnTo>
                  <a:lnTo>
                    <a:pt x="1214" y="461"/>
                  </a:lnTo>
                  <a:lnTo>
                    <a:pt x="1319" y="419"/>
                  </a:lnTo>
                  <a:lnTo>
                    <a:pt x="1361" y="357"/>
                  </a:lnTo>
                  <a:lnTo>
                    <a:pt x="1528" y="378"/>
                  </a:lnTo>
                  <a:lnTo>
                    <a:pt x="1654" y="378"/>
                  </a:lnTo>
                  <a:lnTo>
                    <a:pt x="1884" y="398"/>
                  </a:lnTo>
                  <a:lnTo>
                    <a:pt x="1968" y="461"/>
                  </a:lnTo>
                  <a:lnTo>
                    <a:pt x="1884" y="503"/>
                  </a:lnTo>
                  <a:lnTo>
                    <a:pt x="1758" y="503"/>
                  </a:lnTo>
                  <a:lnTo>
                    <a:pt x="1675" y="566"/>
                  </a:lnTo>
                  <a:lnTo>
                    <a:pt x="1758" y="629"/>
                  </a:lnTo>
                  <a:lnTo>
                    <a:pt x="2093" y="691"/>
                  </a:lnTo>
                  <a:lnTo>
                    <a:pt x="2177" y="670"/>
                  </a:lnTo>
                  <a:lnTo>
                    <a:pt x="2282" y="670"/>
                  </a:lnTo>
                  <a:lnTo>
                    <a:pt x="2386" y="733"/>
                  </a:lnTo>
                  <a:lnTo>
                    <a:pt x="2554" y="775"/>
                  </a:lnTo>
                  <a:lnTo>
                    <a:pt x="2616" y="775"/>
                  </a:lnTo>
                  <a:lnTo>
                    <a:pt x="2658" y="691"/>
                  </a:lnTo>
                  <a:lnTo>
                    <a:pt x="2721" y="775"/>
                  </a:lnTo>
                  <a:lnTo>
                    <a:pt x="2763" y="817"/>
                  </a:lnTo>
                  <a:lnTo>
                    <a:pt x="2930" y="942"/>
                  </a:lnTo>
                  <a:lnTo>
                    <a:pt x="3077" y="984"/>
                  </a:lnTo>
                  <a:lnTo>
                    <a:pt x="3139" y="942"/>
                  </a:lnTo>
                  <a:lnTo>
                    <a:pt x="3244" y="1026"/>
                  </a:lnTo>
                  <a:lnTo>
                    <a:pt x="3349" y="1005"/>
                  </a:lnTo>
                  <a:lnTo>
                    <a:pt x="3432" y="1047"/>
                  </a:lnTo>
                  <a:lnTo>
                    <a:pt x="3600" y="1005"/>
                  </a:lnTo>
                  <a:lnTo>
                    <a:pt x="3663" y="1026"/>
                  </a:lnTo>
                  <a:lnTo>
                    <a:pt x="3746" y="1361"/>
                  </a:lnTo>
                  <a:lnTo>
                    <a:pt x="3955" y="1570"/>
                  </a:lnTo>
                  <a:lnTo>
                    <a:pt x="4039" y="1612"/>
                  </a:lnTo>
                  <a:lnTo>
                    <a:pt x="4081" y="1549"/>
                  </a:lnTo>
                  <a:lnTo>
                    <a:pt x="4227" y="1633"/>
                  </a:lnTo>
                  <a:lnTo>
                    <a:pt x="4437" y="1633"/>
                  </a:lnTo>
                  <a:lnTo>
                    <a:pt x="4458" y="1675"/>
                  </a:lnTo>
                  <a:lnTo>
                    <a:pt x="4541" y="1738"/>
                  </a:lnTo>
                  <a:lnTo>
                    <a:pt x="4541" y="1842"/>
                  </a:lnTo>
                  <a:lnTo>
                    <a:pt x="4374" y="1863"/>
                  </a:lnTo>
                  <a:lnTo>
                    <a:pt x="4186" y="2051"/>
                  </a:lnTo>
                  <a:lnTo>
                    <a:pt x="4186" y="2156"/>
                  </a:lnTo>
                  <a:lnTo>
                    <a:pt x="4374" y="2177"/>
                  </a:lnTo>
                  <a:lnTo>
                    <a:pt x="4541" y="2135"/>
                  </a:lnTo>
                  <a:lnTo>
                    <a:pt x="4604" y="2156"/>
                  </a:lnTo>
                  <a:lnTo>
                    <a:pt x="4897" y="2093"/>
                  </a:lnTo>
                  <a:lnTo>
                    <a:pt x="5064" y="2093"/>
                  </a:lnTo>
                  <a:lnTo>
                    <a:pt x="5274" y="2198"/>
                  </a:lnTo>
                  <a:lnTo>
                    <a:pt x="5546" y="2135"/>
                  </a:lnTo>
                  <a:lnTo>
                    <a:pt x="5587" y="2072"/>
                  </a:lnTo>
                  <a:lnTo>
                    <a:pt x="5650" y="2072"/>
                  </a:lnTo>
                  <a:lnTo>
                    <a:pt x="5734" y="2030"/>
                  </a:lnTo>
                  <a:lnTo>
                    <a:pt x="5943" y="2051"/>
                  </a:lnTo>
                  <a:lnTo>
                    <a:pt x="6069" y="1989"/>
                  </a:lnTo>
                  <a:lnTo>
                    <a:pt x="6152" y="1884"/>
                  </a:lnTo>
                  <a:lnTo>
                    <a:pt x="6111" y="1842"/>
                  </a:lnTo>
                  <a:lnTo>
                    <a:pt x="6006" y="1821"/>
                  </a:lnTo>
                  <a:lnTo>
                    <a:pt x="5922" y="1654"/>
                  </a:lnTo>
                  <a:lnTo>
                    <a:pt x="5692" y="1549"/>
                  </a:lnTo>
                  <a:lnTo>
                    <a:pt x="5378" y="1549"/>
                  </a:lnTo>
                  <a:lnTo>
                    <a:pt x="5295" y="1528"/>
                  </a:lnTo>
                  <a:lnTo>
                    <a:pt x="5336" y="1466"/>
                  </a:lnTo>
                  <a:lnTo>
                    <a:pt x="5399" y="1319"/>
                  </a:lnTo>
                  <a:lnTo>
                    <a:pt x="5315" y="1298"/>
                  </a:lnTo>
                  <a:lnTo>
                    <a:pt x="5232" y="1340"/>
                  </a:lnTo>
                  <a:lnTo>
                    <a:pt x="5127" y="1340"/>
                  </a:lnTo>
                  <a:lnTo>
                    <a:pt x="4918" y="1194"/>
                  </a:lnTo>
                  <a:lnTo>
                    <a:pt x="4855" y="1235"/>
                  </a:lnTo>
                  <a:lnTo>
                    <a:pt x="4771" y="1152"/>
                  </a:lnTo>
                  <a:lnTo>
                    <a:pt x="4604" y="1026"/>
                  </a:lnTo>
                  <a:lnTo>
                    <a:pt x="4541" y="1131"/>
                  </a:lnTo>
                  <a:lnTo>
                    <a:pt x="4479" y="1089"/>
                  </a:lnTo>
                  <a:lnTo>
                    <a:pt x="4499" y="1005"/>
                  </a:lnTo>
                  <a:lnTo>
                    <a:pt x="4437" y="984"/>
                  </a:lnTo>
                  <a:lnTo>
                    <a:pt x="4395" y="1047"/>
                  </a:lnTo>
                  <a:lnTo>
                    <a:pt x="4332" y="984"/>
                  </a:lnTo>
                  <a:lnTo>
                    <a:pt x="4123" y="922"/>
                  </a:lnTo>
                  <a:lnTo>
                    <a:pt x="3955" y="796"/>
                  </a:lnTo>
                  <a:lnTo>
                    <a:pt x="3830" y="712"/>
                  </a:lnTo>
                  <a:lnTo>
                    <a:pt x="3704" y="587"/>
                  </a:lnTo>
                  <a:lnTo>
                    <a:pt x="3349" y="587"/>
                  </a:lnTo>
                  <a:lnTo>
                    <a:pt x="3244" y="524"/>
                  </a:lnTo>
                  <a:lnTo>
                    <a:pt x="3202" y="398"/>
                  </a:lnTo>
                  <a:lnTo>
                    <a:pt x="3077" y="252"/>
                  </a:lnTo>
                  <a:lnTo>
                    <a:pt x="2972" y="273"/>
                  </a:lnTo>
                  <a:lnTo>
                    <a:pt x="2909" y="210"/>
                  </a:lnTo>
                  <a:lnTo>
                    <a:pt x="2491" y="147"/>
                  </a:lnTo>
                  <a:lnTo>
                    <a:pt x="2365" y="210"/>
                  </a:lnTo>
                  <a:lnTo>
                    <a:pt x="2177" y="168"/>
                  </a:lnTo>
                  <a:lnTo>
                    <a:pt x="2072" y="43"/>
                  </a:lnTo>
                  <a:lnTo>
                    <a:pt x="18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8" name="Google Shape;522;p35">
              <a:extLst>
                <a:ext uri="{FF2B5EF4-FFF2-40B4-BE49-F238E27FC236}">
                  <a16:creationId xmlns:a16="http://schemas.microsoft.com/office/drawing/2014/main" id="{C4B8CBD9-8D64-44E5-A13C-A1037C93D8BD}"/>
                </a:ext>
              </a:extLst>
            </p:cNvPr>
            <p:cNvSpPr/>
            <p:nvPr/>
          </p:nvSpPr>
          <p:spPr>
            <a:xfrm>
              <a:off x="2901125" y="4083350"/>
              <a:ext cx="39250" cy="22525"/>
            </a:xfrm>
            <a:custGeom>
              <a:avLst/>
              <a:gdLst/>
              <a:ahLst/>
              <a:cxnLst/>
              <a:rect l="l" t="t" r="r" b="b"/>
              <a:pathLst>
                <a:path w="1570" h="901" extrusionOk="0">
                  <a:moveTo>
                    <a:pt x="1025" y="0"/>
                  </a:moveTo>
                  <a:lnTo>
                    <a:pt x="984" y="84"/>
                  </a:lnTo>
                  <a:lnTo>
                    <a:pt x="921" y="105"/>
                  </a:lnTo>
                  <a:lnTo>
                    <a:pt x="942" y="189"/>
                  </a:lnTo>
                  <a:lnTo>
                    <a:pt x="921" y="252"/>
                  </a:lnTo>
                  <a:lnTo>
                    <a:pt x="691" y="314"/>
                  </a:lnTo>
                  <a:lnTo>
                    <a:pt x="733" y="273"/>
                  </a:lnTo>
                  <a:lnTo>
                    <a:pt x="774" y="126"/>
                  </a:lnTo>
                  <a:lnTo>
                    <a:pt x="733" y="63"/>
                  </a:lnTo>
                  <a:lnTo>
                    <a:pt x="649" y="84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461" y="84"/>
                  </a:lnTo>
                  <a:lnTo>
                    <a:pt x="377" y="84"/>
                  </a:lnTo>
                  <a:lnTo>
                    <a:pt x="377" y="252"/>
                  </a:lnTo>
                  <a:lnTo>
                    <a:pt x="272" y="210"/>
                  </a:lnTo>
                  <a:lnTo>
                    <a:pt x="168" y="105"/>
                  </a:lnTo>
                  <a:lnTo>
                    <a:pt x="105" y="168"/>
                  </a:lnTo>
                  <a:lnTo>
                    <a:pt x="230" y="356"/>
                  </a:lnTo>
                  <a:lnTo>
                    <a:pt x="377" y="377"/>
                  </a:lnTo>
                  <a:lnTo>
                    <a:pt x="377" y="419"/>
                  </a:lnTo>
                  <a:lnTo>
                    <a:pt x="230" y="419"/>
                  </a:lnTo>
                  <a:lnTo>
                    <a:pt x="168" y="482"/>
                  </a:lnTo>
                  <a:lnTo>
                    <a:pt x="189" y="565"/>
                  </a:lnTo>
                  <a:lnTo>
                    <a:pt x="84" y="670"/>
                  </a:lnTo>
                  <a:lnTo>
                    <a:pt x="0" y="670"/>
                  </a:lnTo>
                  <a:lnTo>
                    <a:pt x="0" y="712"/>
                  </a:lnTo>
                  <a:lnTo>
                    <a:pt x="126" y="796"/>
                  </a:lnTo>
                  <a:lnTo>
                    <a:pt x="189" y="712"/>
                  </a:lnTo>
                  <a:lnTo>
                    <a:pt x="293" y="796"/>
                  </a:lnTo>
                  <a:lnTo>
                    <a:pt x="377" y="691"/>
                  </a:lnTo>
                  <a:lnTo>
                    <a:pt x="230" y="628"/>
                  </a:lnTo>
                  <a:lnTo>
                    <a:pt x="335" y="586"/>
                  </a:lnTo>
                  <a:lnTo>
                    <a:pt x="523" y="607"/>
                  </a:lnTo>
                  <a:lnTo>
                    <a:pt x="649" y="565"/>
                  </a:lnTo>
                  <a:lnTo>
                    <a:pt x="649" y="461"/>
                  </a:lnTo>
                  <a:cubicBezTo>
                    <a:pt x="649" y="461"/>
                    <a:pt x="667" y="470"/>
                    <a:pt x="680" y="470"/>
                  </a:cubicBezTo>
                  <a:cubicBezTo>
                    <a:pt x="686" y="470"/>
                    <a:pt x="691" y="468"/>
                    <a:pt x="691" y="461"/>
                  </a:cubicBezTo>
                  <a:cubicBezTo>
                    <a:pt x="795" y="398"/>
                    <a:pt x="900" y="377"/>
                    <a:pt x="1005" y="314"/>
                  </a:cubicBezTo>
                  <a:lnTo>
                    <a:pt x="1046" y="398"/>
                  </a:lnTo>
                  <a:lnTo>
                    <a:pt x="1025" y="461"/>
                  </a:lnTo>
                  <a:lnTo>
                    <a:pt x="942" y="419"/>
                  </a:lnTo>
                  <a:lnTo>
                    <a:pt x="858" y="461"/>
                  </a:lnTo>
                  <a:lnTo>
                    <a:pt x="691" y="712"/>
                  </a:lnTo>
                  <a:lnTo>
                    <a:pt x="753" y="733"/>
                  </a:lnTo>
                  <a:lnTo>
                    <a:pt x="837" y="879"/>
                  </a:lnTo>
                  <a:lnTo>
                    <a:pt x="921" y="900"/>
                  </a:lnTo>
                  <a:lnTo>
                    <a:pt x="921" y="837"/>
                  </a:lnTo>
                  <a:lnTo>
                    <a:pt x="837" y="733"/>
                  </a:lnTo>
                  <a:lnTo>
                    <a:pt x="858" y="712"/>
                  </a:lnTo>
                  <a:lnTo>
                    <a:pt x="963" y="775"/>
                  </a:lnTo>
                  <a:lnTo>
                    <a:pt x="1025" y="733"/>
                  </a:lnTo>
                  <a:lnTo>
                    <a:pt x="963" y="691"/>
                  </a:lnTo>
                  <a:lnTo>
                    <a:pt x="963" y="607"/>
                  </a:lnTo>
                  <a:lnTo>
                    <a:pt x="1067" y="628"/>
                  </a:lnTo>
                  <a:lnTo>
                    <a:pt x="1172" y="607"/>
                  </a:lnTo>
                  <a:lnTo>
                    <a:pt x="1172" y="586"/>
                  </a:lnTo>
                  <a:lnTo>
                    <a:pt x="1088" y="586"/>
                  </a:lnTo>
                  <a:lnTo>
                    <a:pt x="1046" y="524"/>
                  </a:lnTo>
                  <a:lnTo>
                    <a:pt x="1088" y="503"/>
                  </a:lnTo>
                  <a:lnTo>
                    <a:pt x="1193" y="524"/>
                  </a:lnTo>
                  <a:lnTo>
                    <a:pt x="1339" y="503"/>
                  </a:lnTo>
                  <a:lnTo>
                    <a:pt x="1444" y="419"/>
                  </a:lnTo>
                  <a:lnTo>
                    <a:pt x="1549" y="398"/>
                  </a:lnTo>
                  <a:lnTo>
                    <a:pt x="1507" y="314"/>
                  </a:lnTo>
                  <a:lnTo>
                    <a:pt x="1465" y="293"/>
                  </a:lnTo>
                  <a:lnTo>
                    <a:pt x="1444" y="273"/>
                  </a:lnTo>
                  <a:lnTo>
                    <a:pt x="1486" y="210"/>
                  </a:lnTo>
                  <a:lnTo>
                    <a:pt x="1569" y="189"/>
                  </a:lnTo>
                  <a:lnTo>
                    <a:pt x="1528" y="126"/>
                  </a:lnTo>
                  <a:lnTo>
                    <a:pt x="1381" y="105"/>
                  </a:lnTo>
                  <a:lnTo>
                    <a:pt x="1318" y="126"/>
                  </a:lnTo>
                  <a:lnTo>
                    <a:pt x="1339" y="189"/>
                  </a:lnTo>
                  <a:lnTo>
                    <a:pt x="1256" y="210"/>
                  </a:lnTo>
                  <a:lnTo>
                    <a:pt x="1172" y="105"/>
                  </a:lnTo>
                  <a:lnTo>
                    <a:pt x="1172" y="42"/>
                  </a:lnTo>
                  <a:lnTo>
                    <a:pt x="10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29" name="Google Shape;523;p35">
              <a:extLst>
                <a:ext uri="{FF2B5EF4-FFF2-40B4-BE49-F238E27FC236}">
                  <a16:creationId xmlns:a16="http://schemas.microsoft.com/office/drawing/2014/main" id="{56E89059-3D01-4467-AF7F-BC7B3285B12B}"/>
                </a:ext>
              </a:extLst>
            </p:cNvPr>
            <p:cNvSpPr/>
            <p:nvPr/>
          </p:nvSpPr>
          <p:spPr>
            <a:xfrm>
              <a:off x="2506700" y="3102550"/>
              <a:ext cx="80075" cy="36650"/>
            </a:xfrm>
            <a:custGeom>
              <a:avLst/>
              <a:gdLst/>
              <a:ahLst/>
              <a:cxnLst/>
              <a:rect l="l" t="t" r="r" b="b"/>
              <a:pathLst>
                <a:path w="3203" h="1466" extrusionOk="0">
                  <a:moveTo>
                    <a:pt x="2072" y="1"/>
                  </a:moveTo>
                  <a:lnTo>
                    <a:pt x="2030" y="43"/>
                  </a:lnTo>
                  <a:lnTo>
                    <a:pt x="1863" y="147"/>
                  </a:lnTo>
                  <a:lnTo>
                    <a:pt x="1675" y="189"/>
                  </a:lnTo>
                  <a:lnTo>
                    <a:pt x="1319" y="377"/>
                  </a:lnTo>
                  <a:lnTo>
                    <a:pt x="1214" y="461"/>
                  </a:lnTo>
                  <a:lnTo>
                    <a:pt x="1131" y="482"/>
                  </a:lnTo>
                  <a:lnTo>
                    <a:pt x="921" y="482"/>
                  </a:lnTo>
                  <a:lnTo>
                    <a:pt x="733" y="315"/>
                  </a:lnTo>
                  <a:lnTo>
                    <a:pt x="608" y="273"/>
                  </a:lnTo>
                  <a:lnTo>
                    <a:pt x="566" y="294"/>
                  </a:lnTo>
                  <a:lnTo>
                    <a:pt x="629" y="356"/>
                  </a:lnTo>
                  <a:lnTo>
                    <a:pt x="629" y="398"/>
                  </a:lnTo>
                  <a:lnTo>
                    <a:pt x="566" y="419"/>
                  </a:lnTo>
                  <a:lnTo>
                    <a:pt x="461" y="377"/>
                  </a:lnTo>
                  <a:lnTo>
                    <a:pt x="419" y="315"/>
                  </a:lnTo>
                  <a:lnTo>
                    <a:pt x="461" y="294"/>
                  </a:lnTo>
                  <a:lnTo>
                    <a:pt x="482" y="294"/>
                  </a:lnTo>
                  <a:lnTo>
                    <a:pt x="461" y="252"/>
                  </a:lnTo>
                  <a:lnTo>
                    <a:pt x="398" y="252"/>
                  </a:lnTo>
                  <a:lnTo>
                    <a:pt x="315" y="210"/>
                  </a:lnTo>
                  <a:lnTo>
                    <a:pt x="273" y="168"/>
                  </a:lnTo>
                  <a:lnTo>
                    <a:pt x="252" y="84"/>
                  </a:lnTo>
                  <a:lnTo>
                    <a:pt x="147" y="84"/>
                  </a:lnTo>
                  <a:lnTo>
                    <a:pt x="85" y="147"/>
                  </a:lnTo>
                  <a:lnTo>
                    <a:pt x="85" y="252"/>
                  </a:lnTo>
                  <a:lnTo>
                    <a:pt x="43" y="315"/>
                  </a:lnTo>
                  <a:lnTo>
                    <a:pt x="1" y="398"/>
                  </a:lnTo>
                  <a:lnTo>
                    <a:pt x="85" y="419"/>
                  </a:lnTo>
                  <a:lnTo>
                    <a:pt x="147" y="524"/>
                  </a:lnTo>
                  <a:lnTo>
                    <a:pt x="64" y="587"/>
                  </a:lnTo>
                  <a:lnTo>
                    <a:pt x="43" y="691"/>
                  </a:lnTo>
                  <a:lnTo>
                    <a:pt x="43" y="733"/>
                  </a:lnTo>
                  <a:lnTo>
                    <a:pt x="64" y="796"/>
                  </a:lnTo>
                  <a:lnTo>
                    <a:pt x="168" y="796"/>
                  </a:lnTo>
                  <a:lnTo>
                    <a:pt x="252" y="817"/>
                  </a:lnTo>
                  <a:lnTo>
                    <a:pt x="357" y="796"/>
                  </a:lnTo>
                  <a:lnTo>
                    <a:pt x="398" y="733"/>
                  </a:lnTo>
                  <a:lnTo>
                    <a:pt x="461" y="796"/>
                  </a:lnTo>
                  <a:lnTo>
                    <a:pt x="461" y="838"/>
                  </a:lnTo>
                  <a:lnTo>
                    <a:pt x="524" y="880"/>
                  </a:lnTo>
                  <a:lnTo>
                    <a:pt x="733" y="900"/>
                  </a:lnTo>
                  <a:lnTo>
                    <a:pt x="775" y="1026"/>
                  </a:lnTo>
                  <a:lnTo>
                    <a:pt x="817" y="1193"/>
                  </a:lnTo>
                  <a:lnTo>
                    <a:pt x="921" y="1235"/>
                  </a:lnTo>
                  <a:lnTo>
                    <a:pt x="1026" y="1235"/>
                  </a:lnTo>
                  <a:lnTo>
                    <a:pt x="1047" y="1152"/>
                  </a:lnTo>
                  <a:lnTo>
                    <a:pt x="1005" y="1131"/>
                  </a:lnTo>
                  <a:lnTo>
                    <a:pt x="1047" y="1047"/>
                  </a:lnTo>
                  <a:lnTo>
                    <a:pt x="1131" y="1089"/>
                  </a:lnTo>
                  <a:lnTo>
                    <a:pt x="1152" y="1131"/>
                  </a:lnTo>
                  <a:lnTo>
                    <a:pt x="1131" y="1193"/>
                  </a:lnTo>
                  <a:lnTo>
                    <a:pt x="1152" y="1319"/>
                  </a:lnTo>
                  <a:lnTo>
                    <a:pt x="1152" y="1403"/>
                  </a:lnTo>
                  <a:lnTo>
                    <a:pt x="1193" y="1444"/>
                  </a:lnTo>
                  <a:lnTo>
                    <a:pt x="1340" y="1465"/>
                  </a:lnTo>
                  <a:lnTo>
                    <a:pt x="1424" y="1361"/>
                  </a:lnTo>
                  <a:lnTo>
                    <a:pt x="1507" y="1298"/>
                  </a:lnTo>
                  <a:lnTo>
                    <a:pt x="1612" y="1319"/>
                  </a:lnTo>
                  <a:lnTo>
                    <a:pt x="1654" y="1298"/>
                  </a:lnTo>
                  <a:lnTo>
                    <a:pt x="1654" y="1152"/>
                  </a:lnTo>
                  <a:lnTo>
                    <a:pt x="1570" y="1089"/>
                  </a:lnTo>
                  <a:lnTo>
                    <a:pt x="1465" y="1026"/>
                  </a:lnTo>
                  <a:lnTo>
                    <a:pt x="1445" y="921"/>
                  </a:lnTo>
                  <a:lnTo>
                    <a:pt x="1445" y="880"/>
                  </a:lnTo>
                  <a:lnTo>
                    <a:pt x="1549" y="817"/>
                  </a:lnTo>
                  <a:lnTo>
                    <a:pt x="1737" y="775"/>
                  </a:lnTo>
                  <a:lnTo>
                    <a:pt x="1884" y="628"/>
                  </a:lnTo>
                  <a:lnTo>
                    <a:pt x="1884" y="587"/>
                  </a:lnTo>
                  <a:lnTo>
                    <a:pt x="1863" y="566"/>
                  </a:lnTo>
                  <a:lnTo>
                    <a:pt x="1863" y="419"/>
                  </a:lnTo>
                  <a:lnTo>
                    <a:pt x="2051" y="356"/>
                  </a:lnTo>
                  <a:lnTo>
                    <a:pt x="2177" y="315"/>
                  </a:lnTo>
                  <a:lnTo>
                    <a:pt x="2261" y="377"/>
                  </a:lnTo>
                  <a:lnTo>
                    <a:pt x="2365" y="482"/>
                  </a:lnTo>
                  <a:lnTo>
                    <a:pt x="2449" y="482"/>
                  </a:lnTo>
                  <a:lnTo>
                    <a:pt x="2553" y="608"/>
                  </a:lnTo>
                  <a:lnTo>
                    <a:pt x="2574" y="712"/>
                  </a:lnTo>
                  <a:lnTo>
                    <a:pt x="2616" y="775"/>
                  </a:lnTo>
                  <a:lnTo>
                    <a:pt x="2679" y="733"/>
                  </a:lnTo>
                  <a:lnTo>
                    <a:pt x="2763" y="670"/>
                  </a:lnTo>
                  <a:lnTo>
                    <a:pt x="2805" y="670"/>
                  </a:lnTo>
                  <a:lnTo>
                    <a:pt x="2826" y="733"/>
                  </a:lnTo>
                  <a:lnTo>
                    <a:pt x="2784" y="796"/>
                  </a:lnTo>
                  <a:lnTo>
                    <a:pt x="2721" y="796"/>
                  </a:lnTo>
                  <a:lnTo>
                    <a:pt x="2616" y="942"/>
                  </a:lnTo>
                  <a:lnTo>
                    <a:pt x="2595" y="984"/>
                  </a:lnTo>
                  <a:lnTo>
                    <a:pt x="2616" y="1131"/>
                  </a:lnTo>
                  <a:lnTo>
                    <a:pt x="2763" y="1319"/>
                  </a:lnTo>
                  <a:lnTo>
                    <a:pt x="2888" y="1424"/>
                  </a:lnTo>
                  <a:lnTo>
                    <a:pt x="2972" y="1235"/>
                  </a:lnTo>
                  <a:lnTo>
                    <a:pt x="3014" y="1235"/>
                  </a:lnTo>
                  <a:lnTo>
                    <a:pt x="3098" y="1193"/>
                  </a:lnTo>
                  <a:lnTo>
                    <a:pt x="3118" y="1047"/>
                  </a:lnTo>
                  <a:lnTo>
                    <a:pt x="3202" y="900"/>
                  </a:lnTo>
                  <a:lnTo>
                    <a:pt x="3139" y="733"/>
                  </a:lnTo>
                  <a:lnTo>
                    <a:pt x="3139" y="691"/>
                  </a:lnTo>
                  <a:lnTo>
                    <a:pt x="3181" y="587"/>
                  </a:lnTo>
                  <a:lnTo>
                    <a:pt x="3118" y="524"/>
                  </a:lnTo>
                  <a:lnTo>
                    <a:pt x="3035" y="482"/>
                  </a:lnTo>
                  <a:lnTo>
                    <a:pt x="3014" y="419"/>
                  </a:lnTo>
                  <a:lnTo>
                    <a:pt x="2909" y="294"/>
                  </a:lnTo>
                  <a:lnTo>
                    <a:pt x="2679" y="168"/>
                  </a:lnTo>
                  <a:lnTo>
                    <a:pt x="2512" y="147"/>
                  </a:lnTo>
                  <a:lnTo>
                    <a:pt x="2281" y="147"/>
                  </a:lnTo>
                  <a:lnTo>
                    <a:pt x="2198" y="105"/>
                  </a:lnTo>
                  <a:lnTo>
                    <a:pt x="2156" y="63"/>
                  </a:lnTo>
                  <a:lnTo>
                    <a:pt x="20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0" name="Google Shape;524;p35">
              <a:extLst>
                <a:ext uri="{FF2B5EF4-FFF2-40B4-BE49-F238E27FC236}">
                  <a16:creationId xmlns:a16="http://schemas.microsoft.com/office/drawing/2014/main" id="{CDA6292E-6C85-4D59-BE8B-BE768D945DDD}"/>
                </a:ext>
              </a:extLst>
            </p:cNvPr>
            <p:cNvSpPr/>
            <p:nvPr/>
          </p:nvSpPr>
          <p:spPr>
            <a:xfrm>
              <a:off x="2464350" y="3080075"/>
              <a:ext cx="48650" cy="45525"/>
            </a:xfrm>
            <a:custGeom>
              <a:avLst/>
              <a:gdLst/>
              <a:ahLst/>
              <a:cxnLst/>
              <a:rect l="l" t="t" r="r" b="b"/>
              <a:pathLst>
                <a:path w="1946" h="1821" extrusionOk="0">
                  <a:moveTo>
                    <a:pt x="293" y="0"/>
                  </a:moveTo>
                  <a:lnTo>
                    <a:pt x="105" y="21"/>
                  </a:lnTo>
                  <a:lnTo>
                    <a:pt x="105" y="42"/>
                  </a:lnTo>
                  <a:lnTo>
                    <a:pt x="63" y="63"/>
                  </a:lnTo>
                  <a:lnTo>
                    <a:pt x="84" y="63"/>
                  </a:lnTo>
                  <a:lnTo>
                    <a:pt x="63" y="209"/>
                  </a:lnTo>
                  <a:lnTo>
                    <a:pt x="0" y="230"/>
                  </a:lnTo>
                  <a:lnTo>
                    <a:pt x="63" y="251"/>
                  </a:lnTo>
                  <a:lnTo>
                    <a:pt x="126" y="272"/>
                  </a:lnTo>
                  <a:lnTo>
                    <a:pt x="167" y="377"/>
                  </a:lnTo>
                  <a:lnTo>
                    <a:pt x="63" y="460"/>
                  </a:lnTo>
                  <a:lnTo>
                    <a:pt x="0" y="586"/>
                  </a:lnTo>
                  <a:lnTo>
                    <a:pt x="21" y="690"/>
                  </a:lnTo>
                  <a:lnTo>
                    <a:pt x="188" y="837"/>
                  </a:lnTo>
                  <a:lnTo>
                    <a:pt x="335" y="837"/>
                  </a:lnTo>
                  <a:lnTo>
                    <a:pt x="418" y="879"/>
                  </a:lnTo>
                  <a:lnTo>
                    <a:pt x="481" y="983"/>
                  </a:lnTo>
                  <a:lnTo>
                    <a:pt x="523" y="983"/>
                  </a:lnTo>
                  <a:lnTo>
                    <a:pt x="607" y="879"/>
                  </a:lnTo>
                  <a:lnTo>
                    <a:pt x="586" y="774"/>
                  </a:lnTo>
                  <a:lnTo>
                    <a:pt x="418" y="670"/>
                  </a:lnTo>
                  <a:lnTo>
                    <a:pt x="377" y="586"/>
                  </a:lnTo>
                  <a:lnTo>
                    <a:pt x="418" y="565"/>
                  </a:lnTo>
                  <a:lnTo>
                    <a:pt x="523" y="649"/>
                  </a:lnTo>
                  <a:lnTo>
                    <a:pt x="628" y="690"/>
                  </a:lnTo>
                  <a:lnTo>
                    <a:pt x="649" y="774"/>
                  </a:lnTo>
                  <a:lnTo>
                    <a:pt x="753" y="858"/>
                  </a:lnTo>
                  <a:lnTo>
                    <a:pt x="795" y="983"/>
                  </a:lnTo>
                  <a:lnTo>
                    <a:pt x="921" y="1067"/>
                  </a:lnTo>
                  <a:lnTo>
                    <a:pt x="1025" y="1151"/>
                  </a:lnTo>
                  <a:lnTo>
                    <a:pt x="1109" y="1193"/>
                  </a:lnTo>
                  <a:lnTo>
                    <a:pt x="1234" y="1318"/>
                  </a:lnTo>
                  <a:lnTo>
                    <a:pt x="1255" y="1402"/>
                  </a:lnTo>
                  <a:lnTo>
                    <a:pt x="1172" y="1486"/>
                  </a:lnTo>
                  <a:lnTo>
                    <a:pt x="1172" y="1569"/>
                  </a:lnTo>
                  <a:lnTo>
                    <a:pt x="1234" y="1632"/>
                  </a:lnTo>
                  <a:lnTo>
                    <a:pt x="1360" y="1695"/>
                  </a:lnTo>
                  <a:lnTo>
                    <a:pt x="1444" y="1737"/>
                  </a:lnTo>
                  <a:lnTo>
                    <a:pt x="1486" y="1716"/>
                  </a:lnTo>
                  <a:lnTo>
                    <a:pt x="1527" y="1632"/>
                  </a:lnTo>
                  <a:lnTo>
                    <a:pt x="1465" y="1569"/>
                  </a:lnTo>
                  <a:lnTo>
                    <a:pt x="1360" y="1507"/>
                  </a:lnTo>
                  <a:lnTo>
                    <a:pt x="1360" y="1486"/>
                  </a:lnTo>
                  <a:lnTo>
                    <a:pt x="1381" y="1465"/>
                  </a:lnTo>
                  <a:lnTo>
                    <a:pt x="1465" y="1507"/>
                  </a:lnTo>
                  <a:lnTo>
                    <a:pt x="1548" y="1632"/>
                  </a:lnTo>
                  <a:lnTo>
                    <a:pt x="1548" y="1737"/>
                  </a:lnTo>
                  <a:lnTo>
                    <a:pt x="1590" y="1737"/>
                  </a:lnTo>
                  <a:lnTo>
                    <a:pt x="1632" y="1779"/>
                  </a:lnTo>
                  <a:lnTo>
                    <a:pt x="1674" y="1820"/>
                  </a:lnTo>
                  <a:lnTo>
                    <a:pt x="1737" y="1820"/>
                  </a:lnTo>
                  <a:lnTo>
                    <a:pt x="1758" y="1779"/>
                  </a:lnTo>
                  <a:lnTo>
                    <a:pt x="1758" y="1695"/>
                  </a:lnTo>
                  <a:lnTo>
                    <a:pt x="1737" y="1632"/>
                  </a:lnTo>
                  <a:lnTo>
                    <a:pt x="1737" y="1590"/>
                  </a:lnTo>
                  <a:lnTo>
                    <a:pt x="1758" y="1486"/>
                  </a:lnTo>
                  <a:lnTo>
                    <a:pt x="1841" y="1423"/>
                  </a:lnTo>
                  <a:lnTo>
                    <a:pt x="1779" y="1318"/>
                  </a:lnTo>
                  <a:lnTo>
                    <a:pt x="1695" y="1297"/>
                  </a:lnTo>
                  <a:lnTo>
                    <a:pt x="1737" y="1214"/>
                  </a:lnTo>
                  <a:lnTo>
                    <a:pt x="1779" y="1151"/>
                  </a:lnTo>
                  <a:lnTo>
                    <a:pt x="1779" y="1046"/>
                  </a:lnTo>
                  <a:lnTo>
                    <a:pt x="1841" y="983"/>
                  </a:lnTo>
                  <a:lnTo>
                    <a:pt x="1946" y="983"/>
                  </a:lnTo>
                  <a:lnTo>
                    <a:pt x="1946" y="962"/>
                  </a:lnTo>
                  <a:lnTo>
                    <a:pt x="1862" y="900"/>
                  </a:lnTo>
                  <a:lnTo>
                    <a:pt x="1758" y="879"/>
                  </a:lnTo>
                  <a:lnTo>
                    <a:pt x="1695" y="795"/>
                  </a:lnTo>
                  <a:lnTo>
                    <a:pt x="1653" y="732"/>
                  </a:lnTo>
                  <a:lnTo>
                    <a:pt x="1548" y="586"/>
                  </a:lnTo>
                  <a:lnTo>
                    <a:pt x="1465" y="481"/>
                  </a:lnTo>
                  <a:lnTo>
                    <a:pt x="1465" y="356"/>
                  </a:lnTo>
                  <a:lnTo>
                    <a:pt x="1423" y="251"/>
                  </a:lnTo>
                  <a:lnTo>
                    <a:pt x="1360" y="272"/>
                  </a:lnTo>
                  <a:lnTo>
                    <a:pt x="1339" y="335"/>
                  </a:lnTo>
                  <a:lnTo>
                    <a:pt x="1234" y="335"/>
                  </a:lnTo>
                  <a:lnTo>
                    <a:pt x="1255" y="272"/>
                  </a:lnTo>
                  <a:lnTo>
                    <a:pt x="1172" y="272"/>
                  </a:lnTo>
                  <a:lnTo>
                    <a:pt x="1130" y="314"/>
                  </a:lnTo>
                  <a:lnTo>
                    <a:pt x="1025" y="209"/>
                  </a:lnTo>
                  <a:lnTo>
                    <a:pt x="1025" y="146"/>
                  </a:lnTo>
                  <a:lnTo>
                    <a:pt x="942" y="126"/>
                  </a:lnTo>
                  <a:lnTo>
                    <a:pt x="858" y="42"/>
                  </a:lnTo>
                  <a:lnTo>
                    <a:pt x="711" y="42"/>
                  </a:lnTo>
                  <a:lnTo>
                    <a:pt x="607" y="63"/>
                  </a:lnTo>
                  <a:lnTo>
                    <a:pt x="2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1" name="Google Shape;525;p35">
              <a:extLst>
                <a:ext uri="{FF2B5EF4-FFF2-40B4-BE49-F238E27FC236}">
                  <a16:creationId xmlns:a16="http://schemas.microsoft.com/office/drawing/2014/main" id="{BA5A5A65-CE49-4605-A19D-CAD6DBB9A24E}"/>
                </a:ext>
              </a:extLst>
            </p:cNvPr>
            <p:cNvSpPr/>
            <p:nvPr/>
          </p:nvSpPr>
          <p:spPr>
            <a:xfrm>
              <a:off x="2438700" y="3020425"/>
              <a:ext cx="67500" cy="66975"/>
            </a:xfrm>
            <a:custGeom>
              <a:avLst/>
              <a:gdLst/>
              <a:ahLst/>
              <a:cxnLst/>
              <a:rect l="l" t="t" r="r" b="b"/>
              <a:pathLst>
                <a:path w="2700" h="2679" extrusionOk="0">
                  <a:moveTo>
                    <a:pt x="2470" y="1"/>
                  </a:moveTo>
                  <a:lnTo>
                    <a:pt x="2407" y="22"/>
                  </a:lnTo>
                  <a:lnTo>
                    <a:pt x="2386" y="105"/>
                  </a:lnTo>
                  <a:lnTo>
                    <a:pt x="2302" y="126"/>
                  </a:lnTo>
                  <a:lnTo>
                    <a:pt x="2198" y="210"/>
                  </a:lnTo>
                  <a:lnTo>
                    <a:pt x="2093" y="210"/>
                  </a:lnTo>
                  <a:lnTo>
                    <a:pt x="2072" y="294"/>
                  </a:lnTo>
                  <a:lnTo>
                    <a:pt x="1988" y="252"/>
                  </a:lnTo>
                  <a:lnTo>
                    <a:pt x="1884" y="294"/>
                  </a:lnTo>
                  <a:lnTo>
                    <a:pt x="1863" y="231"/>
                  </a:lnTo>
                  <a:lnTo>
                    <a:pt x="1779" y="189"/>
                  </a:lnTo>
                  <a:lnTo>
                    <a:pt x="1737" y="189"/>
                  </a:lnTo>
                  <a:lnTo>
                    <a:pt x="1696" y="294"/>
                  </a:lnTo>
                  <a:lnTo>
                    <a:pt x="1591" y="294"/>
                  </a:lnTo>
                  <a:lnTo>
                    <a:pt x="1528" y="419"/>
                  </a:lnTo>
                  <a:lnTo>
                    <a:pt x="1528" y="461"/>
                  </a:lnTo>
                  <a:lnTo>
                    <a:pt x="1465" y="503"/>
                  </a:lnTo>
                  <a:lnTo>
                    <a:pt x="1361" y="587"/>
                  </a:lnTo>
                  <a:lnTo>
                    <a:pt x="1235" y="649"/>
                  </a:lnTo>
                  <a:lnTo>
                    <a:pt x="1214" y="691"/>
                  </a:lnTo>
                  <a:lnTo>
                    <a:pt x="1131" y="670"/>
                  </a:lnTo>
                  <a:lnTo>
                    <a:pt x="1068" y="691"/>
                  </a:lnTo>
                  <a:lnTo>
                    <a:pt x="1005" y="649"/>
                  </a:lnTo>
                  <a:lnTo>
                    <a:pt x="859" y="628"/>
                  </a:lnTo>
                  <a:lnTo>
                    <a:pt x="691" y="733"/>
                  </a:lnTo>
                  <a:lnTo>
                    <a:pt x="503" y="754"/>
                  </a:lnTo>
                  <a:lnTo>
                    <a:pt x="503" y="859"/>
                  </a:lnTo>
                  <a:lnTo>
                    <a:pt x="503" y="942"/>
                  </a:lnTo>
                  <a:lnTo>
                    <a:pt x="482" y="1089"/>
                  </a:lnTo>
                  <a:lnTo>
                    <a:pt x="419" y="1172"/>
                  </a:lnTo>
                  <a:lnTo>
                    <a:pt x="294" y="1172"/>
                  </a:lnTo>
                  <a:lnTo>
                    <a:pt x="189" y="1193"/>
                  </a:lnTo>
                  <a:lnTo>
                    <a:pt x="189" y="1256"/>
                  </a:lnTo>
                  <a:lnTo>
                    <a:pt x="126" y="1256"/>
                  </a:lnTo>
                  <a:lnTo>
                    <a:pt x="22" y="1214"/>
                  </a:lnTo>
                  <a:lnTo>
                    <a:pt x="1" y="1256"/>
                  </a:lnTo>
                  <a:lnTo>
                    <a:pt x="210" y="1507"/>
                  </a:lnTo>
                  <a:lnTo>
                    <a:pt x="315" y="1591"/>
                  </a:lnTo>
                  <a:lnTo>
                    <a:pt x="315" y="1675"/>
                  </a:lnTo>
                  <a:lnTo>
                    <a:pt x="482" y="1821"/>
                  </a:lnTo>
                  <a:lnTo>
                    <a:pt x="628" y="2030"/>
                  </a:lnTo>
                  <a:lnTo>
                    <a:pt x="900" y="2323"/>
                  </a:lnTo>
                  <a:lnTo>
                    <a:pt x="963" y="2323"/>
                  </a:lnTo>
                  <a:lnTo>
                    <a:pt x="1026" y="2344"/>
                  </a:lnTo>
                  <a:lnTo>
                    <a:pt x="1068" y="2323"/>
                  </a:lnTo>
                  <a:lnTo>
                    <a:pt x="1068" y="2407"/>
                  </a:lnTo>
                  <a:lnTo>
                    <a:pt x="1131" y="2407"/>
                  </a:lnTo>
                  <a:lnTo>
                    <a:pt x="1319" y="2386"/>
                  </a:lnTo>
                  <a:lnTo>
                    <a:pt x="1633" y="2449"/>
                  </a:lnTo>
                  <a:lnTo>
                    <a:pt x="1737" y="2428"/>
                  </a:lnTo>
                  <a:lnTo>
                    <a:pt x="1884" y="2428"/>
                  </a:lnTo>
                  <a:lnTo>
                    <a:pt x="1947" y="2512"/>
                  </a:lnTo>
                  <a:lnTo>
                    <a:pt x="2009" y="2532"/>
                  </a:lnTo>
                  <a:lnTo>
                    <a:pt x="2009" y="2595"/>
                  </a:lnTo>
                  <a:lnTo>
                    <a:pt x="2156" y="2679"/>
                  </a:lnTo>
                  <a:lnTo>
                    <a:pt x="2198" y="2658"/>
                  </a:lnTo>
                  <a:lnTo>
                    <a:pt x="2260" y="2658"/>
                  </a:lnTo>
                  <a:lnTo>
                    <a:pt x="2302" y="2637"/>
                  </a:lnTo>
                  <a:lnTo>
                    <a:pt x="2281" y="2553"/>
                  </a:lnTo>
                  <a:lnTo>
                    <a:pt x="2219" y="2470"/>
                  </a:lnTo>
                  <a:lnTo>
                    <a:pt x="2198" y="2344"/>
                  </a:lnTo>
                  <a:lnTo>
                    <a:pt x="2281" y="2219"/>
                  </a:lnTo>
                  <a:lnTo>
                    <a:pt x="2302" y="2135"/>
                  </a:lnTo>
                  <a:lnTo>
                    <a:pt x="2302" y="2009"/>
                  </a:lnTo>
                  <a:lnTo>
                    <a:pt x="2281" y="2093"/>
                  </a:lnTo>
                  <a:lnTo>
                    <a:pt x="2260" y="2135"/>
                  </a:lnTo>
                  <a:lnTo>
                    <a:pt x="2198" y="2156"/>
                  </a:lnTo>
                  <a:lnTo>
                    <a:pt x="2198" y="2093"/>
                  </a:lnTo>
                  <a:lnTo>
                    <a:pt x="2219" y="2009"/>
                  </a:lnTo>
                  <a:lnTo>
                    <a:pt x="2281" y="1884"/>
                  </a:lnTo>
                  <a:lnTo>
                    <a:pt x="2260" y="1800"/>
                  </a:lnTo>
                  <a:lnTo>
                    <a:pt x="2260" y="1716"/>
                  </a:lnTo>
                  <a:lnTo>
                    <a:pt x="2344" y="1528"/>
                  </a:lnTo>
                  <a:lnTo>
                    <a:pt x="2386" y="1528"/>
                  </a:lnTo>
                  <a:lnTo>
                    <a:pt x="2365" y="1591"/>
                  </a:lnTo>
                  <a:lnTo>
                    <a:pt x="2365" y="1675"/>
                  </a:lnTo>
                  <a:lnTo>
                    <a:pt x="2365" y="1800"/>
                  </a:lnTo>
                  <a:lnTo>
                    <a:pt x="2386" y="1800"/>
                  </a:lnTo>
                  <a:lnTo>
                    <a:pt x="2428" y="1716"/>
                  </a:lnTo>
                  <a:lnTo>
                    <a:pt x="2470" y="1486"/>
                  </a:lnTo>
                  <a:lnTo>
                    <a:pt x="2470" y="1214"/>
                  </a:lnTo>
                  <a:lnTo>
                    <a:pt x="2491" y="1172"/>
                  </a:lnTo>
                  <a:lnTo>
                    <a:pt x="2428" y="1089"/>
                  </a:lnTo>
                  <a:lnTo>
                    <a:pt x="2407" y="1068"/>
                  </a:lnTo>
                  <a:lnTo>
                    <a:pt x="2407" y="1005"/>
                  </a:lnTo>
                  <a:lnTo>
                    <a:pt x="2470" y="963"/>
                  </a:lnTo>
                  <a:lnTo>
                    <a:pt x="2491" y="963"/>
                  </a:lnTo>
                  <a:lnTo>
                    <a:pt x="2512" y="984"/>
                  </a:lnTo>
                  <a:lnTo>
                    <a:pt x="2533" y="838"/>
                  </a:lnTo>
                  <a:lnTo>
                    <a:pt x="2637" y="691"/>
                  </a:lnTo>
                  <a:lnTo>
                    <a:pt x="2700" y="628"/>
                  </a:lnTo>
                  <a:lnTo>
                    <a:pt x="2700" y="566"/>
                  </a:lnTo>
                  <a:lnTo>
                    <a:pt x="2637" y="524"/>
                  </a:lnTo>
                  <a:lnTo>
                    <a:pt x="2637" y="461"/>
                  </a:lnTo>
                  <a:lnTo>
                    <a:pt x="2679" y="377"/>
                  </a:lnTo>
                  <a:lnTo>
                    <a:pt x="2637" y="273"/>
                  </a:lnTo>
                  <a:lnTo>
                    <a:pt x="2637" y="126"/>
                  </a:lnTo>
                  <a:lnTo>
                    <a:pt x="2679" y="63"/>
                  </a:lnTo>
                  <a:lnTo>
                    <a:pt x="2700" y="43"/>
                  </a:lnTo>
                  <a:lnTo>
                    <a:pt x="2533" y="43"/>
                  </a:lnTo>
                  <a:lnTo>
                    <a:pt x="2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2" name="Google Shape;526;p35">
              <a:extLst>
                <a:ext uri="{FF2B5EF4-FFF2-40B4-BE49-F238E27FC236}">
                  <a16:creationId xmlns:a16="http://schemas.microsoft.com/office/drawing/2014/main" id="{C30C746E-76D9-4734-992B-D751E1C7E386}"/>
                </a:ext>
              </a:extLst>
            </p:cNvPr>
            <p:cNvSpPr/>
            <p:nvPr/>
          </p:nvSpPr>
          <p:spPr>
            <a:xfrm>
              <a:off x="2416725" y="3006825"/>
              <a:ext cx="91575" cy="46050"/>
            </a:xfrm>
            <a:custGeom>
              <a:avLst/>
              <a:gdLst/>
              <a:ahLst/>
              <a:cxnLst/>
              <a:rect l="l" t="t" r="r" b="b"/>
              <a:pathLst>
                <a:path w="3663" h="1842" extrusionOk="0">
                  <a:moveTo>
                    <a:pt x="1926" y="1"/>
                  </a:moveTo>
                  <a:lnTo>
                    <a:pt x="1905" y="43"/>
                  </a:lnTo>
                  <a:lnTo>
                    <a:pt x="1968" y="105"/>
                  </a:lnTo>
                  <a:lnTo>
                    <a:pt x="1863" y="126"/>
                  </a:lnTo>
                  <a:lnTo>
                    <a:pt x="1800" y="168"/>
                  </a:lnTo>
                  <a:lnTo>
                    <a:pt x="1696" y="147"/>
                  </a:lnTo>
                  <a:lnTo>
                    <a:pt x="1507" y="168"/>
                  </a:lnTo>
                  <a:lnTo>
                    <a:pt x="943" y="168"/>
                  </a:lnTo>
                  <a:lnTo>
                    <a:pt x="775" y="252"/>
                  </a:lnTo>
                  <a:lnTo>
                    <a:pt x="712" y="210"/>
                  </a:lnTo>
                  <a:lnTo>
                    <a:pt x="712" y="252"/>
                  </a:lnTo>
                  <a:lnTo>
                    <a:pt x="629" y="315"/>
                  </a:lnTo>
                  <a:lnTo>
                    <a:pt x="566" y="419"/>
                  </a:lnTo>
                  <a:lnTo>
                    <a:pt x="419" y="482"/>
                  </a:lnTo>
                  <a:lnTo>
                    <a:pt x="336" y="482"/>
                  </a:lnTo>
                  <a:lnTo>
                    <a:pt x="189" y="649"/>
                  </a:lnTo>
                  <a:lnTo>
                    <a:pt x="106" y="754"/>
                  </a:lnTo>
                  <a:lnTo>
                    <a:pt x="126" y="838"/>
                  </a:lnTo>
                  <a:lnTo>
                    <a:pt x="43" y="984"/>
                  </a:lnTo>
                  <a:lnTo>
                    <a:pt x="1" y="1047"/>
                  </a:lnTo>
                  <a:lnTo>
                    <a:pt x="43" y="1005"/>
                  </a:lnTo>
                  <a:lnTo>
                    <a:pt x="126" y="1047"/>
                  </a:lnTo>
                  <a:lnTo>
                    <a:pt x="147" y="1068"/>
                  </a:lnTo>
                  <a:lnTo>
                    <a:pt x="210" y="1089"/>
                  </a:lnTo>
                  <a:lnTo>
                    <a:pt x="252" y="1151"/>
                  </a:lnTo>
                  <a:lnTo>
                    <a:pt x="399" y="1110"/>
                  </a:lnTo>
                  <a:lnTo>
                    <a:pt x="503" y="1151"/>
                  </a:lnTo>
                  <a:lnTo>
                    <a:pt x="566" y="1256"/>
                  </a:lnTo>
                  <a:lnTo>
                    <a:pt x="608" y="1298"/>
                  </a:lnTo>
                  <a:lnTo>
                    <a:pt x="650" y="1361"/>
                  </a:lnTo>
                  <a:lnTo>
                    <a:pt x="671" y="1298"/>
                  </a:lnTo>
                  <a:lnTo>
                    <a:pt x="712" y="1256"/>
                  </a:lnTo>
                  <a:lnTo>
                    <a:pt x="817" y="1214"/>
                  </a:lnTo>
                  <a:lnTo>
                    <a:pt x="859" y="1256"/>
                  </a:lnTo>
                  <a:lnTo>
                    <a:pt x="943" y="1277"/>
                  </a:lnTo>
                  <a:lnTo>
                    <a:pt x="943" y="1382"/>
                  </a:lnTo>
                  <a:lnTo>
                    <a:pt x="922" y="1486"/>
                  </a:lnTo>
                  <a:lnTo>
                    <a:pt x="922" y="1507"/>
                  </a:lnTo>
                  <a:lnTo>
                    <a:pt x="880" y="1612"/>
                  </a:lnTo>
                  <a:lnTo>
                    <a:pt x="922" y="1675"/>
                  </a:lnTo>
                  <a:lnTo>
                    <a:pt x="963" y="1696"/>
                  </a:lnTo>
                  <a:lnTo>
                    <a:pt x="984" y="1716"/>
                  </a:lnTo>
                  <a:lnTo>
                    <a:pt x="1047" y="1716"/>
                  </a:lnTo>
                  <a:lnTo>
                    <a:pt x="1068" y="1696"/>
                  </a:lnTo>
                  <a:lnTo>
                    <a:pt x="1131" y="1716"/>
                  </a:lnTo>
                  <a:lnTo>
                    <a:pt x="1131" y="1800"/>
                  </a:lnTo>
                  <a:lnTo>
                    <a:pt x="1152" y="1842"/>
                  </a:lnTo>
                  <a:lnTo>
                    <a:pt x="1256" y="1821"/>
                  </a:lnTo>
                  <a:lnTo>
                    <a:pt x="1382" y="1821"/>
                  </a:lnTo>
                  <a:lnTo>
                    <a:pt x="1445" y="1737"/>
                  </a:lnTo>
                  <a:lnTo>
                    <a:pt x="1445" y="1591"/>
                  </a:lnTo>
                  <a:lnTo>
                    <a:pt x="1445" y="1507"/>
                  </a:lnTo>
                  <a:lnTo>
                    <a:pt x="1445" y="1403"/>
                  </a:lnTo>
                  <a:lnTo>
                    <a:pt x="1612" y="1382"/>
                  </a:lnTo>
                  <a:lnTo>
                    <a:pt x="1800" y="1277"/>
                  </a:lnTo>
                  <a:lnTo>
                    <a:pt x="1926" y="1298"/>
                  </a:lnTo>
                  <a:lnTo>
                    <a:pt x="2010" y="1361"/>
                  </a:lnTo>
                  <a:lnTo>
                    <a:pt x="2072" y="1361"/>
                  </a:lnTo>
                  <a:lnTo>
                    <a:pt x="2135" y="1382"/>
                  </a:lnTo>
                  <a:lnTo>
                    <a:pt x="2177" y="1298"/>
                  </a:lnTo>
                  <a:lnTo>
                    <a:pt x="2303" y="1277"/>
                  </a:lnTo>
                  <a:lnTo>
                    <a:pt x="2407" y="1151"/>
                  </a:lnTo>
                  <a:lnTo>
                    <a:pt x="2449" y="1110"/>
                  </a:lnTo>
                  <a:lnTo>
                    <a:pt x="2491" y="1068"/>
                  </a:lnTo>
                  <a:lnTo>
                    <a:pt x="2554" y="900"/>
                  </a:lnTo>
                  <a:lnTo>
                    <a:pt x="2658" y="900"/>
                  </a:lnTo>
                  <a:lnTo>
                    <a:pt x="2700" y="796"/>
                  </a:lnTo>
                  <a:lnTo>
                    <a:pt x="2742" y="796"/>
                  </a:lnTo>
                  <a:lnTo>
                    <a:pt x="2826" y="879"/>
                  </a:lnTo>
                  <a:lnTo>
                    <a:pt x="2847" y="900"/>
                  </a:lnTo>
                  <a:lnTo>
                    <a:pt x="2951" y="900"/>
                  </a:lnTo>
                  <a:lnTo>
                    <a:pt x="3035" y="942"/>
                  </a:lnTo>
                  <a:lnTo>
                    <a:pt x="3056" y="859"/>
                  </a:lnTo>
                  <a:lnTo>
                    <a:pt x="3139" y="859"/>
                  </a:lnTo>
                  <a:lnTo>
                    <a:pt x="3244" y="775"/>
                  </a:lnTo>
                  <a:lnTo>
                    <a:pt x="3328" y="754"/>
                  </a:lnTo>
                  <a:lnTo>
                    <a:pt x="3349" y="670"/>
                  </a:lnTo>
                  <a:lnTo>
                    <a:pt x="3391" y="649"/>
                  </a:lnTo>
                  <a:lnTo>
                    <a:pt x="3453" y="649"/>
                  </a:lnTo>
                  <a:lnTo>
                    <a:pt x="3474" y="670"/>
                  </a:lnTo>
                  <a:lnTo>
                    <a:pt x="3642" y="670"/>
                  </a:lnTo>
                  <a:lnTo>
                    <a:pt x="3663" y="628"/>
                  </a:lnTo>
                  <a:lnTo>
                    <a:pt x="3642" y="566"/>
                  </a:lnTo>
                  <a:lnTo>
                    <a:pt x="3495" y="461"/>
                  </a:lnTo>
                  <a:lnTo>
                    <a:pt x="3370" y="419"/>
                  </a:lnTo>
                  <a:lnTo>
                    <a:pt x="3370" y="419"/>
                  </a:lnTo>
                  <a:lnTo>
                    <a:pt x="3432" y="524"/>
                  </a:lnTo>
                  <a:lnTo>
                    <a:pt x="3286" y="524"/>
                  </a:lnTo>
                  <a:lnTo>
                    <a:pt x="3139" y="482"/>
                  </a:lnTo>
                  <a:lnTo>
                    <a:pt x="3077" y="461"/>
                  </a:lnTo>
                  <a:lnTo>
                    <a:pt x="2972" y="440"/>
                  </a:lnTo>
                  <a:lnTo>
                    <a:pt x="2867" y="440"/>
                  </a:lnTo>
                  <a:lnTo>
                    <a:pt x="2909" y="377"/>
                  </a:lnTo>
                  <a:lnTo>
                    <a:pt x="2972" y="377"/>
                  </a:lnTo>
                  <a:lnTo>
                    <a:pt x="2972" y="315"/>
                  </a:lnTo>
                  <a:lnTo>
                    <a:pt x="3035" y="315"/>
                  </a:lnTo>
                  <a:lnTo>
                    <a:pt x="3119" y="335"/>
                  </a:lnTo>
                  <a:lnTo>
                    <a:pt x="3265" y="377"/>
                  </a:lnTo>
                  <a:lnTo>
                    <a:pt x="3286" y="356"/>
                  </a:lnTo>
                  <a:lnTo>
                    <a:pt x="3181" y="273"/>
                  </a:lnTo>
                  <a:lnTo>
                    <a:pt x="3035" y="210"/>
                  </a:lnTo>
                  <a:lnTo>
                    <a:pt x="2951" y="168"/>
                  </a:lnTo>
                  <a:lnTo>
                    <a:pt x="2847" y="210"/>
                  </a:lnTo>
                  <a:lnTo>
                    <a:pt x="2805" y="168"/>
                  </a:lnTo>
                  <a:lnTo>
                    <a:pt x="2763" y="252"/>
                  </a:lnTo>
                  <a:lnTo>
                    <a:pt x="2700" y="210"/>
                  </a:lnTo>
                  <a:lnTo>
                    <a:pt x="2428" y="168"/>
                  </a:lnTo>
                  <a:lnTo>
                    <a:pt x="2198" y="147"/>
                  </a:lnTo>
                  <a:lnTo>
                    <a:pt x="2072" y="43"/>
                  </a:lnTo>
                  <a:lnTo>
                    <a:pt x="19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3" name="Google Shape;527;p35">
              <a:extLst>
                <a:ext uri="{FF2B5EF4-FFF2-40B4-BE49-F238E27FC236}">
                  <a16:creationId xmlns:a16="http://schemas.microsoft.com/office/drawing/2014/main" id="{4657ECEE-E903-4B81-8AE5-8B125BA0F686}"/>
                </a:ext>
              </a:extLst>
            </p:cNvPr>
            <p:cNvSpPr/>
            <p:nvPr/>
          </p:nvSpPr>
          <p:spPr>
            <a:xfrm>
              <a:off x="2404175" y="3031950"/>
              <a:ext cx="36125" cy="20925"/>
            </a:xfrm>
            <a:custGeom>
              <a:avLst/>
              <a:gdLst/>
              <a:ahLst/>
              <a:cxnLst/>
              <a:rect l="l" t="t" r="r" b="b"/>
              <a:pathLst>
                <a:path w="1445" h="837" extrusionOk="0">
                  <a:moveTo>
                    <a:pt x="545" y="0"/>
                  </a:moveTo>
                  <a:lnTo>
                    <a:pt x="503" y="42"/>
                  </a:lnTo>
                  <a:lnTo>
                    <a:pt x="398" y="105"/>
                  </a:lnTo>
                  <a:lnTo>
                    <a:pt x="398" y="167"/>
                  </a:lnTo>
                  <a:lnTo>
                    <a:pt x="294" y="188"/>
                  </a:lnTo>
                  <a:lnTo>
                    <a:pt x="168" y="251"/>
                  </a:lnTo>
                  <a:lnTo>
                    <a:pt x="64" y="356"/>
                  </a:lnTo>
                  <a:lnTo>
                    <a:pt x="64" y="398"/>
                  </a:lnTo>
                  <a:lnTo>
                    <a:pt x="1" y="481"/>
                  </a:lnTo>
                  <a:lnTo>
                    <a:pt x="168" y="481"/>
                  </a:lnTo>
                  <a:lnTo>
                    <a:pt x="273" y="586"/>
                  </a:lnTo>
                  <a:lnTo>
                    <a:pt x="398" y="607"/>
                  </a:lnTo>
                  <a:lnTo>
                    <a:pt x="440" y="607"/>
                  </a:lnTo>
                  <a:lnTo>
                    <a:pt x="649" y="691"/>
                  </a:lnTo>
                  <a:lnTo>
                    <a:pt x="838" y="795"/>
                  </a:lnTo>
                  <a:lnTo>
                    <a:pt x="859" y="732"/>
                  </a:lnTo>
                  <a:lnTo>
                    <a:pt x="796" y="691"/>
                  </a:lnTo>
                  <a:lnTo>
                    <a:pt x="817" y="670"/>
                  </a:lnTo>
                  <a:lnTo>
                    <a:pt x="921" y="670"/>
                  </a:lnTo>
                  <a:lnTo>
                    <a:pt x="1005" y="795"/>
                  </a:lnTo>
                  <a:lnTo>
                    <a:pt x="1068" y="837"/>
                  </a:lnTo>
                  <a:lnTo>
                    <a:pt x="1340" y="837"/>
                  </a:lnTo>
                  <a:lnTo>
                    <a:pt x="1424" y="732"/>
                  </a:lnTo>
                  <a:lnTo>
                    <a:pt x="1382" y="691"/>
                  </a:lnTo>
                  <a:lnTo>
                    <a:pt x="1424" y="670"/>
                  </a:lnTo>
                  <a:lnTo>
                    <a:pt x="1382" y="607"/>
                  </a:lnTo>
                  <a:lnTo>
                    <a:pt x="1424" y="502"/>
                  </a:lnTo>
                  <a:lnTo>
                    <a:pt x="1424" y="481"/>
                  </a:lnTo>
                  <a:lnTo>
                    <a:pt x="1445" y="377"/>
                  </a:lnTo>
                  <a:lnTo>
                    <a:pt x="1445" y="272"/>
                  </a:lnTo>
                  <a:lnTo>
                    <a:pt x="1361" y="251"/>
                  </a:lnTo>
                  <a:lnTo>
                    <a:pt x="1319" y="209"/>
                  </a:lnTo>
                  <a:lnTo>
                    <a:pt x="1214" y="251"/>
                  </a:lnTo>
                  <a:lnTo>
                    <a:pt x="1173" y="293"/>
                  </a:lnTo>
                  <a:lnTo>
                    <a:pt x="1152" y="356"/>
                  </a:lnTo>
                  <a:lnTo>
                    <a:pt x="1110" y="293"/>
                  </a:lnTo>
                  <a:lnTo>
                    <a:pt x="1068" y="251"/>
                  </a:lnTo>
                  <a:lnTo>
                    <a:pt x="1005" y="146"/>
                  </a:lnTo>
                  <a:lnTo>
                    <a:pt x="901" y="105"/>
                  </a:lnTo>
                  <a:lnTo>
                    <a:pt x="754" y="146"/>
                  </a:lnTo>
                  <a:lnTo>
                    <a:pt x="712" y="84"/>
                  </a:lnTo>
                  <a:lnTo>
                    <a:pt x="649" y="63"/>
                  </a:lnTo>
                  <a:lnTo>
                    <a:pt x="628" y="42"/>
                  </a:lnTo>
                  <a:lnTo>
                    <a:pt x="5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4" name="Google Shape;528;p35">
              <a:extLst>
                <a:ext uri="{FF2B5EF4-FFF2-40B4-BE49-F238E27FC236}">
                  <a16:creationId xmlns:a16="http://schemas.microsoft.com/office/drawing/2014/main" id="{3FBDB46F-F012-4C85-8D50-8CB66D914F93}"/>
                </a:ext>
              </a:extLst>
            </p:cNvPr>
            <p:cNvSpPr/>
            <p:nvPr/>
          </p:nvSpPr>
          <p:spPr>
            <a:xfrm>
              <a:off x="2420400" y="2972825"/>
              <a:ext cx="16750" cy="36650"/>
            </a:xfrm>
            <a:custGeom>
              <a:avLst/>
              <a:gdLst/>
              <a:ahLst/>
              <a:cxnLst/>
              <a:rect l="l" t="t" r="r" b="b"/>
              <a:pathLst>
                <a:path w="670" h="1466" extrusionOk="0">
                  <a:moveTo>
                    <a:pt x="398" y="1"/>
                  </a:moveTo>
                  <a:lnTo>
                    <a:pt x="377" y="43"/>
                  </a:lnTo>
                  <a:lnTo>
                    <a:pt x="356" y="147"/>
                  </a:lnTo>
                  <a:lnTo>
                    <a:pt x="272" y="231"/>
                  </a:lnTo>
                  <a:lnTo>
                    <a:pt x="272" y="252"/>
                  </a:lnTo>
                  <a:lnTo>
                    <a:pt x="210" y="273"/>
                  </a:lnTo>
                  <a:lnTo>
                    <a:pt x="189" y="315"/>
                  </a:lnTo>
                  <a:lnTo>
                    <a:pt x="168" y="273"/>
                  </a:lnTo>
                  <a:lnTo>
                    <a:pt x="168" y="231"/>
                  </a:lnTo>
                  <a:lnTo>
                    <a:pt x="84" y="231"/>
                  </a:lnTo>
                  <a:lnTo>
                    <a:pt x="42" y="273"/>
                  </a:lnTo>
                  <a:lnTo>
                    <a:pt x="0" y="356"/>
                  </a:lnTo>
                  <a:lnTo>
                    <a:pt x="0" y="1423"/>
                  </a:lnTo>
                  <a:lnTo>
                    <a:pt x="84" y="1423"/>
                  </a:lnTo>
                  <a:lnTo>
                    <a:pt x="105" y="1465"/>
                  </a:lnTo>
                  <a:lnTo>
                    <a:pt x="168" y="1465"/>
                  </a:lnTo>
                  <a:lnTo>
                    <a:pt x="210" y="1361"/>
                  </a:lnTo>
                  <a:lnTo>
                    <a:pt x="314" y="1256"/>
                  </a:lnTo>
                  <a:lnTo>
                    <a:pt x="398" y="1298"/>
                  </a:lnTo>
                  <a:lnTo>
                    <a:pt x="565" y="1068"/>
                  </a:lnTo>
                  <a:lnTo>
                    <a:pt x="607" y="900"/>
                  </a:lnTo>
                  <a:lnTo>
                    <a:pt x="607" y="733"/>
                  </a:lnTo>
                  <a:lnTo>
                    <a:pt x="565" y="670"/>
                  </a:lnTo>
                  <a:lnTo>
                    <a:pt x="586" y="482"/>
                  </a:lnTo>
                  <a:lnTo>
                    <a:pt x="628" y="377"/>
                  </a:lnTo>
                  <a:lnTo>
                    <a:pt x="670" y="105"/>
                  </a:lnTo>
                  <a:lnTo>
                    <a:pt x="670" y="43"/>
                  </a:lnTo>
                  <a:lnTo>
                    <a:pt x="670" y="1"/>
                  </a:lnTo>
                  <a:lnTo>
                    <a:pt x="586" y="1"/>
                  </a:lnTo>
                  <a:lnTo>
                    <a:pt x="524" y="43"/>
                  </a:lnTo>
                  <a:lnTo>
                    <a:pt x="5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5" name="Google Shape;529;p35">
              <a:extLst>
                <a:ext uri="{FF2B5EF4-FFF2-40B4-BE49-F238E27FC236}">
                  <a16:creationId xmlns:a16="http://schemas.microsoft.com/office/drawing/2014/main" id="{C3E233DB-E8D2-4AD2-9B26-9A46316BF293}"/>
                </a:ext>
              </a:extLst>
            </p:cNvPr>
            <p:cNvSpPr/>
            <p:nvPr/>
          </p:nvSpPr>
          <p:spPr>
            <a:xfrm>
              <a:off x="2374900" y="2981200"/>
              <a:ext cx="59650" cy="62800"/>
            </a:xfrm>
            <a:custGeom>
              <a:avLst/>
              <a:gdLst/>
              <a:ahLst/>
              <a:cxnLst/>
              <a:rect l="l" t="t" r="r" b="b"/>
              <a:pathLst>
                <a:path w="2386" h="2512" extrusionOk="0">
                  <a:moveTo>
                    <a:pt x="837" y="0"/>
                  </a:moveTo>
                  <a:lnTo>
                    <a:pt x="816" y="314"/>
                  </a:lnTo>
                  <a:lnTo>
                    <a:pt x="565" y="335"/>
                  </a:lnTo>
                  <a:lnTo>
                    <a:pt x="649" y="419"/>
                  </a:lnTo>
                  <a:lnTo>
                    <a:pt x="670" y="461"/>
                  </a:lnTo>
                  <a:lnTo>
                    <a:pt x="774" y="565"/>
                  </a:lnTo>
                  <a:lnTo>
                    <a:pt x="858" y="649"/>
                  </a:lnTo>
                  <a:lnTo>
                    <a:pt x="942" y="649"/>
                  </a:lnTo>
                  <a:lnTo>
                    <a:pt x="963" y="712"/>
                  </a:lnTo>
                  <a:lnTo>
                    <a:pt x="983" y="816"/>
                  </a:lnTo>
                  <a:lnTo>
                    <a:pt x="1025" y="837"/>
                  </a:lnTo>
                  <a:lnTo>
                    <a:pt x="1130" y="858"/>
                  </a:lnTo>
                  <a:lnTo>
                    <a:pt x="1193" y="879"/>
                  </a:lnTo>
                  <a:lnTo>
                    <a:pt x="1193" y="963"/>
                  </a:lnTo>
                  <a:lnTo>
                    <a:pt x="1130" y="1026"/>
                  </a:lnTo>
                  <a:lnTo>
                    <a:pt x="398" y="1026"/>
                  </a:lnTo>
                  <a:lnTo>
                    <a:pt x="42" y="1570"/>
                  </a:lnTo>
                  <a:lnTo>
                    <a:pt x="42" y="1674"/>
                  </a:lnTo>
                  <a:lnTo>
                    <a:pt x="84" y="1695"/>
                  </a:lnTo>
                  <a:lnTo>
                    <a:pt x="42" y="1758"/>
                  </a:lnTo>
                  <a:lnTo>
                    <a:pt x="84" y="1800"/>
                  </a:lnTo>
                  <a:lnTo>
                    <a:pt x="105" y="1821"/>
                  </a:lnTo>
                  <a:lnTo>
                    <a:pt x="105" y="1863"/>
                  </a:lnTo>
                  <a:lnTo>
                    <a:pt x="42" y="1904"/>
                  </a:lnTo>
                  <a:lnTo>
                    <a:pt x="21" y="1967"/>
                  </a:lnTo>
                  <a:lnTo>
                    <a:pt x="0" y="1988"/>
                  </a:lnTo>
                  <a:lnTo>
                    <a:pt x="105" y="2093"/>
                  </a:lnTo>
                  <a:lnTo>
                    <a:pt x="147" y="2218"/>
                  </a:lnTo>
                  <a:lnTo>
                    <a:pt x="251" y="2218"/>
                  </a:lnTo>
                  <a:lnTo>
                    <a:pt x="335" y="2323"/>
                  </a:lnTo>
                  <a:lnTo>
                    <a:pt x="628" y="2428"/>
                  </a:lnTo>
                  <a:lnTo>
                    <a:pt x="942" y="2428"/>
                  </a:lnTo>
                  <a:lnTo>
                    <a:pt x="1172" y="2511"/>
                  </a:lnTo>
                  <a:lnTo>
                    <a:pt x="1235" y="2428"/>
                  </a:lnTo>
                  <a:lnTo>
                    <a:pt x="1235" y="2386"/>
                  </a:lnTo>
                  <a:lnTo>
                    <a:pt x="1339" y="2281"/>
                  </a:lnTo>
                  <a:lnTo>
                    <a:pt x="1465" y="2218"/>
                  </a:lnTo>
                  <a:lnTo>
                    <a:pt x="1569" y="2197"/>
                  </a:lnTo>
                  <a:lnTo>
                    <a:pt x="1569" y="2135"/>
                  </a:lnTo>
                  <a:lnTo>
                    <a:pt x="1716" y="2009"/>
                  </a:lnTo>
                  <a:lnTo>
                    <a:pt x="1799" y="1863"/>
                  </a:lnTo>
                  <a:lnTo>
                    <a:pt x="1779" y="1779"/>
                  </a:lnTo>
                  <a:lnTo>
                    <a:pt x="1862" y="1674"/>
                  </a:lnTo>
                  <a:lnTo>
                    <a:pt x="2009" y="1507"/>
                  </a:lnTo>
                  <a:lnTo>
                    <a:pt x="2092" y="1507"/>
                  </a:lnTo>
                  <a:lnTo>
                    <a:pt x="2239" y="1444"/>
                  </a:lnTo>
                  <a:lnTo>
                    <a:pt x="2302" y="1340"/>
                  </a:lnTo>
                  <a:lnTo>
                    <a:pt x="2385" y="1277"/>
                  </a:lnTo>
                  <a:lnTo>
                    <a:pt x="2385" y="1235"/>
                  </a:lnTo>
                  <a:lnTo>
                    <a:pt x="2344" y="1172"/>
                  </a:lnTo>
                  <a:lnTo>
                    <a:pt x="2239" y="1172"/>
                  </a:lnTo>
                  <a:lnTo>
                    <a:pt x="2218" y="1256"/>
                  </a:lnTo>
                  <a:lnTo>
                    <a:pt x="2113" y="1172"/>
                  </a:lnTo>
                  <a:lnTo>
                    <a:pt x="2030" y="1172"/>
                  </a:lnTo>
                  <a:lnTo>
                    <a:pt x="1988" y="1130"/>
                  </a:lnTo>
                  <a:lnTo>
                    <a:pt x="1925" y="1130"/>
                  </a:lnTo>
                  <a:lnTo>
                    <a:pt x="1904" y="1088"/>
                  </a:lnTo>
                  <a:lnTo>
                    <a:pt x="1820" y="1088"/>
                  </a:lnTo>
                  <a:lnTo>
                    <a:pt x="1820" y="21"/>
                  </a:lnTo>
                  <a:lnTo>
                    <a:pt x="8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6" name="Google Shape;530;p35">
              <a:extLst>
                <a:ext uri="{FF2B5EF4-FFF2-40B4-BE49-F238E27FC236}">
                  <a16:creationId xmlns:a16="http://schemas.microsoft.com/office/drawing/2014/main" id="{B4B6CF77-7E80-4600-9D54-BFBC8B9A1B09}"/>
                </a:ext>
              </a:extLst>
            </p:cNvPr>
            <p:cNvSpPr/>
            <p:nvPr/>
          </p:nvSpPr>
          <p:spPr>
            <a:xfrm>
              <a:off x="2050050" y="2725400"/>
              <a:ext cx="412225" cy="305525"/>
            </a:xfrm>
            <a:custGeom>
              <a:avLst/>
              <a:gdLst/>
              <a:ahLst/>
              <a:cxnLst/>
              <a:rect l="l" t="t" r="r" b="b"/>
              <a:pathLst>
                <a:path w="16489" h="12221" extrusionOk="0">
                  <a:moveTo>
                    <a:pt x="1381" y="1"/>
                  </a:moveTo>
                  <a:lnTo>
                    <a:pt x="1" y="22"/>
                  </a:lnTo>
                  <a:lnTo>
                    <a:pt x="21" y="168"/>
                  </a:lnTo>
                  <a:lnTo>
                    <a:pt x="105" y="482"/>
                  </a:lnTo>
                  <a:lnTo>
                    <a:pt x="168" y="587"/>
                  </a:lnTo>
                  <a:lnTo>
                    <a:pt x="231" y="691"/>
                  </a:lnTo>
                  <a:lnTo>
                    <a:pt x="168" y="712"/>
                  </a:lnTo>
                  <a:lnTo>
                    <a:pt x="168" y="796"/>
                  </a:lnTo>
                  <a:lnTo>
                    <a:pt x="189" y="901"/>
                  </a:lnTo>
                  <a:lnTo>
                    <a:pt x="356" y="1110"/>
                  </a:lnTo>
                  <a:lnTo>
                    <a:pt x="356" y="1152"/>
                  </a:lnTo>
                  <a:lnTo>
                    <a:pt x="314" y="1173"/>
                  </a:lnTo>
                  <a:lnTo>
                    <a:pt x="335" y="1256"/>
                  </a:lnTo>
                  <a:lnTo>
                    <a:pt x="461" y="1361"/>
                  </a:lnTo>
                  <a:lnTo>
                    <a:pt x="482" y="1486"/>
                  </a:lnTo>
                  <a:lnTo>
                    <a:pt x="440" y="1549"/>
                  </a:lnTo>
                  <a:lnTo>
                    <a:pt x="440" y="1654"/>
                  </a:lnTo>
                  <a:lnTo>
                    <a:pt x="524" y="1696"/>
                  </a:lnTo>
                  <a:lnTo>
                    <a:pt x="545" y="1779"/>
                  </a:lnTo>
                  <a:lnTo>
                    <a:pt x="545" y="1968"/>
                  </a:lnTo>
                  <a:lnTo>
                    <a:pt x="586" y="2114"/>
                  </a:lnTo>
                  <a:lnTo>
                    <a:pt x="691" y="2219"/>
                  </a:lnTo>
                  <a:lnTo>
                    <a:pt x="754" y="2219"/>
                  </a:lnTo>
                  <a:lnTo>
                    <a:pt x="942" y="2386"/>
                  </a:lnTo>
                  <a:lnTo>
                    <a:pt x="1005" y="2512"/>
                  </a:lnTo>
                  <a:lnTo>
                    <a:pt x="1047" y="2595"/>
                  </a:lnTo>
                  <a:lnTo>
                    <a:pt x="1172" y="2721"/>
                  </a:lnTo>
                  <a:lnTo>
                    <a:pt x="1214" y="2909"/>
                  </a:lnTo>
                  <a:lnTo>
                    <a:pt x="1277" y="2930"/>
                  </a:lnTo>
                  <a:lnTo>
                    <a:pt x="1361" y="3056"/>
                  </a:lnTo>
                  <a:lnTo>
                    <a:pt x="1298" y="3139"/>
                  </a:lnTo>
                  <a:lnTo>
                    <a:pt x="1277" y="3202"/>
                  </a:lnTo>
                  <a:lnTo>
                    <a:pt x="1319" y="3265"/>
                  </a:lnTo>
                  <a:lnTo>
                    <a:pt x="1298" y="3349"/>
                  </a:lnTo>
                  <a:lnTo>
                    <a:pt x="1214" y="3328"/>
                  </a:lnTo>
                  <a:lnTo>
                    <a:pt x="1172" y="3411"/>
                  </a:lnTo>
                  <a:lnTo>
                    <a:pt x="1193" y="3432"/>
                  </a:lnTo>
                  <a:lnTo>
                    <a:pt x="1277" y="3432"/>
                  </a:lnTo>
                  <a:lnTo>
                    <a:pt x="1277" y="3516"/>
                  </a:lnTo>
                  <a:lnTo>
                    <a:pt x="1214" y="3558"/>
                  </a:lnTo>
                  <a:lnTo>
                    <a:pt x="1151" y="3516"/>
                  </a:lnTo>
                  <a:lnTo>
                    <a:pt x="1005" y="3516"/>
                  </a:lnTo>
                  <a:lnTo>
                    <a:pt x="900" y="3453"/>
                  </a:lnTo>
                  <a:lnTo>
                    <a:pt x="775" y="3474"/>
                  </a:lnTo>
                  <a:lnTo>
                    <a:pt x="712" y="3516"/>
                  </a:lnTo>
                  <a:lnTo>
                    <a:pt x="858" y="3662"/>
                  </a:lnTo>
                  <a:lnTo>
                    <a:pt x="963" y="3725"/>
                  </a:lnTo>
                  <a:lnTo>
                    <a:pt x="963" y="3830"/>
                  </a:lnTo>
                  <a:lnTo>
                    <a:pt x="1005" y="3934"/>
                  </a:lnTo>
                  <a:lnTo>
                    <a:pt x="1109" y="3955"/>
                  </a:lnTo>
                  <a:lnTo>
                    <a:pt x="1235" y="4039"/>
                  </a:lnTo>
                  <a:lnTo>
                    <a:pt x="1235" y="4081"/>
                  </a:lnTo>
                  <a:lnTo>
                    <a:pt x="1319" y="4081"/>
                  </a:lnTo>
                  <a:lnTo>
                    <a:pt x="1402" y="4102"/>
                  </a:lnTo>
                  <a:lnTo>
                    <a:pt x="1381" y="4144"/>
                  </a:lnTo>
                  <a:lnTo>
                    <a:pt x="1423" y="4206"/>
                  </a:lnTo>
                  <a:lnTo>
                    <a:pt x="1507" y="4186"/>
                  </a:lnTo>
                  <a:lnTo>
                    <a:pt x="1591" y="4186"/>
                  </a:lnTo>
                  <a:lnTo>
                    <a:pt x="1674" y="4081"/>
                  </a:lnTo>
                  <a:lnTo>
                    <a:pt x="1716" y="4081"/>
                  </a:lnTo>
                  <a:lnTo>
                    <a:pt x="1695" y="4186"/>
                  </a:lnTo>
                  <a:lnTo>
                    <a:pt x="1716" y="4374"/>
                  </a:lnTo>
                  <a:lnTo>
                    <a:pt x="1905" y="4562"/>
                  </a:lnTo>
                  <a:lnTo>
                    <a:pt x="2009" y="4583"/>
                  </a:lnTo>
                  <a:lnTo>
                    <a:pt x="2051" y="4583"/>
                  </a:lnTo>
                  <a:lnTo>
                    <a:pt x="2114" y="4667"/>
                  </a:lnTo>
                  <a:lnTo>
                    <a:pt x="2197" y="4897"/>
                  </a:lnTo>
                  <a:lnTo>
                    <a:pt x="2197" y="5127"/>
                  </a:lnTo>
                  <a:lnTo>
                    <a:pt x="2156" y="5315"/>
                  </a:lnTo>
                  <a:lnTo>
                    <a:pt x="2051" y="5462"/>
                  </a:lnTo>
                  <a:lnTo>
                    <a:pt x="2093" y="5546"/>
                  </a:lnTo>
                  <a:lnTo>
                    <a:pt x="2197" y="5650"/>
                  </a:lnTo>
                  <a:lnTo>
                    <a:pt x="2239" y="5629"/>
                  </a:lnTo>
                  <a:lnTo>
                    <a:pt x="2260" y="5713"/>
                  </a:lnTo>
                  <a:lnTo>
                    <a:pt x="2407" y="5734"/>
                  </a:lnTo>
                  <a:lnTo>
                    <a:pt x="2449" y="5859"/>
                  </a:lnTo>
                  <a:lnTo>
                    <a:pt x="2679" y="6131"/>
                  </a:lnTo>
                  <a:lnTo>
                    <a:pt x="2762" y="6152"/>
                  </a:lnTo>
                  <a:lnTo>
                    <a:pt x="2804" y="6236"/>
                  </a:lnTo>
                  <a:lnTo>
                    <a:pt x="2888" y="6341"/>
                  </a:lnTo>
                  <a:lnTo>
                    <a:pt x="3034" y="6362"/>
                  </a:lnTo>
                  <a:lnTo>
                    <a:pt x="3076" y="6445"/>
                  </a:lnTo>
                  <a:lnTo>
                    <a:pt x="3076" y="6571"/>
                  </a:lnTo>
                  <a:lnTo>
                    <a:pt x="3160" y="6655"/>
                  </a:lnTo>
                  <a:lnTo>
                    <a:pt x="3160" y="6717"/>
                  </a:lnTo>
                  <a:lnTo>
                    <a:pt x="3202" y="6822"/>
                  </a:lnTo>
                  <a:lnTo>
                    <a:pt x="3286" y="6864"/>
                  </a:lnTo>
                  <a:lnTo>
                    <a:pt x="3474" y="6780"/>
                  </a:lnTo>
                  <a:lnTo>
                    <a:pt x="3578" y="6613"/>
                  </a:lnTo>
                  <a:lnTo>
                    <a:pt x="3578" y="6487"/>
                  </a:lnTo>
                  <a:lnTo>
                    <a:pt x="3495" y="6445"/>
                  </a:lnTo>
                  <a:lnTo>
                    <a:pt x="3474" y="6341"/>
                  </a:lnTo>
                  <a:lnTo>
                    <a:pt x="3411" y="6278"/>
                  </a:lnTo>
                  <a:lnTo>
                    <a:pt x="3390" y="6173"/>
                  </a:lnTo>
                  <a:lnTo>
                    <a:pt x="3286" y="6131"/>
                  </a:lnTo>
                  <a:lnTo>
                    <a:pt x="3265" y="6048"/>
                  </a:lnTo>
                  <a:lnTo>
                    <a:pt x="3202" y="5964"/>
                  </a:lnTo>
                  <a:lnTo>
                    <a:pt x="3139" y="5943"/>
                  </a:lnTo>
                  <a:lnTo>
                    <a:pt x="3097" y="5964"/>
                  </a:lnTo>
                  <a:lnTo>
                    <a:pt x="3097" y="6048"/>
                  </a:lnTo>
                  <a:lnTo>
                    <a:pt x="3055" y="6069"/>
                  </a:lnTo>
                  <a:lnTo>
                    <a:pt x="3055" y="5985"/>
                  </a:lnTo>
                  <a:lnTo>
                    <a:pt x="2972" y="5943"/>
                  </a:lnTo>
                  <a:lnTo>
                    <a:pt x="2867" y="5818"/>
                  </a:lnTo>
                  <a:lnTo>
                    <a:pt x="2846" y="5734"/>
                  </a:lnTo>
                  <a:lnTo>
                    <a:pt x="2888" y="5629"/>
                  </a:lnTo>
                  <a:lnTo>
                    <a:pt x="2888" y="5504"/>
                  </a:lnTo>
                  <a:lnTo>
                    <a:pt x="2804" y="5399"/>
                  </a:lnTo>
                  <a:lnTo>
                    <a:pt x="2846" y="5294"/>
                  </a:lnTo>
                  <a:lnTo>
                    <a:pt x="2846" y="5232"/>
                  </a:lnTo>
                  <a:lnTo>
                    <a:pt x="2783" y="5148"/>
                  </a:lnTo>
                  <a:lnTo>
                    <a:pt x="2783" y="5085"/>
                  </a:lnTo>
                  <a:lnTo>
                    <a:pt x="2721" y="5002"/>
                  </a:lnTo>
                  <a:lnTo>
                    <a:pt x="2721" y="4897"/>
                  </a:lnTo>
                  <a:lnTo>
                    <a:pt x="2679" y="4834"/>
                  </a:lnTo>
                  <a:lnTo>
                    <a:pt x="2679" y="4688"/>
                  </a:lnTo>
                  <a:lnTo>
                    <a:pt x="2721" y="4604"/>
                  </a:lnTo>
                  <a:lnTo>
                    <a:pt x="2658" y="4395"/>
                  </a:lnTo>
                  <a:lnTo>
                    <a:pt x="2616" y="4290"/>
                  </a:lnTo>
                  <a:lnTo>
                    <a:pt x="2553" y="4206"/>
                  </a:lnTo>
                  <a:lnTo>
                    <a:pt x="2532" y="4186"/>
                  </a:lnTo>
                  <a:lnTo>
                    <a:pt x="2532" y="4248"/>
                  </a:lnTo>
                  <a:lnTo>
                    <a:pt x="2532" y="4290"/>
                  </a:lnTo>
                  <a:lnTo>
                    <a:pt x="2469" y="4353"/>
                  </a:lnTo>
                  <a:lnTo>
                    <a:pt x="2365" y="4186"/>
                  </a:lnTo>
                  <a:lnTo>
                    <a:pt x="2365" y="4102"/>
                  </a:lnTo>
                  <a:lnTo>
                    <a:pt x="2407" y="4039"/>
                  </a:lnTo>
                  <a:lnTo>
                    <a:pt x="2365" y="3976"/>
                  </a:lnTo>
                  <a:lnTo>
                    <a:pt x="2323" y="3955"/>
                  </a:lnTo>
                  <a:lnTo>
                    <a:pt x="2281" y="3746"/>
                  </a:lnTo>
                  <a:lnTo>
                    <a:pt x="2197" y="3579"/>
                  </a:lnTo>
                  <a:lnTo>
                    <a:pt x="2135" y="3558"/>
                  </a:lnTo>
                  <a:lnTo>
                    <a:pt x="2030" y="3453"/>
                  </a:lnTo>
                  <a:lnTo>
                    <a:pt x="2030" y="3328"/>
                  </a:lnTo>
                  <a:lnTo>
                    <a:pt x="2051" y="3202"/>
                  </a:lnTo>
                  <a:lnTo>
                    <a:pt x="1946" y="3056"/>
                  </a:lnTo>
                  <a:lnTo>
                    <a:pt x="1884" y="3035"/>
                  </a:lnTo>
                  <a:lnTo>
                    <a:pt x="1821" y="2993"/>
                  </a:lnTo>
                  <a:lnTo>
                    <a:pt x="1821" y="2846"/>
                  </a:lnTo>
                  <a:lnTo>
                    <a:pt x="1737" y="2784"/>
                  </a:lnTo>
                  <a:lnTo>
                    <a:pt x="1633" y="2742"/>
                  </a:lnTo>
                  <a:lnTo>
                    <a:pt x="1612" y="2637"/>
                  </a:lnTo>
                  <a:lnTo>
                    <a:pt x="1633" y="2574"/>
                  </a:lnTo>
                  <a:lnTo>
                    <a:pt x="1612" y="2407"/>
                  </a:lnTo>
                  <a:lnTo>
                    <a:pt x="1465" y="2302"/>
                  </a:lnTo>
                  <a:lnTo>
                    <a:pt x="1402" y="2219"/>
                  </a:lnTo>
                  <a:lnTo>
                    <a:pt x="1319" y="2198"/>
                  </a:lnTo>
                  <a:lnTo>
                    <a:pt x="1319" y="2093"/>
                  </a:lnTo>
                  <a:lnTo>
                    <a:pt x="1235" y="1947"/>
                  </a:lnTo>
                  <a:lnTo>
                    <a:pt x="1193" y="1863"/>
                  </a:lnTo>
                  <a:lnTo>
                    <a:pt x="1235" y="1779"/>
                  </a:lnTo>
                  <a:lnTo>
                    <a:pt x="1214" y="1361"/>
                  </a:lnTo>
                  <a:lnTo>
                    <a:pt x="1193" y="1131"/>
                  </a:lnTo>
                  <a:lnTo>
                    <a:pt x="1235" y="1005"/>
                  </a:lnTo>
                  <a:lnTo>
                    <a:pt x="1298" y="796"/>
                  </a:lnTo>
                  <a:lnTo>
                    <a:pt x="1277" y="691"/>
                  </a:lnTo>
                  <a:lnTo>
                    <a:pt x="1235" y="545"/>
                  </a:lnTo>
                  <a:lnTo>
                    <a:pt x="1319" y="691"/>
                  </a:lnTo>
                  <a:lnTo>
                    <a:pt x="1486" y="754"/>
                  </a:lnTo>
                  <a:lnTo>
                    <a:pt x="1570" y="921"/>
                  </a:lnTo>
                  <a:lnTo>
                    <a:pt x="1633" y="963"/>
                  </a:lnTo>
                  <a:lnTo>
                    <a:pt x="1737" y="963"/>
                  </a:lnTo>
                  <a:lnTo>
                    <a:pt x="1800" y="921"/>
                  </a:lnTo>
                  <a:lnTo>
                    <a:pt x="1884" y="1026"/>
                  </a:lnTo>
                  <a:lnTo>
                    <a:pt x="1925" y="1068"/>
                  </a:lnTo>
                  <a:lnTo>
                    <a:pt x="2030" y="1068"/>
                  </a:lnTo>
                  <a:lnTo>
                    <a:pt x="2156" y="1152"/>
                  </a:lnTo>
                  <a:lnTo>
                    <a:pt x="2156" y="1214"/>
                  </a:lnTo>
                  <a:lnTo>
                    <a:pt x="2093" y="1319"/>
                  </a:lnTo>
                  <a:lnTo>
                    <a:pt x="2093" y="1382"/>
                  </a:lnTo>
                  <a:lnTo>
                    <a:pt x="2135" y="1549"/>
                  </a:lnTo>
                  <a:lnTo>
                    <a:pt x="2156" y="1737"/>
                  </a:lnTo>
                  <a:lnTo>
                    <a:pt x="2218" y="1842"/>
                  </a:lnTo>
                  <a:lnTo>
                    <a:pt x="2239" y="1968"/>
                  </a:lnTo>
                  <a:lnTo>
                    <a:pt x="2218" y="2051"/>
                  </a:lnTo>
                  <a:lnTo>
                    <a:pt x="2239" y="2156"/>
                  </a:lnTo>
                  <a:lnTo>
                    <a:pt x="2407" y="2323"/>
                  </a:lnTo>
                  <a:lnTo>
                    <a:pt x="2365" y="2386"/>
                  </a:lnTo>
                  <a:lnTo>
                    <a:pt x="2344" y="2470"/>
                  </a:lnTo>
                  <a:lnTo>
                    <a:pt x="2407" y="2533"/>
                  </a:lnTo>
                  <a:lnTo>
                    <a:pt x="2428" y="2533"/>
                  </a:lnTo>
                  <a:lnTo>
                    <a:pt x="2469" y="2595"/>
                  </a:lnTo>
                  <a:lnTo>
                    <a:pt x="2532" y="2784"/>
                  </a:lnTo>
                  <a:lnTo>
                    <a:pt x="2616" y="2805"/>
                  </a:lnTo>
                  <a:lnTo>
                    <a:pt x="2658" y="2909"/>
                  </a:lnTo>
                  <a:lnTo>
                    <a:pt x="2658" y="3035"/>
                  </a:lnTo>
                  <a:lnTo>
                    <a:pt x="2721" y="3097"/>
                  </a:lnTo>
                  <a:lnTo>
                    <a:pt x="2783" y="3118"/>
                  </a:lnTo>
                  <a:lnTo>
                    <a:pt x="2846" y="3244"/>
                  </a:lnTo>
                  <a:lnTo>
                    <a:pt x="2867" y="3349"/>
                  </a:lnTo>
                  <a:lnTo>
                    <a:pt x="2951" y="3411"/>
                  </a:lnTo>
                  <a:lnTo>
                    <a:pt x="2972" y="3453"/>
                  </a:lnTo>
                  <a:lnTo>
                    <a:pt x="3055" y="3453"/>
                  </a:lnTo>
                  <a:lnTo>
                    <a:pt x="3097" y="3516"/>
                  </a:lnTo>
                  <a:lnTo>
                    <a:pt x="3181" y="3453"/>
                  </a:lnTo>
                  <a:lnTo>
                    <a:pt x="3244" y="3516"/>
                  </a:lnTo>
                  <a:lnTo>
                    <a:pt x="3244" y="3642"/>
                  </a:lnTo>
                  <a:lnTo>
                    <a:pt x="3181" y="3725"/>
                  </a:lnTo>
                  <a:lnTo>
                    <a:pt x="3202" y="3872"/>
                  </a:lnTo>
                  <a:lnTo>
                    <a:pt x="3390" y="4060"/>
                  </a:lnTo>
                  <a:lnTo>
                    <a:pt x="3474" y="4039"/>
                  </a:lnTo>
                  <a:lnTo>
                    <a:pt x="3558" y="4060"/>
                  </a:lnTo>
                  <a:lnTo>
                    <a:pt x="3516" y="4165"/>
                  </a:lnTo>
                  <a:lnTo>
                    <a:pt x="3578" y="4269"/>
                  </a:lnTo>
                  <a:lnTo>
                    <a:pt x="3683" y="4290"/>
                  </a:lnTo>
                  <a:lnTo>
                    <a:pt x="3767" y="4290"/>
                  </a:lnTo>
                  <a:lnTo>
                    <a:pt x="3850" y="4395"/>
                  </a:lnTo>
                  <a:lnTo>
                    <a:pt x="3892" y="4499"/>
                  </a:lnTo>
                  <a:lnTo>
                    <a:pt x="3976" y="4520"/>
                  </a:lnTo>
                  <a:lnTo>
                    <a:pt x="3997" y="4499"/>
                  </a:lnTo>
                  <a:lnTo>
                    <a:pt x="4018" y="4520"/>
                  </a:lnTo>
                  <a:lnTo>
                    <a:pt x="4039" y="4604"/>
                  </a:lnTo>
                  <a:lnTo>
                    <a:pt x="3997" y="4667"/>
                  </a:lnTo>
                  <a:lnTo>
                    <a:pt x="3934" y="4604"/>
                  </a:lnTo>
                  <a:lnTo>
                    <a:pt x="3850" y="4625"/>
                  </a:lnTo>
                  <a:lnTo>
                    <a:pt x="3767" y="4730"/>
                  </a:lnTo>
                  <a:lnTo>
                    <a:pt x="3704" y="4897"/>
                  </a:lnTo>
                  <a:lnTo>
                    <a:pt x="3725" y="5002"/>
                  </a:lnTo>
                  <a:lnTo>
                    <a:pt x="3809" y="5085"/>
                  </a:lnTo>
                  <a:lnTo>
                    <a:pt x="3913" y="5085"/>
                  </a:lnTo>
                  <a:lnTo>
                    <a:pt x="3997" y="5148"/>
                  </a:lnTo>
                  <a:lnTo>
                    <a:pt x="4206" y="5315"/>
                  </a:lnTo>
                  <a:lnTo>
                    <a:pt x="4353" y="5357"/>
                  </a:lnTo>
                  <a:lnTo>
                    <a:pt x="4415" y="5357"/>
                  </a:lnTo>
                  <a:lnTo>
                    <a:pt x="4436" y="5420"/>
                  </a:lnTo>
                  <a:lnTo>
                    <a:pt x="4499" y="5525"/>
                  </a:lnTo>
                  <a:lnTo>
                    <a:pt x="4541" y="5608"/>
                  </a:lnTo>
                  <a:lnTo>
                    <a:pt x="4499" y="5713"/>
                  </a:lnTo>
                  <a:lnTo>
                    <a:pt x="4415" y="5734"/>
                  </a:lnTo>
                  <a:lnTo>
                    <a:pt x="4436" y="5776"/>
                  </a:lnTo>
                  <a:lnTo>
                    <a:pt x="4520" y="5838"/>
                  </a:lnTo>
                  <a:lnTo>
                    <a:pt x="4708" y="5880"/>
                  </a:lnTo>
                  <a:lnTo>
                    <a:pt x="4708" y="5964"/>
                  </a:lnTo>
                  <a:lnTo>
                    <a:pt x="4750" y="5985"/>
                  </a:lnTo>
                  <a:lnTo>
                    <a:pt x="4897" y="6131"/>
                  </a:lnTo>
                  <a:lnTo>
                    <a:pt x="5085" y="6362"/>
                  </a:lnTo>
                  <a:lnTo>
                    <a:pt x="5231" y="6592"/>
                  </a:lnTo>
                  <a:lnTo>
                    <a:pt x="5399" y="6801"/>
                  </a:lnTo>
                  <a:lnTo>
                    <a:pt x="5399" y="6906"/>
                  </a:lnTo>
                  <a:lnTo>
                    <a:pt x="5608" y="7178"/>
                  </a:lnTo>
                  <a:lnTo>
                    <a:pt x="5650" y="7282"/>
                  </a:lnTo>
                  <a:lnTo>
                    <a:pt x="5587" y="7408"/>
                  </a:lnTo>
                  <a:lnTo>
                    <a:pt x="5650" y="7491"/>
                  </a:lnTo>
                  <a:lnTo>
                    <a:pt x="5692" y="7638"/>
                  </a:lnTo>
                  <a:lnTo>
                    <a:pt x="5817" y="7952"/>
                  </a:lnTo>
                  <a:lnTo>
                    <a:pt x="5817" y="8077"/>
                  </a:lnTo>
                  <a:lnTo>
                    <a:pt x="5775" y="8182"/>
                  </a:lnTo>
                  <a:lnTo>
                    <a:pt x="5650" y="8287"/>
                  </a:lnTo>
                  <a:lnTo>
                    <a:pt x="5608" y="8370"/>
                  </a:lnTo>
                  <a:lnTo>
                    <a:pt x="5671" y="8370"/>
                  </a:lnTo>
                  <a:lnTo>
                    <a:pt x="5754" y="8454"/>
                  </a:lnTo>
                  <a:lnTo>
                    <a:pt x="5692" y="8496"/>
                  </a:lnTo>
                  <a:lnTo>
                    <a:pt x="5566" y="8496"/>
                  </a:lnTo>
                  <a:lnTo>
                    <a:pt x="5482" y="8538"/>
                  </a:lnTo>
                  <a:lnTo>
                    <a:pt x="5482" y="8579"/>
                  </a:lnTo>
                  <a:lnTo>
                    <a:pt x="5566" y="8789"/>
                  </a:lnTo>
                  <a:lnTo>
                    <a:pt x="5650" y="8872"/>
                  </a:lnTo>
                  <a:lnTo>
                    <a:pt x="5650" y="8956"/>
                  </a:lnTo>
                  <a:lnTo>
                    <a:pt x="5754" y="9103"/>
                  </a:lnTo>
                  <a:lnTo>
                    <a:pt x="5796" y="9228"/>
                  </a:lnTo>
                  <a:lnTo>
                    <a:pt x="5859" y="9291"/>
                  </a:lnTo>
                  <a:lnTo>
                    <a:pt x="5922" y="9291"/>
                  </a:lnTo>
                  <a:lnTo>
                    <a:pt x="5943" y="9333"/>
                  </a:lnTo>
                  <a:lnTo>
                    <a:pt x="6131" y="9395"/>
                  </a:lnTo>
                  <a:lnTo>
                    <a:pt x="6278" y="9375"/>
                  </a:lnTo>
                  <a:lnTo>
                    <a:pt x="6340" y="9375"/>
                  </a:lnTo>
                  <a:lnTo>
                    <a:pt x="6299" y="9437"/>
                  </a:lnTo>
                  <a:lnTo>
                    <a:pt x="6299" y="9500"/>
                  </a:lnTo>
                  <a:lnTo>
                    <a:pt x="6424" y="9542"/>
                  </a:lnTo>
                  <a:lnTo>
                    <a:pt x="6591" y="9688"/>
                  </a:lnTo>
                  <a:lnTo>
                    <a:pt x="6696" y="9835"/>
                  </a:lnTo>
                  <a:lnTo>
                    <a:pt x="6759" y="9960"/>
                  </a:lnTo>
                  <a:lnTo>
                    <a:pt x="6863" y="10023"/>
                  </a:lnTo>
                  <a:lnTo>
                    <a:pt x="6926" y="10002"/>
                  </a:lnTo>
                  <a:lnTo>
                    <a:pt x="7031" y="10044"/>
                  </a:lnTo>
                  <a:lnTo>
                    <a:pt x="7115" y="10044"/>
                  </a:lnTo>
                  <a:lnTo>
                    <a:pt x="7345" y="10149"/>
                  </a:lnTo>
                  <a:lnTo>
                    <a:pt x="7428" y="10149"/>
                  </a:lnTo>
                  <a:lnTo>
                    <a:pt x="7449" y="10107"/>
                  </a:lnTo>
                  <a:lnTo>
                    <a:pt x="7512" y="10107"/>
                  </a:lnTo>
                  <a:lnTo>
                    <a:pt x="7575" y="10170"/>
                  </a:lnTo>
                  <a:lnTo>
                    <a:pt x="7847" y="10442"/>
                  </a:lnTo>
                  <a:lnTo>
                    <a:pt x="7910" y="10442"/>
                  </a:lnTo>
                  <a:lnTo>
                    <a:pt x="8098" y="10630"/>
                  </a:lnTo>
                  <a:lnTo>
                    <a:pt x="8328" y="10735"/>
                  </a:lnTo>
                  <a:lnTo>
                    <a:pt x="8621" y="10756"/>
                  </a:lnTo>
                  <a:lnTo>
                    <a:pt x="8747" y="10839"/>
                  </a:lnTo>
                  <a:lnTo>
                    <a:pt x="8830" y="10965"/>
                  </a:lnTo>
                  <a:lnTo>
                    <a:pt x="8998" y="10965"/>
                  </a:lnTo>
                  <a:lnTo>
                    <a:pt x="9144" y="11048"/>
                  </a:lnTo>
                  <a:lnTo>
                    <a:pt x="9228" y="10986"/>
                  </a:lnTo>
                  <a:lnTo>
                    <a:pt x="9249" y="11007"/>
                  </a:lnTo>
                  <a:lnTo>
                    <a:pt x="9332" y="11153"/>
                  </a:lnTo>
                  <a:lnTo>
                    <a:pt x="9479" y="11216"/>
                  </a:lnTo>
                  <a:lnTo>
                    <a:pt x="9625" y="11216"/>
                  </a:lnTo>
                  <a:lnTo>
                    <a:pt x="9730" y="11279"/>
                  </a:lnTo>
                  <a:lnTo>
                    <a:pt x="9960" y="11362"/>
                  </a:lnTo>
                  <a:lnTo>
                    <a:pt x="10148" y="11362"/>
                  </a:lnTo>
                  <a:lnTo>
                    <a:pt x="10295" y="11467"/>
                  </a:lnTo>
                  <a:lnTo>
                    <a:pt x="10588" y="11572"/>
                  </a:lnTo>
                  <a:lnTo>
                    <a:pt x="10692" y="11530"/>
                  </a:lnTo>
                  <a:lnTo>
                    <a:pt x="11006" y="11404"/>
                  </a:lnTo>
                  <a:lnTo>
                    <a:pt x="11111" y="11404"/>
                  </a:lnTo>
                  <a:lnTo>
                    <a:pt x="11299" y="11300"/>
                  </a:lnTo>
                  <a:lnTo>
                    <a:pt x="11404" y="11279"/>
                  </a:lnTo>
                  <a:lnTo>
                    <a:pt x="11613" y="11279"/>
                  </a:lnTo>
                  <a:lnTo>
                    <a:pt x="11613" y="11258"/>
                  </a:lnTo>
                  <a:lnTo>
                    <a:pt x="11467" y="11216"/>
                  </a:lnTo>
                  <a:lnTo>
                    <a:pt x="11404" y="11216"/>
                  </a:lnTo>
                  <a:lnTo>
                    <a:pt x="11404" y="11174"/>
                  </a:lnTo>
                  <a:lnTo>
                    <a:pt x="11529" y="11090"/>
                  </a:lnTo>
                  <a:lnTo>
                    <a:pt x="11550" y="11111"/>
                  </a:lnTo>
                  <a:lnTo>
                    <a:pt x="11550" y="11195"/>
                  </a:lnTo>
                  <a:lnTo>
                    <a:pt x="11634" y="11153"/>
                  </a:lnTo>
                  <a:lnTo>
                    <a:pt x="11718" y="11153"/>
                  </a:lnTo>
                  <a:lnTo>
                    <a:pt x="11718" y="11195"/>
                  </a:lnTo>
                  <a:lnTo>
                    <a:pt x="11655" y="11195"/>
                  </a:lnTo>
                  <a:lnTo>
                    <a:pt x="11634" y="11216"/>
                  </a:lnTo>
                  <a:lnTo>
                    <a:pt x="11655" y="11258"/>
                  </a:lnTo>
                  <a:lnTo>
                    <a:pt x="11760" y="11258"/>
                  </a:lnTo>
                  <a:lnTo>
                    <a:pt x="11864" y="11279"/>
                  </a:lnTo>
                  <a:lnTo>
                    <a:pt x="12032" y="11404"/>
                  </a:lnTo>
                  <a:lnTo>
                    <a:pt x="12094" y="11467"/>
                  </a:lnTo>
                  <a:lnTo>
                    <a:pt x="12094" y="11425"/>
                  </a:lnTo>
                  <a:lnTo>
                    <a:pt x="11969" y="11300"/>
                  </a:lnTo>
                  <a:lnTo>
                    <a:pt x="11780" y="11216"/>
                  </a:lnTo>
                  <a:lnTo>
                    <a:pt x="11780" y="11174"/>
                  </a:lnTo>
                  <a:lnTo>
                    <a:pt x="11822" y="11174"/>
                  </a:lnTo>
                  <a:lnTo>
                    <a:pt x="11843" y="11195"/>
                  </a:lnTo>
                  <a:lnTo>
                    <a:pt x="11948" y="11216"/>
                  </a:lnTo>
                  <a:lnTo>
                    <a:pt x="12053" y="11300"/>
                  </a:lnTo>
                  <a:lnTo>
                    <a:pt x="12157" y="11425"/>
                  </a:lnTo>
                  <a:lnTo>
                    <a:pt x="12157" y="11488"/>
                  </a:lnTo>
                  <a:lnTo>
                    <a:pt x="12199" y="11530"/>
                  </a:lnTo>
                  <a:lnTo>
                    <a:pt x="12597" y="11885"/>
                  </a:lnTo>
                  <a:lnTo>
                    <a:pt x="12722" y="11906"/>
                  </a:lnTo>
                  <a:lnTo>
                    <a:pt x="12764" y="11990"/>
                  </a:lnTo>
                  <a:lnTo>
                    <a:pt x="12910" y="12116"/>
                  </a:lnTo>
                  <a:lnTo>
                    <a:pt x="12994" y="12220"/>
                  </a:lnTo>
                  <a:lnTo>
                    <a:pt x="13015" y="12199"/>
                  </a:lnTo>
                  <a:lnTo>
                    <a:pt x="13036" y="12136"/>
                  </a:lnTo>
                  <a:lnTo>
                    <a:pt x="13099" y="12095"/>
                  </a:lnTo>
                  <a:lnTo>
                    <a:pt x="13099" y="12053"/>
                  </a:lnTo>
                  <a:lnTo>
                    <a:pt x="13078" y="12032"/>
                  </a:lnTo>
                  <a:lnTo>
                    <a:pt x="13036" y="11990"/>
                  </a:lnTo>
                  <a:lnTo>
                    <a:pt x="13078" y="11927"/>
                  </a:lnTo>
                  <a:lnTo>
                    <a:pt x="13036" y="11906"/>
                  </a:lnTo>
                  <a:lnTo>
                    <a:pt x="13036" y="11802"/>
                  </a:lnTo>
                  <a:lnTo>
                    <a:pt x="13392" y="11258"/>
                  </a:lnTo>
                  <a:lnTo>
                    <a:pt x="14124" y="11258"/>
                  </a:lnTo>
                  <a:lnTo>
                    <a:pt x="14187" y="11195"/>
                  </a:lnTo>
                  <a:lnTo>
                    <a:pt x="14187" y="11111"/>
                  </a:lnTo>
                  <a:lnTo>
                    <a:pt x="14124" y="11090"/>
                  </a:lnTo>
                  <a:lnTo>
                    <a:pt x="14019" y="11069"/>
                  </a:lnTo>
                  <a:lnTo>
                    <a:pt x="13977" y="11048"/>
                  </a:lnTo>
                  <a:lnTo>
                    <a:pt x="13957" y="10944"/>
                  </a:lnTo>
                  <a:lnTo>
                    <a:pt x="13936" y="10881"/>
                  </a:lnTo>
                  <a:lnTo>
                    <a:pt x="13852" y="10881"/>
                  </a:lnTo>
                  <a:lnTo>
                    <a:pt x="13768" y="10797"/>
                  </a:lnTo>
                  <a:lnTo>
                    <a:pt x="13664" y="10693"/>
                  </a:lnTo>
                  <a:lnTo>
                    <a:pt x="13643" y="10651"/>
                  </a:lnTo>
                  <a:lnTo>
                    <a:pt x="13559" y="10567"/>
                  </a:lnTo>
                  <a:lnTo>
                    <a:pt x="13810" y="10546"/>
                  </a:lnTo>
                  <a:lnTo>
                    <a:pt x="13831" y="10232"/>
                  </a:lnTo>
                  <a:lnTo>
                    <a:pt x="14814" y="10253"/>
                  </a:lnTo>
                  <a:lnTo>
                    <a:pt x="14856" y="10170"/>
                  </a:lnTo>
                  <a:lnTo>
                    <a:pt x="14898" y="10128"/>
                  </a:lnTo>
                  <a:lnTo>
                    <a:pt x="14982" y="10128"/>
                  </a:lnTo>
                  <a:lnTo>
                    <a:pt x="14982" y="10170"/>
                  </a:lnTo>
                  <a:lnTo>
                    <a:pt x="15003" y="10212"/>
                  </a:lnTo>
                  <a:lnTo>
                    <a:pt x="15024" y="10170"/>
                  </a:lnTo>
                  <a:lnTo>
                    <a:pt x="15086" y="10149"/>
                  </a:lnTo>
                  <a:lnTo>
                    <a:pt x="15086" y="10128"/>
                  </a:lnTo>
                  <a:lnTo>
                    <a:pt x="15170" y="10044"/>
                  </a:lnTo>
                  <a:lnTo>
                    <a:pt x="15191" y="9940"/>
                  </a:lnTo>
                  <a:lnTo>
                    <a:pt x="15212" y="9898"/>
                  </a:lnTo>
                  <a:lnTo>
                    <a:pt x="15317" y="9898"/>
                  </a:lnTo>
                  <a:lnTo>
                    <a:pt x="15421" y="9793"/>
                  </a:lnTo>
                  <a:lnTo>
                    <a:pt x="15526" y="9647"/>
                  </a:lnTo>
                  <a:lnTo>
                    <a:pt x="15610" y="9626"/>
                  </a:lnTo>
                  <a:lnTo>
                    <a:pt x="15610" y="9626"/>
                  </a:lnTo>
                  <a:lnTo>
                    <a:pt x="15589" y="9730"/>
                  </a:lnTo>
                  <a:lnTo>
                    <a:pt x="15526" y="9793"/>
                  </a:lnTo>
                  <a:lnTo>
                    <a:pt x="15547" y="9835"/>
                  </a:lnTo>
                  <a:lnTo>
                    <a:pt x="15651" y="9919"/>
                  </a:lnTo>
                  <a:lnTo>
                    <a:pt x="15714" y="10023"/>
                  </a:lnTo>
                  <a:lnTo>
                    <a:pt x="15735" y="10002"/>
                  </a:lnTo>
                  <a:lnTo>
                    <a:pt x="15840" y="9814"/>
                  </a:lnTo>
                  <a:lnTo>
                    <a:pt x="15944" y="9437"/>
                  </a:lnTo>
                  <a:lnTo>
                    <a:pt x="16007" y="9333"/>
                  </a:lnTo>
                  <a:lnTo>
                    <a:pt x="15944" y="9375"/>
                  </a:lnTo>
                  <a:lnTo>
                    <a:pt x="15902" y="9416"/>
                  </a:lnTo>
                  <a:lnTo>
                    <a:pt x="15840" y="9395"/>
                  </a:lnTo>
                  <a:lnTo>
                    <a:pt x="15840" y="9333"/>
                  </a:lnTo>
                  <a:lnTo>
                    <a:pt x="15965" y="9207"/>
                  </a:lnTo>
                  <a:lnTo>
                    <a:pt x="16007" y="9123"/>
                  </a:lnTo>
                  <a:lnTo>
                    <a:pt x="15902" y="9123"/>
                  </a:lnTo>
                  <a:lnTo>
                    <a:pt x="15819" y="9061"/>
                  </a:lnTo>
                  <a:lnTo>
                    <a:pt x="15840" y="9019"/>
                  </a:lnTo>
                  <a:lnTo>
                    <a:pt x="15965" y="8956"/>
                  </a:lnTo>
                  <a:lnTo>
                    <a:pt x="15965" y="8789"/>
                  </a:lnTo>
                  <a:lnTo>
                    <a:pt x="16028" y="8705"/>
                  </a:lnTo>
                  <a:lnTo>
                    <a:pt x="16279" y="8475"/>
                  </a:lnTo>
                  <a:lnTo>
                    <a:pt x="16426" y="8266"/>
                  </a:lnTo>
                  <a:lnTo>
                    <a:pt x="16488" y="8119"/>
                  </a:lnTo>
                  <a:lnTo>
                    <a:pt x="16488" y="8015"/>
                  </a:lnTo>
                  <a:lnTo>
                    <a:pt x="16321" y="7763"/>
                  </a:lnTo>
                  <a:lnTo>
                    <a:pt x="16216" y="7805"/>
                  </a:lnTo>
                  <a:lnTo>
                    <a:pt x="16237" y="7847"/>
                  </a:lnTo>
                  <a:lnTo>
                    <a:pt x="16174" y="7868"/>
                  </a:lnTo>
                  <a:lnTo>
                    <a:pt x="15923" y="7826"/>
                  </a:lnTo>
                  <a:lnTo>
                    <a:pt x="15693" y="7826"/>
                  </a:lnTo>
                  <a:lnTo>
                    <a:pt x="15693" y="7868"/>
                  </a:lnTo>
                  <a:lnTo>
                    <a:pt x="15547" y="7952"/>
                  </a:lnTo>
                  <a:lnTo>
                    <a:pt x="15505" y="7910"/>
                  </a:lnTo>
                  <a:lnTo>
                    <a:pt x="15379" y="7931"/>
                  </a:lnTo>
                  <a:lnTo>
                    <a:pt x="15275" y="8035"/>
                  </a:lnTo>
                  <a:lnTo>
                    <a:pt x="14793" y="8035"/>
                  </a:lnTo>
                  <a:lnTo>
                    <a:pt x="14396" y="8119"/>
                  </a:lnTo>
                  <a:lnTo>
                    <a:pt x="14396" y="8182"/>
                  </a:lnTo>
                  <a:lnTo>
                    <a:pt x="14501" y="8224"/>
                  </a:lnTo>
                  <a:lnTo>
                    <a:pt x="14291" y="8454"/>
                  </a:lnTo>
                  <a:lnTo>
                    <a:pt x="14270" y="8810"/>
                  </a:lnTo>
                  <a:lnTo>
                    <a:pt x="14291" y="8851"/>
                  </a:lnTo>
                  <a:lnTo>
                    <a:pt x="14082" y="9082"/>
                  </a:lnTo>
                  <a:lnTo>
                    <a:pt x="14082" y="9270"/>
                  </a:lnTo>
                  <a:lnTo>
                    <a:pt x="13957" y="9395"/>
                  </a:lnTo>
                  <a:lnTo>
                    <a:pt x="13873" y="9416"/>
                  </a:lnTo>
                  <a:lnTo>
                    <a:pt x="13622" y="9542"/>
                  </a:lnTo>
                  <a:lnTo>
                    <a:pt x="13643" y="9584"/>
                  </a:lnTo>
                  <a:lnTo>
                    <a:pt x="13747" y="9500"/>
                  </a:lnTo>
                  <a:lnTo>
                    <a:pt x="13726" y="9605"/>
                  </a:lnTo>
                  <a:lnTo>
                    <a:pt x="13726" y="9793"/>
                  </a:lnTo>
                  <a:lnTo>
                    <a:pt x="13622" y="9919"/>
                  </a:lnTo>
                  <a:lnTo>
                    <a:pt x="13538" y="9919"/>
                  </a:lnTo>
                  <a:lnTo>
                    <a:pt x="13517" y="9960"/>
                  </a:lnTo>
                  <a:lnTo>
                    <a:pt x="13454" y="9919"/>
                  </a:lnTo>
                  <a:lnTo>
                    <a:pt x="13329" y="9835"/>
                  </a:lnTo>
                  <a:lnTo>
                    <a:pt x="13350" y="9793"/>
                  </a:lnTo>
                  <a:lnTo>
                    <a:pt x="13454" y="9730"/>
                  </a:lnTo>
                  <a:lnTo>
                    <a:pt x="13308" y="9688"/>
                  </a:lnTo>
                  <a:lnTo>
                    <a:pt x="13245" y="9730"/>
                  </a:lnTo>
                  <a:lnTo>
                    <a:pt x="13120" y="9709"/>
                  </a:lnTo>
                  <a:lnTo>
                    <a:pt x="12973" y="9709"/>
                  </a:lnTo>
                  <a:lnTo>
                    <a:pt x="12869" y="9793"/>
                  </a:lnTo>
                  <a:lnTo>
                    <a:pt x="12722" y="9814"/>
                  </a:lnTo>
                  <a:lnTo>
                    <a:pt x="12513" y="9814"/>
                  </a:lnTo>
                  <a:lnTo>
                    <a:pt x="12492" y="9856"/>
                  </a:lnTo>
                  <a:lnTo>
                    <a:pt x="12262" y="10002"/>
                  </a:lnTo>
                  <a:lnTo>
                    <a:pt x="12178" y="10002"/>
                  </a:lnTo>
                  <a:lnTo>
                    <a:pt x="12157" y="9940"/>
                  </a:lnTo>
                  <a:lnTo>
                    <a:pt x="11948" y="10002"/>
                  </a:lnTo>
                  <a:lnTo>
                    <a:pt x="11822" y="10044"/>
                  </a:lnTo>
                  <a:lnTo>
                    <a:pt x="11760" y="9919"/>
                  </a:lnTo>
                  <a:lnTo>
                    <a:pt x="11634" y="9730"/>
                  </a:lnTo>
                  <a:lnTo>
                    <a:pt x="11467" y="9647"/>
                  </a:lnTo>
                  <a:lnTo>
                    <a:pt x="11425" y="9605"/>
                  </a:lnTo>
                  <a:lnTo>
                    <a:pt x="11257" y="9605"/>
                  </a:lnTo>
                  <a:lnTo>
                    <a:pt x="11216" y="9626"/>
                  </a:lnTo>
                  <a:lnTo>
                    <a:pt x="11132" y="9521"/>
                  </a:lnTo>
                  <a:lnTo>
                    <a:pt x="10902" y="9270"/>
                  </a:lnTo>
                  <a:lnTo>
                    <a:pt x="10881" y="9165"/>
                  </a:lnTo>
                  <a:lnTo>
                    <a:pt x="10881" y="9082"/>
                  </a:lnTo>
                  <a:lnTo>
                    <a:pt x="10776" y="8914"/>
                  </a:lnTo>
                  <a:lnTo>
                    <a:pt x="10713" y="8789"/>
                  </a:lnTo>
                  <a:lnTo>
                    <a:pt x="10400" y="8454"/>
                  </a:lnTo>
                  <a:lnTo>
                    <a:pt x="10379" y="8328"/>
                  </a:lnTo>
                  <a:lnTo>
                    <a:pt x="10316" y="8245"/>
                  </a:lnTo>
                  <a:lnTo>
                    <a:pt x="10358" y="8161"/>
                  </a:lnTo>
                  <a:lnTo>
                    <a:pt x="10316" y="8077"/>
                  </a:lnTo>
                  <a:lnTo>
                    <a:pt x="10253" y="7847"/>
                  </a:lnTo>
                  <a:lnTo>
                    <a:pt x="10169" y="7763"/>
                  </a:lnTo>
                  <a:lnTo>
                    <a:pt x="10190" y="7638"/>
                  </a:lnTo>
                  <a:lnTo>
                    <a:pt x="10316" y="7805"/>
                  </a:lnTo>
                  <a:lnTo>
                    <a:pt x="10316" y="8015"/>
                  </a:lnTo>
                  <a:lnTo>
                    <a:pt x="10379" y="7973"/>
                  </a:lnTo>
                  <a:lnTo>
                    <a:pt x="10379" y="7805"/>
                  </a:lnTo>
                  <a:lnTo>
                    <a:pt x="10211" y="7554"/>
                  </a:lnTo>
                  <a:lnTo>
                    <a:pt x="10253" y="7429"/>
                  </a:lnTo>
                  <a:lnTo>
                    <a:pt x="10190" y="7219"/>
                  </a:lnTo>
                  <a:lnTo>
                    <a:pt x="10169" y="7115"/>
                  </a:lnTo>
                  <a:lnTo>
                    <a:pt x="10253" y="7010"/>
                  </a:lnTo>
                  <a:lnTo>
                    <a:pt x="10295" y="6717"/>
                  </a:lnTo>
                  <a:lnTo>
                    <a:pt x="10253" y="6571"/>
                  </a:lnTo>
                  <a:lnTo>
                    <a:pt x="10316" y="6278"/>
                  </a:lnTo>
                  <a:lnTo>
                    <a:pt x="10316" y="6173"/>
                  </a:lnTo>
                  <a:lnTo>
                    <a:pt x="10358" y="6090"/>
                  </a:lnTo>
                  <a:lnTo>
                    <a:pt x="10316" y="6048"/>
                  </a:lnTo>
                  <a:lnTo>
                    <a:pt x="10316" y="5922"/>
                  </a:lnTo>
                  <a:lnTo>
                    <a:pt x="10379" y="5859"/>
                  </a:lnTo>
                  <a:lnTo>
                    <a:pt x="10400" y="5713"/>
                  </a:lnTo>
                  <a:lnTo>
                    <a:pt x="10420" y="5650"/>
                  </a:lnTo>
                  <a:lnTo>
                    <a:pt x="10358" y="5608"/>
                  </a:lnTo>
                  <a:lnTo>
                    <a:pt x="10420" y="5504"/>
                  </a:lnTo>
                  <a:lnTo>
                    <a:pt x="10420" y="5336"/>
                  </a:lnTo>
                  <a:lnTo>
                    <a:pt x="10525" y="5336"/>
                  </a:lnTo>
                  <a:lnTo>
                    <a:pt x="10504" y="5441"/>
                  </a:lnTo>
                  <a:lnTo>
                    <a:pt x="10504" y="5525"/>
                  </a:lnTo>
                  <a:lnTo>
                    <a:pt x="10567" y="5504"/>
                  </a:lnTo>
                  <a:lnTo>
                    <a:pt x="10588" y="5399"/>
                  </a:lnTo>
                  <a:lnTo>
                    <a:pt x="10672" y="5294"/>
                  </a:lnTo>
                  <a:lnTo>
                    <a:pt x="10692" y="5148"/>
                  </a:lnTo>
                  <a:lnTo>
                    <a:pt x="10734" y="5106"/>
                  </a:lnTo>
                  <a:lnTo>
                    <a:pt x="10776" y="4939"/>
                  </a:lnTo>
                  <a:lnTo>
                    <a:pt x="10776" y="4897"/>
                  </a:lnTo>
                  <a:lnTo>
                    <a:pt x="10692" y="4939"/>
                  </a:lnTo>
                  <a:lnTo>
                    <a:pt x="10672" y="5127"/>
                  </a:lnTo>
                  <a:lnTo>
                    <a:pt x="10567" y="5190"/>
                  </a:lnTo>
                  <a:lnTo>
                    <a:pt x="10588" y="5106"/>
                  </a:lnTo>
                  <a:lnTo>
                    <a:pt x="10525" y="5085"/>
                  </a:lnTo>
                  <a:lnTo>
                    <a:pt x="10504" y="5002"/>
                  </a:lnTo>
                  <a:lnTo>
                    <a:pt x="10400" y="5002"/>
                  </a:lnTo>
                  <a:lnTo>
                    <a:pt x="10295" y="4918"/>
                  </a:lnTo>
                  <a:lnTo>
                    <a:pt x="10107" y="4876"/>
                  </a:lnTo>
                  <a:lnTo>
                    <a:pt x="10002" y="4771"/>
                  </a:lnTo>
                  <a:lnTo>
                    <a:pt x="9939" y="4730"/>
                  </a:lnTo>
                  <a:lnTo>
                    <a:pt x="9856" y="4730"/>
                  </a:lnTo>
                  <a:lnTo>
                    <a:pt x="9793" y="4709"/>
                  </a:lnTo>
                  <a:lnTo>
                    <a:pt x="9772" y="4709"/>
                  </a:lnTo>
                  <a:lnTo>
                    <a:pt x="9730" y="4667"/>
                  </a:lnTo>
                  <a:lnTo>
                    <a:pt x="9751" y="4499"/>
                  </a:lnTo>
                  <a:lnTo>
                    <a:pt x="9625" y="4165"/>
                  </a:lnTo>
                  <a:lnTo>
                    <a:pt x="9625" y="4144"/>
                  </a:lnTo>
                  <a:lnTo>
                    <a:pt x="9625" y="4081"/>
                  </a:lnTo>
                  <a:lnTo>
                    <a:pt x="9625" y="3976"/>
                  </a:lnTo>
                  <a:lnTo>
                    <a:pt x="9646" y="3872"/>
                  </a:lnTo>
                  <a:lnTo>
                    <a:pt x="9542" y="3788"/>
                  </a:lnTo>
                  <a:lnTo>
                    <a:pt x="9479" y="3683"/>
                  </a:lnTo>
                  <a:lnTo>
                    <a:pt x="9458" y="3579"/>
                  </a:lnTo>
                  <a:lnTo>
                    <a:pt x="9374" y="3537"/>
                  </a:lnTo>
                  <a:lnTo>
                    <a:pt x="9353" y="3453"/>
                  </a:lnTo>
                  <a:lnTo>
                    <a:pt x="9312" y="3432"/>
                  </a:lnTo>
                  <a:lnTo>
                    <a:pt x="9228" y="3223"/>
                  </a:lnTo>
                  <a:lnTo>
                    <a:pt x="9207" y="3139"/>
                  </a:lnTo>
                  <a:lnTo>
                    <a:pt x="9123" y="3118"/>
                  </a:lnTo>
                  <a:lnTo>
                    <a:pt x="9123" y="2951"/>
                  </a:lnTo>
                  <a:lnTo>
                    <a:pt x="9123" y="2888"/>
                  </a:lnTo>
                  <a:lnTo>
                    <a:pt x="9060" y="2825"/>
                  </a:lnTo>
                  <a:lnTo>
                    <a:pt x="9040" y="2721"/>
                  </a:lnTo>
                  <a:lnTo>
                    <a:pt x="8935" y="2574"/>
                  </a:lnTo>
                  <a:lnTo>
                    <a:pt x="8830" y="2491"/>
                  </a:lnTo>
                  <a:lnTo>
                    <a:pt x="8788" y="2386"/>
                  </a:lnTo>
                  <a:lnTo>
                    <a:pt x="8705" y="2365"/>
                  </a:lnTo>
                  <a:lnTo>
                    <a:pt x="8621" y="2365"/>
                  </a:lnTo>
                  <a:lnTo>
                    <a:pt x="8600" y="2323"/>
                  </a:lnTo>
                  <a:lnTo>
                    <a:pt x="8579" y="2302"/>
                  </a:lnTo>
                  <a:lnTo>
                    <a:pt x="8475" y="2323"/>
                  </a:lnTo>
                  <a:lnTo>
                    <a:pt x="8370" y="2302"/>
                  </a:lnTo>
                  <a:lnTo>
                    <a:pt x="8265" y="2302"/>
                  </a:lnTo>
                  <a:lnTo>
                    <a:pt x="8223" y="2386"/>
                  </a:lnTo>
                  <a:lnTo>
                    <a:pt x="8182" y="2386"/>
                  </a:lnTo>
                  <a:lnTo>
                    <a:pt x="8161" y="2365"/>
                  </a:lnTo>
                  <a:lnTo>
                    <a:pt x="8119" y="2365"/>
                  </a:lnTo>
                  <a:lnTo>
                    <a:pt x="8035" y="2386"/>
                  </a:lnTo>
                  <a:lnTo>
                    <a:pt x="7993" y="2428"/>
                  </a:lnTo>
                  <a:lnTo>
                    <a:pt x="7910" y="2595"/>
                  </a:lnTo>
                  <a:lnTo>
                    <a:pt x="7868" y="2679"/>
                  </a:lnTo>
                  <a:lnTo>
                    <a:pt x="7868" y="2700"/>
                  </a:lnTo>
                  <a:lnTo>
                    <a:pt x="7868" y="2742"/>
                  </a:lnTo>
                  <a:lnTo>
                    <a:pt x="7805" y="2742"/>
                  </a:lnTo>
                  <a:lnTo>
                    <a:pt x="7700" y="2825"/>
                  </a:lnTo>
                  <a:lnTo>
                    <a:pt x="7700" y="2846"/>
                  </a:lnTo>
                  <a:lnTo>
                    <a:pt x="7659" y="2888"/>
                  </a:lnTo>
                  <a:lnTo>
                    <a:pt x="7596" y="2888"/>
                  </a:lnTo>
                  <a:lnTo>
                    <a:pt x="7575" y="2825"/>
                  </a:lnTo>
                  <a:lnTo>
                    <a:pt x="7449" y="2784"/>
                  </a:lnTo>
                  <a:lnTo>
                    <a:pt x="7366" y="2742"/>
                  </a:lnTo>
                  <a:lnTo>
                    <a:pt x="7345" y="2700"/>
                  </a:lnTo>
                  <a:lnTo>
                    <a:pt x="7219" y="2637"/>
                  </a:lnTo>
                  <a:lnTo>
                    <a:pt x="7156" y="2637"/>
                  </a:lnTo>
                  <a:lnTo>
                    <a:pt x="7115" y="2595"/>
                  </a:lnTo>
                  <a:lnTo>
                    <a:pt x="7115" y="2574"/>
                  </a:lnTo>
                  <a:lnTo>
                    <a:pt x="7073" y="2512"/>
                  </a:lnTo>
                  <a:lnTo>
                    <a:pt x="7031" y="2491"/>
                  </a:lnTo>
                  <a:lnTo>
                    <a:pt x="6989" y="2491"/>
                  </a:lnTo>
                  <a:lnTo>
                    <a:pt x="6947" y="2470"/>
                  </a:lnTo>
                  <a:lnTo>
                    <a:pt x="6926" y="2470"/>
                  </a:lnTo>
                  <a:lnTo>
                    <a:pt x="6926" y="2428"/>
                  </a:lnTo>
                  <a:lnTo>
                    <a:pt x="6905" y="2323"/>
                  </a:lnTo>
                  <a:lnTo>
                    <a:pt x="6822" y="2261"/>
                  </a:lnTo>
                  <a:lnTo>
                    <a:pt x="6717" y="2114"/>
                  </a:lnTo>
                  <a:lnTo>
                    <a:pt x="6717" y="2093"/>
                  </a:lnTo>
                  <a:lnTo>
                    <a:pt x="6801" y="2072"/>
                  </a:lnTo>
                  <a:lnTo>
                    <a:pt x="6822" y="2051"/>
                  </a:lnTo>
                  <a:lnTo>
                    <a:pt x="6822" y="1968"/>
                  </a:lnTo>
                  <a:lnTo>
                    <a:pt x="6738" y="1884"/>
                  </a:lnTo>
                  <a:lnTo>
                    <a:pt x="6717" y="1863"/>
                  </a:lnTo>
                  <a:lnTo>
                    <a:pt x="6696" y="1842"/>
                  </a:lnTo>
                  <a:lnTo>
                    <a:pt x="6654" y="1800"/>
                  </a:lnTo>
                  <a:lnTo>
                    <a:pt x="6633" y="1675"/>
                  </a:lnTo>
                  <a:lnTo>
                    <a:pt x="6591" y="1591"/>
                  </a:lnTo>
                  <a:lnTo>
                    <a:pt x="6508" y="1549"/>
                  </a:lnTo>
                  <a:lnTo>
                    <a:pt x="6424" y="1528"/>
                  </a:lnTo>
                  <a:lnTo>
                    <a:pt x="6466" y="1465"/>
                  </a:lnTo>
                  <a:lnTo>
                    <a:pt x="6466" y="1424"/>
                  </a:lnTo>
                  <a:lnTo>
                    <a:pt x="6403" y="1340"/>
                  </a:lnTo>
                  <a:lnTo>
                    <a:pt x="6299" y="1319"/>
                  </a:lnTo>
                  <a:lnTo>
                    <a:pt x="6319" y="1256"/>
                  </a:lnTo>
                  <a:lnTo>
                    <a:pt x="6278" y="1173"/>
                  </a:lnTo>
                  <a:lnTo>
                    <a:pt x="6215" y="1173"/>
                  </a:lnTo>
                  <a:lnTo>
                    <a:pt x="6194" y="1131"/>
                  </a:lnTo>
                  <a:lnTo>
                    <a:pt x="6131" y="1068"/>
                  </a:lnTo>
                  <a:lnTo>
                    <a:pt x="6068" y="942"/>
                  </a:lnTo>
                  <a:lnTo>
                    <a:pt x="5943" y="859"/>
                  </a:lnTo>
                  <a:lnTo>
                    <a:pt x="5022" y="838"/>
                  </a:lnTo>
                  <a:lnTo>
                    <a:pt x="4980" y="1047"/>
                  </a:lnTo>
                  <a:lnTo>
                    <a:pt x="3327" y="1005"/>
                  </a:lnTo>
                  <a:lnTo>
                    <a:pt x="1402" y="105"/>
                  </a:lnTo>
                  <a:lnTo>
                    <a:pt x="1402" y="64"/>
                  </a:lnTo>
                  <a:lnTo>
                    <a:pt x="13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7" name="Google Shape;531;p35">
              <a:extLst>
                <a:ext uri="{FF2B5EF4-FFF2-40B4-BE49-F238E27FC236}">
                  <a16:creationId xmlns:a16="http://schemas.microsoft.com/office/drawing/2014/main" id="{20427D75-4F02-4952-BA56-104F5A9A5100}"/>
                </a:ext>
              </a:extLst>
            </p:cNvPr>
            <p:cNvSpPr/>
            <p:nvPr/>
          </p:nvSpPr>
          <p:spPr>
            <a:xfrm>
              <a:off x="2916800" y="3161675"/>
              <a:ext cx="40825" cy="58600"/>
            </a:xfrm>
            <a:custGeom>
              <a:avLst/>
              <a:gdLst/>
              <a:ahLst/>
              <a:cxnLst/>
              <a:rect l="l" t="t" r="r" b="b"/>
              <a:pathLst>
                <a:path w="1633" h="2344" extrusionOk="0">
                  <a:moveTo>
                    <a:pt x="336" y="0"/>
                  </a:moveTo>
                  <a:lnTo>
                    <a:pt x="231" y="84"/>
                  </a:lnTo>
                  <a:lnTo>
                    <a:pt x="126" y="147"/>
                  </a:lnTo>
                  <a:lnTo>
                    <a:pt x="85" y="209"/>
                  </a:lnTo>
                  <a:lnTo>
                    <a:pt x="1" y="314"/>
                  </a:lnTo>
                  <a:lnTo>
                    <a:pt x="1" y="460"/>
                  </a:lnTo>
                  <a:lnTo>
                    <a:pt x="64" y="607"/>
                  </a:lnTo>
                  <a:lnTo>
                    <a:pt x="22" y="732"/>
                  </a:lnTo>
                  <a:lnTo>
                    <a:pt x="22" y="816"/>
                  </a:lnTo>
                  <a:lnTo>
                    <a:pt x="126" y="879"/>
                  </a:lnTo>
                  <a:lnTo>
                    <a:pt x="189" y="963"/>
                  </a:lnTo>
                  <a:lnTo>
                    <a:pt x="231" y="1067"/>
                  </a:lnTo>
                  <a:lnTo>
                    <a:pt x="273" y="1193"/>
                  </a:lnTo>
                  <a:lnTo>
                    <a:pt x="294" y="1256"/>
                  </a:lnTo>
                  <a:lnTo>
                    <a:pt x="273" y="1360"/>
                  </a:lnTo>
                  <a:lnTo>
                    <a:pt x="189" y="1444"/>
                  </a:lnTo>
                  <a:lnTo>
                    <a:pt x="189" y="1590"/>
                  </a:lnTo>
                  <a:lnTo>
                    <a:pt x="231" y="1653"/>
                  </a:lnTo>
                  <a:lnTo>
                    <a:pt x="189" y="1779"/>
                  </a:lnTo>
                  <a:lnTo>
                    <a:pt x="64" y="1883"/>
                  </a:lnTo>
                  <a:lnTo>
                    <a:pt x="1" y="1883"/>
                  </a:lnTo>
                  <a:lnTo>
                    <a:pt x="22" y="1925"/>
                  </a:lnTo>
                  <a:lnTo>
                    <a:pt x="85" y="2009"/>
                  </a:lnTo>
                  <a:lnTo>
                    <a:pt x="106" y="2030"/>
                  </a:lnTo>
                  <a:lnTo>
                    <a:pt x="106" y="2113"/>
                  </a:lnTo>
                  <a:lnTo>
                    <a:pt x="189" y="2197"/>
                  </a:lnTo>
                  <a:lnTo>
                    <a:pt x="294" y="2218"/>
                  </a:lnTo>
                  <a:lnTo>
                    <a:pt x="336" y="2134"/>
                  </a:lnTo>
                  <a:lnTo>
                    <a:pt x="419" y="2113"/>
                  </a:lnTo>
                  <a:lnTo>
                    <a:pt x="503" y="2113"/>
                  </a:lnTo>
                  <a:lnTo>
                    <a:pt x="503" y="2176"/>
                  </a:lnTo>
                  <a:lnTo>
                    <a:pt x="545" y="2197"/>
                  </a:lnTo>
                  <a:lnTo>
                    <a:pt x="545" y="2323"/>
                  </a:lnTo>
                  <a:lnTo>
                    <a:pt x="608" y="2344"/>
                  </a:lnTo>
                  <a:lnTo>
                    <a:pt x="712" y="2281"/>
                  </a:lnTo>
                  <a:lnTo>
                    <a:pt x="733" y="2197"/>
                  </a:lnTo>
                  <a:lnTo>
                    <a:pt x="817" y="2134"/>
                  </a:lnTo>
                  <a:lnTo>
                    <a:pt x="880" y="2113"/>
                  </a:lnTo>
                  <a:lnTo>
                    <a:pt x="963" y="1988"/>
                  </a:lnTo>
                  <a:lnTo>
                    <a:pt x="1068" y="1820"/>
                  </a:lnTo>
                  <a:lnTo>
                    <a:pt x="1173" y="1590"/>
                  </a:lnTo>
                  <a:lnTo>
                    <a:pt x="1173" y="1486"/>
                  </a:lnTo>
                  <a:lnTo>
                    <a:pt x="1340" y="1297"/>
                  </a:lnTo>
                  <a:lnTo>
                    <a:pt x="1466" y="1130"/>
                  </a:lnTo>
                  <a:lnTo>
                    <a:pt x="1528" y="1046"/>
                  </a:lnTo>
                  <a:lnTo>
                    <a:pt x="1633" y="921"/>
                  </a:lnTo>
                  <a:lnTo>
                    <a:pt x="1591" y="774"/>
                  </a:lnTo>
                  <a:lnTo>
                    <a:pt x="1487" y="649"/>
                  </a:lnTo>
                  <a:lnTo>
                    <a:pt x="1466" y="711"/>
                  </a:lnTo>
                  <a:lnTo>
                    <a:pt x="1382" y="649"/>
                  </a:lnTo>
                  <a:lnTo>
                    <a:pt x="1361" y="544"/>
                  </a:lnTo>
                  <a:lnTo>
                    <a:pt x="1173" y="335"/>
                  </a:lnTo>
                  <a:lnTo>
                    <a:pt x="1131" y="335"/>
                  </a:lnTo>
                  <a:lnTo>
                    <a:pt x="963" y="209"/>
                  </a:lnTo>
                  <a:lnTo>
                    <a:pt x="650" y="105"/>
                  </a:lnTo>
                  <a:lnTo>
                    <a:pt x="524" y="21"/>
                  </a:lnTo>
                  <a:lnTo>
                    <a:pt x="3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8" name="Google Shape;532;p35">
              <a:extLst>
                <a:ext uri="{FF2B5EF4-FFF2-40B4-BE49-F238E27FC236}">
                  <a16:creationId xmlns:a16="http://schemas.microsoft.com/office/drawing/2014/main" id="{760218EB-7743-4F18-8E43-C5776407793E}"/>
                </a:ext>
              </a:extLst>
            </p:cNvPr>
            <p:cNvSpPr/>
            <p:nvPr/>
          </p:nvSpPr>
          <p:spPr>
            <a:xfrm>
              <a:off x="2866075" y="3155900"/>
              <a:ext cx="58075" cy="63325"/>
            </a:xfrm>
            <a:custGeom>
              <a:avLst/>
              <a:gdLst/>
              <a:ahLst/>
              <a:cxnLst/>
              <a:rect l="l" t="t" r="r" b="b"/>
              <a:pathLst>
                <a:path w="2323" h="2533" extrusionOk="0">
                  <a:moveTo>
                    <a:pt x="1632" y="1"/>
                  </a:moveTo>
                  <a:lnTo>
                    <a:pt x="1528" y="43"/>
                  </a:lnTo>
                  <a:lnTo>
                    <a:pt x="1339" y="22"/>
                  </a:lnTo>
                  <a:lnTo>
                    <a:pt x="1151" y="64"/>
                  </a:lnTo>
                  <a:lnTo>
                    <a:pt x="963" y="22"/>
                  </a:lnTo>
                  <a:lnTo>
                    <a:pt x="691" y="22"/>
                  </a:lnTo>
                  <a:lnTo>
                    <a:pt x="544" y="64"/>
                  </a:lnTo>
                  <a:lnTo>
                    <a:pt x="544" y="210"/>
                  </a:lnTo>
                  <a:lnTo>
                    <a:pt x="482" y="336"/>
                  </a:lnTo>
                  <a:lnTo>
                    <a:pt x="523" y="419"/>
                  </a:lnTo>
                  <a:lnTo>
                    <a:pt x="440" y="524"/>
                  </a:lnTo>
                  <a:lnTo>
                    <a:pt x="335" y="566"/>
                  </a:lnTo>
                  <a:lnTo>
                    <a:pt x="168" y="566"/>
                  </a:lnTo>
                  <a:lnTo>
                    <a:pt x="105" y="691"/>
                  </a:lnTo>
                  <a:lnTo>
                    <a:pt x="105" y="838"/>
                  </a:lnTo>
                  <a:lnTo>
                    <a:pt x="0" y="1068"/>
                  </a:lnTo>
                  <a:lnTo>
                    <a:pt x="21" y="1152"/>
                  </a:lnTo>
                  <a:lnTo>
                    <a:pt x="126" y="1194"/>
                  </a:lnTo>
                  <a:lnTo>
                    <a:pt x="168" y="1277"/>
                  </a:lnTo>
                  <a:lnTo>
                    <a:pt x="210" y="1319"/>
                  </a:lnTo>
                  <a:lnTo>
                    <a:pt x="272" y="1424"/>
                  </a:lnTo>
                  <a:lnTo>
                    <a:pt x="272" y="1507"/>
                  </a:lnTo>
                  <a:lnTo>
                    <a:pt x="335" y="1570"/>
                  </a:lnTo>
                  <a:lnTo>
                    <a:pt x="419" y="1570"/>
                  </a:lnTo>
                  <a:lnTo>
                    <a:pt x="461" y="1591"/>
                  </a:lnTo>
                  <a:lnTo>
                    <a:pt x="482" y="1696"/>
                  </a:lnTo>
                  <a:lnTo>
                    <a:pt x="523" y="1842"/>
                  </a:lnTo>
                  <a:lnTo>
                    <a:pt x="523" y="1989"/>
                  </a:lnTo>
                  <a:lnTo>
                    <a:pt x="586" y="2010"/>
                  </a:lnTo>
                  <a:lnTo>
                    <a:pt x="670" y="2135"/>
                  </a:lnTo>
                  <a:lnTo>
                    <a:pt x="691" y="2219"/>
                  </a:lnTo>
                  <a:lnTo>
                    <a:pt x="795" y="2261"/>
                  </a:lnTo>
                  <a:lnTo>
                    <a:pt x="795" y="2323"/>
                  </a:lnTo>
                  <a:lnTo>
                    <a:pt x="858" y="2407"/>
                  </a:lnTo>
                  <a:lnTo>
                    <a:pt x="942" y="2449"/>
                  </a:lnTo>
                  <a:lnTo>
                    <a:pt x="984" y="2449"/>
                  </a:lnTo>
                  <a:lnTo>
                    <a:pt x="1005" y="2470"/>
                  </a:lnTo>
                  <a:lnTo>
                    <a:pt x="1172" y="2533"/>
                  </a:lnTo>
                  <a:lnTo>
                    <a:pt x="1256" y="2533"/>
                  </a:lnTo>
                  <a:lnTo>
                    <a:pt x="1277" y="2470"/>
                  </a:lnTo>
                  <a:lnTo>
                    <a:pt x="1214" y="2344"/>
                  </a:lnTo>
                  <a:lnTo>
                    <a:pt x="1193" y="2303"/>
                  </a:lnTo>
                  <a:lnTo>
                    <a:pt x="1088" y="2198"/>
                  </a:lnTo>
                  <a:lnTo>
                    <a:pt x="1109" y="2093"/>
                  </a:lnTo>
                  <a:lnTo>
                    <a:pt x="1214" y="2010"/>
                  </a:lnTo>
                  <a:lnTo>
                    <a:pt x="1339" y="2031"/>
                  </a:lnTo>
                  <a:lnTo>
                    <a:pt x="1591" y="2031"/>
                  </a:lnTo>
                  <a:lnTo>
                    <a:pt x="1695" y="1989"/>
                  </a:lnTo>
                  <a:lnTo>
                    <a:pt x="1842" y="1989"/>
                  </a:lnTo>
                  <a:lnTo>
                    <a:pt x="1946" y="2093"/>
                  </a:lnTo>
                  <a:lnTo>
                    <a:pt x="2030" y="2114"/>
                  </a:lnTo>
                  <a:lnTo>
                    <a:pt x="2093" y="2114"/>
                  </a:lnTo>
                  <a:lnTo>
                    <a:pt x="2218" y="2010"/>
                  </a:lnTo>
                  <a:lnTo>
                    <a:pt x="2260" y="1884"/>
                  </a:lnTo>
                  <a:lnTo>
                    <a:pt x="2218" y="1821"/>
                  </a:lnTo>
                  <a:lnTo>
                    <a:pt x="2218" y="1675"/>
                  </a:lnTo>
                  <a:lnTo>
                    <a:pt x="2302" y="1591"/>
                  </a:lnTo>
                  <a:lnTo>
                    <a:pt x="2323" y="1487"/>
                  </a:lnTo>
                  <a:lnTo>
                    <a:pt x="2302" y="1424"/>
                  </a:lnTo>
                  <a:lnTo>
                    <a:pt x="2260" y="1298"/>
                  </a:lnTo>
                  <a:lnTo>
                    <a:pt x="2218" y="1194"/>
                  </a:lnTo>
                  <a:lnTo>
                    <a:pt x="2155" y="1110"/>
                  </a:lnTo>
                  <a:lnTo>
                    <a:pt x="2051" y="1047"/>
                  </a:lnTo>
                  <a:lnTo>
                    <a:pt x="2051" y="963"/>
                  </a:lnTo>
                  <a:lnTo>
                    <a:pt x="2093" y="838"/>
                  </a:lnTo>
                  <a:lnTo>
                    <a:pt x="2030" y="691"/>
                  </a:lnTo>
                  <a:lnTo>
                    <a:pt x="2030" y="545"/>
                  </a:lnTo>
                  <a:lnTo>
                    <a:pt x="2114" y="440"/>
                  </a:lnTo>
                  <a:lnTo>
                    <a:pt x="2155" y="378"/>
                  </a:lnTo>
                  <a:lnTo>
                    <a:pt x="2260" y="231"/>
                  </a:lnTo>
                  <a:lnTo>
                    <a:pt x="2260" y="147"/>
                  </a:lnTo>
                  <a:lnTo>
                    <a:pt x="2135" y="106"/>
                  </a:lnTo>
                  <a:lnTo>
                    <a:pt x="1946" y="64"/>
                  </a:lnTo>
                  <a:lnTo>
                    <a:pt x="17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39" name="Google Shape;533;p35">
              <a:extLst>
                <a:ext uri="{FF2B5EF4-FFF2-40B4-BE49-F238E27FC236}">
                  <a16:creationId xmlns:a16="http://schemas.microsoft.com/office/drawing/2014/main" id="{04F3951C-6A6A-45B0-B4CA-863F683C60B7}"/>
                </a:ext>
              </a:extLst>
            </p:cNvPr>
            <p:cNvSpPr/>
            <p:nvPr/>
          </p:nvSpPr>
          <p:spPr>
            <a:xfrm>
              <a:off x="2816900" y="3119825"/>
              <a:ext cx="72725" cy="109350"/>
            </a:xfrm>
            <a:custGeom>
              <a:avLst/>
              <a:gdLst/>
              <a:ahLst/>
              <a:cxnLst/>
              <a:rect l="l" t="t" r="r" b="b"/>
              <a:pathLst>
                <a:path w="2909" h="4374" extrusionOk="0">
                  <a:moveTo>
                    <a:pt x="879" y="0"/>
                  </a:moveTo>
                  <a:lnTo>
                    <a:pt x="858" y="84"/>
                  </a:lnTo>
                  <a:lnTo>
                    <a:pt x="712" y="251"/>
                  </a:lnTo>
                  <a:lnTo>
                    <a:pt x="565" y="356"/>
                  </a:lnTo>
                  <a:lnTo>
                    <a:pt x="503" y="335"/>
                  </a:lnTo>
                  <a:lnTo>
                    <a:pt x="335" y="544"/>
                  </a:lnTo>
                  <a:lnTo>
                    <a:pt x="356" y="628"/>
                  </a:lnTo>
                  <a:lnTo>
                    <a:pt x="419" y="733"/>
                  </a:lnTo>
                  <a:lnTo>
                    <a:pt x="565" y="753"/>
                  </a:lnTo>
                  <a:lnTo>
                    <a:pt x="649" y="837"/>
                  </a:lnTo>
                  <a:lnTo>
                    <a:pt x="649" y="963"/>
                  </a:lnTo>
                  <a:lnTo>
                    <a:pt x="461" y="1046"/>
                  </a:lnTo>
                  <a:lnTo>
                    <a:pt x="398" y="1025"/>
                  </a:lnTo>
                  <a:lnTo>
                    <a:pt x="293" y="1046"/>
                  </a:lnTo>
                  <a:lnTo>
                    <a:pt x="210" y="1025"/>
                  </a:lnTo>
                  <a:lnTo>
                    <a:pt x="126" y="1088"/>
                  </a:lnTo>
                  <a:lnTo>
                    <a:pt x="105" y="1277"/>
                  </a:lnTo>
                  <a:lnTo>
                    <a:pt x="1" y="1381"/>
                  </a:lnTo>
                  <a:lnTo>
                    <a:pt x="42" y="1507"/>
                  </a:lnTo>
                  <a:lnTo>
                    <a:pt x="189" y="1716"/>
                  </a:lnTo>
                  <a:lnTo>
                    <a:pt x="419" y="1904"/>
                  </a:lnTo>
                  <a:lnTo>
                    <a:pt x="419" y="1925"/>
                  </a:lnTo>
                  <a:lnTo>
                    <a:pt x="461" y="1925"/>
                  </a:lnTo>
                  <a:lnTo>
                    <a:pt x="524" y="1988"/>
                  </a:lnTo>
                  <a:lnTo>
                    <a:pt x="565" y="1925"/>
                  </a:lnTo>
                  <a:lnTo>
                    <a:pt x="712" y="1967"/>
                  </a:lnTo>
                  <a:lnTo>
                    <a:pt x="817" y="2072"/>
                  </a:lnTo>
                  <a:lnTo>
                    <a:pt x="817" y="2218"/>
                  </a:lnTo>
                  <a:lnTo>
                    <a:pt x="733" y="2344"/>
                  </a:lnTo>
                  <a:lnTo>
                    <a:pt x="670" y="2406"/>
                  </a:lnTo>
                  <a:lnTo>
                    <a:pt x="775" y="2448"/>
                  </a:lnTo>
                  <a:lnTo>
                    <a:pt x="879" y="2448"/>
                  </a:lnTo>
                  <a:lnTo>
                    <a:pt x="942" y="2532"/>
                  </a:lnTo>
                  <a:lnTo>
                    <a:pt x="984" y="2616"/>
                  </a:lnTo>
                  <a:lnTo>
                    <a:pt x="1089" y="2616"/>
                  </a:lnTo>
                  <a:lnTo>
                    <a:pt x="1089" y="2657"/>
                  </a:lnTo>
                  <a:lnTo>
                    <a:pt x="984" y="2804"/>
                  </a:lnTo>
                  <a:lnTo>
                    <a:pt x="963" y="2950"/>
                  </a:lnTo>
                  <a:lnTo>
                    <a:pt x="837" y="3160"/>
                  </a:lnTo>
                  <a:lnTo>
                    <a:pt x="858" y="3264"/>
                  </a:lnTo>
                  <a:lnTo>
                    <a:pt x="817" y="3369"/>
                  </a:lnTo>
                  <a:lnTo>
                    <a:pt x="817" y="3474"/>
                  </a:lnTo>
                  <a:lnTo>
                    <a:pt x="837" y="3536"/>
                  </a:lnTo>
                  <a:lnTo>
                    <a:pt x="817" y="3599"/>
                  </a:lnTo>
                  <a:lnTo>
                    <a:pt x="817" y="3704"/>
                  </a:lnTo>
                  <a:lnTo>
                    <a:pt x="921" y="3808"/>
                  </a:lnTo>
                  <a:lnTo>
                    <a:pt x="1047" y="3955"/>
                  </a:lnTo>
                  <a:lnTo>
                    <a:pt x="1047" y="4018"/>
                  </a:lnTo>
                  <a:lnTo>
                    <a:pt x="1130" y="4122"/>
                  </a:lnTo>
                  <a:lnTo>
                    <a:pt x="1361" y="4331"/>
                  </a:lnTo>
                  <a:lnTo>
                    <a:pt x="1444" y="4373"/>
                  </a:lnTo>
                  <a:lnTo>
                    <a:pt x="1507" y="4290"/>
                  </a:lnTo>
                  <a:lnTo>
                    <a:pt x="1591" y="4269"/>
                  </a:lnTo>
                  <a:lnTo>
                    <a:pt x="1612" y="4290"/>
                  </a:lnTo>
                  <a:lnTo>
                    <a:pt x="1758" y="4290"/>
                  </a:lnTo>
                  <a:lnTo>
                    <a:pt x="1821" y="4185"/>
                  </a:lnTo>
                  <a:lnTo>
                    <a:pt x="1863" y="4122"/>
                  </a:lnTo>
                  <a:lnTo>
                    <a:pt x="1967" y="4101"/>
                  </a:lnTo>
                  <a:lnTo>
                    <a:pt x="2198" y="4101"/>
                  </a:lnTo>
                  <a:lnTo>
                    <a:pt x="2260" y="3913"/>
                  </a:lnTo>
                  <a:lnTo>
                    <a:pt x="2386" y="3871"/>
                  </a:lnTo>
                  <a:lnTo>
                    <a:pt x="2553" y="3871"/>
                  </a:lnTo>
                  <a:lnTo>
                    <a:pt x="2616" y="3913"/>
                  </a:lnTo>
                  <a:lnTo>
                    <a:pt x="2721" y="3892"/>
                  </a:lnTo>
                  <a:lnTo>
                    <a:pt x="2909" y="3892"/>
                  </a:lnTo>
                  <a:lnTo>
                    <a:pt x="2825" y="3850"/>
                  </a:lnTo>
                  <a:lnTo>
                    <a:pt x="2762" y="3766"/>
                  </a:lnTo>
                  <a:lnTo>
                    <a:pt x="2762" y="3704"/>
                  </a:lnTo>
                  <a:lnTo>
                    <a:pt x="2658" y="3662"/>
                  </a:lnTo>
                  <a:lnTo>
                    <a:pt x="2637" y="3578"/>
                  </a:lnTo>
                  <a:lnTo>
                    <a:pt x="2553" y="3453"/>
                  </a:lnTo>
                  <a:lnTo>
                    <a:pt x="2490" y="3432"/>
                  </a:lnTo>
                  <a:lnTo>
                    <a:pt x="2490" y="3285"/>
                  </a:lnTo>
                  <a:lnTo>
                    <a:pt x="2449" y="3139"/>
                  </a:lnTo>
                  <a:lnTo>
                    <a:pt x="2428" y="3034"/>
                  </a:lnTo>
                  <a:lnTo>
                    <a:pt x="2386" y="3013"/>
                  </a:lnTo>
                  <a:lnTo>
                    <a:pt x="2302" y="3013"/>
                  </a:lnTo>
                  <a:lnTo>
                    <a:pt x="2239" y="2950"/>
                  </a:lnTo>
                  <a:lnTo>
                    <a:pt x="2239" y="2867"/>
                  </a:lnTo>
                  <a:lnTo>
                    <a:pt x="2177" y="2762"/>
                  </a:lnTo>
                  <a:lnTo>
                    <a:pt x="2135" y="2720"/>
                  </a:lnTo>
                  <a:lnTo>
                    <a:pt x="2093" y="2637"/>
                  </a:lnTo>
                  <a:lnTo>
                    <a:pt x="1988" y="2595"/>
                  </a:lnTo>
                  <a:lnTo>
                    <a:pt x="1967" y="2511"/>
                  </a:lnTo>
                  <a:lnTo>
                    <a:pt x="2072" y="2281"/>
                  </a:lnTo>
                  <a:lnTo>
                    <a:pt x="2072" y="2134"/>
                  </a:lnTo>
                  <a:lnTo>
                    <a:pt x="2135" y="2009"/>
                  </a:lnTo>
                  <a:lnTo>
                    <a:pt x="2302" y="2009"/>
                  </a:lnTo>
                  <a:lnTo>
                    <a:pt x="2407" y="1967"/>
                  </a:lnTo>
                  <a:lnTo>
                    <a:pt x="2490" y="1862"/>
                  </a:lnTo>
                  <a:lnTo>
                    <a:pt x="2449" y="1779"/>
                  </a:lnTo>
                  <a:lnTo>
                    <a:pt x="2511" y="1653"/>
                  </a:lnTo>
                  <a:lnTo>
                    <a:pt x="2449" y="1549"/>
                  </a:lnTo>
                  <a:lnTo>
                    <a:pt x="2449" y="1381"/>
                  </a:lnTo>
                  <a:lnTo>
                    <a:pt x="2428" y="1297"/>
                  </a:lnTo>
                  <a:lnTo>
                    <a:pt x="2218" y="1256"/>
                  </a:lnTo>
                  <a:lnTo>
                    <a:pt x="2009" y="1046"/>
                  </a:lnTo>
                  <a:lnTo>
                    <a:pt x="1905" y="963"/>
                  </a:lnTo>
                  <a:lnTo>
                    <a:pt x="1863" y="984"/>
                  </a:lnTo>
                  <a:lnTo>
                    <a:pt x="1716" y="1046"/>
                  </a:lnTo>
                  <a:lnTo>
                    <a:pt x="1653" y="1130"/>
                  </a:lnTo>
                  <a:lnTo>
                    <a:pt x="1612" y="1235"/>
                  </a:lnTo>
                  <a:lnTo>
                    <a:pt x="1591" y="1088"/>
                  </a:lnTo>
                  <a:lnTo>
                    <a:pt x="1612" y="921"/>
                  </a:lnTo>
                  <a:lnTo>
                    <a:pt x="1674" y="816"/>
                  </a:lnTo>
                  <a:lnTo>
                    <a:pt x="1612" y="628"/>
                  </a:lnTo>
                  <a:lnTo>
                    <a:pt x="1507" y="565"/>
                  </a:lnTo>
                  <a:lnTo>
                    <a:pt x="1298" y="419"/>
                  </a:lnTo>
                  <a:lnTo>
                    <a:pt x="1151" y="251"/>
                  </a:lnTo>
                  <a:lnTo>
                    <a:pt x="1130" y="147"/>
                  </a:lnTo>
                  <a:lnTo>
                    <a:pt x="1026" y="42"/>
                  </a:lnTo>
                  <a:lnTo>
                    <a:pt x="921" y="21"/>
                  </a:lnTo>
                  <a:lnTo>
                    <a:pt x="8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0" name="Google Shape;534;p35">
              <a:extLst>
                <a:ext uri="{FF2B5EF4-FFF2-40B4-BE49-F238E27FC236}">
                  <a16:creationId xmlns:a16="http://schemas.microsoft.com/office/drawing/2014/main" id="{64D7D9F8-07B4-45BA-82FC-18EF635A2F28}"/>
                </a:ext>
              </a:extLst>
            </p:cNvPr>
            <p:cNvSpPr/>
            <p:nvPr/>
          </p:nvSpPr>
          <p:spPr>
            <a:xfrm>
              <a:off x="2646900" y="3064375"/>
              <a:ext cx="192000" cy="172650"/>
            </a:xfrm>
            <a:custGeom>
              <a:avLst/>
              <a:gdLst/>
              <a:ahLst/>
              <a:cxnLst/>
              <a:rect l="l" t="t" r="r" b="b"/>
              <a:pathLst>
                <a:path w="7680" h="6906" extrusionOk="0">
                  <a:moveTo>
                    <a:pt x="1988" y="0"/>
                  </a:moveTo>
                  <a:lnTo>
                    <a:pt x="1821" y="63"/>
                  </a:lnTo>
                  <a:lnTo>
                    <a:pt x="1674" y="251"/>
                  </a:lnTo>
                  <a:lnTo>
                    <a:pt x="1695" y="377"/>
                  </a:lnTo>
                  <a:lnTo>
                    <a:pt x="1758" y="440"/>
                  </a:lnTo>
                  <a:lnTo>
                    <a:pt x="1863" y="356"/>
                  </a:lnTo>
                  <a:lnTo>
                    <a:pt x="1967" y="377"/>
                  </a:lnTo>
                  <a:lnTo>
                    <a:pt x="2072" y="461"/>
                  </a:lnTo>
                  <a:lnTo>
                    <a:pt x="2030" y="544"/>
                  </a:lnTo>
                  <a:lnTo>
                    <a:pt x="1925" y="565"/>
                  </a:lnTo>
                  <a:lnTo>
                    <a:pt x="1821" y="523"/>
                  </a:lnTo>
                  <a:lnTo>
                    <a:pt x="1779" y="482"/>
                  </a:lnTo>
                  <a:lnTo>
                    <a:pt x="1758" y="523"/>
                  </a:lnTo>
                  <a:lnTo>
                    <a:pt x="1758" y="565"/>
                  </a:lnTo>
                  <a:lnTo>
                    <a:pt x="1611" y="649"/>
                  </a:lnTo>
                  <a:lnTo>
                    <a:pt x="1360" y="670"/>
                  </a:lnTo>
                  <a:lnTo>
                    <a:pt x="1088" y="774"/>
                  </a:lnTo>
                  <a:lnTo>
                    <a:pt x="1026" y="879"/>
                  </a:lnTo>
                  <a:lnTo>
                    <a:pt x="1026" y="984"/>
                  </a:lnTo>
                  <a:lnTo>
                    <a:pt x="1088" y="1088"/>
                  </a:lnTo>
                  <a:lnTo>
                    <a:pt x="1088" y="1318"/>
                  </a:lnTo>
                  <a:lnTo>
                    <a:pt x="1130" y="1486"/>
                  </a:lnTo>
                  <a:lnTo>
                    <a:pt x="1151" y="1611"/>
                  </a:lnTo>
                  <a:lnTo>
                    <a:pt x="1067" y="1800"/>
                  </a:lnTo>
                  <a:lnTo>
                    <a:pt x="879" y="1925"/>
                  </a:lnTo>
                  <a:lnTo>
                    <a:pt x="775" y="1904"/>
                  </a:lnTo>
                  <a:lnTo>
                    <a:pt x="775" y="1737"/>
                  </a:lnTo>
                  <a:lnTo>
                    <a:pt x="649" y="1611"/>
                  </a:lnTo>
                  <a:lnTo>
                    <a:pt x="628" y="1486"/>
                  </a:lnTo>
                  <a:lnTo>
                    <a:pt x="733" y="1402"/>
                  </a:lnTo>
                  <a:lnTo>
                    <a:pt x="754" y="1318"/>
                  </a:lnTo>
                  <a:lnTo>
                    <a:pt x="963" y="1109"/>
                  </a:lnTo>
                  <a:lnTo>
                    <a:pt x="963" y="942"/>
                  </a:lnTo>
                  <a:lnTo>
                    <a:pt x="879" y="795"/>
                  </a:lnTo>
                  <a:lnTo>
                    <a:pt x="921" y="754"/>
                  </a:lnTo>
                  <a:lnTo>
                    <a:pt x="879" y="670"/>
                  </a:lnTo>
                  <a:lnTo>
                    <a:pt x="816" y="628"/>
                  </a:lnTo>
                  <a:lnTo>
                    <a:pt x="754" y="523"/>
                  </a:lnTo>
                  <a:lnTo>
                    <a:pt x="775" y="440"/>
                  </a:lnTo>
                  <a:lnTo>
                    <a:pt x="921" y="377"/>
                  </a:lnTo>
                  <a:lnTo>
                    <a:pt x="1067" y="356"/>
                  </a:lnTo>
                  <a:lnTo>
                    <a:pt x="1172" y="210"/>
                  </a:lnTo>
                  <a:lnTo>
                    <a:pt x="1130" y="210"/>
                  </a:lnTo>
                  <a:lnTo>
                    <a:pt x="1088" y="230"/>
                  </a:lnTo>
                  <a:lnTo>
                    <a:pt x="775" y="356"/>
                  </a:lnTo>
                  <a:lnTo>
                    <a:pt x="628" y="628"/>
                  </a:lnTo>
                  <a:lnTo>
                    <a:pt x="565" y="670"/>
                  </a:lnTo>
                  <a:lnTo>
                    <a:pt x="461" y="691"/>
                  </a:lnTo>
                  <a:lnTo>
                    <a:pt x="356" y="837"/>
                  </a:lnTo>
                  <a:lnTo>
                    <a:pt x="293" y="900"/>
                  </a:lnTo>
                  <a:lnTo>
                    <a:pt x="105" y="1172"/>
                  </a:lnTo>
                  <a:lnTo>
                    <a:pt x="84" y="1298"/>
                  </a:lnTo>
                  <a:lnTo>
                    <a:pt x="105" y="1402"/>
                  </a:lnTo>
                  <a:lnTo>
                    <a:pt x="84" y="1590"/>
                  </a:lnTo>
                  <a:lnTo>
                    <a:pt x="0" y="1779"/>
                  </a:lnTo>
                  <a:lnTo>
                    <a:pt x="0" y="1821"/>
                  </a:lnTo>
                  <a:lnTo>
                    <a:pt x="147" y="1821"/>
                  </a:lnTo>
                  <a:lnTo>
                    <a:pt x="398" y="2239"/>
                  </a:lnTo>
                  <a:lnTo>
                    <a:pt x="503" y="2407"/>
                  </a:lnTo>
                  <a:lnTo>
                    <a:pt x="523" y="2511"/>
                  </a:lnTo>
                  <a:lnTo>
                    <a:pt x="461" y="2637"/>
                  </a:lnTo>
                  <a:lnTo>
                    <a:pt x="461" y="2720"/>
                  </a:lnTo>
                  <a:lnTo>
                    <a:pt x="440" y="2762"/>
                  </a:lnTo>
                  <a:lnTo>
                    <a:pt x="440" y="2867"/>
                  </a:lnTo>
                  <a:lnTo>
                    <a:pt x="565" y="2971"/>
                  </a:lnTo>
                  <a:lnTo>
                    <a:pt x="733" y="3034"/>
                  </a:lnTo>
                  <a:lnTo>
                    <a:pt x="837" y="3055"/>
                  </a:lnTo>
                  <a:lnTo>
                    <a:pt x="963" y="3097"/>
                  </a:lnTo>
                  <a:lnTo>
                    <a:pt x="1047" y="3055"/>
                  </a:lnTo>
                  <a:lnTo>
                    <a:pt x="1193" y="3055"/>
                  </a:lnTo>
                  <a:lnTo>
                    <a:pt x="1339" y="3097"/>
                  </a:lnTo>
                  <a:lnTo>
                    <a:pt x="1381" y="3076"/>
                  </a:lnTo>
                  <a:lnTo>
                    <a:pt x="1549" y="3055"/>
                  </a:lnTo>
                  <a:lnTo>
                    <a:pt x="1716" y="3076"/>
                  </a:lnTo>
                  <a:lnTo>
                    <a:pt x="1821" y="3139"/>
                  </a:lnTo>
                  <a:lnTo>
                    <a:pt x="2281" y="3557"/>
                  </a:lnTo>
                  <a:lnTo>
                    <a:pt x="2427" y="3515"/>
                  </a:lnTo>
                  <a:lnTo>
                    <a:pt x="2448" y="3557"/>
                  </a:lnTo>
                  <a:lnTo>
                    <a:pt x="2511" y="3515"/>
                  </a:lnTo>
                  <a:lnTo>
                    <a:pt x="2637" y="3578"/>
                  </a:lnTo>
                  <a:lnTo>
                    <a:pt x="2699" y="3599"/>
                  </a:lnTo>
                  <a:lnTo>
                    <a:pt x="2825" y="3557"/>
                  </a:lnTo>
                  <a:lnTo>
                    <a:pt x="2930" y="3557"/>
                  </a:lnTo>
                  <a:lnTo>
                    <a:pt x="3076" y="3578"/>
                  </a:lnTo>
                  <a:lnTo>
                    <a:pt x="3118" y="3515"/>
                  </a:lnTo>
                  <a:lnTo>
                    <a:pt x="3223" y="3515"/>
                  </a:lnTo>
                  <a:lnTo>
                    <a:pt x="3285" y="3578"/>
                  </a:lnTo>
                  <a:lnTo>
                    <a:pt x="3348" y="3808"/>
                  </a:lnTo>
                  <a:lnTo>
                    <a:pt x="3285" y="3892"/>
                  </a:lnTo>
                  <a:lnTo>
                    <a:pt x="3285" y="3997"/>
                  </a:lnTo>
                  <a:lnTo>
                    <a:pt x="3264" y="4080"/>
                  </a:lnTo>
                  <a:lnTo>
                    <a:pt x="3118" y="4101"/>
                  </a:lnTo>
                  <a:lnTo>
                    <a:pt x="3055" y="4185"/>
                  </a:lnTo>
                  <a:lnTo>
                    <a:pt x="3076" y="4394"/>
                  </a:lnTo>
                  <a:lnTo>
                    <a:pt x="3118" y="4457"/>
                  </a:lnTo>
                  <a:lnTo>
                    <a:pt x="3055" y="4624"/>
                  </a:lnTo>
                  <a:lnTo>
                    <a:pt x="3055" y="4813"/>
                  </a:lnTo>
                  <a:lnTo>
                    <a:pt x="3139" y="4875"/>
                  </a:lnTo>
                  <a:lnTo>
                    <a:pt x="3139" y="4959"/>
                  </a:lnTo>
                  <a:lnTo>
                    <a:pt x="3244" y="5252"/>
                  </a:lnTo>
                  <a:lnTo>
                    <a:pt x="3055" y="5587"/>
                  </a:lnTo>
                  <a:lnTo>
                    <a:pt x="3076" y="5692"/>
                  </a:lnTo>
                  <a:lnTo>
                    <a:pt x="3139" y="5692"/>
                  </a:lnTo>
                  <a:lnTo>
                    <a:pt x="3223" y="5671"/>
                  </a:lnTo>
                  <a:lnTo>
                    <a:pt x="3223" y="5692"/>
                  </a:lnTo>
                  <a:lnTo>
                    <a:pt x="3244" y="5775"/>
                  </a:lnTo>
                  <a:lnTo>
                    <a:pt x="3327" y="5817"/>
                  </a:lnTo>
                  <a:lnTo>
                    <a:pt x="3369" y="5922"/>
                  </a:lnTo>
                  <a:lnTo>
                    <a:pt x="3348" y="5984"/>
                  </a:lnTo>
                  <a:lnTo>
                    <a:pt x="3390" y="6131"/>
                  </a:lnTo>
                  <a:lnTo>
                    <a:pt x="3536" y="6424"/>
                  </a:lnTo>
                  <a:lnTo>
                    <a:pt x="3536" y="6528"/>
                  </a:lnTo>
                  <a:lnTo>
                    <a:pt x="3746" y="6696"/>
                  </a:lnTo>
                  <a:lnTo>
                    <a:pt x="3976" y="6863"/>
                  </a:lnTo>
                  <a:lnTo>
                    <a:pt x="4101" y="6905"/>
                  </a:lnTo>
                  <a:lnTo>
                    <a:pt x="4332" y="6863"/>
                  </a:lnTo>
                  <a:lnTo>
                    <a:pt x="4478" y="6717"/>
                  </a:lnTo>
                  <a:lnTo>
                    <a:pt x="4687" y="6591"/>
                  </a:lnTo>
                  <a:lnTo>
                    <a:pt x="4750" y="6487"/>
                  </a:lnTo>
                  <a:lnTo>
                    <a:pt x="5064" y="6319"/>
                  </a:lnTo>
                  <a:lnTo>
                    <a:pt x="5127" y="6173"/>
                  </a:lnTo>
                  <a:lnTo>
                    <a:pt x="5168" y="6110"/>
                  </a:lnTo>
                  <a:lnTo>
                    <a:pt x="5210" y="6068"/>
                  </a:lnTo>
                  <a:lnTo>
                    <a:pt x="5482" y="6005"/>
                  </a:lnTo>
                  <a:lnTo>
                    <a:pt x="5629" y="5964"/>
                  </a:lnTo>
                  <a:lnTo>
                    <a:pt x="5587" y="5817"/>
                  </a:lnTo>
                  <a:lnTo>
                    <a:pt x="5440" y="5796"/>
                  </a:lnTo>
                  <a:lnTo>
                    <a:pt x="5252" y="5817"/>
                  </a:lnTo>
                  <a:lnTo>
                    <a:pt x="4959" y="5712"/>
                  </a:lnTo>
                  <a:lnTo>
                    <a:pt x="5022" y="5545"/>
                  </a:lnTo>
                  <a:lnTo>
                    <a:pt x="5001" y="5482"/>
                  </a:lnTo>
                  <a:lnTo>
                    <a:pt x="4938" y="5440"/>
                  </a:lnTo>
                  <a:lnTo>
                    <a:pt x="5127" y="5168"/>
                  </a:lnTo>
                  <a:lnTo>
                    <a:pt x="5064" y="5064"/>
                  </a:lnTo>
                  <a:lnTo>
                    <a:pt x="4938" y="4938"/>
                  </a:lnTo>
                  <a:lnTo>
                    <a:pt x="4834" y="4917"/>
                  </a:lnTo>
                  <a:lnTo>
                    <a:pt x="4750" y="4750"/>
                  </a:lnTo>
                  <a:lnTo>
                    <a:pt x="4917" y="4813"/>
                  </a:lnTo>
                  <a:lnTo>
                    <a:pt x="5106" y="4834"/>
                  </a:lnTo>
                  <a:lnTo>
                    <a:pt x="5273" y="4938"/>
                  </a:lnTo>
                  <a:lnTo>
                    <a:pt x="5461" y="4938"/>
                  </a:lnTo>
                  <a:lnTo>
                    <a:pt x="5733" y="4875"/>
                  </a:lnTo>
                  <a:lnTo>
                    <a:pt x="5796" y="4938"/>
                  </a:lnTo>
                  <a:lnTo>
                    <a:pt x="5985" y="4875"/>
                  </a:lnTo>
                  <a:lnTo>
                    <a:pt x="6173" y="4708"/>
                  </a:lnTo>
                  <a:lnTo>
                    <a:pt x="6319" y="4708"/>
                  </a:lnTo>
                  <a:lnTo>
                    <a:pt x="6424" y="4729"/>
                  </a:lnTo>
                  <a:lnTo>
                    <a:pt x="6675" y="4624"/>
                  </a:lnTo>
                  <a:lnTo>
                    <a:pt x="6884" y="4624"/>
                  </a:lnTo>
                  <a:lnTo>
                    <a:pt x="7156" y="4394"/>
                  </a:lnTo>
                  <a:lnTo>
                    <a:pt x="7219" y="4248"/>
                  </a:lnTo>
                  <a:lnTo>
                    <a:pt x="7219" y="4143"/>
                  </a:lnTo>
                  <a:lnTo>
                    <a:pt x="7219" y="4122"/>
                  </a:lnTo>
                  <a:lnTo>
                    <a:pt x="6989" y="3934"/>
                  </a:lnTo>
                  <a:lnTo>
                    <a:pt x="6842" y="3725"/>
                  </a:lnTo>
                  <a:lnTo>
                    <a:pt x="6801" y="3599"/>
                  </a:lnTo>
                  <a:lnTo>
                    <a:pt x="6905" y="3495"/>
                  </a:lnTo>
                  <a:lnTo>
                    <a:pt x="6926" y="3306"/>
                  </a:lnTo>
                  <a:lnTo>
                    <a:pt x="7010" y="3243"/>
                  </a:lnTo>
                  <a:lnTo>
                    <a:pt x="7093" y="3264"/>
                  </a:lnTo>
                  <a:lnTo>
                    <a:pt x="7198" y="3243"/>
                  </a:lnTo>
                  <a:lnTo>
                    <a:pt x="7261" y="3264"/>
                  </a:lnTo>
                  <a:lnTo>
                    <a:pt x="7449" y="3181"/>
                  </a:lnTo>
                  <a:lnTo>
                    <a:pt x="7449" y="3055"/>
                  </a:lnTo>
                  <a:lnTo>
                    <a:pt x="7365" y="2971"/>
                  </a:lnTo>
                  <a:lnTo>
                    <a:pt x="7219" y="2951"/>
                  </a:lnTo>
                  <a:lnTo>
                    <a:pt x="7156" y="2846"/>
                  </a:lnTo>
                  <a:lnTo>
                    <a:pt x="7135" y="2762"/>
                  </a:lnTo>
                  <a:lnTo>
                    <a:pt x="7303" y="2553"/>
                  </a:lnTo>
                  <a:lnTo>
                    <a:pt x="7365" y="2574"/>
                  </a:lnTo>
                  <a:lnTo>
                    <a:pt x="7512" y="2469"/>
                  </a:lnTo>
                  <a:lnTo>
                    <a:pt x="7658" y="2302"/>
                  </a:lnTo>
                  <a:lnTo>
                    <a:pt x="7679" y="2218"/>
                  </a:lnTo>
                  <a:lnTo>
                    <a:pt x="7658" y="2218"/>
                  </a:lnTo>
                  <a:lnTo>
                    <a:pt x="7428" y="2114"/>
                  </a:lnTo>
                  <a:lnTo>
                    <a:pt x="7345" y="2114"/>
                  </a:lnTo>
                  <a:lnTo>
                    <a:pt x="7261" y="2135"/>
                  </a:lnTo>
                  <a:lnTo>
                    <a:pt x="7156" y="2114"/>
                  </a:lnTo>
                  <a:lnTo>
                    <a:pt x="7093" y="2114"/>
                  </a:lnTo>
                  <a:lnTo>
                    <a:pt x="7010" y="2155"/>
                  </a:lnTo>
                  <a:lnTo>
                    <a:pt x="6821" y="2197"/>
                  </a:lnTo>
                  <a:lnTo>
                    <a:pt x="6675" y="2155"/>
                  </a:lnTo>
                  <a:lnTo>
                    <a:pt x="6612" y="2155"/>
                  </a:lnTo>
                  <a:lnTo>
                    <a:pt x="6717" y="2135"/>
                  </a:lnTo>
                  <a:lnTo>
                    <a:pt x="6801" y="2135"/>
                  </a:lnTo>
                  <a:lnTo>
                    <a:pt x="6884" y="2093"/>
                  </a:lnTo>
                  <a:lnTo>
                    <a:pt x="6926" y="2009"/>
                  </a:lnTo>
                  <a:lnTo>
                    <a:pt x="7052" y="1904"/>
                  </a:lnTo>
                  <a:lnTo>
                    <a:pt x="7093" y="1842"/>
                  </a:lnTo>
                  <a:lnTo>
                    <a:pt x="7010" y="1800"/>
                  </a:lnTo>
                  <a:lnTo>
                    <a:pt x="7010" y="1779"/>
                  </a:lnTo>
                  <a:lnTo>
                    <a:pt x="6989" y="1674"/>
                  </a:lnTo>
                  <a:lnTo>
                    <a:pt x="6821" y="1590"/>
                  </a:lnTo>
                  <a:lnTo>
                    <a:pt x="6612" y="1528"/>
                  </a:lnTo>
                  <a:lnTo>
                    <a:pt x="6570" y="1486"/>
                  </a:lnTo>
                  <a:lnTo>
                    <a:pt x="6487" y="1423"/>
                  </a:lnTo>
                  <a:lnTo>
                    <a:pt x="6382" y="1423"/>
                  </a:lnTo>
                  <a:lnTo>
                    <a:pt x="6361" y="1381"/>
                  </a:lnTo>
                  <a:lnTo>
                    <a:pt x="6215" y="1318"/>
                  </a:lnTo>
                  <a:lnTo>
                    <a:pt x="6173" y="1318"/>
                  </a:lnTo>
                  <a:lnTo>
                    <a:pt x="6173" y="1423"/>
                  </a:lnTo>
                  <a:lnTo>
                    <a:pt x="6089" y="1318"/>
                  </a:lnTo>
                  <a:lnTo>
                    <a:pt x="6047" y="1214"/>
                  </a:lnTo>
                  <a:lnTo>
                    <a:pt x="5943" y="1172"/>
                  </a:lnTo>
                  <a:lnTo>
                    <a:pt x="5901" y="1088"/>
                  </a:lnTo>
                  <a:lnTo>
                    <a:pt x="5964" y="1046"/>
                  </a:lnTo>
                  <a:lnTo>
                    <a:pt x="6215" y="1067"/>
                  </a:lnTo>
                  <a:lnTo>
                    <a:pt x="6319" y="984"/>
                  </a:lnTo>
                  <a:lnTo>
                    <a:pt x="6487" y="984"/>
                  </a:lnTo>
                  <a:lnTo>
                    <a:pt x="6487" y="879"/>
                  </a:lnTo>
                  <a:lnTo>
                    <a:pt x="6361" y="900"/>
                  </a:lnTo>
                  <a:lnTo>
                    <a:pt x="6089" y="858"/>
                  </a:lnTo>
                  <a:lnTo>
                    <a:pt x="5901" y="879"/>
                  </a:lnTo>
                  <a:lnTo>
                    <a:pt x="5775" y="879"/>
                  </a:lnTo>
                  <a:lnTo>
                    <a:pt x="5524" y="963"/>
                  </a:lnTo>
                  <a:lnTo>
                    <a:pt x="5440" y="942"/>
                  </a:lnTo>
                  <a:lnTo>
                    <a:pt x="5336" y="942"/>
                  </a:lnTo>
                  <a:lnTo>
                    <a:pt x="5127" y="1088"/>
                  </a:lnTo>
                  <a:lnTo>
                    <a:pt x="5022" y="1109"/>
                  </a:lnTo>
                  <a:lnTo>
                    <a:pt x="4896" y="1172"/>
                  </a:lnTo>
                  <a:lnTo>
                    <a:pt x="4834" y="1256"/>
                  </a:lnTo>
                  <a:lnTo>
                    <a:pt x="4645" y="1277"/>
                  </a:lnTo>
                  <a:lnTo>
                    <a:pt x="4604" y="1298"/>
                  </a:lnTo>
                  <a:lnTo>
                    <a:pt x="4520" y="1277"/>
                  </a:lnTo>
                  <a:lnTo>
                    <a:pt x="4269" y="1088"/>
                  </a:lnTo>
                  <a:lnTo>
                    <a:pt x="4206" y="984"/>
                  </a:lnTo>
                  <a:lnTo>
                    <a:pt x="3871" y="984"/>
                  </a:lnTo>
                  <a:lnTo>
                    <a:pt x="3327" y="1088"/>
                  </a:lnTo>
                  <a:lnTo>
                    <a:pt x="3055" y="1088"/>
                  </a:lnTo>
                  <a:lnTo>
                    <a:pt x="2951" y="1046"/>
                  </a:lnTo>
                  <a:lnTo>
                    <a:pt x="2909" y="963"/>
                  </a:lnTo>
                  <a:lnTo>
                    <a:pt x="2909" y="858"/>
                  </a:lnTo>
                  <a:lnTo>
                    <a:pt x="2972" y="858"/>
                  </a:lnTo>
                  <a:lnTo>
                    <a:pt x="2951" y="733"/>
                  </a:lnTo>
                  <a:lnTo>
                    <a:pt x="2846" y="565"/>
                  </a:lnTo>
                  <a:lnTo>
                    <a:pt x="2741" y="544"/>
                  </a:lnTo>
                  <a:lnTo>
                    <a:pt x="2448" y="565"/>
                  </a:lnTo>
                  <a:lnTo>
                    <a:pt x="2323" y="482"/>
                  </a:lnTo>
                  <a:lnTo>
                    <a:pt x="2239" y="482"/>
                  </a:lnTo>
                  <a:lnTo>
                    <a:pt x="2176" y="523"/>
                  </a:lnTo>
                  <a:lnTo>
                    <a:pt x="2072" y="356"/>
                  </a:lnTo>
                  <a:lnTo>
                    <a:pt x="2072" y="210"/>
                  </a:lnTo>
                  <a:lnTo>
                    <a:pt x="2030" y="21"/>
                  </a:lnTo>
                  <a:lnTo>
                    <a:pt x="19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1" name="Google Shape;535;p35">
              <a:extLst>
                <a:ext uri="{FF2B5EF4-FFF2-40B4-BE49-F238E27FC236}">
                  <a16:creationId xmlns:a16="http://schemas.microsoft.com/office/drawing/2014/main" id="{48FBA4F6-516D-4ED1-94D3-B4286EDE5488}"/>
                </a:ext>
              </a:extLst>
            </p:cNvPr>
            <p:cNvSpPr/>
            <p:nvPr/>
          </p:nvSpPr>
          <p:spPr>
            <a:xfrm>
              <a:off x="2561625" y="3060700"/>
              <a:ext cx="173700" cy="247450"/>
            </a:xfrm>
            <a:custGeom>
              <a:avLst/>
              <a:gdLst/>
              <a:ahLst/>
              <a:cxnLst/>
              <a:rect l="l" t="t" r="r" b="b"/>
              <a:pathLst>
                <a:path w="6948" h="9898" extrusionOk="0">
                  <a:moveTo>
                    <a:pt x="4353" y="1"/>
                  </a:moveTo>
                  <a:lnTo>
                    <a:pt x="4332" y="64"/>
                  </a:lnTo>
                  <a:lnTo>
                    <a:pt x="4290" y="105"/>
                  </a:lnTo>
                  <a:lnTo>
                    <a:pt x="4227" y="147"/>
                  </a:lnTo>
                  <a:lnTo>
                    <a:pt x="4165" y="168"/>
                  </a:lnTo>
                  <a:lnTo>
                    <a:pt x="4060" y="168"/>
                  </a:lnTo>
                  <a:lnTo>
                    <a:pt x="3976" y="189"/>
                  </a:lnTo>
                  <a:lnTo>
                    <a:pt x="3955" y="252"/>
                  </a:lnTo>
                  <a:lnTo>
                    <a:pt x="3976" y="294"/>
                  </a:lnTo>
                  <a:lnTo>
                    <a:pt x="3955" y="357"/>
                  </a:lnTo>
                  <a:lnTo>
                    <a:pt x="3809" y="419"/>
                  </a:lnTo>
                  <a:lnTo>
                    <a:pt x="3621" y="566"/>
                  </a:lnTo>
                  <a:lnTo>
                    <a:pt x="3495" y="670"/>
                  </a:lnTo>
                  <a:lnTo>
                    <a:pt x="3328" y="691"/>
                  </a:lnTo>
                  <a:lnTo>
                    <a:pt x="2972" y="691"/>
                  </a:lnTo>
                  <a:lnTo>
                    <a:pt x="2867" y="733"/>
                  </a:lnTo>
                  <a:lnTo>
                    <a:pt x="2867" y="817"/>
                  </a:lnTo>
                  <a:lnTo>
                    <a:pt x="2888" y="901"/>
                  </a:lnTo>
                  <a:lnTo>
                    <a:pt x="2888" y="1005"/>
                  </a:lnTo>
                  <a:lnTo>
                    <a:pt x="2805" y="1089"/>
                  </a:lnTo>
                  <a:lnTo>
                    <a:pt x="2721" y="1047"/>
                  </a:lnTo>
                  <a:lnTo>
                    <a:pt x="2763" y="942"/>
                  </a:lnTo>
                  <a:lnTo>
                    <a:pt x="2763" y="921"/>
                  </a:lnTo>
                  <a:lnTo>
                    <a:pt x="2825" y="901"/>
                  </a:lnTo>
                  <a:lnTo>
                    <a:pt x="2700" y="880"/>
                  </a:lnTo>
                  <a:lnTo>
                    <a:pt x="2574" y="817"/>
                  </a:lnTo>
                  <a:lnTo>
                    <a:pt x="2491" y="817"/>
                  </a:lnTo>
                  <a:lnTo>
                    <a:pt x="2302" y="942"/>
                  </a:lnTo>
                  <a:lnTo>
                    <a:pt x="2261" y="1026"/>
                  </a:lnTo>
                  <a:lnTo>
                    <a:pt x="2135" y="1152"/>
                  </a:lnTo>
                  <a:lnTo>
                    <a:pt x="1968" y="1465"/>
                  </a:lnTo>
                  <a:lnTo>
                    <a:pt x="1947" y="1549"/>
                  </a:lnTo>
                  <a:lnTo>
                    <a:pt x="1947" y="1549"/>
                  </a:lnTo>
                  <a:lnTo>
                    <a:pt x="1989" y="1528"/>
                  </a:lnTo>
                  <a:lnTo>
                    <a:pt x="2051" y="1570"/>
                  </a:lnTo>
                  <a:lnTo>
                    <a:pt x="2051" y="1654"/>
                  </a:lnTo>
                  <a:lnTo>
                    <a:pt x="2030" y="1758"/>
                  </a:lnTo>
                  <a:lnTo>
                    <a:pt x="1947" y="1821"/>
                  </a:lnTo>
                  <a:lnTo>
                    <a:pt x="1842" y="1821"/>
                  </a:lnTo>
                  <a:lnTo>
                    <a:pt x="1737" y="1863"/>
                  </a:lnTo>
                  <a:lnTo>
                    <a:pt x="1612" y="1989"/>
                  </a:lnTo>
                  <a:lnTo>
                    <a:pt x="1528" y="2051"/>
                  </a:lnTo>
                  <a:lnTo>
                    <a:pt x="1424" y="2198"/>
                  </a:lnTo>
                  <a:lnTo>
                    <a:pt x="1340" y="2198"/>
                  </a:lnTo>
                  <a:lnTo>
                    <a:pt x="1256" y="2240"/>
                  </a:lnTo>
                  <a:lnTo>
                    <a:pt x="1298" y="2344"/>
                  </a:lnTo>
                  <a:lnTo>
                    <a:pt x="1403" y="2449"/>
                  </a:lnTo>
                  <a:lnTo>
                    <a:pt x="1403" y="2574"/>
                  </a:lnTo>
                  <a:lnTo>
                    <a:pt x="1340" y="2700"/>
                  </a:lnTo>
                  <a:lnTo>
                    <a:pt x="1256" y="2700"/>
                  </a:lnTo>
                  <a:lnTo>
                    <a:pt x="1152" y="2616"/>
                  </a:lnTo>
                  <a:lnTo>
                    <a:pt x="1193" y="2574"/>
                  </a:lnTo>
                  <a:lnTo>
                    <a:pt x="1214" y="2512"/>
                  </a:lnTo>
                  <a:lnTo>
                    <a:pt x="1131" y="2470"/>
                  </a:lnTo>
                  <a:lnTo>
                    <a:pt x="1089" y="2365"/>
                  </a:lnTo>
                  <a:lnTo>
                    <a:pt x="984" y="2261"/>
                  </a:lnTo>
                  <a:lnTo>
                    <a:pt x="942" y="2365"/>
                  </a:lnTo>
                  <a:lnTo>
                    <a:pt x="942" y="2407"/>
                  </a:lnTo>
                  <a:lnTo>
                    <a:pt x="1005" y="2574"/>
                  </a:lnTo>
                  <a:lnTo>
                    <a:pt x="921" y="2721"/>
                  </a:lnTo>
                  <a:lnTo>
                    <a:pt x="901" y="2867"/>
                  </a:lnTo>
                  <a:lnTo>
                    <a:pt x="817" y="2909"/>
                  </a:lnTo>
                  <a:lnTo>
                    <a:pt x="775" y="2909"/>
                  </a:lnTo>
                  <a:lnTo>
                    <a:pt x="691" y="3098"/>
                  </a:lnTo>
                  <a:lnTo>
                    <a:pt x="712" y="3118"/>
                  </a:lnTo>
                  <a:lnTo>
                    <a:pt x="733" y="3244"/>
                  </a:lnTo>
                  <a:lnTo>
                    <a:pt x="733" y="3390"/>
                  </a:lnTo>
                  <a:lnTo>
                    <a:pt x="880" y="3516"/>
                  </a:lnTo>
                  <a:lnTo>
                    <a:pt x="901" y="3516"/>
                  </a:lnTo>
                  <a:lnTo>
                    <a:pt x="942" y="3495"/>
                  </a:lnTo>
                  <a:lnTo>
                    <a:pt x="1005" y="3537"/>
                  </a:lnTo>
                  <a:lnTo>
                    <a:pt x="1005" y="3662"/>
                  </a:lnTo>
                  <a:lnTo>
                    <a:pt x="921" y="3746"/>
                  </a:lnTo>
                  <a:lnTo>
                    <a:pt x="921" y="3809"/>
                  </a:lnTo>
                  <a:lnTo>
                    <a:pt x="1005" y="3872"/>
                  </a:lnTo>
                  <a:lnTo>
                    <a:pt x="1005" y="4039"/>
                  </a:lnTo>
                  <a:lnTo>
                    <a:pt x="921" y="4081"/>
                  </a:lnTo>
                  <a:lnTo>
                    <a:pt x="880" y="4165"/>
                  </a:lnTo>
                  <a:lnTo>
                    <a:pt x="921" y="4186"/>
                  </a:lnTo>
                  <a:lnTo>
                    <a:pt x="984" y="4290"/>
                  </a:lnTo>
                  <a:lnTo>
                    <a:pt x="942" y="4478"/>
                  </a:lnTo>
                  <a:lnTo>
                    <a:pt x="984" y="4771"/>
                  </a:lnTo>
                  <a:lnTo>
                    <a:pt x="901" y="4855"/>
                  </a:lnTo>
                  <a:lnTo>
                    <a:pt x="880" y="4918"/>
                  </a:lnTo>
                  <a:lnTo>
                    <a:pt x="942" y="5022"/>
                  </a:lnTo>
                  <a:lnTo>
                    <a:pt x="1047" y="4981"/>
                  </a:lnTo>
                  <a:lnTo>
                    <a:pt x="1047" y="4981"/>
                  </a:lnTo>
                  <a:lnTo>
                    <a:pt x="1026" y="5064"/>
                  </a:lnTo>
                  <a:lnTo>
                    <a:pt x="1089" y="5127"/>
                  </a:lnTo>
                  <a:lnTo>
                    <a:pt x="1152" y="5127"/>
                  </a:lnTo>
                  <a:lnTo>
                    <a:pt x="1152" y="5190"/>
                  </a:lnTo>
                  <a:lnTo>
                    <a:pt x="1110" y="5274"/>
                  </a:lnTo>
                  <a:lnTo>
                    <a:pt x="1047" y="5378"/>
                  </a:lnTo>
                  <a:lnTo>
                    <a:pt x="817" y="5608"/>
                  </a:lnTo>
                  <a:lnTo>
                    <a:pt x="775" y="5713"/>
                  </a:lnTo>
                  <a:lnTo>
                    <a:pt x="608" y="5859"/>
                  </a:lnTo>
                  <a:lnTo>
                    <a:pt x="398" y="5922"/>
                  </a:lnTo>
                  <a:lnTo>
                    <a:pt x="210" y="6048"/>
                  </a:lnTo>
                  <a:lnTo>
                    <a:pt x="64" y="6278"/>
                  </a:lnTo>
                  <a:lnTo>
                    <a:pt x="43" y="6466"/>
                  </a:lnTo>
                  <a:lnTo>
                    <a:pt x="1" y="6571"/>
                  </a:lnTo>
                  <a:lnTo>
                    <a:pt x="189" y="6655"/>
                  </a:lnTo>
                  <a:lnTo>
                    <a:pt x="377" y="6780"/>
                  </a:lnTo>
                  <a:lnTo>
                    <a:pt x="629" y="6947"/>
                  </a:lnTo>
                  <a:lnTo>
                    <a:pt x="733" y="6947"/>
                  </a:lnTo>
                  <a:lnTo>
                    <a:pt x="880" y="7094"/>
                  </a:lnTo>
                  <a:lnTo>
                    <a:pt x="838" y="7178"/>
                  </a:lnTo>
                  <a:lnTo>
                    <a:pt x="880" y="7261"/>
                  </a:lnTo>
                  <a:lnTo>
                    <a:pt x="1047" y="7282"/>
                  </a:lnTo>
                  <a:lnTo>
                    <a:pt x="1256" y="7366"/>
                  </a:lnTo>
                  <a:lnTo>
                    <a:pt x="1319" y="7408"/>
                  </a:lnTo>
                  <a:lnTo>
                    <a:pt x="1507" y="7471"/>
                  </a:lnTo>
                  <a:lnTo>
                    <a:pt x="1570" y="7387"/>
                  </a:lnTo>
                  <a:lnTo>
                    <a:pt x="1570" y="7282"/>
                  </a:lnTo>
                  <a:lnTo>
                    <a:pt x="1654" y="7199"/>
                  </a:lnTo>
                  <a:lnTo>
                    <a:pt x="1717" y="7199"/>
                  </a:lnTo>
                  <a:lnTo>
                    <a:pt x="1863" y="7282"/>
                  </a:lnTo>
                  <a:lnTo>
                    <a:pt x="1968" y="7303"/>
                  </a:lnTo>
                  <a:lnTo>
                    <a:pt x="1989" y="7387"/>
                  </a:lnTo>
                  <a:lnTo>
                    <a:pt x="2072" y="7429"/>
                  </a:lnTo>
                  <a:lnTo>
                    <a:pt x="2135" y="7429"/>
                  </a:lnTo>
                  <a:lnTo>
                    <a:pt x="2177" y="7512"/>
                  </a:lnTo>
                  <a:lnTo>
                    <a:pt x="2386" y="7575"/>
                  </a:lnTo>
                  <a:lnTo>
                    <a:pt x="2512" y="7596"/>
                  </a:lnTo>
                  <a:lnTo>
                    <a:pt x="2553" y="7638"/>
                  </a:lnTo>
                  <a:lnTo>
                    <a:pt x="2700" y="7805"/>
                  </a:lnTo>
                  <a:lnTo>
                    <a:pt x="2700" y="7910"/>
                  </a:lnTo>
                  <a:lnTo>
                    <a:pt x="2805" y="8098"/>
                  </a:lnTo>
                  <a:lnTo>
                    <a:pt x="2888" y="8098"/>
                  </a:lnTo>
                  <a:lnTo>
                    <a:pt x="3139" y="8203"/>
                  </a:lnTo>
                  <a:lnTo>
                    <a:pt x="3244" y="8349"/>
                  </a:lnTo>
                  <a:lnTo>
                    <a:pt x="3244" y="8517"/>
                  </a:lnTo>
                  <a:lnTo>
                    <a:pt x="3307" y="8517"/>
                  </a:lnTo>
                  <a:lnTo>
                    <a:pt x="3411" y="8559"/>
                  </a:lnTo>
                  <a:lnTo>
                    <a:pt x="3432" y="8684"/>
                  </a:lnTo>
                  <a:lnTo>
                    <a:pt x="3411" y="8768"/>
                  </a:lnTo>
                  <a:lnTo>
                    <a:pt x="3432" y="8852"/>
                  </a:lnTo>
                  <a:lnTo>
                    <a:pt x="3537" y="8872"/>
                  </a:lnTo>
                  <a:lnTo>
                    <a:pt x="3662" y="8852"/>
                  </a:lnTo>
                  <a:lnTo>
                    <a:pt x="3767" y="8872"/>
                  </a:lnTo>
                  <a:lnTo>
                    <a:pt x="3914" y="8872"/>
                  </a:lnTo>
                  <a:lnTo>
                    <a:pt x="3955" y="8831"/>
                  </a:lnTo>
                  <a:lnTo>
                    <a:pt x="4144" y="8747"/>
                  </a:lnTo>
                  <a:lnTo>
                    <a:pt x="4290" y="8768"/>
                  </a:lnTo>
                  <a:lnTo>
                    <a:pt x="4458" y="8852"/>
                  </a:lnTo>
                  <a:lnTo>
                    <a:pt x="4646" y="8747"/>
                  </a:lnTo>
                  <a:lnTo>
                    <a:pt x="4750" y="8747"/>
                  </a:lnTo>
                  <a:lnTo>
                    <a:pt x="4792" y="8831"/>
                  </a:lnTo>
                  <a:lnTo>
                    <a:pt x="4876" y="8831"/>
                  </a:lnTo>
                  <a:lnTo>
                    <a:pt x="4981" y="8872"/>
                  </a:lnTo>
                  <a:lnTo>
                    <a:pt x="5064" y="8956"/>
                  </a:lnTo>
                  <a:lnTo>
                    <a:pt x="5169" y="8935"/>
                  </a:lnTo>
                  <a:lnTo>
                    <a:pt x="5169" y="8998"/>
                  </a:lnTo>
                  <a:lnTo>
                    <a:pt x="4792" y="9626"/>
                  </a:lnTo>
                  <a:lnTo>
                    <a:pt x="4813" y="9709"/>
                  </a:lnTo>
                  <a:lnTo>
                    <a:pt x="4960" y="9688"/>
                  </a:lnTo>
                  <a:lnTo>
                    <a:pt x="5085" y="9688"/>
                  </a:lnTo>
                  <a:lnTo>
                    <a:pt x="5190" y="9772"/>
                  </a:lnTo>
                  <a:lnTo>
                    <a:pt x="5211" y="9898"/>
                  </a:lnTo>
                  <a:lnTo>
                    <a:pt x="5294" y="9584"/>
                  </a:lnTo>
                  <a:lnTo>
                    <a:pt x="5629" y="8370"/>
                  </a:lnTo>
                  <a:lnTo>
                    <a:pt x="5629" y="8308"/>
                  </a:lnTo>
                  <a:lnTo>
                    <a:pt x="5629" y="8098"/>
                  </a:lnTo>
                  <a:lnTo>
                    <a:pt x="5504" y="7847"/>
                  </a:lnTo>
                  <a:lnTo>
                    <a:pt x="5294" y="7680"/>
                  </a:lnTo>
                  <a:lnTo>
                    <a:pt x="5190" y="7533"/>
                  </a:lnTo>
                  <a:lnTo>
                    <a:pt x="5169" y="7219"/>
                  </a:lnTo>
                  <a:lnTo>
                    <a:pt x="5546" y="7094"/>
                  </a:lnTo>
                  <a:lnTo>
                    <a:pt x="5692" y="7199"/>
                  </a:lnTo>
                  <a:lnTo>
                    <a:pt x="5713" y="7094"/>
                  </a:lnTo>
                  <a:lnTo>
                    <a:pt x="5650" y="7010"/>
                  </a:lnTo>
                  <a:lnTo>
                    <a:pt x="5713" y="6968"/>
                  </a:lnTo>
                  <a:lnTo>
                    <a:pt x="5629" y="6801"/>
                  </a:lnTo>
                  <a:lnTo>
                    <a:pt x="5420" y="6738"/>
                  </a:lnTo>
                  <a:lnTo>
                    <a:pt x="5336" y="6592"/>
                  </a:lnTo>
                  <a:lnTo>
                    <a:pt x="5399" y="6424"/>
                  </a:lnTo>
                  <a:lnTo>
                    <a:pt x="6048" y="6424"/>
                  </a:lnTo>
                  <a:lnTo>
                    <a:pt x="6131" y="6341"/>
                  </a:lnTo>
                  <a:lnTo>
                    <a:pt x="6236" y="6341"/>
                  </a:lnTo>
                  <a:lnTo>
                    <a:pt x="6278" y="6383"/>
                  </a:lnTo>
                  <a:lnTo>
                    <a:pt x="6362" y="6383"/>
                  </a:lnTo>
                  <a:lnTo>
                    <a:pt x="6466" y="6257"/>
                  </a:lnTo>
                  <a:lnTo>
                    <a:pt x="6634" y="6215"/>
                  </a:lnTo>
                  <a:lnTo>
                    <a:pt x="6675" y="6320"/>
                  </a:lnTo>
                  <a:lnTo>
                    <a:pt x="6759" y="6424"/>
                  </a:lnTo>
                  <a:lnTo>
                    <a:pt x="6780" y="6550"/>
                  </a:lnTo>
                  <a:lnTo>
                    <a:pt x="6780" y="6696"/>
                  </a:lnTo>
                  <a:lnTo>
                    <a:pt x="6947" y="6675"/>
                  </a:lnTo>
                  <a:lnTo>
                    <a:pt x="6947" y="6571"/>
                  </a:lnTo>
                  <a:lnTo>
                    <a:pt x="6801" y="6278"/>
                  </a:lnTo>
                  <a:lnTo>
                    <a:pt x="6759" y="6131"/>
                  </a:lnTo>
                  <a:lnTo>
                    <a:pt x="6780" y="6069"/>
                  </a:lnTo>
                  <a:lnTo>
                    <a:pt x="6738" y="5964"/>
                  </a:lnTo>
                  <a:lnTo>
                    <a:pt x="6655" y="5922"/>
                  </a:lnTo>
                  <a:lnTo>
                    <a:pt x="6634" y="5839"/>
                  </a:lnTo>
                  <a:lnTo>
                    <a:pt x="6634" y="5818"/>
                  </a:lnTo>
                  <a:lnTo>
                    <a:pt x="6550" y="5839"/>
                  </a:lnTo>
                  <a:lnTo>
                    <a:pt x="6487" y="5839"/>
                  </a:lnTo>
                  <a:lnTo>
                    <a:pt x="6466" y="5734"/>
                  </a:lnTo>
                  <a:lnTo>
                    <a:pt x="6655" y="5399"/>
                  </a:lnTo>
                  <a:lnTo>
                    <a:pt x="6550" y="5106"/>
                  </a:lnTo>
                  <a:lnTo>
                    <a:pt x="6550" y="5022"/>
                  </a:lnTo>
                  <a:lnTo>
                    <a:pt x="6466" y="4960"/>
                  </a:lnTo>
                  <a:lnTo>
                    <a:pt x="6466" y="4771"/>
                  </a:lnTo>
                  <a:lnTo>
                    <a:pt x="6529" y="4604"/>
                  </a:lnTo>
                  <a:lnTo>
                    <a:pt x="6487" y="4541"/>
                  </a:lnTo>
                  <a:lnTo>
                    <a:pt x="6466" y="4332"/>
                  </a:lnTo>
                  <a:lnTo>
                    <a:pt x="6529" y="4248"/>
                  </a:lnTo>
                  <a:lnTo>
                    <a:pt x="6675" y="4227"/>
                  </a:lnTo>
                  <a:lnTo>
                    <a:pt x="6696" y="4144"/>
                  </a:lnTo>
                  <a:lnTo>
                    <a:pt x="6696" y="4039"/>
                  </a:lnTo>
                  <a:lnTo>
                    <a:pt x="6759" y="3955"/>
                  </a:lnTo>
                  <a:lnTo>
                    <a:pt x="6696" y="3725"/>
                  </a:lnTo>
                  <a:lnTo>
                    <a:pt x="6634" y="3662"/>
                  </a:lnTo>
                  <a:lnTo>
                    <a:pt x="6529" y="3662"/>
                  </a:lnTo>
                  <a:lnTo>
                    <a:pt x="6487" y="3725"/>
                  </a:lnTo>
                  <a:lnTo>
                    <a:pt x="6341" y="3704"/>
                  </a:lnTo>
                  <a:lnTo>
                    <a:pt x="6236" y="3704"/>
                  </a:lnTo>
                  <a:lnTo>
                    <a:pt x="6110" y="3746"/>
                  </a:lnTo>
                  <a:lnTo>
                    <a:pt x="6048" y="3725"/>
                  </a:lnTo>
                  <a:lnTo>
                    <a:pt x="5922" y="3662"/>
                  </a:lnTo>
                  <a:lnTo>
                    <a:pt x="5859" y="3704"/>
                  </a:lnTo>
                  <a:lnTo>
                    <a:pt x="5838" y="3662"/>
                  </a:lnTo>
                  <a:lnTo>
                    <a:pt x="5692" y="3704"/>
                  </a:lnTo>
                  <a:lnTo>
                    <a:pt x="5232" y="3286"/>
                  </a:lnTo>
                  <a:lnTo>
                    <a:pt x="5127" y="3223"/>
                  </a:lnTo>
                  <a:lnTo>
                    <a:pt x="4960" y="3202"/>
                  </a:lnTo>
                  <a:lnTo>
                    <a:pt x="4792" y="3223"/>
                  </a:lnTo>
                  <a:lnTo>
                    <a:pt x="4750" y="3244"/>
                  </a:lnTo>
                  <a:lnTo>
                    <a:pt x="4604" y="3202"/>
                  </a:lnTo>
                  <a:lnTo>
                    <a:pt x="4458" y="3202"/>
                  </a:lnTo>
                  <a:lnTo>
                    <a:pt x="4374" y="3244"/>
                  </a:lnTo>
                  <a:lnTo>
                    <a:pt x="4248" y="3202"/>
                  </a:lnTo>
                  <a:lnTo>
                    <a:pt x="4144" y="3181"/>
                  </a:lnTo>
                  <a:lnTo>
                    <a:pt x="3976" y="3118"/>
                  </a:lnTo>
                  <a:lnTo>
                    <a:pt x="3851" y="3014"/>
                  </a:lnTo>
                  <a:lnTo>
                    <a:pt x="3851" y="2909"/>
                  </a:lnTo>
                  <a:lnTo>
                    <a:pt x="3872" y="2867"/>
                  </a:lnTo>
                  <a:lnTo>
                    <a:pt x="3872" y="2784"/>
                  </a:lnTo>
                  <a:lnTo>
                    <a:pt x="3934" y="2658"/>
                  </a:lnTo>
                  <a:lnTo>
                    <a:pt x="3914" y="2554"/>
                  </a:lnTo>
                  <a:lnTo>
                    <a:pt x="3809" y="2386"/>
                  </a:lnTo>
                  <a:lnTo>
                    <a:pt x="3558" y="1968"/>
                  </a:lnTo>
                  <a:lnTo>
                    <a:pt x="3411" y="1968"/>
                  </a:lnTo>
                  <a:lnTo>
                    <a:pt x="3411" y="1926"/>
                  </a:lnTo>
                  <a:lnTo>
                    <a:pt x="3495" y="1737"/>
                  </a:lnTo>
                  <a:lnTo>
                    <a:pt x="3516" y="1549"/>
                  </a:lnTo>
                  <a:lnTo>
                    <a:pt x="3495" y="1445"/>
                  </a:lnTo>
                  <a:lnTo>
                    <a:pt x="3516" y="1319"/>
                  </a:lnTo>
                  <a:lnTo>
                    <a:pt x="3704" y="1047"/>
                  </a:lnTo>
                  <a:lnTo>
                    <a:pt x="3767" y="984"/>
                  </a:lnTo>
                  <a:lnTo>
                    <a:pt x="3872" y="838"/>
                  </a:lnTo>
                  <a:lnTo>
                    <a:pt x="3976" y="817"/>
                  </a:lnTo>
                  <a:lnTo>
                    <a:pt x="4039" y="775"/>
                  </a:lnTo>
                  <a:lnTo>
                    <a:pt x="4186" y="503"/>
                  </a:lnTo>
                  <a:lnTo>
                    <a:pt x="4499" y="377"/>
                  </a:lnTo>
                  <a:lnTo>
                    <a:pt x="4541" y="357"/>
                  </a:lnTo>
                  <a:lnTo>
                    <a:pt x="4604" y="357"/>
                  </a:lnTo>
                  <a:lnTo>
                    <a:pt x="4667" y="294"/>
                  </a:lnTo>
                  <a:lnTo>
                    <a:pt x="4688" y="210"/>
                  </a:lnTo>
                  <a:lnTo>
                    <a:pt x="4646" y="147"/>
                  </a:lnTo>
                  <a:lnTo>
                    <a:pt x="4437" y="43"/>
                  </a:lnTo>
                  <a:lnTo>
                    <a:pt x="43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2" name="Google Shape;536;p35">
              <a:extLst>
                <a:ext uri="{FF2B5EF4-FFF2-40B4-BE49-F238E27FC236}">
                  <a16:creationId xmlns:a16="http://schemas.microsoft.com/office/drawing/2014/main" id="{0816E41F-B973-428F-8477-70B4899218B8}"/>
                </a:ext>
              </a:extLst>
            </p:cNvPr>
            <p:cNvSpPr/>
            <p:nvPr/>
          </p:nvSpPr>
          <p:spPr>
            <a:xfrm>
              <a:off x="2531825" y="3224950"/>
              <a:ext cx="85800" cy="94200"/>
            </a:xfrm>
            <a:custGeom>
              <a:avLst/>
              <a:gdLst/>
              <a:ahLst/>
              <a:cxnLst/>
              <a:rect l="l" t="t" r="r" b="b"/>
              <a:pathLst>
                <a:path w="3432" h="3768" extrusionOk="0">
                  <a:moveTo>
                    <a:pt x="1193" y="1"/>
                  </a:moveTo>
                  <a:lnTo>
                    <a:pt x="1172" y="168"/>
                  </a:lnTo>
                  <a:lnTo>
                    <a:pt x="1025" y="168"/>
                  </a:lnTo>
                  <a:lnTo>
                    <a:pt x="732" y="336"/>
                  </a:lnTo>
                  <a:lnTo>
                    <a:pt x="607" y="377"/>
                  </a:lnTo>
                  <a:lnTo>
                    <a:pt x="440" y="440"/>
                  </a:lnTo>
                  <a:lnTo>
                    <a:pt x="523" y="587"/>
                  </a:lnTo>
                  <a:lnTo>
                    <a:pt x="523" y="649"/>
                  </a:lnTo>
                  <a:lnTo>
                    <a:pt x="565" y="733"/>
                  </a:lnTo>
                  <a:lnTo>
                    <a:pt x="544" y="901"/>
                  </a:lnTo>
                  <a:lnTo>
                    <a:pt x="335" y="1131"/>
                  </a:lnTo>
                  <a:lnTo>
                    <a:pt x="314" y="1235"/>
                  </a:lnTo>
                  <a:lnTo>
                    <a:pt x="356" y="1277"/>
                  </a:lnTo>
                  <a:lnTo>
                    <a:pt x="251" y="1445"/>
                  </a:lnTo>
                  <a:lnTo>
                    <a:pt x="126" y="1465"/>
                  </a:lnTo>
                  <a:lnTo>
                    <a:pt x="21" y="1591"/>
                  </a:lnTo>
                  <a:lnTo>
                    <a:pt x="84" y="1696"/>
                  </a:lnTo>
                  <a:lnTo>
                    <a:pt x="126" y="1800"/>
                  </a:lnTo>
                  <a:lnTo>
                    <a:pt x="105" y="1905"/>
                  </a:lnTo>
                  <a:lnTo>
                    <a:pt x="126" y="2072"/>
                  </a:lnTo>
                  <a:lnTo>
                    <a:pt x="84" y="2198"/>
                  </a:lnTo>
                  <a:lnTo>
                    <a:pt x="0" y="2261"/>
                  </a:lnTo>
                  <a:lnTo>
                    <a:pt x="84" y="2323"/>
                  </a:lnTo>
                  <a:lnTo>
                    <a:pt x="209" y="2386"/>
                  </a:lnTo>
                  <a:lnTo>
                    <a:pt x="314" y="2491"/>
                  </a:lnTo>
                  <a:lnTo>
                    <a:pt x="419" y="2574"/>
                  </a:lnTo>
                  <a:lnTo>
                    <a:pt x="440" y="2533"/>
                  </a:lnTo>
                  <a:lnTo>
                    <a:pt x="502" y="2386"/>
                  </a:lnTo>
                  <a:lnTo>
                    <a:pt x="544" y="2323"/>
                  </a:lnTo>
                  <a:lnTo>
                    <a:pt x="628" y="2219"/>
                  </a:lnTo>
                  <a:lnTo>
                    <a:pt x="628" y="2323"/>
                  </a:lnTo>
                  <a:lnTo>
                    <a:pt x="649" y="2428"/>
                  </a:lnTo>
                  <a:lnTo>
                    <a:pt x="649" y="2365"/>
                  </a:lnTo>
                  <a:lnTo>
                    <a:pt x="649" y="2282"/>
                  </a:lnTo>
                  <a:lnTo>
                    <a:pt x="712" y="2282"/>
                  </a:lnTo>
                  <a:lnTo>
                    <a:pt x="732" y="2428"/>
                  </a:lnTo>
                  <a:lnTo>
                    <a:pt x="712" y="2595"/>
                  </a:lnTo>
                  <a:lnTo>
                    <a:pt x="712" y="2700"/>
                  </a:lnTo>
                  <a:lnTo>
                    <a:pt x="649" y="2826"/>
                  </a:lnTo>
                  <a:lnTo>
                    <a:pt x="502" y="2951"/>
                  </a:lnTo>
                  <a:lnTo>
                    <a:pt x="544" y="2993"/>
                  </a:lnTo>
                  <a:lnTo>
                    <a:pt x="607" y="3139"/>
                  </a:lnTo>
                  <a:lnTo>
                    <a:pt x="502" y="3202"/>
                  </a:lnTo>
                  <a:lnTo>
                    <a:pt x="398" y="3328"/>
                  </a:lnTo>
                  <a:lnTo>
                    <a:pt x="419" y="3432"/>
                  </a:lnTo>
                  <a:lnTo>
                    <a:pt x="523" y="3432"/>
                  </a:lnTo>
                  <a:lnTo>
                    <a:pt x="649" y="3370"/>
                  </a:lnTo>
                  <a:lnTo>
                    <a:pt x="712" y="3453"/>
                  </a:lnTo>
                  <a:lnTo>
                    <a:pt x="879" y="3516"/>
                  </a:lnTo>
                  <a:lnTo>
                    <a:pt x="984" y="3537"/>
                  </a:lnTo>
                  <a:lnTo>
                    <a:pt x="1151" y="3767"/>
                  </a:lnTo>
                  <a:lnTo>
                    <a:pt x="1235" y="3767"/>
                  </a:lnTo>
                  <a:lnTo>
                    <a:pt x="1339" y="3662"/>
                  </a:lnTo>
                  <a:lnTo>
                    <a:pt x="1779" y="2721"/>
                  </a:lnTo>
                  <a:lnTo>
                    <a:pt x="1883" y="2637"/>
                  </a:lnTo>
                  <a:lnTo>
                    <a:pt x="2448" y="2470"/>
                  </a:lnTo>
                  <a:lnTo>
                    <a:pt x="2720" y="2282"/>
                  </a:lnTo>
                  <a:lnTo>
                    <a:pt x="3118" y="1905"/>
                  </a:lnTo>
                  <a:lnTo>
                    <a:pt x="3264" y="1549"/>
                  </a:lnTo>
                  <a:lnTo>
                    <a:pt x="3369" y="1549"/>
                  </a:lnTo>
                  <a:lnTo>
                    <a:pt x="3390" y="1486"/>
                  </a:lnTo>
                  <a:lnTo>
                    <a:pt x="3432" y="1361"/>
                  </a:lnTo>
                  <a:lnTo>
                    <a:pt x="3390" y="1235"/>
                  </a:lnTo>
                  <a:lnTo>
                    <a:pt x="3285" y="1026"/>
                  </a:lnTo>
                  <a:lnTo>
                    <a:pt x="3285" y="963"/>
                  </a:lnTo>
                  <a:lnTo>
                    <a:pt x="3264" y="859"/>
                  </a:lnTo>
                  <a:lnTo>
                    <a:pt x="3181" y="817"/>
                  </a:lnTo>
                  <a:lnTo>
                    <a:pt x="3160" y="733"/>
                  </a:lnTo>
                  <a:lnTo>
                    <a:pt x="3055" y="712"/>
                  </a:lnTo>
                  <a:lnTo>
                    <a:pt x="2909" y="629"/>
                  </a:lnTo>
                  <a:lnTo>
                    <a:pt x="2846" y="629"/>
                  </a:lnTo>
                  <a:lnTo>
                    <a:pt x="2762" y="712"/>
                  </a:lnTo>
                  <a:lnTo>
                    <a:pt x="2762" y="817"/>
                  </a:lnTo>
                  <a:lnTo>
                    <a:pt x="2699" y="901"/>
                  </a:lnTo>
                  <a:lnTo>
                    <a:pt x="2511" y="838"/>
                  </a:lnTo>
                  <a:lnTo>
                    <a:pt x="2448" y="796"/>
                  </a:lnTo>
                  <a:lnTo>
                    <a:pt x="2239" y="712"/>
                  </a:lnTo>
                  <a:lnTo>
                    <a:pt x="2072" y="691"/>
                  </a:lnTo>
                  <a:lnTo>
                    <a:pt x="2030" y="608"/>
                  </a:lnTo>
                  <a:lnTo>
                    <a:pt x="2072" y="524"/>
                  </a:lnTo>
                  <a:lnTo>
                    <a:pt x="1925" y="377"/>
                  </a:lnTo>
                  <a:lnTo>
                    <a:pt x="1821" y="377"/>
                  </a:lnTo>
                  <a:lnTo>
                    <a:pt x="1569" y="210"/>
                  </a:lnTo>
                  <a:lnTo>
                    <a:pt x="1381" y="85"/>
                  </a:lnTo>
                  <a:lnTo>
                    <a:pt x="11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3" name="Google Shape;537;p35">
              <a:extLst>
                <a:ext uri="{FF2B5EF4-FFF2-40B4-BE49-F238E27FC236}">
                  <a16:creationId xmlns:a16="http://schemas.microsoft.com/office/drawing/2014/main" id="{D5BADE6C-1FA2-437E-90EF-564957BB890F}"/>
                </a:ext>
              </a:extLst>
            </p:cNvPr>
            <p:cNvSpPr/>
            <p:nvPr/>
          </p:nvSpPr>
          <p:spPr>
            <a:xfrm>
              <a:off x="2527100" y="3246400"/>
              <a:ext cx="186250" cy="274650"/>
            </a:xfrm>
            <a:custGeom>
              <a:avLst/>
              <a:gdLst/>
              <a:ahLst/>
              <a:cxnLst/>
              <a:rect l="l" t="t" r="r" b="b"/>
              <a:pathLst>
                <a:path w="7450" h="10986" extrusionOk="0">
                  <a:moveTo>
                    <a:pt x="3453" y="1"/>
                  </a:moveTo>
                  <a:lnTo>
                    <a:pt x="3474" y="105"/>
                  </a:lnTo>
                  <a:lnTo>
                    <a:pt x="3474" y="168"/>
                  </a:lnTo>
                  <a:lnTo>
                    <a:pt x="3579" y="377"/>
                  </a:lnTo>
                  <a:lnTo>
                    <a:pt x="3621" y="503"/>
                  </a:lnTo>
                  <a:lnTo>
                    <a:pt x="3579" y="628"/>
                  </a:lnTo>
                  <a:lnTo>
                    <a:pt x="3558" y="691"/>
                  </a:lnTo>
                  <a:lnTo>
                    <a:pt x="3453" y="691"/>
                  </a:lnTo>
                  <a:lnTo>
                    <a:pt x="3307" y="1047"/>
                  </a:lnTo>
                  <a:lnTo>
                    <a:pt x="2909" y="1424"/>
                  </a:lnTo>
                  <a:lnTo>
                    <a:pt x="2637" y="1612"/>
                  </a:lnTo>
                  <a:lnTo>
                    <a:pt x="2072" y="1779"/>
                  </a:lnTo>
                  <a:lnTo>
                    <a:pt x="1968" y="1863"/>
                  </a:lnTo>
                  <a:lnTo>
                    <a:pt x="1528" y="2804"/>
                  </a:lnTo>
                  <a:lnTo>
                    <a:pt x="1424" y="2909"/>
                  </a:lnTo>
                  <a:lnTo>
                    <a:pt x="1340" y="2909"/>
                  </a:lnTo>
                  <a:lnTo>
                    <a:pt x="1173" y="2679"/>
                  </a:lnTo>
                  <a:lnTo>
                    <a:pt x="1068" y="2658"/>
                  </a:lnTo>
                  <a:lnTo>
                    <a:pt x="901" y="2595"/>
                  </a:lnTo>
                  <a:lnTo>
                    <a:pt x="838" y="2512"/>
                  </a:lnTo>
                  <a:lnTo>
                    <a:pt x="712" y="2574"/>
                  </a:lnTo>
                  <a:lnTo>
                    <a:pt x="608" y="2574"/>
                  </a:lnTo>
                  <a:lnTo>
                    <a:pt x="587" y="2470"/>
                  </a:lnTo>
                  <a:lnTo>
                    <a:pt x="691" y="2344"/>
                  </a:lnTo>
                  <a:lnTo>
                    <a:pt x="796" y="2281"/>
                  </a:lnTo>
                  <a:lnTo>
                    <a:pt x="733" y="2135"/>
                  </a:lnTo>
                  <a:lnTo>
                    <a:pt x="691" y="2093"/>
                  </a:lnTo>
                  <a:lnTo>
                    <a:pt x="398" y="2240"/>
                  </a:lnTo>
                  <a:lnTo>
                    <a:pt x="294" y="2344"/>
                  </a:lnTo>
                  <a:lnTo>
                    <a:pt x="105" y="2512"/>
                  </a:lnTo>
                  <a:lnTo>
                    <a:pt x="64" y="2679"/>
                  </a:lnTo>
                  <a:lnTo>
                    <a:pt x="1" y="2784"/>
                  </a:lnTo>
                  <a:lnTo>
                    <a:pt x="22" y="2825"/>
                  </a:lnTo>
                  <a:lnTo>
                    <a:pt x="105" y="2909"/>
                  </a:lnTo>
                  <a:lnTo>
                    <a:pt x="126" y="2993"/>
                  </a:lnTo>
                  <a:lnTo>
                    <a:pt x="64" y="3035"/>
                  </a:lnTo>
                  <a:lnTo>
                    <a:pt x="64" y="3097"/>
                  </a:lnTo>
                  <a:lnTo>
                    <a:pt x="189" y="3202"/>
                  </a:lnTo>
                  <a:lnTo>
                    <a:pt x="273" y="3348"/>
                  </a:lnTo>
                  <a:lnTo>
                    <a:pt x="231" y="3495"/>
                  </a:lnTo>
                  <a:lnTo>
                    <a:pt x="168" y="3495"/>
                  </a:lnTo>
                  <a:lnTo>
                    <a:pt x="85" y="3516"/>
                  </a:lnTo>
                  <a:lnTo>
                    <a:pt x="22" y="3621"/>
                  </a:lnTo>
                  <a:lnTo>
                    <a:pt x="126" y="3704"/>
                  </a:lnTo>
                  <a:lnTo>
                    <a:pt x="231" y="3746"/>
                  </a:lnTo>
                  <a:lnTo>
                    <a:pt x="419" y="3872"/>
                  </a:lnTo>
                  <a:lnTo>
                    <a:pt x="587" y="3913"/>
                  </a:lnTo>
                  <a:lnTo>
                    <a:pt x="817" y="4060"/>
                  </a:lnTo>
                  <a:lnTo>
                    <a:pt x="921" y="4081"/>
                  </a:lnTo>
                  <a:lnTo>
                    <a:pt x="963" y="4185"/>
                  </a:lnTo>
                  <a:lnTo>
                    <a:pt x="1068" y="4374"/>
                  </a:lnTo>
                  <a:lnTo>
                    <a:pt x="1110" y="4541"/>
                  </a:lnTo>
                  <a:lnTo>
                    <a:pt x="1173" y="4667"/>
                  </a:lnTo>
                  <a:lnTo>
                    <a:pt x="1424" y="4771"/>
                  </a:lnTo>
                  <a:lnTo>
                    <a:pt x="1486" y="4960"/>
                  </a:lnTo>
                  <a:lnTo>
                    <a:pt x="1549" y="5106"/>
                  </a:lnTo>
                  <a:lnTo>
                    <a:pt x="1591" y="5211"/>
                  </a:lnTo>
                  <a:lnTo>
                    <a:pt x="1633" y="5399"/>
                  </a:lnTo>
                  <a:lnTo>
                    <a:pt x="1696" y="5525"/>
                  </a:lnTo>
                  <a:lnTo>
                    <a:pt x="1800" y="5587"/>
                  </a:lnTo>
                  <a:lnTo>
                    <a:pt x="1905" y="5797"/>
                  </a:lnTo>
                  <a:lnTo>
                    <a:pt x="1905" y="5922"/>
                  </a:lnTo>
                  <a:lnTo>
                    <a:pt x="1884" y="5964"/>
                  </a:lnTo>
                  <a:lnTo>
                    <a:pt x="1989" y="6152"/>
                  </a:lnTo>
                  <a:lnTo>
                    <a:pt x="2177" y="6382"/>
                  </a:lnTo>
                  <a:lnTo>
                    <a:pt x="2219" y="6487"/>
                  </a:lnTo>
                  <a:lnTo>
                    <a:pt x="2198" y="6592"/>
                  </a:lnTo>
                  <a:lnTo>
                    <a:pt x="2219" y="6675"/>
                  </a:lnTo>
                  <a:lnTo>
                    <a:pt x="2302" y="6696"/>
                  </a:lnTo>
                  <a:lnTo>
                    <a:pt x="2491" y="6885"/>
                  </a:lnTo>
                  <a:lnTo>
                    <a:pt x="2533" y="6989"/>
                  </a:lnTo>
                  <a:lnTo>
                    <a:pt x="2574" y="7157"/>
                  </a:lnTo>
                  <a:lnTo>
                    <a:pt x="2616" y="7219"/>
                  </a:lnTo>
                  <a:lnTo>
                    <a:pt x="2784" y="7282"/>
                  </a:lnTo>
                  <a:lnTo>
                    <a:pt x="2805" y="7408"/>
                  </a:lnTo>
                  <a:lnTo>
                    <a:pt x="2951" y="7680"/>
                  </a:lnTo>
                  <a:lnTo>
                    <a:pt x="3014" y="7805"/>
                  </a:lnTo>
                  <a:lnTo>
                    <a:pt x="3202" y="8056"/>
                  </a:lnTo>
                  <a:lnTo>
                    <a:pt x="3202" y="8203"/>
                  </a:lnTo>
                  <a:lnTo>
                    <a:pt x="3139" y="8203"/>
                  </a:lnTo>
                  <a:lnTo>
                    <a:pt x="3098" y="8161"/>
                  </a:lnTo>
                  <a:lnTo>
                    <a:pt x="3098" y="8224"/>
                  </a:lnTo>
                  <a:lnTo>
                    <a:pt x="3118" y="8328"/>
                  </a:lnTo>
                  <a:lnTo>
                    <a:pt x="3118" y="8412"/>
                  </a:lnTo>
                  <a:lnTo>
                    <a:pt x="3160" y="8412"/>
                  </a:lnTo>
                  <a:lnTo>
                    <a:pt x="3244" y="8454"/>
                  </a:lnTo>
                  <a:lnTo>
                    <a:pt x="3265" y="8538"/>
                  </a:lnTo>
                  <a:lnTo>
                    <a:pt x="3244" y="8579"/>
                  </a:lnTo>
                  <a:lnTo>
                    <a:pt x="3432" y="8726"/>
                  </a:lnTo>
                  <a:lnTo>
                    <a:pt x="3621" y="8789"/>
                  </a:lnTo>
                  <a:lnTo>
                    <a:pt x="3642" y="8872"/>
                  </a:lnTo>
                  <a:lnTo>
                    <a:pt x="3725" y="8977"/>
                  </a:lnTo>
                  <a:lnTo>
                    <a:pt x="3830" y="8998"/>
                  </a:lnTo>
                  <a:lnTo>
                    <a:pt x="3872" y="9061"/>
                  </a:lnTo>
                  <a:lnTo>
                    <a:pt x="3893" y="9165"/>
                  </a:lnTo>
                  <a:lnTo>
                    <a:pt x="3976" y="9207"/>
                  </a:lnTo>
                  <a:lnTo>
                    <a:pt x="4165" y="9186"/>
                  </a:lnTo>
                  <a:lnTo>
                    <a:pt x="4206" y="9144"/>
                  </a:lnTo>
                  <a:lnTo>
                    <a:pt x="4186" y="9207"/>
                  </a:lnTo>
                  <a:lnTo>
                    <a:pt x="4269" y="9354"/>
                  </a:lnTo>
                  <a:lnTo>
                    <a:pt x="4458" y="9416"/>
                  </a:lnTo>
                  <a:lnTo>
                    <a:pt x="4562" y="9500"/>
                  </a:lnTo>
                  <a:lnTo>
                    <a:pt x="4562" y="9605"/>
                  </a:lnTo>
                  <a:lnTo>
                    <a:pt x="4667" y="9667"/>
                  </a:lnTo>
                  <a:lnTo>
                    <a:pt x="4792" y="9709"/>
                  </a:lnTo>
                  <a:lnTo>
                    <a:pt x="4834" y="9688"/>
                  </a:lnTo>
                  <a:lnTo>
                    <a:pt x="4939" y="9709"/>
                  </a:lnTo>
                  <a:lnTo>
                    <a:pt x="5148" y="9835"/>
                  </a:lnTo>
                  <a:lnTo>
                    <a:pt x="5315" y="9919"/>
                  </a:lnTo>
                  <a:lnTo>
                    <a:pt x="5420" y="9919"/>
                  </a:lnTo>
                  <a:lnTo>
                    <a:pt x="5462" y="9939"/>
                  </a:lnTo>
                  <a:lnTo>
                    <a:pt x="5504" y="10023"/>
                  </a:lnTo>
                  <a:lnTo>
                    <a:pt x="5650" y="10128"/>
                  </a:lnTo>
                  <a:lnTo>
                    <a:pt x="5755" y="10191"/>
                  </a:lnTo>
                  <a:lnTo>
                    <a:pt x="5859" y="10316"/>
                  </a:lnTo>
                  <a:lnTo>
                    <a:pt x="5943" y="10337"/>
                  </a:lnTo>
                  <a:lnTo>
                    <a:pt x="5985" y="10421"/>
                  </a:lnTo>
                  <a:lnTo>
                    <a:pt x="5964" y="10463"/>
                  </a:lnTo>
                  <a:lnTo>
                    <a:pt x="5964" y="10546"/>
                  </a:lnTo>
                  <a:lnTo>
                    <a:pt x="6090" y="10567"/>
                  </a:lnTo>
                  <a:lnTo>
                    <a:pt x="6236" y="10630"/>
                  </a:lnTo>
                  <a:lnTo>
                    <a:pt x="6403" y="10776"/>
                  </a:lnTo>
                  <a:lnTo>
                    <a:pt x="6550" y="10944"/>
                  </a:lnTo>
                  <a:lnTo>
                    <a:pt x="6655" y="10965"/>
                  </a:lnTo>
                  <a:lnTo>
                    <a:pt x="6675" y="10986"/>
                  </a:lnTo>
                  <a:lnTo>
                    <a:pt x="6801" y="10923"/>
                  </a:lnTo>
                  <a:lnTo>
                    <a:pt x="6927" y="10839"/>
                  </a:lnTo>
                  <a:lnTo>
                    <a:pt x="7010" y="10839"/>
                  </a:lnTo>
                  <a:lnTo>
                    <a:pt x="7115" y="10776"/>
                  </a:lnTo>
                  <a:lnTo>
                    <a:pt x="7178" y="10672"/>
                  </a:lnTo>
                  <a:lnTo>
                    <a:pt x="7073" y="10567"/>
                  </a:lnTo>
                  <a:lnTo>
                    <a:pt x="7094" y="10463"/>
                  </a:lnTo>
                  <a:lnTo>
                    <a:pt x="7136" y="10400"/>
                  </a:lnTo>
                  <a:lnTo>
                    <a:pt x="7240" y="10421"/>
                  </a:lnTo>
                  <a:lnTo>
                    <a:pt x="7219" y="10337"/>
                  </a:lnTo>
                  <a:lnTo>
                    <a:pt x="7136" y="10316"/>
                  </a:lnTo>
                  <a:lnTo>
                    <a:pt x="7094" y="10253"/>
                  </a:lnTo>
                  <a:lnTo>
                    <a:pt x="7199" y="10086"/>
                  </a:lnTo>
                  <a:lnTo>
                    <a:pt x="7324" y="10002"/>
                  </a:lnTo>
                  <a:lnTo>
                    <a:pt x="7429" y="9835"/>
                  </a:lnTo>
                  <a:lnTo>
                    <a:pt x="7450" y="9709"/>
                  </a:lnTo>
                  <a:lnTo>
                    <a:pt x="7282" y="9312"/>
                  </a:lnTo>
                  <a:lnTo>
                    <a:pt x="7324" y="9207"/>
                  </a:lnTo>
                  <a:lnTo>
                    <a:pt x="7324" y="9082"/>
                  </a:lnTo>
                  <a:lnTo>
                    <a:pt x="7303" y="8998"/>
                  </a:lnTo>
                  <a:lnTo>
                    <a:pt x="7282" y="8872"/>
                  </a:lnTo>
                  <a:lnTo>
                    <a:pt x="7324" y="8789"/>
                  </a:lnTo>
                  <a:lnTo>
                    <a:pt x="7387" y="8621"/>
                  </a:lnTo>
                  <a:lnTo>
                    <a:pt x="7345" y="8245"/>
                  </a:lnTo>
                  <a:lnTo>
                    <a:pt x="7303" y="8098"/>
                  </a:lnTo>
                  <a:lnTo>
                    <a:pt x="7387" y="7910"/>
                  </a:lnTo>
                  <a:lnTo>
                    <a:pt x="7387" y="7491"/>
                  </a:lnTo>
                  <a:lnTo>
                    <a:pt x="7450" y="7324"/>
                  </a:lnTo>
                  <a:lnTo>
                    <a:pt x="7450" y="7261"/>
                  </a:lnTo>
                  <a:lnTo>
                    <a:pt x="6927" y="6487"/>
                  </a:lnTo>
                  <a:lnTo>
                    <a:pt x="6906" y="6487"/>
                  </a:lnTo>
                  <a:lnTo>
                    <a:pt x="6864" y="6466"/>
                  </a:lnTo>
                  <a:lnTo>
                    <a:pt x="6675" y="6466"/>
                  </a:lnTo>
                  <a:lnTo>
                    <a:pt x="6571" y="6529"/>
                  </a:lnTo>
                  <a:lnTo>
                    <a:pt x="6445" y="6529"/>
                  </a:lnTo>
                  <a:lnTo>
                    <a:pt x="6383" y="6466"/>
                  </a:lnTo>
                  <a:lnTo>
                    <a:pt x="6362" y="6341"/>
                  </a:lnTo>
                  <a:lnTo>
                    <a:pt x="6341" y="6006"/>
                  </a:lnTo>
                  <a:lnTo>
                    <a:pt x="6341" y="5797"/>
                  </a:lnTo>
                  <a:lnTo>
                    <a:pt x="6383" y="5734"/>
                  </a:lnTo>
                  <a:lnTo>
                    <a:pt x="6403" y="5608"/>
                  </a:lnTo>
                  <a:lnTo>
                    <a:pt x="6362" y="5545"/>
                  </a:lnTo>
                  <a:lnTo>
                    <a:pt x="6152" y="5650"/>
                  </a:lnTo>
                  <a:lnTo>
                    <a:pt x="5922" y="5901"/>
                  </a:lnTo>
                  <a:lnTo>
                    <a:pt x="5608" y="5859"/>
                  </a:lnTo>
                  <a:lnTo>
                    <a:pt x="5357" y="5859"/>
                  </a:lnTo>
                  <a:lnTo>
                    <a:pt x="5315" y="5713"/>
                  </a:lnTo>
                  <a:lnTo>
                    <a:pt x="5211" y="5525"/>
                  </a:lnTo>
                  <a:lnTo>
                    <a:pt x="5023" y="5483"/>
                  </a:lnTo>
                  <a:lnTo>
                    <a:pt x="4688" y="5525"/>
                  </a:lnTo>
                  <a:lnTo>
                    <a:pt x="4813" y="5336"/>
                  </a:lnTo>
                  <a:lnTo>
                    <a:pt x="4520" y="4876"/>
                  </a:lnTo>
                  <a:lnTo>
                    <a:pt x="4374" y="4709"/>
                  </a:lnTo>
                  <a:lnTo>
                    <a:pt x="4395" y="4646"/>
                  </a:lnTo>
                  <a:lnTo>
                    <a:pt x="4374" y="4541"/>
                  </a:lnTo>
                  <a:lnTo>
                    <a:pt x="4416" y="4437"/>
                  </a:lnTo>
                  <a:lnTo>
                    <a:pt x="4416" y="4290"/>
                  </a:lnTo>
                  <a:lnTo>
                    <a:pt x="4395" y="4227"/>
                  </a:lnTo>
                  <a:lnTo>
                    <a:pt x="4458" y="4165"/>
                  </a:lnTo>
                  <a:lnTo>
                    <a:pt x="4458" y="4039"/>
                  </a:lnTo>
                  <a:lnTo>
                    <a:pt x="4625" y="3934"/>
                  </a:lnTo>
                  <a:lnTo>
                    <a:pt x="4709" y="3955"/>
                  </a:lnTo>
                  <a:lnTo>
                    <a:pt x="4792" y="3851"/>
                  </a:lnTo>
                  <a:lnTo>
                    <a:pt x="4730" y="3746"/>
                  </a:lnTo>
                  <a:lnTo>
                    <a:pt x="4688" y="3558"/>
                  </a:lnTo>
                  <a:lnTo>
                    <a:pt x="4834" y="3411"/>
                  </a:lnTo>
                  <a:lnTo>
                    <a:pt x="4813" y="3307"/>
                  </a:lnTo>
                  <a:lnTo>
                    <a:pt x="4897" y="3223"/>
                  </a:lnTo>
                  <a:lnTo>
                    <a:pt x="4876" y="3076"/>
                  </a:lnTo>
                  <a:lnTo>
                    <a:pt x="4981" y="3014"/>
                  </a:lnTo>
                  <a:lnTo>
                    <a:pt x="5106" y="2930"/>
                  </a:lnTo>
                  <a:lnTo>
                    <a:pt x="5232" y="2825"/>
                  </a:lnTo>
                  <a:lnTo>
                    <a:pt x="5295" y="2804"/>
                  </a:lnTo>
                  <a:lnTo>
                    <a:pt x="5357" y="2721"/>
                  </a:lnTo>
                  <a:lnTo>
                    <a:pt x="5650" y="2679"/>
                  </a:lnTo>
                  <a:lnTo>
                    <a:pt x="6069" y="2553"/>
                  </a:lnTo>
                  <a:lnTo>
                    <a:pt x="6090" y="2449"/>
                  </a:lnTo>
                  <a:lnTo>
                    <a:pt x="6152" y="2470"/>
                  </a:lnTo>
                  <a:lnTo>
                    <a:pt x="6299" y="2470"/>
                  </a:lnTo>
                  <a:lnTo>
                    <a:pt x="6445" y="2553"/>
                  </a:lnTo>
                  <a:lnTo>
                    <a:pt x="6445" y="2574"/>
                  </a:lnTo>
                  <a:lnTo>
                    <a:pt x="6550" y="2595"/>
                  </a:lnTo>
                  <a:lnTo>
                    <a:pt x="6592" y="2512"/>
                  </a:lnTo>
                  <a:lnTo>
                    <a:pt x="6592" y="2470"/>
                  </a:lnTo>
                  <a:lnTo>
                    <a:pt x="6571" y="2344"/>
                  </a:lnTo>
                  <a:lnTo>
                    <a:pt x="6466" y="2260"/>
                  </a:lnTo>
                  <a:lnTo>
                    <a:pt x="6341" y="2260"/>
                  </a:lnTo>
                  <a:lnTo>
                    <a:pt x="6194" y="2281"/>
                  </a:lnTo>
                  <a:lnTo>
                    <a:pt x="6173" y="2198"/>
                  </a:lnTo>
                  <a:lnTo>
                    <a:pt x="6550" y="1570"/>
                  </a:lnTo>
                  <a:lnTo>
                    <a:pt x="6550" y="1507"/>
                  </a:lnTo>
                  <a:lnTo>
                    <a:pt x="6445" y="1528"/>
                  </a:lnTo>
                  <a:lnTo>
                    <a:pt x="6362" y="1444"/>
                  </a:lnTo>
                  <a:lnTo>
                    <a:pt x="6257" y="1403"/>
                  </a:lnTo>
                  <a:lnTo>
                    <a:pt x="6173" y="1403"/>
                  </a:lnTo>
                  <a:lnTo>
                    <a:pt x="6131" y="1319"/>
                  </a:lnTo>
                  <a:lnTo>
                    <a:pt x="6027" y="1319"/>
                  </a:lnTo>
                  <a:lnTo>
                    <a:pt x="5839" y="1424"/>
                  </a:lnTo>
                  <a:lnTo>
                    <a:pt x="5671" y="1340"/>
                  </a:lnTo>
                  <a:lnTo>
                    <a:pt x="5525" y="1319"/>
                  </a:lnTo>
                  <a:lnTo>
                    <a:pt x="5336" y="1403"/>
                  </a:lnTo>
                  <a:lnTo>
                    <a:pt x="5295" y="1444"/>
                  </a:lnTo>
                  <a:lnTo>
                    <a:pt x="5148" y="1444"/>
                  </a:lnTo>
                  <a:lnTo>
                    <a:pt x="5043" y="1424"/>
                  </a:lnTo>
                  <a:lnTo>
                    <a:pt x="4918" y="1444"/>
                  </a:lnTo>
                  <a:lnTo>
                    <a:pt x="4813" y="1424"/>
                  </a:lnTo>
                  <a:lnTo>
                    <a:pt x="4792" y="1340"/>
                  </a:lnTo>
                  <a:lnTo>
                    <a:pt x="4813" y="1256"/>
                  </a:lnTo>
                  <a:lnTo>
                    <a:pt x="4792" y="1131"/>
                  </a:lnTo>
                  <a:lnTo>
                    <a:pt x="4688" y="1089"/>
                  </a:lnTo>
                  <a:lnTo>
                    <a:pt x="4625" y="1089"/>
                  </a:lnTo>
                  <a:lnTo>
                    <a:pt x="4625" y="921"/>
                  </a:lnTo>
                  <a:lnTo>
                    <a:pt x="4520" y="775"/>
                  </a:lnTo>
                  <a:lnTo>
                    <a:pt x="4269" y="670"/>
                  </a:lnTo>
                  <a:lnTo>
                    <a:pt x="4186" y="670"/>
                  </a:lnTo>
                  <a:lnTo>
                    <a:pt x="4081" y="482"/>
                  </a:lnTo>
                  <a:lnTo>
                    <a:pt x="4081" y="377"/>
                  </a:lnTo>
                  <a:lnTo>
                    <a:pt x="3934" y="210"/>
                  </a:lnTo>
                  <a:lnTo>
                    <a:pt x="3893" y="168"/>
                  </a:lnTo>
                  <a:lnTo>
                    <a:pt x="3767" y="147"/>
                  </a:lnTo>
                  <a:lnTo>
                    <a:pt x="3558" y="84"/>
                  </a:lnTo>
                  <a:lnTo>
                    <a:pt x="35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4" name="Google Shape;538;p35">
              <a:extLst>
                <a:ext uri="{FF2B5EF4-FFF2-40B4-BE49-F238E27FC236}">
                  <a16:creationId xmlns:a16="http://schemas.microsoft.com/office/drawing/2014/main" id="{A3C183A5-2D97-4300-8E17-68E36234C8B6}"/>
                </a:ext>
              </a:extLst>
            </p:cNvPr>
            <p:cNvSpPr/>
            <p:nvPr/>
          </p:nvSpPr>
          <p:spPr>
            <a:xfrm>
              <a:off x="2700250" y="3389200"/>
              <a:ext cx="179975" cy="200900"/>
            </a:xfrm>
            <a:custGeom>
              <a:avLst/>
              <a:gdLst/>
              <a:ahLst/>
              <a:cxnLst/>
              <a:rect l="l" t="t" r="r" b="b"/>
              <a:pathLst>
                <a:path w="7199" h="8036" extrusionOk="0">
                  <a:moveTo>
                    <a:pt x="1967" y="1"/>
                  </a:moveTo>
                  <a:lnTo>
                    <a:pt x="1779" y="85"/>
                  </a:lnTo>
                  <a:lnTo>
                    <a:pt x="1612" y="126"/>
                  </a:lnTo>
                  <a:lnTo>
                    <a:pt x="1319" y="294"/>
                  </a:lnTo>
                  <a:lnTo>
                    <a:pt x="1235" y="545"/>
                  </a:lnTo>
                  <a:lnTo>
                    <a:pt x="1047" y="608"/>
                  </a:lnTo>
                  <a:lnTo>
                    <a:pt x="921" y="608"/>
                  </a:lnTo>
                  <a:lnTo>
                    <a:pt x="796" y="712"/>
                  </a:lnTo>
                  <a:lnTo>
                    <a:pt x="712" y="712"/>
                  </a:lnTo>
                  <a:lnTo>
                    <a:pt x="524" y="775"/>
                  </a:lnTo>
                  <a:lnTo>
                    <a:pt x="1" y="775"/>
                  </a:lnTo>
                  <a:lnTo>
                    <a:pt x="524" y="1549"/>
                  </a:lnTo>
                  <a:lnTo>
                    <a:pt x="524" y="1612"/>
                  </a:lnTo>
                  <a:lnTo>
                    <a:pt x="461" y="1779"/>
                  </a:lnTo>
                  <a:lnTo>
                    <a:pt x="461" y="2198"/>
                  </a:lnTo>
                  <a:lnTo>
                    <a:pt x="377" y="2386"/>
                  </a:lnTo>
                  <a:lnTo>
                    <a:pt x="419" y="2533"/>
                  </a:lnTo>
                  <a:lnTo>
                    <a:pt x="461" y="2909"/>
                  </a:lnTo>
                  <a:lnTo>
                    <a:pt x="398" y="3077"/>
                  </a:lnTo>
                  <a:lnTo>
                    <a:pt x="356" y="3160"/>
                  </a:lnTo>
                  <a:lnTo>
                    <a:pt x="377" y="3286"/>
                  </a:lnTo>
                  <a:lnTo>
                    <a:pt x="398" y="3370"/>
                  </a:lnTo>
                  <a:lnTo>
                    <a:pt x="398" y="3495"/>
                  </a:lnTo>
                  <a:lnTo>
                    <a:pt x="356" y="3600"/>
                  </a:lnTo>
                  <a:lnTo>
                    <a:pt x="524" y="3997"/>
                  </a:lnTo>
                  <a:lnTo>
                    <a:pt x="503" y="4123"/>
                  </a:lnTo>
                  <a:lnTo>
                    <a:pt x="398" y="4290"/>
                  </a:lnTo>
                  <a:lnTo>
                    <a:pt x="273" y="4374"/>
                  </a:lnTo>
                  <a:lnTo>
                    <a:pt x="168" y="4541"/>
                  </a:lnTo>
                  <a:lnTo>
                    <a:pt x="210" y="4604"/>
                  </a:lnTo>
                  <a:lnTo>
                    <a:pt x="293" y="4625"/>
                  </a:lnTo>
                  <a:lnTo>
                    <a:pt x="314" y="4709"/>
                  </a:lnTo>
                  <a:lnTo>
                    <a:pt x="356" y="4709"/>
                  </a:lnTo>
                  <a:lnTo>
                    <a:pt x="356" y="4834"/>
                  </a:lnTo>
                  <a:lnTo>
                    <a:pt x="482" y="4939"/>
                  </a:lnTo>
                  <a:lnTo>
                    <a:pt x="524" y="5002"/>
                  </a:lnTo>
                  <a:lnTo>
                    <a:pt x="565" y="5127"/>
                  </a:lnTo>
                  <a:lnTo>
                    <a:pt x="524" y="5232"/>
                  </a:lnTo>
                  <a:lnTo>
                    <a:pt x="524" y="5274"/>
                  </a:lnTo>
                  <a:lnTo>
                    <a:pt x="586" y="5483"/>
                  </a:lnTo>
                  <a:lnTo>
                    <a:pt x="670" y="5629"/>
                  </a:lnTo>
                  <a:lnTo>
                    <a:pt x="921" y="5839"/>
                  </a:lnTo>
                  <a:lnTo>
                    <a:pt x="942" y="5901"/>
                  </a:lnTo>
                  <a:lnTo>
                    <a:pt x="879" y="6090"/>
                  </a:lnTo>
                  <a:lnTo>
                    <a:pt x="921" y="6194"/>
                  </a:lnTo>
                  <a:lnTo>
                    <a:pt x="775" y="6508"/>
                  </a:lnTo>
                  <a:lnTo>
                    <a:pt x="879" y="6613"/>
                  </a:lnTo>
                  <a:lnTo>
                    <a:pt x="1130" y="6885"/>
                  </a:lnTo>
                  <a:lnTo>
                    <a:pt x="1570" y="8036"/>
                  </a:lnTo>
                  <a:lnTo>
                    <a:pt x="1737" y="8036"/>
                  </a:lnTo>
                  <a:lnTo>
                    <a:pt x="1758" y="7952"/>
                  </a:lnTo>
                  <a:lnTo>
                    <a:pt x="1863" y="7931"/>
                  </a:lnTo>
                  <a:lnTo>
                    <a:pt x="1863" y="7952"/>
                  </a:lnTo>
                  <a:lnTo>
                    <a:pt x="1946" y="7847"/>
                  </a:lnTo>
                  <a:lnTo>
                    <a:pt x="2051" y="7638"/>
                  </a:lnTo>
                  <a:lnTo>
                    <a:pt x="2260" y="7408"/>
                  </a:lnTo>
                  <a:lnTo>
                    <a:pt x="2407" y="7345"/>
                  </a:lnTo>
                  <a:lnTo>
                    <a:pt x="2553" y="7471"/>
                  </a:lnTo>
                  <a:lnTo>
                    <a:pt x="2721" y="7450"/>
                  </a:lnTo>
                  <a:lnTo>
                    <a:pt x="2804" y="7429"/>
                  </a:lnTo>
                  <a:lnTo>
                    <a:pt x="2930" y="7471"/>
                  </a:lnTo>
                  <a:lnTo>
                    <a:pt x="3139" y="7429"/>
                  </a:lnTo>
                  <a:lnTo>
                    <a:pt x="3244" y="7450"/>
                  </a:lnTo>
                  <a:lnTo>
                    <a:pt x="3286" y="7575"/>
                  </a:lnTo>
                  <a:lnTo>
                    <a:pt x="3348" y="7847"/>
                  </a:lnTo>
                  <a:lnTo>
                    <a:pt x="3411" y="7889"/>
                  </a:lnTo>
                  <a:lnTo>
                    <a:pt x="3453" y="7847"/>
                  </a:lnTo>
                  <a:lnTo>
                    <a:pt x="3453" y="7743"/>
                  </a:lnTo>
                  <a:lnTo>
                    <a:pt x="3516" y="7617"/>
                  </a:lnTo>
                  <a:lnTo>
                    <a:pt x="3516" y="7512"/>
                  </a:lnTo>
                  <a:lnTo>
                    <a:pt x="3620" y="7366"/>
                  </a:lnTo>
                  <a:lnTo>
                    <a:pt x="4227" y="7366"/>
                  </a:lnTo>
                  <a:lnTo>
                    <a:pt x="4353" y="7471"/>
                  </a:lnTo>
                  <a:lnTo>
                    <a:pt x="4374" y="7303"/>
                  </a:lnTo>
                  <a:lnTo>
                    <a:pt x="4541" y="6989"/>
                  </a:lnTo>
                  <a:lnTo>
                    <a:pt x="4562" y="6822"/>
                  </a:lnTo>
                  <a:lnTo>
                    <a:pt x="4541" y="6675"/>
                  </a:lnTo>
                  <a:lnTo>
                    <a:pt x="4478" y="6592"/>
                  </a:lnTo>
                  <a:lnTo>
                    <a:pt x="4667" y="6299"/>
                  </a:lnTo>
                  <a:lnTo>
                    <a:pt x="4750" y="6090"/>
                  </a:lnTo>
                  <a:lnTo>
                    <a:pt x="4750" y="5985"/>
                  </a:lnTo>
                  <a:lnTo>
                    <a:pt x="4876" y="5901"/>
                  </a:lnTo>
                  <a:lnTo>
                    <a:pt x="5650" y="5692"/>
                  </a:lnTo>
                  <a:lnTo>
                    <a:pt x="6319" y="5692"/>
                  </a:lnTo>
                  <a:lnTo>
                    <a:pt x="6696" y="5985"/>
                  </a:lnTo>
                  <a:lnTo>
                    <a:pt x="6780" y="5985"/>
                  </a:lnTo>
                  <a:lnTo>
                    <a:pt x="6864" y="6069"/>
                  </a:lnTo>
                  <a:lnTo>
                    <a:pt x="6926" y="5964"/>
                  </a:lnTo>
                  <a:lnTo>
                    <a:pt x="6905" y="5880"/>
                  </a:lnTo>
                  <a:lnTo>
                    <a:pt x="7198" y="5315"/>
                  </a:lnTo>
                  <a:lnTo>
                    <a:pt x="7177" y="5043"/>
                  </a:lnTo>
                  <a:lnTo>
                    <a:pt x="6884" y="4499"/>
                  </a:lnTo>
                  <a:lnTo>
                    <a:pt x="6571" y="4437"/>
                  </a:lnTo>
                  <a:lnTo>
                    <a:pt x="6591" y="4207"/>
                  </a:lnTo>
                  <a:lnTo>
                    <a:pt x="6550" y="3851"/>
                  </a:lnTo>
                  <a:lnTo>
                    <a:pt x="5524" y="3809"/>
                  </a:lnTo>
                  <a:lnTo>
                    <a:pt x="5545" y="3558"/>
                  </a:lnTo>
                  <a:lnTo>
                    <a:pt x="5315" y="3181"/>
                  </a:lnTo>
                  <a:lnTo>
                    <a:pt x="5399" y="3056"/>
                  </a:lnTo>
                  <a:lnTo>
                    <a:pt x="5336" y="2846"/>
                  </a:lnTo>
                  <a:lnTo>
                    <a:pt x="5378" y="2554"/>
                  </a:lnTo>
                  <a:lnTo>
                    <a:pt x="5315" y="2491"/>
                  </a:lnTo>
                  <a:lnTo>
                    <a:pt x="5106" y="2323"/>
                  </a:lnTo>
                  <a:lnTo>
                    <a:pt x="4771" y="2386"/>
                  </a:lnTo>
                  <a:lnTo>
                    <a:pt x="4604" y="2302"/>
                  </a:lnTo>
                  <a:lnTo>
                    <a:pt x="4499" y="2240"/>
                  </a:lnTo>
                  <a:lnTo>
                    <a:pt x="4457" y="2093"/>
                  </a:lnTo>
                  <a:lnTo>
                    <a:pt x="4290" y="2030"/>
                  </a:lnTo>
                  <a:lnTo>
                    <a:pt x="4060" y="1968"/>
                  </a:lnTo>
                  <a:lnTo>
                    <a:pt x="3955" y="1968"/>
                  </a:lnTo>
                  <a:lnTo>
                    <a:pt x="3746" y="1717"/>
                  </a:lnTo>
                  <a:lnTo>
                    <a:pt x="3620" y="1779"/>
                  </a:lnTo>
                  <a:lnTo>
                    <a:pt x="3411" y="1570"/>
                  </a:lnTo>
                  <a:lnTo>
                    <a:pt x="3181" y="1612"/>
                  </a:lnTo>
                  <a:lnTo>
                    <a:pt x="3118" y="1696"/>
                  </a:lnTo>
                  <a:lnTo>
                    <a:pt x="2993" y="1570"/>
                  </a:lnTo>
                  <a:lnTo>
                    <a:pt x="2804" y="1466"/>
                  </a:lnTo>
                  <a:lnTo>
                    <a:pt x="2679" y="1382"/>
                  </a:lnTo>
                  <a:lnTo>
                    <a:pt x="2616" y="1235"/>
                  </a:lnTo>
                  <a:lnTo>
                    <a:pt x="2490" y="1152"/>
                  </a:lnTo>
                  <a:lnTo>
                    <a:pt x="2407" y="942"/>
                  </a:lnTo>
                  <a:lnTo>
                    <a:pt x="2449" y="838"/>
                  </a:lnTo>
                  <a:lnTo>
                    <a:pt x="2386" y="545"/>
                  </a:lnTo>
                  <a:lnTo>
                    <a:pt x="2470" y="398"/>
                  </a:lnTo>
                  <a:lnTo>
                    <a:pt x="2407" y="189"/>
                  </a:lnTo>
                  <a:lnTo>
                    <a:pt x="2407" y="43"/>
                  </a:lnTo>
                  <a:lnTo>
                    <a:pt x="2365" y="1"/>
                  </a:lnTo>
                  <a:lnTo>
                    <a:pt x="2239" y="85"/>
                  </a:lnTo>
                  <a:lnTo>
                    <a:pt x="20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5" name="Google Shape;539;p35">
              <a:extLst>
                <a:ext uri="{FF2B5EF4-FFF2-40B4-BE49-F238E27FC236}">
                  <a16:creationId xmlns:a16="http://schemas.microsoft.com/office/drawing/2014/main" id="{B95A3B24-8AF0-4B85-93DC-72B8C949C0CD}"/>
                </a:ext>
              </a:extLst>
            </p:cNvPr>
            <p:cNvSpPr/>
            <p:nvPr/>
          </p:nvSpPr>
          <p:spPr>
            <a:xfrm>
              <a:off x="2809050" y="3531500"/>
              <a:ext cx="123475" cy="130275"/>
            </a:xfrm>
            <a:custGeom>
              <a:avLst/>
              <a:gdLst/>
              <a:ahLst/>
              <a:cxnLst/>
              <a:rect l="l" t="t" r="r" b="b"/>
              <a:pathLst>
                <a:path w="4939" h="5211" extrusionOk="0">
                  <a:moveTo>
                    <a:pt x="1298" y="0"/>
                  </a:moveTo>
                  <a:lnTo>
                    <a:pt x="524" y="209"/>
                  </a:lnTo>
                  <a:lnTo>
                    <a:pt x="398" y="293"/>
                  </a:lnTo>
                  <a:lnTo>
                    <a:pt x="398" y="398"/>
                  </a:lnTo>
                  <a:lnTo>
                    <a:pt x="315" y="607"/>
                  </a:lnTo>
                  <a:lnTo>
                    <a:pt x="126" y="900"/>
                  </a:lnTo>
                  <a:lnTo>
                    <a:pt x="189" y="983"/>
                  </a:lnTo>
                  <a:lnTo>
                    <a:pt x="210" y="1130"/>
                  </a:lnTo>
                  <a:lnTo>
                    <a:pt x="189" y="1297"/>
                  </a:lnTo>
                  <a:lnTo>
                    <a:pt x="22" y="1611"/>
                  </a:lnTo>
                  <a:lnTo>
                    <a:pt x="1" y="1779"/>
                  </a:lnTo>
                  <a:lnTo>
                    <a:pt x="1" y="1820"/>
                  </a:lnTo>
                  <a:lnTo>
                    <a:pt x="126" y="1946"/>
                  </a:lnTo>
                  <a:lnTo>
                    <a:pt x="231" y="1967"/>
                  </a:lnTo>
                  <a:lnTo>
                    <a:pt x="398" y="2239"/>
                  </a:lnTo>
                  <a:lnTo>
                    <a:pt x="754" y="2595"/>
                  </a:lnTo>
                  <a:lnTo>
                    <a:pt x="879" y="2595"/>
                  </a:lnTo>
                  <a:lnTo>
                    <a:pt x="1026" y="2720"/>
                  </a:lnTo>
                  <a:lnTo>
                    <a:pt x="1131" y="2888"/>
                  </a:lnTo>
                  <a:lnTo>
                    <a:pt x="1465" y="2971"/>
                  </a:lnTo>
                  <a:lnTo>
                    <a:pt x="1695" y="3097"/>
                  </a:lnTo>
                  <a:lnTo>
                    <a:pt x="1800" y="3097"/>
                  </a:lnTo>
                  <a:lnTo>
                    <a:pt x="2030" y="3327"/>
                  </a:lnTo>
                  <a:lnTo>
                    <a:pt x="2302" y="3452"/>
                  </a:lnTo>
                  <a:lnTo>
                    <a:pt x="2637" y="3515"/>
                  </a:lnTo>
                  <a:lnTo>
                    <a:pt x="2804" y="3641"/>
                  </a:lnTo>
                  <a:lnTo>
                    <a:pt x="2951" y="3808"/>
                  </a:lnTo>
                  <a:lnTo>
                    <a:pt x="3035" y="3934"/>
                  </a:lnTo>
                  <a:lnTo>
                    <a:pt x="2972" y="4059"/>
                  </a:lnTo>
                  <a:lnTo>
                    <a:pt x="2909" y="4185"/>
                  </a:lnTo>
                  <a:lnTo>
                    <a:pt x="2804" y="4269"/>
                  </a:lnTo>
                  <a:lnTo>
                    <a:pt x="2742" y="4373"/>
                  </a:lnTo>
                  <a:lnTo>
                    <a:pt x="2763" y="4478"/>
                  </a:lnTo>
                  <a:lnTo>
                    <a:pt x="2700" y="4708"/>
                  </a:lnTo>
                  <a:lnTo>
                    <a:pt x="2512" y="4896"/>
                  </a:lnTo>
                  <a:lnTo>
                    <a:pt x="2491" y="5022"/>
                  </a:lnTo>
                  <a:lnTo>
                    <a:pt x="2574" y="5022"/>
                  </a:lnTo>
                  <a:lnTo>
                    <a:pt x="2972" y="4959"/>
                  </a:lnTo>
                  <a:lnTo>
                    <a:pt x="3328" y="5064"/>
                  </a:lnTo>
                  <a:lnTo>
                    <a:pt x="3579" y="5210"/>
                  </a:lnTo>
                  <a:lnTo>
                    <a:pt x="3704" y="5168"/>
                  </a:lnTo>
                  <a:lnTo>
                    <a:pt x="3788" y="5168"/>
                  </a:lnTo>
                  <a:lnTo>
                    <a:pt x="3851" y="5210"/>
                  </a:lnTo>
                  <a:lnTo>
                    <a:pt x="3955" y="5064"/>
                  </a:lnTo>
                  <a:lnTo>
                    <a:pt x="3997" y="5022"/>
                  </a:lnTo>
                  <a:lnTo>
                    <a:pt x="4123" y="5085"/>
                  </a:lnTo>
                  <a:lnTo>
                    <a:pt x="4227" y="4959"/>
                  </a:lnTo>
                  <a:lnTo>
                    <a:pt x="4290" y="4792"/>
                  </a:lnTo>
                  <a:lnTo>
                    <a:pt x="4541" y="4603"/>
                  </a:lnTo>
                  <a:lnTo>
                    <a:pt x="4583" y="4478"/>
                  </a:lnTo>
                  <a:lnTo>
                    <a:pt x="4646" y="4352"/>
                  </a:lnTo>
                  <a:lnTo>
                    <a:pt x="4750" y="4248"/>
                  </a:lnTo>
                  <a:lnTo>
                    <a:pt x="4792" y="4038"/>
                  </a:lnTo>
                  <a:lnTo>
                    <a:pt x="4750" y="3976"/>
                  </a:lnTo>
                  <a:lnTo>
                    <a:pt x="4750" y="3829"/>
                  </a:lnTo>
                  <a:lnTo>
                    <a:pt x="4813" y="3808"/>
                  </a:lnTo>
                  <a:lnTo>
                    <a:pt x="4813" y="3724"/>
                  </a:lnTo>
                  <a:lnTo>
                    <a:pt x="4813" y="3662"/>
                  </a:lnTo>
                  <a:lnTo>
                    <a:pt x="4813" y="3599"/>
                  </a:lnTo>
                  <a:lnTo>
                    <a:pt x="4834" y="3599"/>
                  </a:lnTo>
                  <a:lnTo>
                    <a:pt x="4855" y="3515"/>
                  </a:lnTo>
                  <a:lnTo>
                    <a:pt x="4855" y="2971"/>
                  </a:lnTo>
                  <a:lnTo>
                    <a:pt x="4939" y="2888"/>
                  </a:lnTo>
                  <a:lnTo>
                    <a:pt x="4834" y="2867"/>
                  </a:lnTo>
                  <a:lnTo>
                    <a:pt x="4750" y="2783"/>
                  </a:lnTo>
                  <a:lnTo>
                    <a:pt x="4625" y="2720"/>
                  </a:lnTo>
                  <a:lnTo>
                    <a:pt x="4395" y="2867"/>
                  </a:lnTo>
                  <a:lnTo>
                    <a:pt x="4290" y="2825"/>
                  </a:lnTo>
                  <a:lnTo>
                    <a:pt x="4206" y="2616"/>
                  </a:lnTo>
                  <a:lnTo>
                    <a:pt x="4060" y="1988"/>
                  </a:lnTo>
                  <a:lnTo>
                    <a:pt x="4018" y="1862"/>
                  </a:lnTo>
                  <a:lnTo>
                    <a:pt x="3892" y="1820"/>
                  </a:lnTo>
                  <a:lnTo>
                    <a:pt x="3767" y="1716"/>
                  </a:lnTo>
                  <a:lnTo>
                    <a:pt x="3495" y="1841"/>
                  </a:lnTo>
                  <a:lnTo>
                    <a:pt x="3328" y="1758"/>
                  </a:lnTo>
                  <a:lnTo>
                    <a:pt x="3056" y="1779"/>
                  </a:lnTo>
                  <a:lnTo>
                    <a:pt x="2972" y="1737"/>
                  </a:lnTo>
                  <a:lnTo>
                    <a:pt x="2763" y="1758"/>
                  </a:lnTo>
                  <a:lnTo>
                    <a:pt x="2721" y="1632"/>
                  </a:lnTo>
                  <a:lnTo>
                    <a:pt x="2763" y="1528"/>
                  </a:lnTo>
                  <a:lnTo>
                    <a:pt x="2721" y="1360"/>
                  </a:lnTo>
                  <a:lnTo>
                    <a:pt x="2763" y="1025"/>
                  </a:lnTo>
                  <a:lnTo>
                    <a:pt x="2658" y="837"/>
                  </a:lnTo>
                  <a:lnTo>
                    <a:pt x="2658" y="670"/>
                  </a:lnTo>
                  <a:lnTo>
                    <a:pt x="2512" y="565"/>
                  </a:lnTo>
                  <a:lnTo>
                    <a:pt x="2553" y="419"/>
                  </a:lnTo>
                  <a:lnTo>
                    <a:pt x="2428" y="293"/>
                  </a:lnTo>
                  <a:lnTo>
                    <a:pt x="2344" y="293"/>
                  </a:lnTo>
                  <a:lnTo>
                    <a:pt x="19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46" name="Google Shape;540;p35">
              <a:extLst>
                <a:ext uri="{FF2B5EF4-FFF2-40B4-BE49-F238E27FC236}">
                  <a16:creationId xmlns:a16="http://schemas.microsoft.com/office/drawing/2014/main" id="{39E9176D-F243-490F-BECF-BDEC4D4B0DCF}"/>
                </a:ext>
              </a:extLst>
            </p:cNvPr>
            <p:cNvSpPr/>
            <p:nvPr/>
          </p:nvSpPr>
          <p:spPr>
            <a:xfrm>
              <a:off x="2884375" y="3700450"/>
              <a:ext cx="73250" cy="83200"/>
            </a:xfrm>
            <a:custGeom>
              <a:avLst/>
              <a:gdLst/>
              <a:ahLst/>
              <a:cxnLst/>
              <a:rect l="l" t="t" r="r" b="b"/>
              <a:pathLst>
                <a:path w="2930" h="3328" extrusionOk="0">
                  <a:moveTo>
                    <a:pt x="754" y="0"/>
                  </a:moveTo>
                  <a:lnTo>
                    <a:pt x="440" y="63"/>
                  </a:lnTo>
                  <a:lnTo>
                    <a:pt x="377" y="42"/>
                  </a:lnTo>
                  <a:lnTo>
                    <a:pt x="315" y="42"/>
                  </a:lnTo>
                  <a:lnTo>
                    <a:pt x="273" y="63"/>
                  </a:lnTo>
                  <a:lnTo>
                    <a:pt x="231" y="210"/>
                  </a:lnTo>
                  <a:lnTo>
                    <a:pt x="126" y="335"/>
                  </a:lnTo>
                  <a:lnTo>
                    <a:pt x="168" y="524"/>
                  </a:lnTo>
                  <a:lnTo>
                    <a:pt x="126" y="586"/>
                  </a:lnTo>
                  <a:lnTo>
                    <a:pt x="147" y="712"/>
                  </a:lnTo>
                  <a:lnTo>
                    <a:pt x="147" y="963"/>
                  </a:lnTo>
                  <a:lnTo>
                    <a:pt x="84" y="1047"/>
                  </a:lnTo>
                  <a:lnTo>
                    <a:pt x="84" y="1151"/>
                  </a:lnTo>
                  <a:lnTo>
                    <a:pt x="43" y="1277"/>
                  </a:lnTo>
                  <a:lnTo>
                    <a:pt x="84" y="1465"/>
                  </a:lnTo>
                  <a:lnTo>
                    <a:pt x="43" y="1507"/>
                  </a:lnTo>
                  <a:lnTo>
                    <a:pt x="63" y="1779"/>
                  </a:lnTo>
                  <a:lnTo>
                    <a:pt x="126" y="1967"/>
                  </a:lnTo>
                  <a:lnTo>
                    <a:pt x="84" y="2030"/>
                  </a:lnTo>
                  <a:lnTo>
                    <a:pt x="22" y="2114"/>
                  </a:lnTo>
                  <a:lnTo>
                    <a:pt x="1" y="2156"/>
                  </a:lnTo>
                  <a:lnTo>
                    <a:pt x="1" y="2428"/>
                  </a:lnTo>
                  <a:lnTo>
                    <a:pt x="63" y="2637"/>
                  </a:lnTo>
                  <a:lnTo>
                    <a:pt x="231" y="2867"/>
                  </a:lnTo>
                  <a:lnTo>
                    <a:pt x="315" y="2867"/>
                  </a:lnTo>
                  <a:lnTo>
                    <a:pt x="461" y="3034"/>
                  </a:lnTo>
                  <a:lnTo>
                    <a:pt x="545" y="3055"/>
                  </a:lnTo>
                  <a:lnTo>
                    <a:pt x="796" y="3034"/>
                  </a:lnTo>
                  <a:lnTo>
                    <a:pt x="963" y="3055"/>
                  </a:lnTo>
                  <a:lnTo>
                    <a:pt x="1089" y="3139"/>
                  </a:lnTo>
                  <a:lnTo>
                    <a:pt x="1172" y="3160"/>
                  </a:lnTo>
                  <a:lnTo>
                    <a:pt x="1277" y="3160"/>
                  </a:lnTo>
                  <a:lnTo>
                    <a:pt x="1298" y="3181"/>
                  </a:lnTo>
                  <a:lnTo>
                    <a:pt x="1277" y="3244"/>
                  </a:lnTo>
                  <a:lnTo>
                    <a:pt x="1277" y="3285"/>
                  </a:lnTo>
                  <a:lnTo>
                    <a:pt x="1382" y="3285"/>
                  </a:lnTo>
                  <a:lnTo>
                    <a:pt x="1507" y="3202"/>
                  </a:lnTo>
                  <a:lnTo>
                    <a:pt x="1654" y="3181"/>
                  </a:lnTo>
                  <a:lnTo>
                    <a:pt x="1800" y="3244"/>
                  </a:lnTo>
                  <a:lnTo>
                    <a:pt x="1842" y="3264"/>
                  </a:lnTo>
                  <a:lnTo>
                    <a:pt x="1926" y="3264"/>
                  </a:lnTo>
                  <a:lnTo>
                    <a:pt x="2009" y="3285"/>
                  </a:lnTo>
                  <a:lnTo>
                    <a:pt x="2093" y="3327"/>
                  </a:lnTo>
                  <a:lnTo>
                    <a:pt x="2135" y="3264"/>
                  </a:lnTo>
                  <a:lnTo>
                    <a:pt x="2156" y="3181"/>
                  </a:lnTo>
                  <a:lnTo>
                    <a:pt x="2177" y="3181"/>
                  </a:lnTo>
                  <a:lnTo>
                    <a:pt x="2239" y="3202"/>
                  </a:lnTo>
                  <a:lnTo>
                    <a:pt x="2449" y="3139"/>
                  </a:lnTo>
                  <a:lnTo>
                    <a:pt x="2574" y="2972"/>
                  </a:lnTo>
                  <a:lnTo>
                    <a:pt x="2637" y="2930"/>
                  </a:lnTo>
                  <a:lnTo>
                    <a:pt x="2616" y="2909"/>
                  </a:lnTo>
                  <a:lnTo>
                    <a:pt x="2658" y="2804"/>
                  </a:lnTo>
                  <a:lnTo>
                    <a:pt x="2784" y="2720"/>
                  </a:lnTo>
                  <a:lnTo>
                    <a:pt x="2784" y="2532"/>
                  </a:lnTo>
                  <a:lnTo>
                    <a:pt x="2867" y="2428"/>
                  </a:lnTo>
                  <a:lnTo>
                    <a:pt x="2930" y="2407"/>
                  </a:lnTo>
                  <a:lnTo>
                    <a:pt x="2888" y="2386"/>
                  </a:lnTo>
                  <a:lnTo>
                    <a:pt x="2825" y="2281"/>
                  </a:lnTo>
                  <a:lnTo>
                    <a:pt x="2784" y="2239"/>
                  </a:lnTo>
                  <a:lnTo>
                    <a:pt x="2784" y="2218"/>
                  </a:lnTo>
                  <a:lnTo>
                    <a:pt x="2742" y="2030"/>
                  </a:lnTo>
                  <a:lnTo>
                    <a:pt x="2846" y="1884"/>
                  </a:lnTo>
                  <a:lnTo>
                    <a:pt x="2867" y="1716"/>
                  </a:lnTo>
                  <a:lnTo>
                    <a:pt x="2742" y="1612"/>
                  </a:lnTo>
                  <a:lnTo>
                    <a:pt x="2574" y="1402"/>
                  </a:lnTo>
                  <a:lnTo>
                    <a:pt x="2449" y="1256"/>
                  </a:lnTo>
                  <a:lnTo>
                    <a:pt x="2239" y="1151"/>
                  </a:lnTo>
                  <a:lnTo>
                    <a:pt x="2114" y="1172"/>
                  </a:lnTo>
                  <a:lnTo>
                    <a:pt x="2114" y="1026"/>
                  </a:lnTo>
                  <a:lnTo>
                    <a:pt x="1988" y="879"/>
                  </a:lnTo>
                  <a:lnTo>
                    <a:pt x="1842" y="858"/>
                  </a:lnTo>
                  <a:lnTo>
                    <a:pt x="1695" y="775"/>
                  </a:lnTo>
                  <a:lnTo>
                    <a:pt x="1570" y="565"/>
                  </a:lnTo>
                  <a:lnTo>
                    <a:pt x="1486" y="565"/>
                  </a:lnTo>
                  <a:lnTo>
                    <a:pt x="1382" y="670"/>
                  </a:lnTo>
                  <a:lnTo>
                    <a:pt x="1319" y="670"/>
                  </a:lnTo>
                  <a:lnTo>
                    <a:pt x="1172" y="461"/>
                  </a:lnTo>
                  <a:lnTo>
                    <a:pt x="1110" y="314"/>
                  </a:lnTo>
                  <a:lnTo>
                    <a:pt x="984" y="251"/>
                  </a:lnTo>
                  <a:lnTo>
                    <a:pt x="859" y="63"/>
                  </a:lnTo>
                  <a:lnTo>
                    <a:pt x="7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47" name="Google Shape;541;p35">
              <a:extLst>
                <a:ext uri="{FF2B5EF4-FFF2-40B4-BE49-F238E27FC236}">
                  <a16:creationId xmlns:a16="http://schemas.microsoft.com/office/drawing/2014/main" id="{E356CB7A-C24E-48A0-BEB4-1AF161CC01C9}"/>
                </a:ext>
              </a:extLst>
            </p:cNvPr>
            <p:cNvGrpSpPr/>
            <p:nvPr/>
          </p:nvGrpSpPr>
          <p:grpSpPr>
            <a:xfrm>
              <a:off x="2711750" y="3572300"/>
              <a:ext cx="230725" cy="598425"/>
              <a:chOff x="2711750" y="3572300"/>
              <a:chExt cx="230725" cy="598425"/>
            </a:xfrm>
            <a:grpFill/>
          </p:grpSpPr>
          <p:sp>
            <p:nvSpPr>
              <p:cNvPr id="211" name="Google Shape;542;p35">
                <a:extLst>
                  <a:ext uri="{FF2B5EF4-FFF2-40B4-BE49-F238E27FC236}">
                    <a16:creationId xmlns:a16="http://schemas.microsoft.com/office/drawing/2014/main" id="{D5758461-7357-41BF-AB60-7DA2339D2B24}"/>
                  </a:ext>
                </a:extLst>
              </p:cNvPr>
              <p:cNvSpPr/>
              <p:nvPr/>
            </p:nvSpPr>
            <p:spPr>
              <a:xfrm>
                <a:off x="2711750" y="3572300"/>
                <a:ext cx="230725" cy="538800"/>
              </a:xfrm>
              <a:custGeom>
                <a:avLst/>
                <a:gdLst/>
                <a:ahLst/>
                <a:cxnLst/>
                <a:rect l="l" t="t" r="r" b="b"/>
                <a:pathLst>
                  <a:path w="9229" h="21552" extrusionOk="0">
                    <a:moveTo>
                      <a:pt x="1947" y="0"/>
                    </a:moveTo>
                    <a:lnTo>
                      <a:pt x="1800" y="42"/>
                    </a:lnTo>
                    <a:lnTo>
                      <a:pt x="1570" y="293"/>
                    </a:lnTo>
                    <a:lnTo>
                      <a:pt x="1466" y="502"/>
                    </a:lnTo>
                    <a:lnTo>
                      <a:pt x="1382" y="607"/>
                    </a:lnTo>
                    <a:lnTo>
                      <a:pt x="1466" y="753"/>
                    </a:lnTo>
                    <a:lnTo>
                      <a:pt x="1298" y="1402"/>
                    </a:lnTo>
                    <a:lnTo>
                      <a:pt x="629" y="1779"/>
                    </a:lnTo>
                    <a:lnTo>
                      <a:pt x="566" y="1925"/>
                    </a:lnTo>
                    <a:lnTo>
                      <a:pt x="691" y="2030"/>
                    </a:lnTo>
                    <a:lnTo>
                      <a:pt x="733" y="2134"/>
                    </a:lnTo>
                    <a:lnTo>
                      <a:pt x="650" y="2281"/>
                    </a:lnTo>
                    <a:lnTo>
                      <a:pt x="670" y="2448"/>
                    </a:lnTo>
                    <a:lnTo>
                      <a:pt x="796" y="2616"/>
                    </a:lnTo>
                    <a:lnTo>
                      <a:pt x="796" y="2762"/>
                    </a:lnTo>
                    <a:lnTo>
                      <a:pt x="691" y="2846"/>
                    </a:lnTo>
                    <a:lnTo>
                      <a:pt x="670" y="2950"/>
                    </a:lnTo>
                    <a:lnTo>
                      <a:pt x="754" y="3013"/>
                    </a:lnTo>
                    <a:lnTo>
                      <a:pt x="796" y="3076"/>
                    </a:lnTo>
                    <a:lnTo>
                      <a:pt x="796" y="3243"/>
                    </a:lnTo>
                    <a:lnTo>
                      <a:pt x="859" y="3285"/>
                    </a:lnTo>
                    <a:lnTo>
                      <a:pt x="775" y="3390"/>
                    </a:lnTo>
                    <a:lnTo>
                      <a:pt x="670" y="3453"/>
                    </a:lnTo>
                    <a:lnTo>
                      <a:pt x="524" y="3599"/>
                    </a:lnTo>
                    <a:lnTo>
                      <a:pt x="357" y="3997"/>
                    </a:lnTo>
                    <a:lnTo>
                      <a:pt x="252" y="4164"/>
                    </a:lnTo>
                    <a:lnTo>
                      <a:pt x="210" y="4582"/>
                    </a:lnTo>
                    <a:lnTo>
                      <a:pt x="126" y="4645"/>
                    </a:lnTo>
                    <a:lnTo>
                      <a:pt x="147" y="5022"/>
                    </a:lnTo>
                    <a:lnTo>
                      <a:pt x="252" y="5210"/>
                    </a:lnTo>
                    <a:lnTo>
                      <a:pt x="252" y="5461"/>
                    </a:lnTo>
                    <a:lnTo>
                      <a:pt x="168" y="5566"/>
                    </a:lnTo>
                    <a:lnTo>
                      <a:pt x="168" y="5859"/>
                    </a:lnTo>
                    <a:lnTo>
                      <a:pt x="22" y="5942"/>
                    </a:lnTo>
                    <a:lnTo>
                      <a:pt x="1" y="6152"/>
                    </a:lnTo>
                    <a:lnTo>
                      <a:pt x="43" y="6424"/>
                    </a:lnTo>
                    <a:lnTo>
                      <a:pt x="147" y="6570"/>
                    </a:lnTo>
                    <a:lnTo>
                      <a:pt x="168" y="6675"/>
                    </a:lnTo>
                    <a:lnTo>
                      <a:pt x="315" y="6884"/>
                    </a:lnTo>
                    <a:lnTo>
                      <a:pt x="378" y="7051"/>
                    </a:lnTo>
                    <a:lnTo>
                      <a:pt x="461" y="7407"/>
                    </a:lnTo>
                    <a:lnTo>
                      <a:pt x="545" y="7470"/>
                    </a:lnTo>
                    <a:lnTo>
                      <a:pt x="587" y="7930"/>
                    </a:lnTo>
                    <a:lnTo>
                      <a:pt x="566" y="8181"/>
                    </a:lnTo>
                    <a:lnTo>
                      <a:pt x="461" y="8202"/>
                    </a:lnTo>
                    <a:lnTo>
                      <a:pt x="357" y="8453"/>
                    </a:lnTo>
                    <a:lnTo>
                      <a:pt x="378" y="8683"/>
                    </a:lnTo>
                    <a:lnTo>
                      <a:pt x="252" y="8872"/>
                    </a:lnTo>
                    <a:lnTo>
                      <a:pt x="336" y="8935"/>
                    </a:lnTo>
                    <a:lnTo>
                      <a:pt x="440" y="9123"/>
                    </a:lnTo>
                    <a:lnTo>
                      <a:pt x="461" y="9332"/>
                    </a:lnTo>
                    <a:lnTo>
                      <a:pt x="336" y="9458"/>
                    </a:lnTo>
                    <a:lnTo>
                      <a:pt x="210" y="9709"/>
                    </a:lnTo>
                    <a:lnTo>
                      <a:pt x="210" y="10085"/>
                    </a:lnTo>
                    <a:lnTo>
                      <a:pt x="210" y="10253"/>
                    </a:lnTo>
                    <a:lnTo>
                      <a:pt x="147" y="10483"/>
                    </a:lnTo>
                    <a:lnTo>
                      <a:pt x="482" y="11173"/>
                    </a:lnTo>
                    <a:lnTo>
                      <a:pt x="419" y="11278"/>
                    </a:lnTo>
                    <a:lnTo>
                      <a:pt x="252" y="11341"/>
                    </a:lnTo>
                    <a:lnTo>
                      <a:pt x="231" y="11655"/>
                    </a:lnTo>
                    <a:lnTo>
                      <a:pt x="22" y="11948"/>
                    </a:lnTo>
                    <a:lnTo>
                      <a:pt x="43" y="12157"/>
                    </a:lnTo>
                    <a:lnTo>
                      <a:pt x="147" y="12345"/>
                    </a:lnTo>
                    <a:lnTo>
                      <a:pt x="126" y="12764"/>
                    </a:lnTo>
                    <a:lnTo>
                      <a:pt x="147" y="13119"/>
                    </a:lnTo>
                    <a:lnTo>
                      <a:pt x="210" y="13391"/>
                    </a:lnTo>
                    <a:lnTo>
                      <a:pt x="315" y="13433"/>
                    </a:lnTo>
                    <a:lnTo>
                      <a:pt x="357" y="13538"/>
                    </a:lnTo>
                    <a:lnTo>
                      <a:pt x="336" y="13705"/>
                    </a:lnTo>
                    <a:lnTo>
                      <a:pt x="210" y="13789"/>
                    </a:lnTo>
                    <a:lnTo>
                      <a:pt x="231" y="14103"/>
                    </a:lnTo>
                    <a:cubicBezTo>
                      <a:pt x="252" y="14165"/>
                      <a:pt x="252" y="14270"/>
                      <a:pt x="273" y="14354"/>
                    </a:cubicBezTo>
                    <a:lnTo>
                      <a:pt x="273" y="14375"/>
                    </a:lnTo>
                    <a:lnTo>
                      <a:pt x="461" y="14437"/>
                    </a:lnTo>
                    <a:lnTo>
                      <a:pt x="461" y="14626"/>
                    </a:lnTo>
                    <a:lnTo>
                      <a:pt x="461" y="14772"/>
                    </a:lnTo>
                    <a:lnTo>
                      <a:pt x="566" y="15002"/>
                    </a:lnTo>
                    <a:lnTo>
                      <a:pt x="608" y="15274"/>
                    </a:lnTo>
                    <a:lnTo>
                      <a:pt x="712" y="15295"/>
                    </a:lnTo>
                    <a:lnTo>
                      <a:pt x="796" y="15253"/>
                    </a:lnTo>
                    <a:lnTo>
                      <a:pt x="880" y="15274"/>
                    </a:lnTo>
                    <a:lnTo>
                      <a:pt x="880" y="15400"/>
                    </a:lnTo>
                    <a:lnTo>
                      <a:pt x="754" y="15567"/>
                    </a:lnTo>
                    <a:lnTo>
                      <a:pt x="482" y="15567"/>
                    </a:lnTo>
                    <a:lnTo>
                      <a:pt x="440" y="15672"/>
                    </a:lnTo>
                    <a:lnTo>
                      <a:pt x="524" y="15735"/>
                    </a:lnTo>
                    <a:lnTo>
                      <a:pt x="545" y="15714"/>
                    </a:lnTo>
                    <a:lnTo>
                      <a:pt x="670" y="15714"/>
                    </a:lnTo>
                    <a:lnTo>
                      <a:pt x="859" y="15839"/>
                    </a:lnTo>
                    <a:lnTo>
                      <a:pt x="984" y="16049"/>
                    </a:lnTo>
                    <a:lnTo>
                      <a:pt x="984" y="16195"/>
                    </a:lnTo>
                    <a:lnTo>
                      <a:pt x="838" y="16321"/>
                    </a:lnTo>
                    <a:lnTo>
                      <a:pt x="838" y="16425"/>
                    </a:lnTo>
                    <a:lnTo>
                      <a:pt x="901" y="16572"/>
                    </a:lnTo>
                    <a:lnTo>
                      <a:pt x="963" y="16885"/>
                    </a:lnTo>
                    <a:lnTo>
                      <a:pt x="1047" y="17137"/>
                    </a:lnTo>
                    <a:lnTo>
                      <a:pt x="942" y="17241"/>
                    </a:lnTo>
                    <a:lnTo>
                      <a:pt x="901" y="17367"/>
                    </a:lnTo>
                    <a:lnTo>
                      <a:pt x="1005" y="17618"/>
                    </a:lnTo>
                    <a:lnTo>
                      <a:pt x="901" y="17764"/>
                    </a:lnTo>
                    <a:lnTo>
                      <a:pt x="859" y="18015"/>
                    </a:lnTo>
                    <a:lnTo>
                      <a:pt x="942" y="18246"/>
                    </a:lnTo>
                    <a:lnTo>
                      <a:pt x="984" y="18559"/>
                    </a:lnTo>
                    <a:lnTo>
                      <a:pt x="942" y="18852"/>
                    </a:lnTo>
                    <a:lnTo>
                      <a:pt x="733" y="19062"/>
                    </a:lnTo>
                    <a:lnTo>
                      <a:pt x="587" y="19250"/>
                    </a:lnTo>
                    <a:lnTo>
                      <a:pt x="524" y="19752"/>
                    </a:lnTo>
                    <a:cubicBezTo>
                      <a:pt x="545" y="19815"/>
                      <a:pt x="545" y="19898"/>
                      <a:pt x="566" y="19982"/>
                    </a:cubicBezTo>
                    <a:lnTo>
                      <a:pt x="796" y="20422"/>
                    </a:lnTo>
                    <a:lnTo>
                      <a:pt x="942" y="20422"/>
                    </a:lnTo>
                    <a:lnTo>
                      <a:pt x="1047" y="20317"/>
                    </a:lnTo>
                    <a:lnTo>
                      <a:pt x="1214" y="20233"/>
                    </a:lnTo>
                    <a:lnTo>
                      <a:pt x="1361" y="20233"/>
                    </a:lnTo>
                    <a:lnTo>
                      <a:pt x="1361" y="20401"/>
                    </a:lnTo>
                    <a:lnTo>
                      <a:pt x="1382" y="20735"/>
                    </a:lnTo>
                    <a:lnTo>
                      <a:pt x="1507" y="20840"/>
                    </a:lnTo>
                    <a:lnTo>
                      <a:pt x="1570" y="21049"/>
                    </a:lnTo>
                    <a:lnTo>
                      <a:pt x="1633" y="21279"/>
                    </a:lnTo>
                    <a:lnTo>
                      <a:pt x="1926" y="21321"/>
                    </a:lnTo>
                    <a:lnTo>
                      <a:pt x="2030" y="21363"/>
                    </a:lnTo>
                    <a:lnTo>
                      <a:pt x="2449" y="21279"/>
                    </a:lnTo>
                    <a:lnTo>
                      <a:pt x="3181" y="21279"/>
                    </a:lnTo>
                    <a:lnTo>
                      <a:pt x="3244" y="21342"/>
                    </a:lnTo>
                    <a:lnTo>
                      <a:pt x="3370" y="21363"/>
                    </a:lnTo>
                    <a:lnTo>
                      <a:pt x="3516" y="21489"/>
                    </a:lnTo>
                    <a:lnTo>
                      <a:pt x="3663" y="21551"/>
                    </a:lnTo>
                    <a:lnTo>
                      <a:pt x="3704" y="21551"/>
                    </a:lnTo>
                    <a:lnTo>
                      <a:pt x="3704" y="21447"/>
                    </a:lnTo>
                    <a:lnTo>
                      <a:pt x="3600" y="21363"/>
                    </a:lnTo>
                    <a:lnTo>
                      <a:pt x="3411" y="21238"/>
                    </a:lnTo>
                    <a:lnTo>
                      <a:pt x="3391" y="21133"/>
                    </a:lnTo>
                    <a:lnTo>
                      <a:pt x="3286" y="21028"/>
                    </a:lnTo>
                    <a:lnTo>
                      <a:pt x="3202" y="21049"/>
                    </a:lnTo>
                    <a:lnTo>
                      <a:pt x="3160" y="21007"/>
                    </a:lnTo>
                    <a:lnTo>
                      <a:pt x="3244" y="20945"/>
                    </a:lnTo>
                    <a:lnTo>
                      <a:pt x="3265" y="20861"/>
                    </a:lnTo>
                    <a:lnTo>
                      <a:pt x="3244" y="20840"/>
                    </a:lnTo>
                    <a:lnTo>
                      <a:pt x="3244" y="20756"/>
                    </a:lnTo>
                    <a:lnTo>
                      <a:pt x="3139" y="20505"/>
                    </a:lnTo>
                    <a:lnTo>
                      <a:pt x="3035" y="20317"/>
                    </a:lnTo>
                    <a:lnTo>
                      <a:pt x="2993" y="20129"/>
                    </a:lnTo>
                    <a:lnTo>
                      <a:pt x="3077" y="19961"/>
                    </a:lnTo>
                    <a:lnTo>
                      <a:pt x="3202" y="19857"/>
                    </a:lnTo>
                    <a:lnTo>
                      <a:pt x="3265" y="19752"/>
                    </a:lnTo>
                    <a:lnTo>
                      <a:pt x="3202" y="19689"/>
                    </a:lnTo>
                    <a:lnTo>
                      <a:pt x="3202" y="19585"/>
                    </a:lnTo>
                    <a:lnTo>
                      <a:pt x="3160" y="19501"/>
                    </a:lnTo>
                    <a:lnTo>
                      <a:pt x="3244" y="19564"/>
                    </a:lnTo>
                    <a:lnTo>
                      <a:pt x="3307" y="19647"/>
                    </a:lnTo>
                    <a:lnTo>
                      <a:pt x="3391" y="19668"/>
                    </a:lnTo>
                    <a:lnTo>
                      <a:pt x="3516" y="19564"/>
                    </a:lnTo>
                    <a:lnTo>
                      <a:pt x="3558" y="19480"/>
                    </a:lnTo>
                    <a:lnTo>
                      <a:pt x="3663" y="19354"/>
                    </a:lnTo>
                    <a:lnTo>
                      <a:pt x="3683" y="19250"/>
                    </a:lnTo>
                    <a:lnTo>
                      <a:pt x="3663" y="19062"/>
                    </a:lnTo>
                    <a:lnTo>
                      <a:pt x="3579" y="19041"/>
                    </a:lnTo>
                    <a:lnTo>
                      <a:pt x="3516" y="19082"/>
                    </a:lnTo>
                    <a:lnTo>
                      <a:pt x="3516" y="19082"/>
                    </a:lnTo>
                    <a:lnTo>
                      <a:pt x="3558" y="19020"/>
                    </a:lnTo>
                    <a:lnTo>
                      <a:pt x="3663" y="18915"/>
                    </a:lnTo>
                    <a:lnTo>
                      <a:pt x="3704" y="18769"/>
                    </a:lnTo>
                    <a:lnTo>
                      <a:pt x="3725" y="18643"/>
                    </a:lnTo>
                    <a:lnTo>
                      <a:pt x="3872" y="18518"/>
                    </a:lnTo>
                    <a:lnTo>
                      <a:pt x="3976" y="18518"/>
                    </a:lnTo>
                    <a:lnTo>
                      <a:pt x="4018" y="18392"/>
                    </a:lnTo>
                    <a:lnTo>
                      <a:pt x="4102" y="18287"/>
                    </a:lnTo>
                    <a:lnTo>
                      <a:pt x="4144" y="18246"/>
                    </a:lnTo>
                    <a:lnTo>
                      <a:pt x="4186" y="18141"/>
                    </a:lnTo>
                    <a:lnTo>
                      <a:pt x="4248" y="18099"/>
                    </a:lnTo>
                    <a:lnTo>
                      <a:pt x="4332" y="17994"/>
                    </a:lnTo>
                    <a:lnTo>
                      <a:pt x="4311" y="17932"/>
                    </a:lnTo>
                    <a:lnTo>
                      <a:pt x="4311" y="17869"/>
                    </a:lnTo>
                    <a:lnTo>
                      <a:pt x="4395" y="17806"/>
                    </a:lnTo>
                    <a:lnTo>
                      <a:pt x="4290" y="17702"/>
                    </a:lnTo>
                    <a:lnTo>
                      <a:pt x="4207" y="17702"/>
                    </a:lnTo>
                    <a:lnTo>
                      <a:pt x="4311" y="17597"/>
                    </a:lnTo>
                    <a:lnTo>
                      <a:pt x="4311" y="17492"/>
                    </a:lnTo>
                    <a:lnTo>
                      <a:pt x="4227" y="17367"/>
                    </a:lnTo>
                    <a:lnTo>
                      <a:pt x="4227" y="17423"/>
                    </a:lnTo>
                    <a:lnTo>
                      <a:pt x="4186" y="17409"/>
                    </a:lnTo>
                    <a:lnTo>
                      <a:pt x="4123" y="17429"/>
                    </a:lnTo>
                    <a:lnTo>
                      <a:pt x="4018" y="17429"/>
                    </a:lnTo>
                    <a:lnTo>
                      <a:pt x="3830" y="17471"/>
                    </a:lnTo>
                    <a:lnTo>
                      <a:pt x="3600" y="17262"/>
                    </a:lnTo>
                    <a:lnTo>
                      <a:pt x="3453" y="17137"/>
                    </a:lnTo>
                    <a:lnTo>
                      <a:pt x="3370" y="17095"/>
                    </a:lnTo>
                    <a:lnTo>
                      <a:pt x="3265" y="16990"/>
                    </a:lnTo>
                    <a:lnTo>
                      <a:pt x="3139" y="16781"/>
                    </a:lnTo>
                    <a:lnTo>
                      <a:pt x="3139" y="16655"/>
                    </a:lnTo>
                    <a:lnTo>
                      <a:pt x="3056" y="16551"/>
                    </a:lnTo>
                    <a:lnTo>
                      <a:pt x="3056" y="16467"/>
                    </a:lnTo>
                    <a:lnTo>
                      <a:pt x="3181" y="16362"/>
                    </a:lnTo>
                    <a:lnTo>
                      <a:pt x="3244" y="16258"/>
                    </a:lnTo>
                    <a:lnTo>
                      <a:pt x="3286" y="16132"/>
                    </a:lnTo>
                    <a:lnTo>
                      <a:pt x="3370" y="16111"/>
                    </a:lnTo>
                    <a:lnTo>
                      <a:pt x="3474" y="16007"/>
                    </a:lnTo>
                    <a:lnTo>
                      <a:pt x="3600" y="15986"/>
                    </a:lnTo>
                    <a:lnTo>
                      <a:pt x="3704" y="15881"/>
                    </a:lnTo>
                    <a:lnTo>
                      <a:pt x="3872" y="15839"/>
                    </a:lnTo>
                    <a:lnTo>
                      <a:pt x="3976" y="15881"/>
                    </a:lnTo>
                    <a:lnTo>
                      <a:pt x="4144" y="15839"/>
                    </a:lnTo>
                    <a:lnTo>
                      <a:pt x="4144" y="15797"/>
                    </a:lnTo>
                    <a:lnTo>
                      <a:pt x="4102" y="15735"/>
                    </a:lnTo>
                    <a:lnTo>
                      <a:pt x="3997" y="15693"/>
                    </a:lnTo>
                    <a:lnTo>
                      <a:pt x="4018" y="15630"/>
                    </a:lnTo>
                    <a:lnTo>
                      <a:pt x="4039" y="15567"/>
                    </a:lnTo>
                    <a:lnTo>
                      <a:pt x="4207" y="15463"/>
                    </a:lnTo>
                    <a:lnTo>
                      <a:pt x="4186" y="15421"/>
                    </a:lnTo>
                    <a:lnTo>
                      <a:pt x="4227" y="15358"/>
                    </a:lnTo>
                    <a:lnTo>
                      <a:pt x="4227" y="15295"/>
                    </a:lnTo>
                    <a:lnTo>
                      <a:pt x="4102" y="15128"/>
                    </a:lnTo>
                    <a:lnTo>
                      <a:pt x="4123" y="15065"/>
                    </a:lnTo>
                    <a:lnTo>
                      <a:pt x="4123" y="14981"/>
                    </a:lnTo>
                    <a:lnTo>
                      <a:pt x="4018" y="14940"/>
                    </a:lnTo>
                    <a:lnTo>
                      <a:pt x="3997" y="14772"/>
                    </a:lnTo>
                    <a:lnTo>
                      <a:pt x="4081" y="14668"/>
                    </a:lnTo>
                    <a:lnTo>
                      <a:pt x="4123" y="14563"/>
                    </a:lnTo>
                    <a:lnTo>
                      <a:pt x="4081" y="14521"/>
                    </a:lnTo>
                    <a:lnTo>
                      <a:pt x="4144" y="14437"/>
                    </a:lnTo>
                    <a:lnTo>
                      <a:pt x="4332" y="14354"/>
                    </a:lnTo>
                    <a:lnTo>
                      <a:pt x="4458" y="14249"/>
                    </a:lnTo>
                    <a:lnTo>
                      <a:pt x="4458" y="14207"/>
                    </a:lnTo>
                    <a:lnTo>
                      <a:pt x="4311" y="14144"/>
                    </a:lnTo>
                    <a:lnTo>
                      <a:pt x="4207" y="14144"/>
                    </a:lnTo>
                    <a:lnTo>
                      <a:pt x="4144" y="14061"/>
                    </a:lnTo>
                    <a:lnTo>
                      <a:pt x="4186" y="14019"/>
                    </a:lnTo>
                    <a:lnTo>
                      <a:pt x="4290" y="13935"/>
                    </a:lnTo>
                    <a:lnTo>
                      <a:pt x="4437" y="13893"/>
                    </a:lnTo>
                    <a:lnTo>
                      <a:pt x="4562" y="13956"/>
                    </a:lnTo>
                    <a:lnTo>
                      <a:pt x="4562" y="14040"/>
                    </a:lnTo>
                    <a:lnTo>
                      <a:pt x="4541" y="14082"/>
                    </a:lnTo>
                    <a:lnTo>
                      <a:pt x="4604" y="14186"/>
                    </a:lnTo>
                    <a:lnTo>
                      <a:pt x="4667" y="14228"/>
                    </a:lnTo>
                    <a:lnTo>
                      <a:pt x="4918" y="14082"/>
                    </a:lnTo>
                    <a:lnTo>
                      <a:pt x="4939" y="13998"/>
                    </a:lnTo>
                    <a:lnTo>
                      <a:pt x="4876" y="13852"/>
                    </a:lnTo>
                    <a:lnTo>
                      <a:pt x="4813" y="13747"/>
                    </a:lnTo>
                    <a:lnTo>
                      <a:pt x="4855" y="13726"/>
                    </a:lnTo>
                    <a:lnTo>
                      <a:pt x="4876" y="13621"/>
                    </a:lnTo>
                    <a:lnTo>
                      <a:pt x="4813" y="13496"/>
                    </a:lnTo>
                    <a:lnTo>
                      <a:pt x="4730" y="13496"/>
                    </a:lnTo>
                    <a:lnTo>
                      <a:pt x="4625" y="13559"/>
                    </a:lnTo>
                    <a:lnTo>
                      <a:pt x="4541" y="13559"/>
                    </a:lnTo>
                    <a:lnTo>
                      <a:pt x="4499" y="13621"/>
                    </a:lnTo>
                    <a:lnTo>
                      <a:pt x="4520" y="13642"/>
                    </a:lnTo>
                    <a:lnTo>
                      <a:pt x="4625" y="13684"/>
                    </a:lnTo>
                    <a:lnTo>
                      <a:pt x="4625" y="13726"/>
                    </a:lnTo>
                    <a:lnTo>
                      <a:pt x="4437" y="13789"/>
                    </a:lnTo>
                    <a:lnTo>
                      <a:pt x="4353" y="13747"/>
                    </a:lnTo>
                    <a:lnTo>
                      <a:pt x="4416" y="13705"/>
                    </a:lnTo>
                    <a:lnTo>
                      <a:pt x="4499" y="13684"/>
                    </a:lnTo>
                    <a:lnTo>
                      <a:pt x="4437" y="13642"/>
                    </a:lnTo>
                    <a:lnTo>
                      <a:pt x="4248" y="13642"/>
                    </a:lnTo>
                    <a:lnTo>
                      <a:pt x="4123" y="13580"/>
                    </a:lnTo>
                    <a:lnTo>
                      <a:pt x="4102" y="13475"/>
                    </a:lnTo>
                    <a:lnTo>
                      <a:pt x="4102" y="13203"/>
                    </a:lnTo>
                    <a:lnTo>
                      <a:pt x="4039" y="12994"/>
                    </a:lnTo>
                    <a:lnTo>
                      <a:pt x="3914" y="12889"/>
                    </a:lnTo>
                    <a:lnTo>
                      <a:pt x="3914" y="12680"/>
                    </a:lnTo>
                    <a:lnTo>
                      <a:pt x="4018" y="12575"/>
                    </a:lnTo>
                    <a:lnTo>
                      <a:pt x="4102" y="12575"/>
                    </a:lnTo>
                    <a:lnTo>
                      <a:pt x="4081" y="12659"/>
                    </a:lnTo>
                    <a:lnTo>
                      <a:pt x="4102" y="12680"/>
                    </a:lnTo>
                    <a:lnTo>
                      <a:pt x="4227" y="12680"/>
                    </a:lnTo>
                    <a:lnTo>
                      <a:pt x="4437" y="12764"/>
                    </a:lnTo>
                    <a:lnTo>
                      <a:pt x="4646" y="12910"/>
                    </a:lnTo>
                    <a:lnTo>
                      <a:pt x="4834" y="12973"/>
                    </a:lnTo>
                    <a:lnTo>
                      <a:pt x="5148" y="12973"/>
                    </a:lnTo>
                    <a:lnTo>
                      <a:pt x="5336" y="12847"/>
                    </a:lnTo>
                    <a:lnTo>
                      <a:pt x="5295" y="12805"/>
                    </a:lnTo>
                    <a:lnTo>
                      <a:pt x="5441" y="12701"/>
                    </a:lnTo>
                    <a:lnTo>
                      <a:pt x="5462" y="12596"/>
                    </a:lnTo>
                    <a:lnTo>
                      <a:pt x="5441" y="12533"/>
                    </a:lnTo>
                    <a:lnTo>
                      <a:pt x="5462" y="12471"/>
                    </a:lnTo>
                    <a:lnTo>
                      <a:pt x="5483" y="12366"/>
                    </a:lnTo>
                    <a:lnTo>
                      <a:pt x="5378" y="12345"/>
                    </a:lnTo>
                    <a:lnTo>
                      <a:pt x="5295" y="12220"/>
                    </a:lnTo>
                    <a:lnTo>
                      <a:pt x="5295" y="12115"/>
                    </a:lnTo>
                    <a:lnTo>
                      <a:pt x="5357" y="12031"/>
                    </a:lnTo>
                    <a:lnTo>
                      <a:pt x="5336" y="11968"/>
                    </a:lnTo>
                    <a:lnTo>
                      <a:pt x="5441" y="11864"/>
                    </a:lnTo>
                    <a:lnTo>
                      <a:pt x="5441" y="11843"/>
                    </a:lnTo>
                    <a:lnTo>
                      <a:pt x="5483" y="11843"/>
                    </a:lnTo>
                    <a:lnTo>
                      <a:pt x="5504" y="11759"/>
                    </a:lnTo>
                    <a:lnTo>
                      <a:pt x="5483" y="11655"/>
                    </a:lnTo>
                    <a:lnTo>
                      <a:pt x="5378" y="11655"/>
                    </a:lnTo>
                    <a:lnTo>
                      <a:pt x="5378" y="11613"/>
                    </a:lnTo>
                    <a:lnTo>
                      <a:pt x="5336" y="11529"/>
                    </a:lnTo>
                    <a:lnTo>
                      <a:pt x="5336" y="11320"/>
                    </a:lnTo>
                    <a:lnTo>
                      <a:pt x="5295" y="11236"/>
                    </a:lnTo>
                    <a:lnTo>
                      <a:pt x="5295" y="11131"/>
                    </a:lnTo>
                    <a:lnTo>
                      <a:pt x="5336" y="11111"/>
                    </a:lnTo>
                    <a:lnTo>
                      <a:pt x="5378" y="11194"/>
                    </a:lnTo>
                    <a:lnTo>
                      <a:pt x="5462" y="11194"/>
                    </a:lnTo>
                    <a:lnTo>
                      <a:pt x="5608" y="11236"/>
                    </a:lnTo>
                    <a:lnTo>
                      <a:pt x="5755" y="11320"/>
                    </a:lnTo>
                    <a:lnTo>
                      <a:pt x="5859" y="11320"/>
                    </a:lnTo>
                    <a:lnTo>
                      <a:pt x="6027" y="11299"/>
                    </a:lnTo>
                    <a:lnTo>
                      <a:pt x="6215" y="11320"/>
                    </a:lnTo>
                    <a:lnTo>
                      <a:pt x="6445" y="11320"/>
                    </a:lnTo>
                    <a:lnTo>
                      <a:pt x="6843" y="11215"/>
                    </a:lnTo>
                    <a:lnTo>
                      <a:pt x="7178" y="11069"/>
                    </a:lnTo>
                    <a:lnTo>
                      <a:pt x="7220" y="10985"/>
                    </a:lnTo>
                    <a:lnTo>
                      <a:pt x="7261" y="11027"/>
                    </a:lnTo>
                    <a:lnTo>
                      <a:pt x="7492" y="10964"/>
                    </a:lnTo>
                    <a:lnTo>
                      <a:pt x="7805" y="10776"/>
                    </a:lnTo>
                    <a:lnTo>
                      <a:pt x="7868" y="10671"/>
                    </a:lnTo>
                    <a:lnTo>
                      <a:pt x="7826" y="10546"/>
                    </a:lnTo>
                    <a:lnTo>
                      <a:pt x="7889" y="10357"/>
                    </a:lnTo>
                    <a:lnTo>
                      <a:pt x="7931" y="10336"/>
                    </a:lnTo>
                    <a:lnTo>
                      <a:pt x="7973" y="10378"/>
                    </a:lnTo>
                    <a:lnTo>
                      <a:pt x="8015" y="10336"/>
                    </a:lnTo>
                    <a:lnTo>
                      <a:pt x="8077" y="10148"/>
                    </a:lnTo>
                    <a:lnTo>
                      <a:pt x="8182" y="9960"/>
                    </a:lnTo>
                    <a:lnTo>
                      <a:pt x="8203" y="9855"/>
                    </a:lnTo>
                    <a:lnTo>
                      <a:pt x="8203" y="9625"/>
                    </a:lnTo>
                    <a:lnTo>
                      <a:pt x="8182" y="9520"/>
                    </a:lnTo>
                    <a:lnTo>
                      <a:pt x="8140" y="9520"/>
                    </a:lnTo>
                    <a:lnTo>
                      <a:pt x="8077" y="9604"/>
                    </a:lnTo>
                    <a:lnTo>
                      <a:pt x="7931" y="9604"/>
                    </a:lnTo>
                    <a:lnTo>
                      <a:pt x="7784" y="9499"/>
                    </a:lnTo>
                    <a:lnTo>
                      <a:pt x="7701" y="9332"/>
                    </a:lnTo>
                    <a:lnTo>
                      <a:pt x="7701" y="9248"/>
                    </a:lnTo>
                    <a:lnTo>
                      <a:pt x="7826" y="8976"/>
                    </a:lnTo>
                    <a:lnTo>
                      <a:pt x="7826" y="8872"/>
                    </a:lnTo>
                    <a:lnTo>
                      <a:pt x="7764" y="8788"/>
                    </a:lnTo>
                    <a:lnTo>
                      <a:pt x="7471" y="8558"/>
                    </a:lnTo>
                    <a:lnTo>
                      <a:pt x="7240" y="8453"/>
                    </a:lnTo>
                    <a:lnTo>
                      <a:pt x="6989" y="8265"/>
                    </a:lnTo>
                    <a:lnTo>
                      <a:pt x="6948" y="8160"/>
                    </a:lnTo>
                    <a:lnTo>
                      <a:pt x="6968" y="8139"/>
                    </a:lnTo>
                    <a:lnTo>
                      <a:pt x="6968" y="8035"/>
                    </a:lnTo>
                    <a:lnTo>
                      <a:pt x="6885" y="7951"/>
                    </a:lnTo>
                    <a:lnTo>
                      <a:pt x="6927" y="7888"/>
                    </a:lnTo>
                    <a:lnTo>
                      <a:pt x="6864" y="7679"/>
                    </a:lnTo>
                    <a:lnTo>
                      <a:pt x="6885" y="7449"/>
                    </a:lnTo>
                    <a:lnTo>
                      <a:pt x="6927" y="7240"/>
                    </a:lnTo>
                    <a:lnTo>
                      <a:pt x="7010" y="7156"/>
                    </a:lnTo>
                    <a:lnTo>
                      <a:pt x="7031" y="7093"/>
                    </a:lnTo>
                    <a:lnTo>
                      <a:pt x="6968" y="6905"/>
                    </a:lnTo>
                    <a:lnTo>
                      <a:pt x="6948" y="6633"/>
                    </a:lnTo>
                    <a:lnTo>
                      <a:pt x="7010" y="6591"/>
                    </a:lnTo>
                    <a:lnTo>
                      <a:pt x="6948" y="6403"/>
                    </a:lnTo>
                    <a:lnTo>
                      <a:pt x="7031" y="6277"/>
                    </a:lnTo>
                    <a:lnTo>
                      <a:pt x="7031" y="6173"/>
                    </a:lnTo>
                    <a:lnTo>
                      <a:pt x="7073" y="6089"/>
                    </a:lnTo>
                    <a:lnTo>
                      <a:pt x="7115" y="5838"/>
                    </a:lnTo>
                    <a:lnTo>
                      <a:pt x="7073" y="5733"/>
                    </a:lnTo>
                    <a:lnTo>
                      <a:pt x="7136" y="5650"/>
                    </a:lnTo>
                    <a:lnTo>
                      <a:pt x="7115" y="5461"/>
                    </a:lnTo>
                    <a:lnTo>
                      <a:pt x="7220" y="5336"/>
                    </a:lnTo>
                    <a:lnTo>
                      <a:pt x="7261" y="5210"/>
                    </a:lnTo>
                    <a:lnTo>
                      <a:pt x="7261" y="5168"/>
                    </a:lnTo>
                    <a:lnTo>
                      <a:pt x="7282" y="5126"/>
                    </a:lnTo>
                    <a:lnTo>
                      <a:pt x="7387" y="5043"/>
                    </a:lnTo>
                    <a:lnTo>
                      <a:pt x="7387" y="5001"/>
                    </a:lnTo>
                    <a:lnTo>
                      <a:pt x="7492" y="4833"/>
                    </a:lnTo>
                    <a:lnTo>
                      <a:pt x="7575" y="4750"/>
                    </a:lnTo>
                    <a:lnTo>
                      <a:pt x="7680" y="4541"/>
                    </a:lnTo>
                    <a:lnTo>
                      <a:pt x="7722" y="4478"/>
                    </a:lnTo>
                    <a:lnTo>
                      <a:pt x="7805" y="4436"/>
                    </a:lnTo>
                    <a:lnTo>
                      <a:pt x="7805" y="4310"/>
                    </a:lnTo>
                    <a:lnTo>
                      <a:pt x="7826" y="4227"/>
                    </a:lnTo>
                    <a:lnTo>
                      <a:pt x="8015" y="3997"/>
                    </a:lnTo>
                    <a:lnTo>
                      <a:pt x="8098" y="3997"/>
                    </a:lnTo>
                    <a:lnTo>
                      <a:pt x="8182" y="3976"/>
                    </a:lnTo>
                    <a:lnTo>
                      <a:pt x="8182" y="3850"/>
                    </a:lnTo>
                    <a:lnTo>
                      <a:pt x="8266" y="3808"/>
                    </a:lnTo>
                    <a:lnTo>
                      <a:pt x="8475" y="3641"/>
                    </a:lnTo>
                    <a:lnTo>
                      <a:pt x="8538" y="3599"/>
                    </a:lnTo>
                    <a:lnTo>
                      <a:pt x="8600" y="3536"/>
                    </a:lnTo>
                    <a:lnTo>
                      <a:pt x="8831" y="3369"/>
                    </a:lnTo>
                    <a:lnTo>
                      <a:pt x="8852" y="3390"/>
                    </a:lnTo>
                    <a:lnTo>
                      <a:pt x="8935" y="3327"/>
                    </a:lnTo>
                    <a:lnTo>
                      <a:pt x="8956" y="3264"/>
                    </a:lnTo>
                    <a:lnTo>
                      <a:pt x="9103" y="3181"/>
                    </a:lnTo>
                    <a:lnTo>
                      <a:pt x="9207" y="3181"/>
                    </a:lnTo>
                    <a:lnTo>
                      <a:pt x="9228" y="3118"/>
                    </a:lnTo>
                    <a:lnTo>
                      <a:pt x="9207" y="2909"/>
                    </a:lnTo>
                    <a:lnTo>
                      <a:pt x="9165" y="2657"/>
                    </a:lnTo>
                    <a:lnTo>
                      <a:pt x="9165" y="2490"/>
                    </a:lnTo>
                    <a:lnTo>
                      <a:pt x="9061" y="2239"/>
                    </a:lnTo>
                    <a:lnTo>
                      <a:pt x="9061" y="2134"/>
                    </a:lnTo>
                    <a:lnTo>
                      <a:pt x="8810" y="2113"/>
                    </a:lnTo>
                    <a:lnTo>
                      <a:pt x="8705" y="2197"/>
                    </a:lnTo>
                    <a:lnTo>
                      <a:pt x="8684" y="2218"/>
                    </a:lnTo>
                    <a:lnTo>
                      <a:pt x="8684" y="2385"/>
                    </a:lnTo>
                    <a:lnTo>
                      <a:pt x="8705" y="2427"/>
                    </a:lnTo>
                    <a:lnTo>
                      <a:pt x="8705" y="2637"/>
                    </a:lnTo>
                    <a:lnTo>
                      <a:pt x="8600" y="2720"/>
                    </a:lnTo>
                    <a:lnTo>
                      <a:pt x="8517" y="2846"/>
                    </a:lnTo>
                    <a:lnTo>
                      <a:pt x="8496" y="2971"/>
                    </a:lnTo>
                    <a:lnTo>
                      <a:pt x="8224" y="3160"/>
                    </a:lnTo>
                    <a:lnTo>
                      <a:pt x="8182" y="3327"/>
                    </a:lnTo>
                    <a:lnTo>
                      <a:pt x="8077" y="3453"/>
                    </a:lnTo>
                    <a:lnTo>
                      <a:pt x="7952" y="3432"/>
                    </a:lnTo>
                    <a:lnTo>
                      <a:pt x="7889" y="3453"/>
                    </a:lnTo>
                    <a:lnTo>
                      <a:pt x="7784" y="3599"/>
                    </a:lnTo>
                    <a:lnTo>
                      <a:pt x="7743" y="3557"/>
                    </a:lnTo>
                    <a:lnTo>
                      <a:pt x="7659" y="3557"/>
                    </a:lnTo>
                    <a:lnTo>
                      <a:pt x="7533" y="3599"/>
                    </a:lnTo>
                    <a:lnTo>
                      <a:pt x="7282" y="3453"/>
                    </a:lnTo>
                    <a:lnTo>
                      <a:pt x="6948" y="3348"/>
                    </a:lnTo>
                    <a:lnTo>
                      <a:pt x="6529" y="3390"/>
                    </a:lnTo>
                    <a:lnTo>
                      <a:pt x="6424" y="3390"/>
                    </a:lnTo>
                    <a:lnTo>
                      <a:pt x="6445" y="3264"/>
                    </a:lnTo>
                    <a:lnTo>
                      <a:pt x="6634" y="3076"/>
                    </a:lnTo>
                    <a:lnTo>
                      <a:pt x="6717" y="2846"/>
                    </a:lnTo>
                    <a:lnTo>
                      <a:pt x="6696" y="2720"/>
                    </a:lnTo>
                    <a:lnTo>
                      <a:pt x="6738" y="2616"/>
                    </a:lnTo>
                    <a:lnTo>
                      <a:pt x="6843" y="2532"/>
                    </a:lnTo>
                    <a:lnTo>
                      <a:pt x="6927" y="2406"/>
                    </a:lnTo>
                    <a:lnTo>
                      <a:pt x="6948" y="2281"/>
                    </a:lnTo>
                    <a:lnTo>
                      <a:pt x="6864" y="2134"/>
                    </a:lnTo>
                    <a:lnTo>
                      <a:pt x="6696" y="2009"/>
                    </a:lnTo>
                    <a:lnTo>
                      <a:pt x="6550" y="1862"/>
                    </a:lnTo>
                    <a:lnTo>
                      <a:pt x="6215" y="1800"/>
                    </a:lnTo>
                    <a:lnTo>
                      <a:pt x="5964" y="1674"/>
                    </a:lnTo>
                    <a:lnTo>
                      <a:pt x="5692" y="1465"/>
                    </a:lnTo>
                    <a:lnTo>
                      <a:pt x="5587" y="1444"/>
                    </a:lnTo>
                    <a:lnTo>
                      <a:pt x="5357" y="1339"/>
                    </a:lnTo>
                    <a:lnTo>
                      <a:pt x="5023" y="1256"/>
                    </a:lnTo>
                    <a:lnTo>
                      <a:pt x="4939" y="1088"/>
                    </a:lnTo>
                    <a:lnTo>
                      <a:pt x="4813" y="963"/>
                    </a:lnTo>
                    <a:lnTo>
                      <a:pt x="4667" y="942"/>
                    </a:lnTo>
                    <a:lnTo>
                      <a:pt x="4311" y="565"/>
                    </a:lnTo>
                    <a:lnTo>
                      <a:pt x="4186" y="314"/>
                    </a:lnTo>
                    <a:lnTo>
                      <a:pt x="4081" y="293"/>
                    </a:lnTo>
                    <a:lnTo>
                      <a:pt x="3935" y="147"/>
                    </a:lnTo>
                    <a:lnTo>
                      <a:pt x="3914" y="126"/>
                    </a:lnTo>
                    <a:lnTo>
                      <a:pt x="3809" y="21"/>
                    </a:lnTo>
                    <a:lnTo>
                      <a:pt x="3181" y="21"/>
                    </a:lnTo>
                    <a:lnTo>
                      <a:pt x="3077" y="147"/>
                    </a:lnTo>
                    <a:lnTo>
                      <a:pt x="3077" y="251"/>
                    </a:lnTo>
                    <a:lnTo>
                      <a:pt x="2993" y="356"/>
                    </a:lnTo>
                    <a:lnTo>
                      <a:pt x="2993" y="460"/>
                    </a:lnTo>
                    <a:lnTo>
                      <a:pt x="2951" y="544"/>
                    </a:lnTo>
                    <a:lnTo>
                      <a:pt x="2888" y="460"/>
                    </a:lnTo>
                    <a:lnTo>
                      <a:pt x="2826" y="230"/>
                    </a:lnTo>
                    <a:lnTo>
                      <a:pt x="2784" y="84"/>
                    </a:lnTo>
                    <a:lnTo>
                      <a:pt x="2679" y="42"/>
                    </a:lnTo>
                    <a:lnTo>
                      <a:pt x="2470" y="105"/>
                    </a:lnTo>
                    <a:lnTo>
                      <a:pt x="2344" y="84"/>
                    </a:lnTo>
                    <a:lnTo>
                      <a:pt x="2240" y="105"/>
                    </a:lnTo>
                    <a:lnTo>
                      <a:pt x="2093" y="126"/>
                    </a:lnTo>
                    <a:lnTo>
                      <a:pt x="194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2" name="Google Shape;543;p35">
                <a:extLst>
                  <a:ext uri="{FF2B5EF4-FFF2-40B4-BE49-F238E27FC236}">
                    <a16:creationId xmlns:a16="http://schemas.microsoft.com/office/drawing/2014/main" id="{B751BF37-0746-4EB2-9661-DD8E11CFD54B}"/>
                  </a:ext>
                </a:extLst>
              </p:cNvPr>
              <p:cNvSpPr/>
              <p:nvPr/>
            </p:nvSpPr>
            <p:spPr>
              <a:xfrm>
                <a:off x="2804875" y="4134625"/>
                <a:ext cx="5180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2072" h="1444" extrusionOk="0">
                    <a:moveTo>
                      <a:pt x="0" y="0"/>
                    </a:moveTo>
                    <a:lnTo>
                      <a:pt x="272" y="1067"/>
                    </a:lnTo>
                    <a:lnTo>
                      <a:pt x="314" y="1067"/>
                    </a:lnTo>
                    <a:lnTo>
                      <a:pt x="502" y="1046"/>
                    </a:lnTo>
                    <a:lnTo>
                      <a:pt x="670" y="1046"/>
                    </a:lnTo>
                    <a:lnTo>
                      <a:pt x="816" y="1004"/>
                    </a:lnTo>
                    <a:lnTo>
                      <a:pt x="816" y="1046"/>
                    </a:lnTo>
                    <a:lnTo>
                      <a:pt x="712" y="1067"/>
                    </a:lnTo>
                    <a:lnTo>
                      <a:pt x="565" y="1130"/>
                    </a:lnTo>
                    <a:lnTo>
                      <a:pt x="293" y="1130"/>
                    </a:lnTo>
                    <a:lnTo>
                      <a:pt x="356" y="1360"/>
                    </a:lnTo>
                    <a:lnTo>
                      <a:pt x="398" y="1360"/>
                    </a:lnTo>
                    <a:lnTo>
                      <a:pt x="607" y="1276"/>
                    </a:lnTo>
                    <a:lnTo>
                      <a:pt x="837" y="1297"/>
                    </a:lnTo>
                    <a:lnTo>
                      <a:pt x="1005" y="1276"/>
                    </a:lnTo>
                    <a:lnTo>
                      <a:pt x="1235" y="1297"/>
                    </a:lnTo>
                    <a:lnTo>
                      <a:pt x="1360" y="1381"/>
                    </a:lnTo>
                    <a:lnTo>
                      <a:pt x="1507" y="1444"/>
                    </a:lnTo>
                    <a:lnTo>
                      <a:pt x="1632" y="1402"/>
                    </a:lnTo>
                    <a:lnTo>
                      <a:pt x="1737" y="1297"/>
                    </a:lnTo>
                    <a:lnTo>
                      <a:pt x="1758" y="1193"/>
                    </a:lnTo>
                    <a:lnTo>
                      <a:pt x="1883" y="1151"/>
                    </a:lnTo>
                    <a:lnTo>
                      <a:pt x="1946" y="1193"/>
                    </a:lnTo>
                    <a:lnTo>
                      <a:pt x="2072" y="1130"/>
                    </a:lnTo>
                    <a:lnTo>
                      <a:pt x="2072" y="1004"/>
                    </a:lnTo>
                    <a:lnTo>
                      <a:pt x="1967" y="983"/>
                    </a:lnTo>
                    <a:lnTo>
                      <a:pt x="1758" y="1046"/>
                    </a:lnTo>
                    <a:lnTo>
                      <a:pt x="1632" y="1004"/>
                    </a:lnTo>
                    <a:lnTo>
                      <a:pt x="1507" y="879"/>
                    </a:lnTo>
                    <a:lnTo>
                      <a:pt x="1318" y="837"/>
                    </a:lnTo>
                    <a:lnTo>
                      <a:pt x="1256" y="774"/>
                    </a:lnTo>
                    <a:lnTo>
                      <a:pt x="816" y="628"/>
                    </a:lnTo>
                    <a:lnTo>
                      <a:pt x="691" y="607"/>
                    </a:lnTo>
                    <a:lnTo>
                      <a:pt x="691" y="460"/>
                    </a:lnTo>
                    <a:lnTo>
                      <a:pt x="565" y="335"/>
                    </a:lnTo>
                    <a:lnTo>
                      <a:pt x="398" y="314"/>
                    </a:lnTo>
                    <a:lnTo>
                      <a:pt x="314" y="126"/>
                    </a:lnTo>
                    <a:lnTo>
                      <a:pt x="272" y="21"/>
                    </a:lnTo>
                    <a:lnTo>
                      <a:pt x="105" y="4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48" name="Google Shape;544;p35">
              <a:extLst>
                <a:ext uri="{FF2B5EF4-FFF2-40B4-BE49-F238E27FC236}">
                  <a16:creationId xmlns:a16="http://schemas.microsoft.com/office/drawing/2014/main" id="{10B283D9-1D1E-4DB8-BC59-47CEC853CCC3}"/>
                </a:ext>
              </a:extLst>
            </p:cNvPr>
            <p:cNvSpPr/>
            <p:nvPr/>
          </p:nvSpPr>
          <p:spPr>
            <a:xfrm>
              <a:off x="5404100" y="2847275"/>
              <a:ext cx="26175" cy="61250"/>
            </a:xfrm>
            <a:custGeom>
              <a:avLst/>
              <a:gdLst/>
              <a:ahLst/>
              <a:cxnLst/>
              <a:rect l="l" t="t" r="r" b="b"/>
              <a:pathLst>
                <a:path w="1047" h="2450" extrusionOk="0">
                  <a:moveTo>
                    <a:pt x="691" y="1"/>
                  </a:moveTo>
                  <a:lnTo>
                    <a:pt x="628" y="43"/>
                  </a:lnTo>
                  <a:lnTo>
                    <a:pt x="628" y="127"/>
                  </a:lnTo>
                  <a:lnTo>
                    <a:pt x="524" y="147"/>
                  </a:lnTo>
                  <a:lnTo>
                    <a:pt x="398" y="315"/>
                  </a:lnTo>
                  <a:lnTo>
                    <a:pt x="294" y="482"/>
                  </a:lnTo>
                  <a:lnTo>
                    <a:pt x="315" y="545"/>
                  </a:lnTo>
                  <a:lnTo>
                    <a:pt x="294" y="629"/>
                  </a:lnTo>
                  <a:lnTo>
                    <a:pt x="231" y="671"/>
                  </a:lnTo>
                  <a:lnTo>
                    <a:pt x="105" y="880"/>
                  </a:lnTo>
                  <a:lnTo>
                    <a:pt x="63" y="1110"/>
                  </a:lnTo>
                  <a:lnTo>
                    <a:pt x="1" y="1152"/>
                  </a:lnTo>
                  <a:lnTo>
                    <a:pt x="63" y="1194"/>
                  </a:lnTo>
                  <a:lnTo>
                    <a:pt x="63" y="1424"/>
                  </a:lnTo>
                  <a:lnTo>
                    <a:pt x="84" y="1675"/>
                  </a:lnTo>
                  <a:lnTo>
                    <a:pt x="126" y="1696"/>
                  </a:lnTo>
                  <a:lnTo>
                    <a:pt x="168" y="1780"/>
                  </a:lnTo>
                  <a:lnTo>
                    <a:pt x="126" y="1780"/>
                  </a:lnTo>
                  <a:lnTo>
                    <a:pt x="105" y="1842"/>
                  </a:lnTo>
                  <a:lnTo>
                    <a:pt x="189" y="1947"/>
                  </a:lnTo>
                  <a:lnTo>
                    <a:pt x="231" y="1947"/>
                  </a:lnTo>
                  <a:lnTo>
                    <a:pt x="273" y="2031"/>
                  </a:lnTo>
                  <a:lnTo>
                    <a:pt x="419" y="2093"/>
                  </a:lnTo>
                  <a:lnTo>
                    <a:pt x="503" y="2219"/>
                  </a:lnTo>
                  <a:lnTo>
                    <a:pt x="503" y="2344"/>
                  </a:lnTo>
                  <a:lnTo>
                    <a:pt x="503" y="2449"/>
                  </a:lnTo>
                  <a:lnTo>
                    <a:pt x="587" y="2407"/>
                  </a:lnTo>
                  <a:lnTo>
                    <a:pt x="691" y="2449"/>
                  </a:lnTo>
                  <a:lnTo>
                    <a:pt x="691" y="2449"/>
                  </a:lnTo>
                  <a:lnTo>
                    <a:pt x="649" y="2324"/>
                  </a:lnTo>
                  <a:lnTo>
                    <a:pt x="691" y="2198"/>
                  </a:lnTo>
                  <a:lnTo>
                    <a:pt x="628" y="2010"/>
                  </a:lnTo>
                  <a:lnTo>
                    <a:pt x="712" y="1884"/>
                  </a:lnTo>
                  <a:lnTo>
                    <a:pt x="859" y="1675"/>
                  </a:lnTo>
                  <a:lnTo>
                    <a:pt x="859" y="1528"/>
                  </a:lnTo>
                  <a:lnTo>
                    <a:pt x="880" y="1487"/>
                  </a:lnTo>
                  <a:lnTo>
                    <a:pt x="838" y="1466"/>
                  </a:lnTo>
                  <a:lnTo>
                    <a:pt x="880" y="1256"/>
                  </a:lnTo>
                  <a:lnTo>
                    <a:pt x="880" y="1089"/>
                  </a:lnTo>
                  <a:lnTo>
                    <a:pt x="859" y="943"/>
                  </a:lnTo>
                  <a:lnTo>
                    <a:pt x="942" y="796"/>
                  </a:lnTo>
                  <a:lnTo>
                    <a:pt x="963" y="524"/>
                  </a:lnTo>
                  <a:lnTo>
                    <a:pt x="1005" y="357"/>
                  </a:lnTo>
                  <a:lnTo>
                    <a:pt x="1047" y="336"/>
                  </a:lnTo>
                  <a:lnTo>
                    <a:pt x="1026" y="252"/>
                  </a:lnTo>
                  <a:lnTo>
                    <a:pt x="921" y="168"/>
                  </a:lnTo>
                  <a:lnTo>
                    <a:pt x="880" y="168"/>
                  </a:lnTo>
                  <a:lnTo>
                    <a:pt x="817" y="43"/>
                  </a:lnTo>
                  <a:lnTo>
                    <a:pt x="6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49" name="Google Shape;545;p35">
              <a:extLst>
                <a:ext uri="{FF2B5EF4-FFF2-40B4-BE49-F238E27FC236}">
                  <a16:creationId xmlns:a16="http://schemas.microsoft.com/office/drawing/2014/main" id="{3D4A5A7E-E54B-4895-A372-EB8F524914C0}"/>
                </a:ext>
              </a:extLst>
            </p:cNvPr>
            <p:cNvGrpSpPr/>
            <p:nvPr/>
          </p:nvGrpSpPr>
          <p:grpSpPr>
            <a:xfrm>
              <a:off x="3781475" y="1624825"/>
              <a:ext cx="153300" cy="166375"/>
              <a:chOff x="3781475" y="1624825"/>
              <a:chExt cx="153300" cy="166375"/>
            </a:xfrm>
            <a:grpFill/>
          </p:grpSpPr>
          <p:sp>
            <p:nvSpPr>
              <p:cNvPr id="207" name="Google Shape;546;p35">
                <a:extLst>
                  <a:ext uri="{FF2B5EF4-FFF2-40B4-BE49-F238E27FC236}">
                    <a16:creationId xmlns:a16="http://schemas.microsoft.com/office/drawing/2014/main" id="{F104FBBD-B17F-4BE9-83C5-4BE0CDEC8498}"/>
                  </a:ext>
                </a:extLst>
              </p:cNvPr>
              <p:cNvSpPr/>
              <p:nvPr/>
            </p:nvSpPr>
            <p:spPr>
              <a:xfrm>
                <a:off x="3845300" y="1624825"/>
                <a:ext cx="89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2428" extrusionOk="0">
                    <a:moveTo>
                      <a:pt x="1695" y="1"/>
                    </a:moveTo>
                    <a:lnTo>
                      <a:pt x="1674" y="84"/>
                    </a:lnTo>
                    <a:lnTo>
                      <a:pt x="1716" y="168"/>
                    </a:lnTo>
                    <a:lnTo>
                      <a:pt x="1758" y="252"/>
                    </a:lnTo>
                    <a:lnTo>
                      <a:pt x="1674" y="210"/>
                    </a:lnTo>
                    <a:lnTo>
                      <a:pt x="1611" y="168"/>
                    </a:lnTo>
                    <a:lnTo>
                      <a:pt x="1570" y="189"/>
                    </a:lnTo>
                    <a:lnTo>
                      <a:pt x="1570" y="293"/>
                    </a:lnTo>
                    <a:lnTo>
                      <a:pt x="1653" y="377"/>
                    </a:lnTo>
                    <a:lnTo>
                      <a:pt x="1653" y="482"/>
                    </a:lnTo>
                    <a:lnTo>
                      <a:pt x="1611" y="586"/>
                    </a:lnTo>
                    <a:lnTo>
                      <a:pt x="1611" y="712"/>
                    </a:lnTo>
                    <a:lnTo>
                      <a:pt x="1674" y="879"/>
                    </a:lnTo>
                    <a:lnTo>
                      <a:pt x="1653" y="984"/>
                    </a:lnTo>
                    <a:lnTo>
                      <a:pt x="1591" y="984"/>
                    </a:lnTo>
                    <a:lnTo>
                      <a:pt x="1570" y="879"/>
                    </a:lnTo>
                    <a:lnTo>
                      <a:pt x="1465" y="796"/>
                    </a:lnTo>
                    <a:lnTo>
                      <a:pt x="1360" y="733"/>
                    </a:lnTo>
                    <a:lnTo>
                      <a:pt x="1339" y="670"/>
                    </a:lnTo>
                    <a:lnTo>
                      <a:pt x="1381" y="586"/>
                    </a:lnTo>
                    <a:lnTo>
                      <a:pt x="1381" y="524"/>
                    </a:lnTo>
                    <a:lnTo>
                      <a:pt x="1298" y="503"/>
                    </a:lnTo>
                    <a:lnTo>
                      <a:pt x="1193" y="565"/>
                    </a:lnTo>
                    <a:lnTo>
                      <a:pt x="1151" y="565"/>
                    </a:lnTo>
                    <a:lnTo>
                      <a:pt x="1130" y="607"/>
                    </a:lnTo>
                    <a:lnTo>
                      <a:pt x="1026" y="670"/>
                    </a:lnTo>
                    <a:lnTo>
                      <a:pt x="942" y="628"/>
                    </a:lnTo>
                    <a:lnTo>
                      <a:pt x="942" y="586"/>
                    </a:lnTo>
                    <a:lnTo>
                      <a:pt x="942" y="524"/>
                    </a:lnTo>
                    <a:lnTo>
                      <a:pt x="879" y="524"/>
                    </a:lnTo>
                    <a:lnTo>
                      <a:pt x="816" y="461"/>
                    </a:lnTo>
                    <a:lnTo>
                      <a:pt x="775" y="356"/>
                    </a:lnTo>
                    <a:lnTo>
                      <a:pt x="712" y="314"/>
                    </a:lnTo>
                    <a:lnTo>
                      <a:pt x="649" y="356"/>
                    </a:lnTo>
                    <a:lnTo>
                      <a:pt x="565" y="273"/>
                    </a:lnTo>
                    <a:lnTo>
                      <a:pt x="607" y="189"/>
                    </a:lnTo>
                    <a:lnTo>
                      <a:pt x="565" y="84"/>
                    </a:lnTo>
                    <a:lnTo>
                      <a:pt x="523" y="63"/>
                    </a:lnTo>
                    <a:lnTo>
                      <a:pt x="461" y="147"/>
                    </a:lnTo>
                    <a:lnTo>
                      <a:pt x="440" y="293"/>
                    </a:lnTo>
                    <a:lnTo>
                      <a:pt x="461" y="419"/>
                    </a:lnTo>
                    <a:lnTo>
                      <a:pt x="544" y="565"/>
                    </a:lnTo>
                    <a:lnTo>
                      <a:pt x="565" y="712"/>
                    </a:lnTo>
                    <a:lnTo>
                      <a:pt x="523" y="733"/>
                    </a:lnTo>
                    <a:lnTo>
                      <a:pt x="440" y="649"/>
                    </a:lnTo>
                    <a:lnTo>
                      <a:pt x="419" y="545"/>
                    </a:lnTo>
                    <a:lnTo>
                      <a:pt x="398" y="524"/>
                    </a:lnTo>
                    <a:lnTo>
                      <a:pt x="398" y="628"/>
                    </a:lnTo>
                    <a:lnTo>
                      <a:pt x="419" y="754"/>
                    </a:lnTo>
                    <a:lnTo>
                      <a:pt x="461" y="837"/>
                    </a:lnTo>
                    <a:lnTo>
                      <a:pt x="461" y="921"/>
                    </a:lnTo>
                    <a:lnTo>
                      <a:pt x="440" y="1005"/>
                    </a:lnTo>
                    <a:lnTo>
                      <a:pt x="419" y="984"/>
                    </a:lnTo>
                    <a:lnTo>
                      <a:pt x="356" y="837"/>
                    </a:lnTo>
                    <a:lnTo>
                      <a:pt x="314" y="796"/>
                    </a:lnTo>
                    <a:lnTo>
                      <a:pt x="105" y="817"/>
                    </a:lnTo>
                    <a:lnTo>
                      <a:pt x="21" y="775"/>
                    </a:lnTo>
                    <a:lnTo>
                      <a:pt x="0" y="775"/>
                    </a:lnTo>
                    <a:lnTo>
                      <a:pt x="63" y="879"/>
                    </a:lnTo>
                    <a:lnTo>
                      <a:pt x="126" y="879"/>
                    </a:lnTo>
                    <a:lnTo>
                      <a:pt x="189" y="921"/>
                    </a:lnTo>
                    <a:lnTo>
                      <a:pt x="168" y="984"/>
                    </a:lnTo>
                    <a:lnTo>
                      <a:pt x="189" y="1026"/>
                    </a:lnTo>
                    <a:lnTo>
                      <a:pt x="293" y="1026"/>
                    </a:lnTo>
                    <a:lnTo>
                      <a:pt x="314" y="1068"/>
                    </a:lnTo>
                    <a:lnTo>
                      <a:pt x="168" y="1172"/>
                    </a:lnTo>
                    <a:lnTo>
                      <a:pt x="168" y="1235"/>
                    </a:lnTo>
                    <a:lnTo>
                      <a:pt x="293" y="1423"/>
                    </a:lnTo>
                    <a:lnTo>
                      <a:pt x="377" y="1444"/>
                    </a:lnTo>
                    <a:lnTo>
                      <a:pt x="461" y="1486"/>
                    </a:lnTo>
                    <a:lnTo>
                      <a:pt x="607" y="1486"/>
                    </a:lnTo>
                    <a:lnTo>
                      <a:pt x="691" y="1465"/>
                    </a:lnTo>
                    <a:lnTo>
                      <a:pt x="754" y="1528"/>
                    </a:lnTo>
                    <a:lnTo>
                      <a:pt x="816" y="1528"/>
                    </a:lnTo>
                    <a:lnTo>
                      <a:pt x="942" y="1444"/>
                    </a:lnTo>
                    <a:lnTo>
                      <a:pt x="1026" y="1423"/>
                    </a:lnTo>
                    <a:lnTo>
                      <a:pt x="1235" y="1381"/>
                    </a:lnTo>
                    <a:lnTo>
                      <a:pt x="1381" y="1381"/>
                    </a:lnTo>
                    <a:lnTo>
                      <a:pt x="1465" y="1340"/>
                    </a:lnTo>
                    <a:lnTo>
                      <a:pt x="1528" y="1340"/>
                    </a:lnTo>
                    <a:lnTo>
                      <a:pt x="1570" y="1361"/>
                    </a:lnTo>
                    <a:lnTo>
                      <a:pt x="1570" y="1423"/>
                    </a:lnTo>
                    <a:lnTo>
                      <a:pt x="1549" y="1465"/>
                    </a:lnTo>
                    <a:lnTo>
                      <a:pt x="1507" y="1549"/>
                    </a:lnTo>
                    <a:lnTo>
                      <a:pt x="1465" y="1570"/>
                    </a:lnTo>
                    <a:lnTo>
                      <a:pt x="1339" y="1549"/>
                    </a:lnTo>
                    <a:lnTo>
                      <a:pt x="1214" y="1549"/>
                    </a:lnTo>
                    <a:lnTo>
                      <a:pt x="1109" y="1528"/>
                    </a:lnTo>
                    <a:lnTo>
                      <a:pt x="1067" y="1570"/>
                    </a:lnTo>
                    <a:lnTo>
                      <a:pt x="1130" y="1591"/>
                    </a:lnTo>
                    <a:lnTo>
                      <a:pt x="1298" y="1653"/>
                    </a:lnTo>
                    <a:lnTo>
                      <a:pt x="1360" y="1695"/>
                    </a:lnTo>
                    <a:lnTo>
                      <a:pt x="1360" y="1758"/>
                    </a:lnTo>
                    <a:lnTo>
                      <a:pt x="1298" y="1758"/>
                    </a:lnTo>
                    <a:lnTo>
                      <a:pt x="1172" y="1695"/>
                    </a:lnTo>
                    <a:lnTo>
                      <a:pt x="1151" y="1758"/>
                    </a:lnTo>
                    <a:lnTo>
                      <a:pt x="1088" y="1758"/>
                    </a:lnTo>
                    <a:lnTo>
                      <a:pt x="984" y="1674"/>
                    </a:lnTo>
                    <a:lnTo>
                      <a:pt x="900" y="1653"/>
                    </a:lnTo>
                    <a:lnTo>
                      <a:pt x="754" y="1695"/>
                    </a:lnTo>
                    <a:lnTo>
                      <a:pt x="754" y="1758"/>
                    </a:lnTo>
                    <a:lnTo>
                      <a:pt x="837" y="1779"/>
                    </a:lnTo>
                    <a:lnTo>
                      <a:pt x="1047" y="1967"/>
                    </a:lnTo>
                    <a:lnTo>
                      <a:pt x="1130" y="1988"/>
                    </a:lnTo>
                    <a:lnTo>
                      <a:pt x="1235" y="1946"/>
                    </a:lnTo>
                    <a:lnTo>
                      <a:pt x="1277" y="1967"/>
                    </a:lnTo>
                    <a:lnTo>
                      <a:pt x="1339" y="2072"/>
                    </a:lnTo>
                    <a:lnTo>
                      <a:pt x="1339" y="2156"/>
                    </a:lnTo>
                    <a:lnTo>
                      <a:pt x="1423" y="2177"/>
                    </a:lnTo>
                    <a:lnTo>
                      <a:pt x="1507" y="2156"/>
                    </a:lnTo>
                    <a:lnTo>
                      <a:pt x="1674" y="2156"/>
                    </a:lnTo>
                    <a:lnTo>
                      <a:pt x="1842" y="2093"/>
                    </a:lnTo>
                    <a:lnTo>
                      <a:pt x="1946" y="2093"/>
                    </a:lnTo>
                    <a:lnTo>
                      <a:pt x="2093" y="2072"/>
                    </a:lnTo>
                    <a:lnTo>
                      <a:pt x="2093" y="2114"/>
                    </a:lnTo>
                    <a:lnTo>
                      <a:pt x="2072" y="2218"/>
                    </a:lnTo>
                    <a:lnTo>
                      <a:pt x="2093" y="2323"/>
                    </a:lnTo>
                    <a:lnTo>
                      <a:pt x="2218" y="2407"/>
                    </a:lnTo>
                    <a:lnTo>
                      <a:pt x="2365" y="2428"/>
                    </a:lnTo>
                    <a:lnTo>
                      <a:pt x="2532" y="2386"/>
                    </a:lnTo>
                    <a:lnTo>
                      <a:pt x="2574" y="2323"/>
                    </a:lnTo>
                    <a:lnTo>
                      <a:pt x="2532" y="2281"/>
                    </a:lnTo>
                    <a:lnTo>
                      <a:pt x="2532" y="2218"/>
                    </a:lnTo>
                    <a:lnTo>
                      <a:pt x="2595" y="2156"/>
                    </a:lnTo>
                    <a:lnTo>
                      <a:pt x="2699" y="2051"/>
                    </a:lnTo>
                    <a:lnTo>
                      <a:pt x="2783" y="2009"/>
                    </a:lnTo>
                    <a:lnTo>
                      <a:pt x="2846" y="2072"/>
                    </a:lnTo>
                    <a:lnTo>
                      <a:pt x="2930" y="2114"/>
                    </a:lnTo>
                    <a:lnTo>
                      <a:pt x="3034" y="2114"/>
                    </a:lnTo>
                    <a:lnTo>
                      <a:pt x="3160" y="2051"/>
                    </a:lnTo>
                    <a:lnTo>
                      <a:pt x="3202" y="1988"/>
                    </a:lnTo>
                    <a:lnTo>
                      <a:pt x="3160" y="1842"/>
                    </a:lnTo>
                    <a:lnTo>
                      <a:pt x="3139" y="1758"/>
                    </a:lnTo>
                    <a:lnTo>
                      <a:pt x="3181" y="1674"/>
                    </a:lnTo>
                    <a:lnTo>
                      <a:pt x="3264" y="1591"/>
                    </a:lnTo>
                    <a:lnTo>
                      <a:pt x="3348" y="1423"/>
                    </a:lnTo>
                    <a:lnTo>
                      <a:pt x="3432" y="1319"/>
                    </a:lnTo>
                    <a:lnTo>
                      <a:pt x="3557" y="1172"/>
                    </a:lnTo>
                    <a:lnTo>
                      <a:pt x="3578" y="1068"/>
                    </a:lnTo>
                    <a:lnTo>
                      <a:pt x="3578" y="1005"/>
                    </a:lnTo>
                    <a:lnTo>
                      <a:pt x="3557" y="900"/>
                    </a:lnTo>
                    <a:lnTo>
                      <a:pt x="3536" y="817"/>
                    </a:lnTo>
                    <a:lnTo>
                      <a:pt x="3557" y="754"/>
                    </a:lnTo>
                    <a:lnTo>
                      <a:pt x="3557" y="712"/>
                    </a:lnTo>
                    <a:lnTo>
                      <a:pt x="3516" y="691"/>
                    </a:lnTo>
                    <a:lnTo>
                      <a:pt x="3348" y="691"/>
                    </a:lnTo>
                    <a:lnTo>
                      <a:pt x="3264" y="607"/>
                    </a:lnTo>
                    <a:lnTo>
                      <a:pt x="3223" y="607"/>
                    </a:lnTo>
                    <a:lnTo>
                      <a:pt x="3034" y="628"/>
                    </a:lnTo>
                    <a:lnTo>
                      <a:pt x="2930" y="607"/>
                    </a:lnTo>
                    <a:lnTo>
                      <a:pt x="2846" y="545"/>
                    </a:lnTo>
                    <a:lnTo>
                      <a:pt x="2741" y="545"/>
                    </a:lnTo>
                    <a:lnTo>
                      <a:pt x="2679" y="503"/>
                    </a:lnTo>
                    <a:lnTo>
                      <a:pt x="2679" y="440"/>
                    </a:lnTo>
                    <a:lnTo>
                      <a:pt x="2637" y="419"/>
                    </a:lnTo>
                    <a:lnTo>
                      <a:pt x="2532" y="482"/>
                    </a:lnTo>
                    <a:lnTo>
                      <a:pt x="2532" y="419"/>
                    </a:lnTo>
                    <a:lnTo>
                      <a:pt x="2532" y="335"/>
                    </a:lnTo>
                    <a:lnTo>
                      <a:pt x="2532" y="293"/>
                    </a:lnTo>
                    <a:lnTo>
                      <a:pt x="2490" y="335"/>
                    </a:lnTo>
                    <a:lnTo>
                      <a:pt x="2469" y="440"/>
                    </a:lnTo>
                    <a:lnTo>
                      <a:pt x="2407" y="482"/>
                    </a:lnTo>
                    <a:lnTo>
                      <a:pt x="2386" y="335"/>
                    </a:lnTo>
                    <a:lnTo>
                      <a:pt x="2344" y="335"/>
                    </a:lnTo>
                    <a:lnTo>
                      <a:pt x="2302" y="398"/>
                    </a:lnTo>
                    <a:lnTo>
                      <a:pt x="2323" y="440"/>
                    </a:lnTo>
                    <a:lnTo>
                      <a:pt x="2302" y="503"/>
                    </a:lnTo>
                    <a:lnTo>
                      <a:pt x="2093" y="503"/>
                    </a:lnTo>
                    <a:lnTo>
                      <a:pt x="2093" y="607"/>
                    </a:lnTo>
                    <a:lnTo>
                      <a:pt x="2072" y="691"/>
                    </a:lnTo>
                    <a:lnTo>
                      <a:pt x="1988" y="670"/>
                    </a:lnTo>
                    <a:lnTo>
                      <a:pt x="1967" y="586"/>
                    </a:lnTo>
                    <a:lnTo>
                      <a:pt x="1925" y="586"/>
                    </a:lnTo>
                    <a:lnTo>
                      <a:pt x="1925" y="670"/>
                    </a:lnTo>
                    <a:lnTo>
                      <a:pt x="1904" y="733"/>
                    </a:lnTo>
                    <a:lnTo>
                      <a:pt x="1883" y="691"/>
                    </a:lnTo>
                    <a:lnTo>
                      <a:pt x="1883" y="607"/>
                    </a:lnTo>
                    <a:lnTo>
                      <a:pt x="1904" y="482"/>
                    </a:lnTo>
                    <a:lnTo>
                      <a:pt x="1904" y="252"/>
                    </a:lnTo>
                    <a:lnTo>
                      <a:pt x="1883" y="168"/>
                    </a:lnTo>
                    <a:lnTo>
                      <a:pt x="1779" y="84"/>
                    </a:lnTo>
                    <a:lnTo>
                      <a:pt x="171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8" name="Google Shape;547;p35">
                <a:extLst>
                  <a:ext uri="{FF2B5EF4-FFF2-40B4-BE49-F238E27FC236}">
                    <a16:creationId xmlns:a16="http://schemas.microsoft.com/office/drawing/2014/main" id="{ECBDAD75-6F77-4D41-8116-3EA76DC4A01D}"/>
                  </a:ext>
                </a:extLst>
              </p:cNvPr>
              <p:cNvSpPr/>
              <p:nvPr/>
            </p:nvSpPr>
            <p:spPr>
              <a:xfrm>
                <a:off x="3875625" y="1704850"/>
                <a:ext cx="21475" cy="18350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34" extrusionOk="0">
                    <a:moveTo>
                      <a:pt x="650" y="1"/>
                    </a:moveTo>
                    <a:lnTo>
                      <a:pt x="587" y="43"/>
                    </a:lnTo>
                    <a:lnTo>
                      <a:pt x="419" y="126"/>
                    </a:lnTo>
                    <a:lnTo>
                      <a:pt x="419" y="43"/>
                    </a:lnTo>
                    <a:lnTo>
                      <a:pt x="357" y="43"/>
                    </a:lnTo>
                    <a:lnTo>
                      <a:pt x="273" y="105"/>
                    </a:lnTo>
                    <a:lnTo>
                      <a:pt x="252" y="147"/>
                    </a:lnTo>
                    <a:lnTo>
                      <a:pt x="231" y="210"/>
                    </a:lnTo>
                    <a:lnTo>
                      <a:pt x="126" y="189"/>
                    </a:lnTo>
                    <a:lnTo>
                      <a:pt x="64" y="252"/>
                    </a:lnTo>
                    <a:lnTo>
                      <a:pt x="1" y="315"/>
                    </a:lnTo>
                    <a:lnTo>
                      <a:pt x="64" y="357"/>
                    </a:lnTo>
                    <a:lnTo>
                      <a:pt x="210" y="357"/>
                    </a:lnTo>
                    <a:lnTo>
                      <a:pt x="252" y="461"/>
                    </a:lnTo>
                    <a:lnTo>
                      <a:pt x="273" y="524"/>
                    </a:lnTo>
                    <a:lnTo>
                      <a:pt x="273" y="608"/>
                    </a:lnTo>
                    <a:lnTo>
                      <a:pt x="336" y="629"/>
                    </a:lnTo>
                    <a:lnTo>
                      <a:pt x="273" y="712"/>
                    </a:lnTo>
                    <a:lnTo>
                      <a:pt x="357" y="712"/>
                    </a:lnTo>
                    <a:lnTo>
                      <a:pt x="419" y="733"/>
                    </a:lnTo>
                    <a:lnTo>
                      <a:pt x="440" y="670"/>
                    </a:lnTo>
                    <a:lnTo>
                      <a:pt x="587" y="608"/>
                    </a:lnTo>
                    <a:lnTo>
                      <a:pt x="670" y="608"/>
                    </a:lnTo>
                    <a:lnTo>
                      <a:pt x="754" y="524"/>
                    </a:lnTo>
                    <a:lnTo>
                      <a:pt x="733" y="461"/>
                    </a:lnTo>
                    <a:lnTo>
                      <a:pt x="754" y="315"/>
                    </a:lnTo>
                    <a:lnTo>
                      <a:pt x="796" y="294"/>
                    </a:lnTo>
                    <a:lnTo>
                      <a:pt x="859" y="189"/>
                    </a:lnTo>
                    <a:lnTo>
                      <a:pt x="796" y="105"/>
                    </a:lnTo>
                    <a:lnTo>
                      <a:pt x="733" y="85"/>
                    </a:lnTo>
                    <a:lnTo>
                      <a:pt x="670" y="22"/>
                    </a:lnTo>
                    <a:lnTo>
                      <a:pt x="6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9" name="Google Shape;548;p35">
                <a:extLst>
                  <a:ext uri="{FF2B5EF4-FFF2-40B4-BE49-F238E27FC236}">
                    <a16:creationId xmlns:a16="http://schemas.microsoft.com/office/drawing/2014/main" id="{A86F1B9D-BA8E-484C-AA74-5814BBCF0DE0}"/>
                  </a:ext>
                </a:extLst>
              </p:cNvPr>
              <p:cNvSpPr/>
              <p:nvPr/>
            </p:nvSpPr>
            <p:spPr>
              <a:xfrm>
                <a:off x="3883475" y="1716375"/>
                <a:ext cx="3927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737" extrusionOk="0">
                    <a:moveTo>
                      <a:pt x="796" y="0"/>
                    </a:moveTo>
                    <a:lnTo>
                      <a:pt x="649" y="105"/>
                    </a:lnTo>
                    <a:lnTo>
                      <a:pt x="482" y="251"/>
                    </a:lnTo>
                    <a:lnTo>
                      <a:pt x="377" y="251"/>
                    </a:lnTo>
                    <a:lnTo>
                      <a:pt x="147" y="293"/>
                    </a:lnTo>
                    <a:lnTo>
                      <a:pt x="43" y="398"/>
                    </a:lnTo>
                    <a:lnTo>
                      <a:pt x="1" y="502"/>
                    </a:lnTo>
                    <a:lnTo>
                      <a:pt x="105" y="565"/>
                    </a:lnTo>
                    <a:lnTo>
                      <a:pt x="168" y="670"/>
                    </a:lnTo>
                    <a:lnTo>
                      <a:pt x="273" y="670"/>
                    </a:lnTo>
                    <a:lnTo>
                      <a:pt x="315" y="712"/>
                    </a:lnTo>
                    <a:lnTo>
                      <a:pt x="273" y="795"/>
                    </a:lnTo>
                    <a:lnTo>
                      <a:pt x="273" y="900"/>
                    </a:lnTo>
                    <a:lnTo>
                      <a:pt x="168" y="1046"/>
                    </a:lnTo>
                    <a:lnTo>
                      <a:pt x="147" y="1235"/>
                    </a:lnTo>
                    <a:lnTo>
                      <a:pt x="64" y="1297"/>
                    </a:lnTo>
                    <a:lnTo>
                      <a:pt x="105" y="1402"/>
                    </a:lnTo>
                    <a:lnTo>
                      <a:pt x="43" y="1444"/>
                    </a:lnTo>
                    <a:lnTo>
                      <a:pt x="64" y="1548"/>
                    </a:lnTo>
                    <a:lnTo>
                      <a:pt x="126" y="1548"/>
                    </a:lnTo>
                    <a:lnTo>
                      <a:pt x="210" y="1507"/>
                    </a:lnTo>
                    <a:lnTo>
                      <a:pt x="315" y="1465"/>
                    </a:lnTo>
                    <a:lnTo>
                      <a:pt x="440" y="1402"/>
                    </a:lnTo>
                    <a:lnTo>
                      <a:pt x="524" y="1402"/>
                    </a:lnTo>
                    <a:lnTo>
                      <a:pt x="587" y="1318"/>
                    </a:lnTo>
                    <a:lnTo>
                      <a:pt x="649" y="1193"/>
                    </a:lnTo>
                    <a:lnTo>
                      <a:pt x="691" y="1151"/>
                    </a:lnTo>
                    <a:lnTo>
                      <a:pt x="796" y="1151"/>
                    </a:lnTo>
                    <a:lnTo>
                      <a:pt x="838" y="1130"/>
                    </a:lnTo>
                    <a:lnTo>
                      <a:pt x="838" y="1235"/>
                    </a:lnTo>
                    <a:lnTo>
                      <a:pt x="796" y="1423"/>
                    </a:lnTo>
                    <a:lnTo>
                      <a:pt x="796" y="1548"/>
                    </a:lnTo>
                    <a:lnTo>
                      <a:pt x="754" y="1632"/>
                    </a:lnTo>
                    <a:lnTo>
                      <a:pt x="775" y="1737"/>
                    </a:lnTo>
                    <a:lnTo>
                      <a:pt x="859" y="1737"/>
                    </a:lnTo>
                    <a:lnTo>
                      <a:pt x="942" y="1653"/>
                    </a:lnTo>
                    <a:lnTo>
                      <a:pt x="942" y="1569"/>
                    </a:lnTo>
                    <a:lnTo>
                      <a:pt x="984" y="1465"/>
                    </a:lnTo>
                    <a:lnTo>
                      <a:pt x="1089" y="1423"/>
                    </a:lnTo>
                    <a:lnTo>
                      <a:pt x="1193" y="1402"/>
                    </a:lnTo>
                    <a:lnTo>
                      <a:pt x="1277" y="1151"/>
                    </a:lnTo>
                    <a:lnTo>
                      <a:pt x="1277" y="1046"/>
                    </a:lnTo>
                    <a:lnTo>
                      <a:pt x="1382" y="900"/>
                    </a:lnTo>
                    <a:lnTo>
                      <a:pt x="1507" y="837"/>
                    </a:lnTo>
                    <a:lnTo>
                      <a:pt x="1570" y="795"/>
                    </a:lnTo>
                    <a:lnTo>
                      <a:pt x="1465" y="732"/>
                    </a:lnTo>
                    <a:lnTo>
                      <a:pt x="1403" y="691"/>
                    </a:lnTo>
                    <a:lnTo>
                      <a:pt x="1298" y="628"/>
                    </a:lnTo>
                    <a:lnTo>
                      <a:pt x="1172" y="712"/>
                    </a:lnTo>
                    <a:lnTo>
                      <a:pt x="1089" y="774"/>
                    </a:lnTo>
                    <a:lnTo>
                      <a:pt x="963" y="691"/>
                    </a:lnTo>
                    <a:lnTo>
                      <a:pt x="838" y="565"/>
                    </a:lnTo>
                    <a:lnTo>
                      <a:pt x="796" y="398"/>
                    </a:lnTo>
                    <a:lnTo>
                      <a:pt x="838" y="356"/>
                    </a:lnTo>
                    <a:lnTo>
                      <a:pt x="942" y="314"/>
                    </a:lnTo>
                    <a:lnTo>
                      <a:pt x="942" y="272"/>
                    </a:lnTo>
                    <a:lnTo>
                      <a:pt x="859" y="147"/>
                    </a:lnTo>
                    <a:lnTo>
                      <a:pt x="7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10" name="Google Shape;549;p35">
                <a:extLst>
                  <a:ext uri="{FF2B5EF4-FFF2-40B4-BE49-F238E27FC236}">
                    <a16:creationId xmlns:a16="http://schemas.microsoft.com/office/drawing/2014/main" id="{2D3EFCA0-56C7-4B23-AFB2-8B67D6CAD3B1}"/>
                  </a:ext>
                </a:extLst>
              </p:cNvPr>
              <p:cNvSpPr/>
              <p:nvPr/>
            </p:nvSpPr>
            <p:spPr>
              <a:xfrm>
                <a:off x="3781475" y="1649925"/>
                <a:ext cx="102550" cy="141275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5651" extrusionOk="0">
                    <a:moveTo>
                      <a:pt x="1988" y="1"/>
                    </a:moveTo>
                    <a:lnTo>
                      <a:pt x="1926" y="22"/>
                    </a:lnTo>
                    <a:lnTo>
                      <a:pt x="1842" y="126"/>
                    </a:lnTo>
                    <a:lnTo>
                      <a:pt x="1884" y="315"/>
                    </a:lnTo>
                    <a:lnTo>
                      <a:pt x="1821" y="419"/>
                    </a:lnTo>
                    <a:lnTo>
                      <a:pt x="1821" y="524"/>
                    </a:lnTo>
                    <a:lnTo>
                      <a:pt x="1800" y="629"/>
                    </a:lnTo>
                    <a:lnTo>
                      <a:pt x="1842" y="649"/>
                    </a:lnTo>
                    <a:lnTo>
                      <a:pt x="1884" y="733"/>
                    </a:lnTo>
                    <a:lnTo>
                      <a:pt x="1884" y="1068"/>
                    </a:lnTo>
                    <a:lnTo>
                      <a:pt x="1884" y="1235"/>
                    </a:lnTo>
                    <a:lnTo>
                      <a:pt x="1926" y="1361"/>
                    </a:lnTo>
                    <a:lnTo>
                      <a:pt x="2030" y="1507"/>
                    </a:lnTo>
                    <a:lnTo>
                      <a:pt x="2030" y="1654"/>
                    </a:lnTo>
                    <a:lnTo>
                      <a:pt x="2135" y="1779"/>
                    </a:lnTo>
                    <a:lnTo>
                      <a:pt x="2135" y="1863"/>
                    </a:lnTo>
                    <a:lnTo>
                      <a:pt x="2051" y="1863"/>
                    </a:lnTo>
                    <a:lnTo>
                      <a:pt x="2009" y="1800"/>
                    </a:lnTo>
                    <a:lnTo>
                      <a:pt x="1926" y="1612"/>
                    </a:lnTo>
                    <a:lnTo>
                      <a:pt x="1842" y="1507"/>
                    </a:lnTo>
                    <a:lnTo>
                      <a:pt x="1800" y="1507"/>
                    </a:lnTo>
                    <a:lnTo>
                      <a:pt x="1716" y="1570"/>
                    </a:lnTo>
                    <a:lnTo>
                      <a:pt x="1675" y="1549"/>
                    </a:lnTo>
                    <a:lnTo>
                      <a:pt x="1675" y="1486"/>
                    </a:lnTo>
                    <a:lnTo>
                      <a:pt x="1737" y="1403"/>
                    </a:lnTo>
                    <a:lnTo>
                      <a:pt x="1779" y="1361"/>
                    </a:lnTo>
                    <a:lnTo>
                      <a:pt x="1779" y="1256"/>
                    </a:lnTo>
                    <a:lnTo>
                      <a:pt x="1695" y="1026"/>
                    </a:lnTo>
                    <a:lnTo>
                      <a:pt x="1695" y="817"/>
                    </a:lnTo>
                    <a:lnTo>
                      <a:pt x="1675" y="733"/>
                    </a:lnTo>
                    <a:lnTo>
                      <a:pt x="1528" y="649"/>
                    </a:lnTo>
                    <a:lnTo>
                      <a:pt x="1465" y="524"/>
                    </a:lnTo>
                    <a:lnTo>
                      <a:pt x="1382" y="503"/>
                    </a:lnTo>
                    <a:lnTo>
                      <a:pt x="1319" y="545"/>
                    </a:lnTo>
                    <a:lnTo>
                      <a:pt x="1319" y="670"/>
                    </a:lnTo>
                    <a:lnTo>
                      <a:pt x="1193" y="838"/>
                    </a:lnTo>
                    <a:lnTo>
                      <a:pt x="1172" y="963"/>
                    </a:lnTo>
                    <a:lnTo>
                      <a:pt x="1193" y="1089"/>
                    </a:lnTo>
                    <a:lnTo>
                      <a:pt x="1256" y="1235"/>
                    </a:lnTo>
                    <a:lnTo>
                      <a:pt x="1277" y="1403"/>
                    </a:lnTo>
                    <a:lnTo>
                      <a:pt x="1214" y="1382"/>
                    </a:lnTo>
                    <a:lnTo>
                      <a:pt x="1172" y="1298"/>
                    </a:lnTo>
                    <a:lnTo>
                      <a:pt x="1151" y="1173"/>
                    </a:lnTo>
                    <a:lnTo>
                      <a:pt x="1172" y="1089"/>
                    </a:lnTo>
                    <a:lnTo>
                      <a:pt x="1110" y="1068"/>
                    </a:lnTo>
                    <a:lnTo>
                      <a:pt x="1068" y="984"/>
                    </a:lnTo>
                    <a:lnTo>
                      <a:pt x="1047" y="984"/>
                    </a:lnTo>
                    <a:lnTo>
                      <a:pt x="984" y="1047"/>
                    </a:lnTo>
                    <a:lnTo>
                      <a:pt x="942" y="1026"/>
                    </a:lnTo>
                    <a:lnTo>
                      <a:pt x="942" y="942"/>
                    </a:lnTo>
                    <a:lnTo>
                      <a:pt x="1047" y="859"/>
                    </a:lnTo>
                    <a:lnTo>
                      <a:pt x="1047" y="838"/>
                    </a:lnTo>
                    <a:lnTo>
                      <a:pt x="984" y="817"/>
                    </a:lnTo>
                    <a:lnTo>
                      <a:pt x="859" y="859"/>
                    </a:lnTo>
                    <a:lnTo>
                      <a:pt x="775" y="921"/>
                    </a:lnTo>
                    <a:lnTo>
                      <a:pt x="691" y="859"/>
                    </a:lnTo>
                    <a:lnTo>
                      <a:pt x="733" y="817"/>
                    </a:lnTo>
                    <a:lnTo>
                      <a:pt x="775" y="775"/>
                    </a:lnTo>
                    <a:lnTo>
                      <a:pt x="796" y="733"/>
                    </a:lnTo>
                    <a:lnTo>
                      <a:pt x="900" y="629"/>
                    </a:lnTo>
                    <a:lnTo>
                      <a:pt x="984" y="629"/>
                    </a:lnTo>
                    <a:lnTo>
                      <a:pt x="1005" y="649"/>
                    </a:lnTo>
                    <a:lnTo>
                      <a:pt x="1089" y="670"/>
                    </a:lnTo>
                    <a:lnTo>
                      <a:pt x="1151" y="608"/>
                    </a:lnTo>
                    <a:lnTo>
                      <a:pt x="1172" y="524"/>
                    </a:lnTo>
                    <a:lnTo>
                      <a:pt x="1089" y="398"/>
                    </a:lnTo>
                    <a:lnTo>
                      <a:pt x="1047" y="336"/>
                    </a:lnTo>
                    <a:lnTo>
                      <a:pt x="900" y="357"/>
                    </a:lnTo>
                    <a:lnTo>
                      <a:pt x="670" y="545"/>
                    </a:lnTo>
                    <a:lnTo>
                      <a:pt x="587" y="566"/>
                    </a:lnTo>
                    <a:lnTo>
                      <a:pt x="545" y="545"/>
                    </a:lnTo>
                    <a:lnTo>
                      <a:pt x="545" y="461"/>
                    </a:lnTo>
                    <a:lnTo>
                      <a:pt x="461" y="419"/>
                    </a:lnTo>
                    <a:lnTo>
                      <a:pt x="419" y="440"/>
                    </a:lnTo>
                    <a:lnTo>
                      <a:pt x="419" y="566"/>
                    </a:lnTo>
                    <a:lnTo>
                      <a:pt x="545" y="712"/>
                    </a:lnTo>
                    <a:lnTo>
                      <a:pt x="524" y="754"/>
                    </a:lnTo>
                    <a:lnTo>
                      <a:pt x="419" y="754"/>
                    </a:lnTo>
                    <a:lnTo>
                      <a:pt x="377" y="649"/>
                    </a:lnTo>
                    <a:lnTo>
                      <a:pt x="315" y="503"/>
                    </a:lnTo>
                    <a:lnTo>
                      <a:pt x="231" y="503"/>
                    </a:lnTo>
                    <a:lnTo>
                      <a:pt x="126" y="608"/>
                    </a:lnTo>
                    <a:lnTo>
                      <a:pt x="147" y="733"/>
                    </a:lnTo>
                    <a:lnTo>
                      <a:pt x="168" y="775"/>
                    </a:lnTo>
                    <a:lnTo>
                      <a:pt x="168" y="880"/>
                    </a:lnTo>
                    <a:lnTo>
                      <a:pt x="147" y="880"/>
                    </a:lnTo>
                    <a:lnTo>
                      <a:pt x="43" y="963"/>
                    </a:lnTo>
                    <a:lnTo>
                      <a:pt x="1" y="984"/>
                    </a:lnTo>
                    <a:lnTo>
                      <a:pt x="1" y="1089"/>
                    </a:lnTo>
                    <a:lnTo>
                      <a:pt x="22" y="1235"/>
                    </a:lnTo>
                    <a:lnTo>
                      <a:pt x="43" y="1361"/>
                    </a:lnTo>
                    <a:lnTo>
                      <a:pt x="147" y="1549"/>
                    </a:lnTo>
                    <a:lnTo>
                      <a:pt x="147" y="1612"/>
                    </a:lnTo>
                    <a:lnTo>
                      <a:pt x="231" y="1591"/>
                    </a:lnTo>
                    <a:lnTo>
                      <a:pt x="273" y="1507"/>
                    </a:lnTo>
                    <a:lnTo>
                      <a:pt x="273" y="1403"/>
                    </a:lnTo>
                    <a:lnTo>
                      <a:pt x="273" y="1298"/>
                    </a:lnTo>
                    <a:lnTo>
                      <a:pt x="335" y="1277"/>
                    </a:lnTo>
                    <a:lnTo>
                      <a:pt x="419" y="1361"/>
                    </a:lnTo>
                    <a:lnTo>
                      <a:pt x="461" y="1298"/>
                    </a:lnTo>
                    <a:lnTo>
                      <a:pt x="482" y="1340"/>
                    </a:lnTo>
                    <a:lnTo>
                      <a:pt x="440" y="1445"/>
                    </a:lnTo>
                    <a:lnTo>
                      <a:pt x="419" y="1591"/>
                    </a:lnTo>
                    <a:lnTo>
                      <a:pt x="377" y="1612"/>
                    </a:lnTo>
                    <a:lnTo>
                      <a:pt x="377" y="1675"/>
                    </a:lnTo>
                    <a:lnTo>
                      <a:pt x="482" y="1779"/>
                    </a:lnTo>
                    <a:lnTo>
                      <a:pt x="482" y="1800"/>
                    </a:lnTo>
                    <a:lnTo>
                      <a:pt x="545" y="1821"/>
                    </a:lnTo>
                    <a:lnTo>
                      <a:pt x="628" y="1821"/>
                    </a:lnTo>
                    <a:lnTo>
                      <a:pt x="649" y="1863"/>
                    </a:lnTo>
                    <a:lnTo>
                      <a:pt x="649" y="1926"/>
                    </a:lnTo>
                    <a:lnTo>
                      <a:pt x="545" y="2010"/>
                    </a:lnTo>
                    <a:lnTo>
                      <a:pt x="482" y="2010"/>
                    </a:lnTo>
                    <a:lnTo>
                      <a:pt x="482" y="1968"/>
                    </a:lnTo>
                    <a:lnTo>
                      <a:pt x="461" y="1905"/>
                    </a:lnTo>
                    <a:lnTo>
                      <a:pt x="315" y="1800"/>
                    </a:lnTo>
                    <a:lnTo>
                      <a:pt x="273" y="1821"/>
                    </a:lnTo>
                    <a:lnTo>
                      <a:pt x="273" y="1884"/>
                    </a:lnTo>
                    <a:lnTo>
                      <a:pt x="335" y="1989"/>
                    </a:lnTo>
                    <a:lnTo>
                      <a:pt x="419" y="2030"/>
                    </a:lnTo>
                    <a:lnTo>
                      <a:pt x="482" y="2093"/>
                    </a:lnTo>
                    <a:lnTo>
                      <a:pt x="482" y="2114"/>
                    </a:lnTo>
                    <a:lnTo>
                      <a:pt x="440" y="2177"/>
                    </a:lnTo>
                    <a:lnTo>
                      <a:pt x="482" y="2240"/>
                    </a:lnTo>
                    <a:lnTo>
                      <a:pt x="587" y="2302"/>
                    </a:lnTo>
                    <a:lnTo>
                      <a:pt x="670" y="2344"/>
                    </a:lnTo>
                    <a:lnTo>
                      <a:pt x="691" y="2428"/>
                    </a:lnTo>
                    <a:lnTo>
                      <a:pt x="775" y="2449"/>
                    </a:lnTo>
                    <a:lnTo>
                      <a:pt x="900" y="2449"/>
                    </a:lnTo>
                    <a:lnTo>
                      <a:pt x="942" y="2491"/>
                    </a:lnTo>
                    <a:lnTo>
                      <a:pt x="879" y="2533"/>
                    </a:lnTo>
                    <a:lnTo>
                      <a:pt x="754" y="2533"/>
                    </a:lnTo>
                    <a:lnTo>
                      <a:pt x="754" y="2637"/>
                    </a:lnTo>
                    <a:lnTo>
                      <a:pt x="796" y="2742"/>
                    </a:lnTo>
                    <a:lnTo>
                      <a:pt x="859" y="2742"/>
                    </a:lnTo>
                    <a:lnTo>
                      <a:pt x="942" y="2763"/>
                    </a:lnTo>
                    <a:lnTo>
                      <a:pt x="1068" y="2909"/>
                    </a:lnTo>
                    <a:lnTo>
                      <a:pt x="1110" y="2972"/>
                    </a:lnTo>
                    <a:lnTo>
                      <a:pt x="1068" y="3035"/>
                    </a:lnTo>
                    <a:lnTo>
                      <a:pt x="1068" y="3077"/>
                    </a:lnTo>
                    <a:lnTo>
                      <a:pt x="1382" y="3077"/>
                    </a:lnTo>
                    <a:lnTo>
                      <a:pt x="1465" y="3014"/>
                    </a:lnTo>
                    <a:lnTo>
                      <a:pt x="1465" y="2930"/>
                    </a:lnTo>
                    <a:lnTo>
                      <a:pt x="1507" y="2805"/>
                    </a:lnTo>
                    <a:lnTo>
                      <a:pt x="1591" y="2763"/>
                    </a:lnTo>
                    <a:lnTo>
                      <a:pt x="1675" y="2805"/>
                    </a:lnTo>
                    <a:lnTo>
                      <a:pt x="1675" y="2721"/>
                    </a:lnTo>
                    <a:lnTo>
                      <a:pt x="1612" y="2616"/>
                    </a:lnTo>
                    <a:lnTo>
                      <a:pt x="1570" y="2512"/>
                    </a:lnTo>
                    <a:lnTo>
                      <a:pt x="1570" y="2386"/>
                    </a:lnTo>
                    <a:lnTo>
                      <a:pt x="1528" y="2302"/>
                    </a:lnTo>
                    <a:lnTo>
                      <a:pt x="1528" y="2219"/>
                    </a:lnTo>
                    <a:lnTo>
                      <a:pt x="1591" y="2198"/>
                    </a:lnTo>
                    <a:lnTo>
                      <a:pt x="1633" y="2219"/>
                    </a:lnTo>
                    <a:lnTo>
                      <a:pt x="1695" y="2323"/>
                    </a:lnTo>
                    <a:lnTo>
                      <a:pt x="1675" y="2344"/>
                    </a:lnTo>
                    <a:lnTo>
                      <a:pt x="1695" y="2428"/>
                    </a:lnTo>
                    <a:lnTo>
                      <a:pt x="1779" y="2344"/>
                    </a:lnTo>
                    <a:lnTo>
                      <a:pt x="1779" y="2282"/>
                    </a:lnTo>
                    <a:lnTo>
                      <a:pt x="1737" y="2093"/>
                    </a:lnTo>
                    <a:lnTo>
                      <a:pt x="1800" y="2010"/>
                    </a:lnTo>
                    <a:lnTo>
                      <a:pt x="1821" y="2010"/>
                    </a:lnTo>
                    <a:lnTo>
                      <a:pt x="1884" y="2093"/>
                    </a:lnTo>
                    <a:lnTo>
                      <a:pt x="1884" y="2219"/>
                    </a:lnTo>
                    <a:lnTo>
                      <a:pt x="1926" y="2282"/>
                    </a:lnTo>
                    <a:lnTo>
                      <a:pt x="1926" y="2344"/>
                    </a:lnTo>
                    <a:lnTo>
                      <a:pt x="1842" y="2428"/>
                    </a:lnTo>
                    <a:lnTo>
                      <a:pt x="1842" y="2491"/>
                    </a:lnTo>
                    <a:lnTo>
                      <a:pt x="1884" y="2637"/>
                    </a:lnTo>
                    <a:lnTo>
                      <a:pt x="1926" y="2658"/>
                    </a:lnTo>
                    <a:lnTo>
                      <a:pt x="2009" y="2637"/>
                    </a:lnTo>
                    <a:lnTo>
                      <a:pt x="2156" y="2491"/>
                    </a:lnTo>
                    <a:lnTo>
                      <a:pt x="2219" y="2344"/>
                    </a:lnTo>
                    <a:lnTo>
                      <a:pt x="2219" y="2240"/>
                    </a:lnTo>
                    <a:lnTo>
                      <a:pt x="2239" y="2177"/>
                    </a:lnTo>
                    <a:lnTo>
                      <a:pt x="2302" y="2198"/>
                    </a:lnTo>
                    <a:lnTo>
                      <a:pt x="2344" y="2282"/>
                    </a:lnTo>
                    <a:lnTo>
                      <a:pt x="2323" y="2407"/>
                    </a:lnTo>
                    <a:lnTo>
                      <a:pt x="2260" y="2512"/>
                    </a:lnTo>
                    <a:lnTo>
                      <a:pt x="2260" y="2595"/>
                    </a:lnTo>
                    <a:lnTo>
                      <a:pt x="2344" y="2637"/>
                    </a:lnTo>
                    <a:lnTo>
                      <a:pt x="2449" y="2616"/>
                    </a:lnTo>
                    <a:lnTo>
                      <a:pt x="2532" y="2533"/>
                    </a:lnTo>
                    <a:lnTo>
                      <a:pt x="2574" y="2533"/>
                    </a:lnTo>
                    <a:lnTo>
                      <a:pt x="2574" y="2595"/>
                    </a:lnTo>
                    <a:lnTo>
                      <a:pt x="2532" y="2637"/>
                    </a:lnTo>
                    <a:lnTo>
                      <a:pt x="2428" y="2658"/>
                    </a:lnTo>
                    <a:lnTo>
                      <a:pt x="2344" y="2763"/>
                    </a:lnTo>
                    <a:lnTo>
                      <a:pt x="2156" y="2763"/>
                    </a:lnTo>
                    <a:lnTo>
                      <a:pt x="2009" y="2826"/>
                    </a:lnTo>
                    <a:lnTo>
                      <a:pt x="1988" y="2867"/>
                    </a:lnTo>
                    <a:lnTo>
                      <a:pt x="2009" y="2951"/>
                    </a:lnTo>
                    <a:lnTo>
                      <a:pt x="1884" y="3014"/>
                    </a:lnTo>
                    <a:lnTo>
                      <a:pt x="1800" y="3118"/>
                    </a:lnTo>
                    <a:lnTo>
                      <a:pt x="1716" y="3181"/>
                    </a:lnTo>
                    <a:lnTo>
                      <a:pt x="1675" y="3181"/>
                    </a:lnTo>
                    <a:lnTo>
                      <a:pt x="1570" y="3244"/>
                    </a:lnTo>
                    <a:lnTo>
                      <a:pt x="1570" y="3328"/>
                    </a:lnTo>
                    <a:lnTo>
                      <a:pt x="1507" y="3349"/>
                    </a:lnTo>
                    <a:lnTo>
                      <a:pt x="1486" y="3265"/>
                    </a:lnTo>
                    <a:lnTo>
                      <a:pt x="1465" y="3223"/>
                    </a:lnTo>
                    <a:lnTo>
                      <a:pt x="1382" y="3265"/>
                    </a:lnTo>
                    <a:lnTo>
                      <a:pt x="1298" y="3286"/>
                    </a:lnTo>
                    <a:lnTo>
                      <a:pt x="1298" y="3349"/>
                    </a:lnTo>
                    <a:lnTo>
                      <a:pt x="1277" y="3390"/>
                    </a:lnTo>
                    <a:lnTo>
                      <a:pt x="1319" y="3579"/>
                    </a:lnTo>
                    <a:lnTo>
                      <a:pt x="1319" y="3704"/>
                    </a:lnTo>
                    <a:lnTo>
                      <a:pt x="1361" y="3746"/>
                    </a:lnTo>
                    <a:lnTo>
                      <a:pt x="1465" y="3746"/>
                    </a:lnTo>
                    <a:lnTo>
                      <a:pt x="1528" y="3704"/>
                    </a:lnTo>
                    <a:lnTo>
                      <a:pt x="1633" y="3683"/>
                    </a:lnTo>
                    <a:lnTo>
                      <a:pt x="1695" y="3662"/>
                    </a:lnTo>
                    <a:lnTo>
                      <a:pt x="1779" y="3662"/>
                    </a:lnTo>
                    <a:lnTo>
                      <a:pt x="1842" y="3642"/>
                    </a:lnTo>
                    <a:lnTo>
                      <a:pt x="1926" y="3537"/>
                    </a:lnTo>
                    <a:lnTo>
                      <a:pt x="1988" y="3537"/>
                    </a:lnTo>
                    <a:lnTo>
                      <a:pt x="2009" y="3495"/>
                    </a:lnTo>
                    <a:lnTo>
                      <a:pt x="2114" y="3495"/>
                    </a:lnTo>
                    <a:lnTo>
                      <a:pt x="2135" y="3537"/>
                    </a:lnTo>
                    <a:lnTo>
                      <a:pt x="2428" y="3537"/>
                    </a:lnTo>
                    <a:lnTo>
                      <a:pt x="2470" y="3474"/>
                    </a:lnTo>
                    <a:lnTo>
                      <a:pt x="2553" y="3432"/>
                    </a:lnTo>
                    <a:lnTo>
                      <a:pt x="2616" y="3432"/>
                    </a:lnTo>
                    <a:lnTo>
                      <a:pt x="2616" y="3495"/>
                    </a:lnTo>
                    <a:lnTo>
                      <a:pt x="2553" y="3537"/>
                    </a:lnTo>
                    <a:lnTo>
                      <a:pt x="2532" y="3600"/>
                    </a:lnTo>
                    <a:lnTo>
                      <a:pt x="2449" y="3600"/>
                    </a:lnTo>
                    <a:lnTo>
                      <a:pt x="2407" y="3642"/>
                    </a:lnTo>
                    <a:lnTo>
                      <a:pt x="2239" y="3642"/>
                    </a:lnTo>
                    <a:lnTo>
                      <a:pt x="2135" y="3683"/>
                    </a:lnTo>
                    <a:lnTo>
                      <a:pt x="1947" y="3767"/>
                    </a:lnTo>
                    <a:lnTo>
                      <a:pt x="1884" y="3767"/>
                    </a:lnTo>
                    <a:lnTo>
                      <a:pt x="1800" y="3788"/>
                    </a:lnTo>
                    <a:lnTo>
                      <a:pt x="1800" y="3809"/>
                    </a:lnTo>
                    <a:lnTo>
                      <a:pt x="1905" y="3872"/>
                    </a:lnTo>
                    <a:lnTo>
                      <a:pt x="2051" y="3893"/>
                    </a:lnTo>
                    <a:lnTo>
                      <a:pt x="2135" y="3893"/>
                    </a:lnTo>
                    <a:lnTo>
                      <a:pt x="2239" y="3976"/>
                    </a:lnTo>
                    <a:lnTo>
                      <a:pt x="2239" y="4018"/>
                    </a:lnTo>
                    <a:lnTo>
                      <a:pt x="2030" y="4018"/>
                    </a:lnTo>
                    <a:lnTo>
                      <a:pt x="1947" y="4060"/>
                    </a:lnTo>
                    <a:lnTo>
                      <a:pt x="1905" y="4018"/>
                    </a:lnTo>
                    <a:lnTo>
                      <a:pt x="1800" y="3997"/>
                    </a:lnTo>
                    <a:lnTo>
                      <a:pt x="1779" y="4060"/>
                    </a:lnTo>
                    <a:lnTo>
                      <a:pt x="1737" y="4060"/>
                    </a:lnTo>
                    <a:lnTo>
                      <a:pt x="1695" y="3997"/>
                    </a:lnTo>
                    <a:lnTo>
                      <a:pt x="1633" y="3914"/>
                    </a:lnTo>
                    <a:lnTo>
                      <a:pt x="1570" y="3893"/>
                    </a:lnTo>
                    <a:lnTo>
                      <a:pt x="1423" y="3997"/>
                    </a:lnTo>
                    <a:lnTo>
                      <a:pt x="1423" y="4018"/>
                    </a:lnTo>
                    <a:lnTo>
                      <a:pt x="1486" y="4102"/>
                    </a:lnTo>
                    <a:lnTo>
                      <a:pt x="1507" y="4165"/>
                    </a:lnTo>
                    <a:lnTo>
                      <a:pt x="1486" y="4227"/>
                    </a:lnTo>
                    <a:lnTo>
                      <a:pt x="1507" y="4227"/>
                    </a:lnTo>
                    <a:lnTo>
                      <a:pt x="1486" y="4290"/>
                    </a:lnTo>
                    <a:lnTo>
                      <a:pt x="1507" y="4332"/>
                    </a:lnTo>
                    <a:lnTo>
                      <a:pt x="1591" y="4395"/>
                    </a:lnTo>
                    <a:lnTo>
                      <a:pt x="1591" y="4437"/>
                    </a:lnTo>
                    <a:lnTo>
                      <a:pt x="1612" y="4499"/>
                    </a:lnTo>
                    <a:lnTo>
                      <a:pt x="1633" y="4478"/>
                    </a:lnTo>
                    <a:lnTo>
                      <a:pt x="1716" y="4541"/>
                    </a:lnTo>
                    <a:lnTo>
                      <a:pt x="1716" y="4604"/>
                    </a:lnTo>
                    <a:lnTo>
                      <a:pt x="1779" y="4688"/>
                    </a:lnTo>
                    <a:lnTo>
                      <a:pt x="1800" y="4646"/>
                    </a:lnTo>
                    <a:lnTo>
                      <a:pt x="1884" y="4688"/>
                    </a:lnTo>
                    <a:lnTo>
                      <a:pt x="1926" y="4751"/>
                    </a:lnTo>
                    <a:lnTo>
                      <a:pt x="1988" y="4792"/>
                    </a:lnTo>
                    <a:lnTo>
                      <a:pt x="1988" y="4855"/>
                    </a:lnTo>
                    <a:lnTo>
                      <a:pt x="2114" y="4960"/>
                    </a:lnTo>
                    <a:lnTo>
                      <a:pt x="2239" y="4918"/>
                    </a:lnTo>
                    <a:lnTo>
                      <a:pt x="2260" y="4834"/>
                    </a:lnTo>
                    <a:lnTo>
                      <a:pt x="2323" y="4834"/>
                    </a:lnTo>
                    <a:lnTo>
                      <a:pt x="2344" y="4897"/>
                    </a:lnTo>
                    <a:lnTo>
                      <a:pt x="2428" y="4855"/>
                    </a:lnTo>
                    <a:lnTo>
                      <a:pt x="2449" y="4897"/>
                    </a:lnTo>
                    <a:lnTo>
                      <a:pt x="2449" y="4960"/>
                    </a:lnTo>
                    <a:lnTo>
                      <a:pt x="2407" y="5023"/>
                    </a:lnTo>
                    <a:lnTo>
                      <a:pt x="2344" y="5023"/>
                    </a:lnTo>
                    <a:lnTo>
                      <a:pt x="2239" y="5106"/>
                    </a:lnTo>
                    <a:lnTo>
                      <a:pt x="2239" y="5148"/>
                    </a:lnTo>
                    <a:lnTo>
                      <a:pt x="2428" y="5336"/>
                    </a:lnTo>
                    <a:lnTo>
                      <a:pt x="2470" y="5357"/>
                    </a:lnTo>
                    <a:lnTo>
                      <a:pt x="2532" y="5420"/>
                    </a:lnTo>
                    <a:lnTo>
                      <a:pt x="2512" y="5567"/>
                    </a:lnTo>
                    <a:lnTo>
                      <a:pt x="2532" y="5650"/>
                    </a:lnTo>
                    <a:lnTo>
                      <a:pt x="2574" y="5650"/>
                    </a:lnTo>
                    <a:lnTo>
                      <a:pt x="2616" y="5587"/>
                    </a:lnTo>
                    <a:lnTo>
                      <a:pt x="2658" y="5567"/>
                    </a:lnTo>
                    <a:lnTo>
                      <a:pt x="2721" y="5650"/>
                    </a:lnTo>
                    <a:lnTo>
                      <a:pt x="2784" y="5629"/>
                    </a:lnTo>
                    <a:lnTo>
                      <a:pt x="2867" y="5525"/>
                    </a:lnTo>
                    <a:lnTo>
                      <a:pt x="2888" y="5420"/>
                    </a:lnTo>
                    <a:lnTo>
                      <a:pt x="2930" y="5357"/>
                    </a:lnTo>
                    <a:lnTo>
                      <a:pt x="2930" y="5315"/>
                    </a:lnTo>
                    <a:lnTo>
                      <a:pt x="2867" y="5148"/>
                    </a:lnTo>
                    <a:lnTo>
                      <a:pt x="2846" y="5023"/>
                    </a:lnTo>
                    <a:lnTo>
                      <a:pt x="2888" y="4939"/>
                    </a:lnTo>
                    <a:lnTo>
                      <a:pt x="2951" y="4855"/>
                    </a:lnTo>
                    <a:lnTo>
                      <a:pt x="2951" y="4499"/>
                    </a:lnTo>
                    <a:lnTo>
                      <a:pt x="2972" y="4395"/>
                    </a:lnTo>
                    <a:lnTo>
                      <a:pt x="2972" y="4311"/>
                    </a:lnTo>
                    <a:lnTo>
                      <a:pt x="3056" y="4227"/>
                    </a:lnTo>
                    <a:lnTo>
                      <a:pt x="3056" y="4206"/>
                    </a:lnTo>
                    <a:lnTo>
                      <a:pt x="2972" y="4165"/>
                    </a:lnTo>
                    <a:lnTo>
                      <a:pt x="3056" y="4060"/>
                    </a:lnTo>
                    <a:lnTo>
                      <a:pt x="3181" y="4081"/>
                    </a:lnTo>
                    <a:lnTo>
                      <a:pt x="3202" y="4081"/>
                    </a:lnTo>
                    <a:lnTo>
                      <a:pt x="3244" y="3976"/>
                    </a:lnTo>
                    <a:lnTo>
                      <a:pt x="3244" y="3809"/>
                    </a:lnTo>
                    <a:lnTo>
                      <a:pt x="3265" y="3683"/>
                    </a:lnTo>
                    <a:lnTo>
                      <a:pt x="3265" y="3558"/>
                    </a:lnTo>
                    <a:lnTo>
                      <a:pt x="3181" y="3432"/>
                    </a:lnTo>
                    <a:lnTo>
                      <a:pt x="3181" y="3286"/>
                    </a:lnTo>
                    <a:lnTo>
                      <a:pt x="3244" y="3265"/>
                    </a:lnTo>
                    <a:lnTo>
                      <a:pt x="3348" y="3328"/>
                    </a:lnTo>
                    <a:lnTo>
                      <a:pt x="3390" y="3223"/>
                    </a:lnTo>
                    <a:lnTo>
                      <a:pt x="3369" y="3181"/>
                    </a:lnTo>
                    <a:lnTo>
                      <a:pt x="3369" y="3056"/>
                    </a:lnTo>
                    <a:lnTo>
                      <a:pt x="3390" y="2951"/>
                    </a:lnTo>
                    <a:lnTo>
                      <a:pt x="3369" y="2742"/>
                    </a:lnTo>
                    <a:lnTo>
                      <a:pt x="3348" y="2616"/>
                    </a:lnTo>
                    <a:lnTo>
                      <a:pt x="3369" y="2554"/>
                    </a:lnTo>
                    <a:lnTo>
                      <a:pt x="3495" y="2449"/>
                    </a:lnTo>
                    <a:lnTo>
                      <a:pt x="3495" y="2386"/>
                    </a:lnTo>
                    <a:lnTo>
                      <a:pt x="3474" y="2323"/>
                    </a:lnTo>
                    <a:lnTo>
                      <a:pt x="3474" y="2282"/>
                    </a:lnTo>
                    <a:lnTo>
                      <a:pt x="3579" y="2282"/>
                    </a:lnTo>
                    <a:lnTo>
                      <a:pt x="3725" y="2135"/>
                    </a:lnTo>
                    <a:lnTo>
                      <a:pt x="3830" y="2135"/>
                    </a:lnTo>
                    <a:lnTo>
                      <a:pt x="3934" y="2114"/>
                    </a:lnTo>
                    <a:lnTo>
                      <a:pt x="3997" y="2219"/>
                    </a:lnTo>
                    <a:lnTo>
                      <a:pt x="4039" y="2198"/>
                    </a:lnTo>
                    <a:lnTo>
                      <a:pt x="4081" y="2114"/>
                    </a:lnTo>
                    <a:lnTo>
                      <a:pt x="4102" y="2072"/>
                    </a:lnTo>
                    <a:lnTo>
                      <a:pt x="4102" y="1926"/>
                    </a:lnTo>
                    <a:lnTo>
                      <a:pt x="4018" y="1905"/>
                    </a:lnTo>
                    <a:lnTo>
                      <a:pt x="3767" y="1821"/>
                    </a:lnTo>
                    <a:lnTo>
                      <a:pt x="3662" y="1779"/>
                    </a:lnTo>
                    <a:lnTo>
                      <a:pt x="3495" y="1612"/>
                    </a:lnTo>
                    <a:lnTo>
                      <a:pt x="3411" y="1570"/>
                    </a:lnTo>
                    <a:lnTo>
                      <a:pt x="3286" y="1382"/>
                    </a:lnTo>
                    <a:lnTo>
                      <a:pt x="3244" y="1361"/>
                    </a:lnTo>
                    <a:lnTo>
                      <a:pt x="3097" y="1361"/>
                    </a:lnTo>
                    <a:lnTo>
                      <a:pt x="3056" y="1277"/>
                    </a:lnTo>
                    <a:lnTo>
                      <a:pt x="3056" y="1193"/>
                    </a:lnTo>
                    <a:lnTo>
                      <a:pt x="2972" y="942"/>
                    </a:lnTo>
                    <a:lnTo>
                      <a:pt x="2888" y="733"/>
                    </a:lnTo>
                    <a:lnTo>
                      <a:pt x="2742" y="608"/>
                    </a:lnTo>
                    <a:lnTo>
                      <a:pt x="2658" y="670"/>
                    </a:lnTo>
                    <a:lnTo>
                      <a:pt x="2637" y="775"/>
                    </a:lnTo>
                    <a:lnTo>
                      <a:pt x="2658" y="984"/>
                    </a:lnTo>
                    <a:lnTo>
                      <a:pt x="2658" y="1131"/>
                    </a:lnTo>
                    <a:lnTo>
                      <a:pt x="2574" y="1193"/>
                    </a:lnTo>
                    <a:lnTo>
                      <a:pt x="2553" y="1173"/>
                    </a:lnTo>
                    <a:lnTo>
                      <a:pt x="2553" y="1131"/>
                    </a:lnTo>
                    <a:lnTo>
                      <a:pt x="2553" y="963"/>
                    </a:lnTo>
                    <a:lnTo>
                      <a:pt x="2553" y="733"/>
                    </a:lnTo>
                    <a:lnTo>
                      <a:pt x="2616" y="670"/>
                    </a:lnTo>
                    <a:lnTo>
                      <a:pt x="2616" y="545"/>
                    </a:lnTo>
                    <a:lnTo>
                      <a:pt x="2553" y="419"/>
                    </a:lnTo>
                    <a:lnTo>
                      <a:pt x="2449" y="231"/>
                    </a:lnTo>
                    <a:lnTo>
                      <a:pt x="2344" y="189"/>
                    </a:lnTo>
                    <a:lnTo>
                      <a:pt x="2260" y="231"/>
                    </a:lnTo>
                    <a:lnTo>
                      <a:pt x="2219" y="315"/>
                    </a:lnTo>
                    <a:lnTo>
                      <a:pt x="2156" y="294"/>
                    </a:lnTo>
                    <a:lnTo>
                      <a:pt x="2135" y="147"/>
                    </a:lnTo>
                    <a:lnTo>
                      <a:pt x="203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50" name="Google Shape;550;p35">
              <a:extLst>
                <a:ext uri="{FF2B5EF4-FFF2-40B4-BE49-F238E27FC236}">
                  <a16:creationId xmlns:a16="http://schemas.microsoft.com/office/drawing/2014/main" id="{BA09C4D0-9B3E-4F0F-961E-7C97E3EC6F63}"/>
                </a:ext>
              </a:extLst>
            </p:cNvPr>
            <p:cNvSpPr/>
            <p:nvPr/>
          </p:nvSpPr>
          <p:spPr>
            <a:xfrm>
              <a:off x="5511350" y="2436650"/>
              <a:ext cx="175250" cy="307100"/>
            </a:xfrm>
            <a:custGeom>
              <a:avLst/>
              <a:gdLst/>
              <a:ahLst/>
              <a:cxnLst/>
              <a:rect l="l" t="t" r="r" b="b"/>
              <a:pathLst>
                <a:path w="7010" h="12284" extrusionOk="0">
                  <a:moveTo>
                    <a:pt x="4122" y="1"/>
                  </a:moveTo>
                  <a:lnTo>
                    <a:pt x="4122" y="43"/>
                  </a:lnTo>
                  <a:lnTo>
                    <a:pt x="4080" y="126"/>
                  </a:lnTo>
                  <a:lnTo>
                    <a:pt x="4017" y="126"/>
                  </a:lnTo>
                  <a:lnTo>
                    <a:pt x="3996" y="147"/>
                  </a:lnTo>
                  <a:lnTo>
                    <a:pt x="4059" y="231"/>
                  </a:lnTo>
                  <a:lnTo>
                    <a:pt x="4080" y="357"/>
                  </a:lnTo>
                  <a:lnTo>
                    <a:pt x="4289" y="671"/>
                  </a:lnTo>
                  <a:lnTo>
                    <a:pt x="4331" y="796"/>
                  </a:lnTo>
                  <a:lnTo>
                    <a:pt x="4331" y="1005"/>
                  </a:lnTo>
                  <a:lnTo>
                    <a:pt x="4310" y="1089"/>
                  </a:lnTo>
                  <a:lnTo>
                    <a:pt x="4373" y="1277"/>
                  </a:lnTo>
                  <a:lnTo>
                    <a:pt x="4415" y="1382"/>
                  </a:lnTo>
                  <a:lnTo>
                    <a:pt x="4415" y="1424"/>
                  </a:lnTo>
                  <a:lnTo>
                    <a:pt x="4373" y="1424"/>
                  </a:lnTo>
                  <a:lnTo>
                    <a:pt x="4289" y="1528"/>
                  </a:lnTo>
                  <a:lnTo>
                    <a:pt x="4310" y="1633"/>
                  </a:lnTo>
                  <a:lnTo>
                    <a:pt x="4373" y="1738"/>
                  </a:lnTo>
                  <a:lnTo>
                    <a:pt x="4394" y="1800"/>
                  </a:lnTo>
                  <a:lnTo>
                    <a:pt x="4457" y="1821"/>
                  </a:lnTo>
                  <a:lnTo>
                    <a:pt x="4478" y="1905"/>
                  </a:lnTo>
                  <a:lnTo>
                    <a:pt x="4457" y="1926"/>
                  </a:lnTo>
                  <a:lnTo>
                    <a:pt x="4457" y="2010"/>
                  </a:lnTo>
                  <a:lnTo>
                    <a:pt x="4394" y="2051"/>
                  </a:lnTo>
                  <a:lnTo>
                    <a:pt x="4206" y="2031"/>
                  </a:lnTo>
                  <a:lnTo>
                    <a:pt x="4017" y="1926"/>
                  </a:lnTo>
                  <a:lnTo>
                    <a:pt x="3955" y="1947"/>
                  </a:lnTo>
                  <a:lnTo>
                    <a:pt x="3892" y="2031"/>
                  </a:lnTo>
                  <a:lnTo>
                    <a:pt x="3913" y="2093"/>
                  </a:lnTo>
                  <a:lnTo>
                    <a:pt x="3976" y="2093"/>
                  </a:lnTo>
                  <a:lnTo>
                    <a:pt x="4080" y="2156"/>
                  </a:lnTo>
                  <a:lnTo>
                    <a:pt x="4080" y="2219"/>
                  </a:lnTo>
                  <a:lnTo>
                    <a:pt x="4017" y="2261"/>
                  </a:lnTo>
                  <a:lnTo>
                    <a:pt x="3976" y="2365"/>
                  </a:lnTo>
                  <a:lnTo>
                    <a:pt x="3892" y="2407"/>
                  </a:lnTo>
                  <a:lnTo>
                    <a:pt x="3871" y="2449"/>
                  </a:lnTo>
                  <a:lnTo>
                    <a:pt x="3787" y="2470"/>
                  </a:lnTo>
                  <a:lnTo>
                    <a:pt x="3745" y="2575"/>
                  </a:lnTo>
                  <a:lnTo>
                    <a:pt x="3766" y="2679"/>
                  </a:lnTo>
                  <a:lnTo>
                    <a:pt x="3766" y="2847"/>
                  </a:lnTo>
                  <a:lnTo>
                    <a:pt x="3787" y="2930"/>
                  </a:lnTo>
                  <a:lnTo>
                    <a:pt x="3871" y="2930"/>
                  </a:lnTo>
                  <a:lnTo>
                    <a:pt x="3976" y="2993"/>
                  </a:lnTo>
                  <a:lnTo>
                    <a:pt x="4059" y="3077"/>
                  </a:lnTo>
                  <a:lnTo>
                    <a:pt x="4122" y="3286"/>
                  </a:lnTo>
                  <a:lnTo>
                    <a:pt x="4164" y="3495"/>
                  </a:lnTo>
                  <a:lnTo>
                    <a:pt x="4122" y="3516"/>
                  </a:lnTo>
                  <a:lnTo>
                    <a:pt x="4185" y="3621"/>
                  </a:lnTo>
                  <a:lnTo>
                    <a:pt x="4289" y="3684"/>
                  </a:lnTo>
                  <a:lnTo>
                    <a:pt x="4415" y="3516"/>
                  </a:lnTo>
                  <a:lnTo>
                    <a:pt x="4478" y="3412"/>
                  </a:lnTo>
                  <a:lnTo>
                    <a:pt x="4478" y="3349"/>
                  </a:lnTo>
                  <a:lnTo>
                    <a:pt x="4520" y="3286"/>
                  </a:lnTo>
                  <a:lnTo>
                    <a:pt x="4540" y="3286"/>
                  </a:lnTo>
                  <a:cubicBezTo>
                    <a:pt x="4624" y="3370"/>
                    <a:pt x="4708" y="3453"/>
                    <a:pt x="4729" y="3558"/>
                  </a:cubicBezTo>
                  <a:lnTo>
                    <a:pt x="4729" y="3579"/>
                  </a:lnTo>
                  <a:lnTo>
                    <a:pt x="4687" y="3704"/>
                  </a:lnTo>
                  <a:lnTo>
                    <a:pt x="4687" y="3809"/>
                  </a:lnTo>
                  <a:lnTo>
                    <a:pt x="4729" y="3872"/>
                  </a:lnTo>
                  <a:lnTo>
                    <a:pt x="4792" y="3830"/>
                  </a:lnTo>
                  <a:lnTo>
                    <a:pt x="4917" y="3725"/>
                  </a:lnTo>
                  <a:lnTo>
                    <a:pt x="4980" y="3872"/>
                  </a:lnTo>
                  <a:lnTo>
                    <a:pt x="4917" y="3976"/>
                  </a:lnTo>
                  <a:lnTo>
                    <a:pt x="4833" y="4018"/>
                  </a:lnTo>
                  <a:lnTo>
                    <a:pt x="4771" y="3976"/>
                  </a:lnTo>
                  <a:lnTo>
                    <a:pt x="4792" y="4102"/>
                  </a:lnTo>
                  <a:lnTo>
                    <a:pt x="4729" y="4144"/>
                  </a:lnTo>
                  <a:lnTo>
                    <a:pt x="4666" y="4123"/>
                  </a:lnTo>
                  <a:lnTo>
                    <a:pt x="4624" y="4018"/>
                  </a:lnTo>
                  <a:lnTo>
                    <a:pt x="4603" y="3914"/>
                  </a:lnTo>
                  <a:lnTo>
                    <a:pt x="4582" y="3872"/>
                  </a:lnTo>
                  <a:lnTo>
                    <a:pt x="4499" y="3893"/>
                  </a:lnTo>
                  <a:lnTo>
                    <a:pt x="4457" y="3872"/>
                  </a:lnTo>
                  <a:lnTo>
                    <a:pt x="4415" y="3976"/>
                  </a:lnTo>
                  <a:lnTo>
                    <a:pt x="4478" y="4123"/>
                  </a:lnTo>
                  <a:lnTo>
                    <a:pt x="4478" y="4228"/>
                  </a:lnTo>
                  <a:lnTo>
                    <a:pt x="4394" y="4248"/>
                  </a:lnTo>
                  <a:lnTo>
                    <a:pt x="4310" y="4353"/>
                  </a:lnTo>
                  <a:lnTo>
                    <a:pt x="4310" y="4416"/>
                  </a:lnTo>
                  <a:lnTo>
                    <a:pt x="4457" y="4562"/>
                  </a:lnTo>
                  <a:lnTo>
                    <a:pt x="4499" y="4646"/>
                  </a:lnTo>
                  <a:lnTo>
                    <a:pt x="4457" y="4813"/>
                  </a:lnTo>
                  <a:lnTo>
                    <a:pt x="4373" y="4855"/>
                  </a:lnTo>
                  <a:lnTo>
                    <a:pt x="4289" y="4834"/>
                  </a:lnTo>
                  <a:lnTo>
                    <a:pt x="4268" y="4876"/>
                  </a:lnTo>
                  <a:lnTo>
                    <a:pt x="4352" y="4981"/>
                  </a:lnTo>
                  <a:lnTo>
                    <a:pt x="4415" y="4960"/>
                  </a:lnTo>
                  <a:lnTo>
                    <a:pt x="4499" y="4876"/>
                  </a:lnTo>
                  <a:lnTo>
                    <a:pt x="4603" y="5148"/>
                  </a:lnTo>
                  <a:lnTo>
                    <a:pt x="4666" y="5441"/>
                  </a:lnTo>
                  <a:lnTo>
                    <a:pt x="4624" y="5588"/>
                  </a:lnTo>
                  <a:lnTo>
                    <a:pt x="4624" y="5860"/>
                  </a:lnTo>
                  <a:lnTo>
                    <a:pt x="4520" y="6236"/>
                  </a:lnTo>
                  <a:lnTo>
                    <a:pt x="4561" y="6404"/>
                  </a:lnTo>
                  <a:lnTo>
                    <a:pt x="4499" y="6592"/>
                  </a:lnTo>
                  <a:lnTo>
                    <a:pt x="4373" y="6655"/>
                  </a:lnTo>
                  <a:lnTo>
                    <a:pt x="4310" y="6843"/>
                  </a:lnTo>
                  <a:lnTo>
                    <a:pt x="4310" y="7031"/>
                  </a:lnTo>
                  <a:lnTo>
                    <a:pt x="4248" y="7136"/>
                  </a:lnTo>
                  <a:lnTo>
                    <a:pt x="4206" y="7241"/>
                  </a:lnTo>
                  <a:lnTo>
                    <a:pt x="4080" y="7366"/>
                  </a:lnTo>
                  <a:lnTo>
                    <a:pt x="3829" y="7533"/>
                  </a:lnTo>
                  <a:lnTo>
                    <a:pt x="3724" y="7554"/>
                  </a:lnTo>
                  <a:lnTo>
                    <a:pt x="3662" y="7659"/>
                  </a:lnTo>
                  <a:lnTo>
                    <a:pt x="3536" y="7575"/>
                  </a:lnTo>
                  <a:lnTo>
                    <a:pt x="3411" y="7429"/>
                  </a:lnTo>
                  <a:lnTo>
                    <a:pt x="3411" y="7345"/>
                  </a:lnTo>
                  <a:lnTo>
                    <a:pt x="3452" y="7324"/>
                  </a:lnTo>
                  <a:lnTo>
                    <a:pt x="3515" y="7220"/>
                  </a:lnTo>
                  <a:lnTo>
                    <a:pt x="3515" y="7157"/>
                  </a:lnTo>
                  <a:lnTo>
                    <a:pt x="3578" y="7073"/>
                  </a:lnTo>
                  <a:lnTo>
                    <a:pt x="3578" y="7052"/>
                  </a:lnTo>
                  <a:lnTo>
                    <a:pt x="3452" y="7073"/>
                  </a:lnTo>
                  <a:lnTo>
                    <a:pt x="3348" y="7178"/>
                  </a:lnTo>
                  <a:lnTo>
                    <a:pt x="3222" y="7241"/>
                  </a:lnTo>
                  <a:lnTo>
                    <a:pt x="3201" y="7345"/>
                  </a:lnTo>
                  <a:lnTo>
                    <a:pt x="3264" y="7471"/>
                  </a:lnTo>
                  <a:lnTo>
                    <a:pt x="3306" y="7722"/>
                  </a:lnTo>
                  <a:lnTo>
                    <a:pt x="3264" y="7868"/>
                  </a:lnTo>
                  <a:lnTo>
                    <a:pt x="3139" y="7994"/>
                  </a:lnTo>
                  <a:lnTo>
                    <a:pt x="3139" y="8077"/>
                  </a:lnTo>
                  <a:lnTo>
                    <a:pt x="3076" y="8119"/>
                  </a:lnTo>
                  <a:lnTo>
                    <a:pt x="3055" y="8329"/>
                  </a:lnTo>
                  <a:lnTo>
                    <a:pt x="3118" y="8391"/>
                  </a:lnTo>
                  <a:lnTo>
                    <a:pt x="3118" y="8475"/>
                  </a:lnTo>
                  <a:lnTo>
                    <a:pt x="3076" y="8496"/>
                  </a:lnTo>
                  <a:lnTo>
                    <a:pt x="3118" y="8517"/>
                  </a:lnTo>
                  <a:lnTo>
                    <a:pt x="3076" y="8601"/>
                  </a:lnTo>
                  <a:lnTo>
                    <a:pt x="3034" y="8601"/>
                  </a:lnTo>
                  <a:lnTo>
                    <a:pt x="3055" y="8642"/>
                  </a:lnTo>
                  <a:lnTo>
                    <a:pt x="2992" y="8684"/>
                  </a:lnTo>
                  <a:lnTo>
                    <a:pt x="2929" y="8621"/>
                  </a:lnTo>
                  <a:lnTo>
                    <a:pt x="2846" y="8684"/>
                  </a:lnTo>
                  <a:lnTo>
                    <a:pt x="2804" y="8642"/>
                  </a:lnTo>
                  <a:lnTo>
                    <a:pt x="2762" y="8517"/>
                  </a:lnTo>
                  <a:lnTo>
                    <a:pt x="2741" y="8496"/>
                  </a:lnTo>
                  <a:lnTo>
                    <a:pt x="2657" y="8538"/>
                  </a:lnTo>
                  <a:lnTo>
                    <a:pt x="2595" y="8538"/>
                  </a:lnTo>
                  <a:lnTo>
                    <a:pt x="2553" y="8517"/>
                  </a:lnTo>
                  <a:lnTo>
                    <a:pt x="2302" y="8601"/>
                  </a:lnTo>
                  <a:lnTo>
                    <a:pt x="2176" y="8642"/>
                  </a:lnTo>
                  <a:lnTo>
                    <a:pt x="2030" y="8705"/>
                  </a:lnTo>
                  <a:lnTo>
                    <a:pt x="1883" y="8705"/>
                  </a:lnTo>
                  <a:lnTo>
                    <a:pt x="1758" y="8747"/>
                  </a:lnTo>
                  <a:lnTo>
                    <a:pt x="1695" y="8726"/>
                  </a:lnTo>
                  <a:lnTo>
                    <a:pt x="1569" y="8747"/>
                  </a:lnTo>
                  <a:lnTo>
                    <a:pt x="1360" y="8914"/>
                  </a:lnTo>
                  <a:lnTo>
                    <a:pt x="1297" y="9040"/>
                  </a:lnTo>
                  <a:lnTo>
                    <a:pt x="1235" y="9082"/>
                  </a:lnTo>
                  <a:lnTo>
                    <a:pt x="1193" y="9165"/>
                  </a:lnTo>
                  <a:lnTo>
                    <a:pt x="1046" y="9354"/>
                  </a:lnTo>
                  <a:lnTo>
                    <a:pt x="942" y="9375"/>
                  </a:lnTo>
                  <a:lnTo>
                    <a:pt x="858" y="9479"/>
                  </a:lnTo>
                  <a:lnTo>
                    <a:pt x="837" y="9563"/>
                  </a:lnTo>
                  <a:lnTo>
                    <a:pt x="753" y="9647"/>
                  </a:lnTo>
                  <a:lnTo>
                    <a:pt x="607" y="9668"/>
                  </a:lnTo>
                  <a:lnTo>
                    <a:pt x="544" y="9751"/>
                  </a:lnTo>
                  <a:lnTo>
                    <a:pt x="565" y="9940"/>
                  </a:lnTo>
                  <a:lnTo>
                    <a:pt x="628" y="9961"/>
                  </a:lnTo>
                  <a:lnTo>
                    <a:pt x="649" y="10002"/>
                  </a:lnTo>
                  <a:lnTo>
                    <a:pt x="628" y="10065"/>
                  </a:lnTo>
                  <a:lnTo>
                    <a:pt x="607" y="10044"/>
                  </a:lnTo>
                  <a:lnTo>
                    <a:pt x="481" y="10149"/>
                  </a:lnTo>
                  <a:lnTo>
                    <a:pt x="439" y="10212"/>
                  </a:lnTo>
                  <a:lnTo>
                    <a:pt x="377" y="10274"/>
                  </a:lnTo>
                  <a:lnTo>
                    <a:pt x="272" y="10379"/>
                  </a:lnTo>
                  <a:lnTo>
                    <a:pt x="209" y="10463"/>
                  </a:lnTo>
                  <a:lnTo>
                    <a:pt x="105" y="10463"/>
                  </a:lnTo>
                  <a:lnTo>
                    <a:pt x="0" y="10505"/>
                  </a:lnTo>
                  <a:lnTo>
                    <a:pt x="105" y="10505"/>
                  </a:lnTo>
                  <a:lnTo>
                    <a:pt x="167" y="10609"/>
                  </a:lnTo>
                  <a:lnTo>
                    <a:pt x="209" y="10735"/>
                  </a:lnTo>
                  <a:lnTo>
                    <a:pt x="167" y="10777"/>
                  </a:lnTo>
                  <a:lnTo>
                    <a:pt x="126" y="10693"/>
                  </a:lnTo>
                  <a:lnTo>
                    <a:pt x="84" y="10609"/>
                  </a:lnTo>
                  <a:lnTo>
                    <a:pt x="63" y="10714"/>
                  </a:lnTo>
                  <a:lnTo>
                    <a:pt x="84" y="10818"/>
                  </a:lnTo>
                  <a:lnTo>
                    <a:pt x="167" y="10839"/>
                  </a:lnTo>
                  <a:lnTo>
                    <a:pt x="167" y="10923"/>
                  </a:lnTo>
                  <a:lnTo>
                    <a:pt x="126" y="11007"/>
                  </a:lnTo>
                  <a:lnTo>
                    <a:pt x="126" y="11007"/>
                  </a:lnTo>
                  <a:lnTo>
                    <a:pt x="188" y="10965"/>
                  </a:lnTo>
                  <a:lnTo>
                    <a:pt x="230" y="10902"/>
                  </a:lnTo>
                  <a:lnTo>
                    <a:pt x="314" y="10860"/>
                  </a:lnTo>
                  <a:lnTo>
                    <a:pt x="377" y="10902"/>
                  </a:lnTo>
                  <a:lnTo>
                    <a:pt x="314" y="10944"/>
                  </a:lnTo>
                  <a:lnTo>
                    <a:pt x="377" y="10965"/>
                  </a:lnTo>
                  <a:lnTo>
                    <a:pt x="439" y="10944"/>
                  </a:lnTo>
                  <a:lnTo>
                    <a:pt x="439" y="10839"/>
                  </a:lnTo>
                  <a:lnTo>
                    <a:pt x="398" y="10798"/>
                  </a:lnTo>
                  <a:lnTo>
                    <a:pt x="293" y="10818"/>
                  </a:lnTo>
                  <a:lnTo>
                    <a:pt x="293" y="10777"/>
                  </a:lnTo>
                  <a:lnTo>
                    <a:pt x="314" y="10714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439" y="10609"/>
                  </a:lnTo>
                  <a:lnTo>
                    <a:pt x="544" y="10798"/>
                  </a:lnTo>
                  <a:lnTo>
                    <a:pt x="586" y="10923"/>
                  </a:lnTo>
                  <a:lnTo>
                    <a:pt x="628" y="10986"/>
                  </a:lnTo>
                  <a:lnTo>
                    <a:pt x="628" y="11153"/>
                  </a:lnTo>
                  <a:lnTo>
                    <a:pt x="544" y="11342"/>
                  </a:lnTo>
                  <a:lnTo>
                    <a:pt x="439" y="11342"/>
                  </a:lnTo>
                  <a:lnTo>
                    <a:pt x="481" y="11383"/>
                  </a:lnTo>
                  <a:lnTo>
                    <a:pt x="544" y="11551"/>
                  </a:lnTo>
                  <a:lnTo>
                    <a:pt x="586" y="11760"/>
                  </a:lnTo>
                  <a:lnTo>
                    <a:pt x="691" y="11865"/>
                  </a:lnTo>
                  <a:lnTo>
                    <a:pt x="691" y="11969"/>
                  </a:lnTo>
                  <a:lnTo>
                    <a:pt x="628" y="12011"/>
                  </a:lnTo>
                  <a:lnTo>
                    <a:pt x="711" y="12095"/>
                  </a:lnTo>
                  <a:lnTo>
                    <a:pt x="795" y="12095"/>
                  </a:lnTo>
                  <a:lnTo>
                    <a:pt x="858" y="12158"/>
                  </a:lnTo>
                  <a:lnTo>
                    <a:pt x="900" y="12095"/>
                  </a:lnTo>
                  <a:lnTo>
                    <a:pt x="900" y="12053"/>
                  </a:lnTo>
                  <a:lnTo>
                    <a:pt x="816" y="11906"/>
                  </a:lnTo>
                  <a:lnTo>
                    <a:pt x="816" y="11739"/>
                  </a:lnTo>
                  <a:lnTo>
                    <a:pt x="858" y="11676"/>
                  </a:lnTo>
                  <a:lnTo>
                    <a:pt x="921" y="11739"/>
                  </a:lnTo>
                  <a:lnTo>
                    <a:pt x="900" y="11781"/>
                  </a:lnTo>
                  <a:lnTo>
                    <a:pt x="900" y="11844"/>
                  </a:lnTo>
                  <a:lnTo>
                    <a:pt x="963" y="11948"/>
                  </a:lnTo>
                  <a:lnTo>
                    <a:pt x="1004" y="12095"/>
                  </a:lnTo>
                  <a:lnTo>
                    <a:pt x="963" y="12199"/>
                  </a:lnTo>
                  <a:lnTo>
                    <a:pt x="1004" y="12283"/>
                  </a:lnTo>
                  <a:lnTo>
                    <a:pt x="1109" y="12220"/>
                  </a:lnTo>
                  <a:lnTo>
                    <a:pt x="1214" y="12074"/>
                  </a:lnTo>
                  <a:lnTo>
                    <a:pt x="1109" y="11969"/>
                  </a:lnTo>
                  <a:lnTo>
                    <a:pt x="1109" y="11906"/>
                  </a:lnTo>
                  <a:lnTo>
                    <a:pt x="1151" y="11886"/>
                  </a:lnTo>
                  <a:lnTo>
                    <a:pt x="1235" y="11906"/>
                  </a:lnTo>
                  <a:lnTo>
                    <a:pt x="1276" y="11948"/>
                  </a:lnTo>
                  <a:lnTo>
                    <a:pt x="1318" y="11844"/>
                  </a:lnTo>
                  <a:lnTo>
                    <a:pt x="1318" y="11655"/>
                  </a:lnTo>
                  <a:lnTo>
                    <a:pt x="1276" y="11572"/>
                  </a:lnTo>
                  <a:lnTo>
                    <a:pt x="1276" y="11237"/>
                  </a:lnTo>
                  <a:lnTo>
                    <a:pt x="1276" y="11049"/>
                  </a:lnTo>
                  <a:lnTo>
                    <a:pt x="1339" y="10944"/>
                  </a:lnTo>
                  <a:lnTo>
                    <a:pt x="1444" y="10839"/>
                  </a:lnTo>
                  <a:lnTo>
                    <a:pt x="1423" y="10777"/>
                  </a:lnTo>
                  <a:lnTo>
                    <a:pt x="1360" y="10735"/>
                  </a:lnTo>
                  <a:lnTo>
                    <a:pt x="1360" y="10630"/>
                  </a:lnTo>
                  <a:lnTo>
                    <a:pt x="1318" y="10630"/>
                  </a:lnTo>
                  <a:lnTo>
                    <a:pt x="1339" y="10567"/>
                  </a:lnTo>
                  <a:lnTo>
                    <a:pt x="1151" y="10567"/>
                  </a:lnTo>
                  <a:lnTo>
                    <a:pt x="1130" y="10505"/>
                  </a:lnTo>
                  <a:lnTo>
                    <a:pt x="1235" y="10463"/>
                  </a:lnTo>
                  <a:lnTo>
                    <a:pt x="1255" y="10379"/>
                  </a:lnTo>
                  <a:lnTo>
                    <a:pt x="1235" y="10212"/>
                  </a:lnTo>
                  <a:lnTo>
                    <a:pt x="1151" y="10170"/>
                  </a:lnTo>
                  <a:lnTo>
                    <a:pt x="1067" y="10191"/>
                  </a:lnTo>
                  <a:lnTo>
                    <a:pt x="1067" y="10212"/>
                  </a:lnTo>
                  <a:lnTo>
                    <a:pt x="1004" y="10274"/>
                  </a:lnTo>
                  <a:lnTo>
                    <a:pt x="921" y="10274"/>
                  </a:lnTo>
                  <a:lnTo>
                    <a:pt x="795" y="10149"/>
                  </a:lnTo>
                  <a:lnTo>
                    <a:pt x="816" y="10065"/>
                  </a:lnTo>
                  <a:lnTo>
                    <a:pt x="1004" y="9982"/>
                  </a:lnTo>
                  <a:lnTo>
                    <a:pt x="1151" y="9961"/>
                  </a:lnTo>
                  <a:lnTo>
                    <a:pt x="1339" y="10002"/>
                  </a:lnTo>
                  <a:lnTo>
                    <a:pt x="1423" y="10065"/>
                  </a:lnTo>
                  <a:lnTo>
                    <a:pt x="1444" y="10002"/>
                  </a:lnTo>
                  <a:lnTo>
                    <a:pt x="1444" y="9940"/>
                  </a:lnTo>
                  <a:lnTo>
                    <a:pt x="1444" y="9835"/>
                  </a:lnTo>
                  <a:lnTo>
                    <a:pt x="1423" y="9751"/>
                  </a:lnTo>
                  <a:lnTo>
                    <a:pt x="1444" y="9689"/>
                  </a:lnTo>
                  <a:lnTo>
                    <a:pt x="1527" y="9689"/>
                  </a:lnTo>
                  <a:lnTo>
                    <a:pt x="1569" y="9772"/>
                  </a:lnTo>
                  <a:lnTo>
                    <a:pt x="1653" y="9772"/>
                  </a:lnTo>
                  <a:lnTo>
                    <a:pt x="1758" y="9730"/>
                  </a:lnTo>
                  <a:lnTo>
                    <a:pt x="1946" y="9689"/>
                  </a:lnTo>
                  <a:lnTo>
                    <a:pt x="2113" y="9647"/>
                  </a:lnTo>
                  <a:lnTo>
                    <a:pt x="2218" y="9647"/>
                  </a:lnTo>
                  <a:lnTo>
                    <a:pt x="2281" y="9668"/>
                  </a:lnTo>
                  <a:lnTo>
                    <a:pt x="2323" y="9647"/>
                  </a:lnTo>
                  <a:cubicBezTo>
                    <a:pt x="2323" y="9668"/>
                    <a:pt x="2364" y="9730"/>
                    <a:pt x="2364" y="9751"/>
                  </a:cubicBezTo>
                  <a:lnTo>
                    <a:pt x="2218" y="9856"/>
                  </a:lnTo>
                  <a:lnTo>
                    <a:pt x="2218" y="9940"/>
                  </a:lnTo>
                  <a:lnTo>
                    <a:pt x="2155" y="9877"/>
                  </a:lnTo>
                  <a:lnTo>
                    <a:pt x="2051" y="9898"/>
                  </a:lnTo>
                  <a:lnTo>
                    <a:pt x="1967" y="9961"/>
                  </a:lnTo>
                  <a:lnTo>
                    <a:pt x="1904" y="9940"/>
                  </a:lnTo>
                  <a:lnTo>
                    <a:pt x="1841" y="9772"/>
                  </a:lnTo>
                  <a:lnTo>
                    <a:pt x="1779" y="9772"/>
                  </a:lnTo>
                  <a:lnTo>
                    <a:pt x="1632" y="9961"/>
                  </a:lnTo>
                  <a:lnTo>
                    <a:pt x="1632" y="10065"/>
                  </a:lnTo>
                  <a:lnTo>
                    <a:pt x="1527" y="10128"/>
                  </a:lnTo>
                  <a:lnTo>
                    <a:pt x="1486" y="10233"/>
                  </a:lnTo>
                  <a:lnTo>
                    <a:pt x="1653" y="10295"/>
                  </a:lnTo>
                  <a:lnTo>
                    <a:pt x="1674" y="10400"/>
                  </a:lnTo>
                  <a:lnTo>
                    <a:pt x="1653" y="10421"/>
                  </a:lnTo>
                  <a:lnTo>
                    <a:pt x="1653" y="10484"/>
                  </a:lnTo>
                  <a:lnTo>
                    <a:pt x="1737" y="10609"/>
                  </a:lnTo>
                  <a:lnTo>
                    <a:pt x="1862" y="10630"/>
                  </a:lnTo>
                  <a:lnTo>
                    <a:pt x="1862" y="10714"/>
                  </a:lnTo>
                  <a:lnTo>
                    <a:pt x="1904" y="10735"/>
                  </a:lnTo>
                  <a:lnTo>
                    <a:pt x="1946" y="10693"/>
                  </a:lnTo>
                  <a:lnTo>
                    <a:pt x="2009" y="10714"/>
                  </a:lnTo>
                  <a:lnTo>
                    <a:pt x="2072" y="10693"/>
                  </a:lnTo>
                  <a:lnTo>
                    <a:pt x="2072" y="10609"/>
                  </a:lnTo>
                  <a:lnTo>
                    <a:pt x="1967" y="10505"/>
                  </a:lnTo>
                  <a:lnTo>
                    <a:pt x="2009" y="10400"/>
                  </a:lnTo>
                  <a:lnTo>
                    <a:pt x="2072" y="10254"/>
                  </a:lnTo>
                  <a:lnTo>
                    <a:pt x="2197" y="10170"/>
                  </a:lnTo>
                  <a:lnTo>
                    <a:pt x="2218" y="10107"/>
                  </a:lnTo>
                  <a:lnTo>
                    <a:pt x="2364" y="10149"/>
                  </a:lnTo>
                  <a:lnTo>
                    <a:pt x="2511" y="10254"/>
                  </a:lnTo>
                  <a:lnTo>
                    <a:pt x="2574" y="10316"/>
                  </a:lnTo>
                  <a:lnTo>
                    <a:pt x="2636" y="10295"/>
                  </a:lnTo>
                  <a:lnTo>
                    <a:pt x="2699" y="10086"/>
                  </a:lnTo>
                  <a:lnTo>
                    <a:pt x="2825" y="9961"/>
                  </a:lnTo>
                  <a:lnTo>
                    <a:pt x="2825" y="9877"/>
                  </a:lnTo>
                  <a:lnTo>
                    <a:pt x="2783" y="9814"/>
                  </a:lnTo>
                  <a:lnTo>
                    <a:pt x="2741" y="9751"/>
                  </a:lnTo>
                  <a:lnTo>
                    <a:pt x="2616" y="9647"/>
                  </a:lnTo>
                  <a:lnTo>
                    <a:pt x="2532" y="9647"/>
                  </a:lnTo>
                  <a:lnTo>
                    <a:pt x="2469" y="9584"/>
                  </a:lnTo>
                  <a:lnTo>
                    <a:pt x="2302" y="9584"/>
                  </a:lnTo>
                  <a:cubicBezTo>
                    <a:pt x="2302" y="9563"/>
                    <a:pt x="2302" y="9521"/>
                    <a:pt x="2281" y="9479"/>
                  </a:cubicBezTo>
                  <a:lnTo>
                    <a:pt x="2281" y="9458"/>
                  </a:lnTo>
                  <a:lnTo>
                    <a:pt x="2406" y="9375"/>
                  </a:lnTo>
                  <a:lnTo>
                    <a:pt x="2427" y="9333"/>
                  </a:lnTo>
                  <a:lnTo>
                    <a:pt x="2574" y="9228"/>
                  </a:lnTo>
                  <a:lnTo>
                    <a:pt x="2699" y="9165"/>
                  </a:lnTo>
                  <a:lnTo>
                    <a:pt x="2888" y="9207"/>
                  </a:lnTo>
                  <a:lnTo>
                    <a:pt x="2992" y="9165"/>
                  </a:lnTo>
                  <a:lnTo>
                    <a:pt x="3034" y="9228"/>
                  </a:lnTo>
                  <a:lnTo>
                    <a:pt x="3034" y="9333"/>
                  </a:lnTo>
                  <a:lnTo>
                    <a:pt x="2950" y="9458"/>
                  </a:lnTo>
                  <a:lnTo>
                    <a:pt x="2929" y="9563"/>
                  </a:lnTo>
                  <a:lnTo>
                    <a:pt x="2992" y="9584"/>
                  </a:lnTo>
                  <a:lnTo>
                    <a:pt x="2992" y="9689"/>
                  </a:lnTo>
                  <a:lnTo>
                    <a:pt x="2992" y="9793"/>
                  </a:lnTo>
                  <a:lnTo>
                    <a:pt x="2950" y="9856"/>
                  </a:lnTo>
                  <a:lnTo>
                    <a:pt x="2992" y="9961"/>
                  </a:lnTo>
                  <a:lnTo>
                    <a:pt x="3097" y="10002"/>
                  </a:lnTo>
                  <a:lnTo>
                    <a:pt x="3243" y="10170"/>
                  </a:lnTo>
                  <a:lnTo>
                    <a:pt x="3348" y="10191"/>
                  </a:lnTo>
                  <a:lnTo>
                    <a:pt x="3432" y="10170"/>
                  </a:lnTo>
                  <a:lnTo>
                    <a:pt x="3536" y="10002"/>
                  </a:lnTo>
                  <a:lnTo>
                    <a:pt x="3536" y="9898"/>
                  </a:lnTo>
                  <a:lnTo>
                    <a:pt x="3578" y="9856"/>
                  </a:lnTo>
                  <a:lnTo>
                    <a:pt x="3620" y="9793"/>
                  </a:lnTo>
                  <a:lnTo>
                    <a:pt x="3578" y="9710"/>
                  </a:lnTo>
                  <a:lnTo>
                    <a:pt x="3662" y="9584"/>
                  </a:lnTo>
                  <a:lnTo>
                    <a:pt x="3766" y="9563"/>
                  </a:lnTo>
                  <a:lnTo>
                    <a:pt x="3850" y="9563"/>
                  </a:lnTo>
                  <a:lnTo>
                    <a:pt x="3871" y="9500"/>
                  </a:lnTo>
                  <a:lnTo>
                    <a:pt x="3850" y="9458"/>
                  </a:lnTo>
                  <a:lnTo>
                    <a:pt x="3829" y="9333"/>
                  </a:lnTo>
                  <a:lnTo>
                    <a:pt x="3620" y="9249"/>
                  </a:lnTo>
                  <a:lnTo>
                    <a:pt x="3578" y="9186"/>
                  </a:lnTo>
                  <a:lnTo>
                    <a:pt x="3641" y="9040"/>
                  </a:lnTo>
                  <a:lnTo>
                    <a:pt x="3724" y="8977"/>
                  </a:lnTo>
                  <a:lnTo>
                    <a:pt x="3766" y="8956"/>
                  </a:lnTo>
                  <a:lnTo>
                    <a:pt x="3745" y="9019"/>
                  </a:lnTo>
                  <a:lnTo>
                    <a:pt x="3745" y="9145"/>
                  </a:lnTo>
                  <a:lnTo>
                    <a:pt x="3787" y="9165"/>
                  </a:lnTo>
                  <a:lnTo>
                    <a:pt x="3850" y="9145"/>
                  </a:lnTo>
                  <a:lnTo>
                    <a:pt x="3871" y="9124"/>
                  </a:lnTo>
                  <a:lnTo>
                    <a:pt x="3955" y="9145"/>
                  </a:lnTo>
                  <a:lnTo>
                    <a:pt x="3996" y="9186"/>
                  </a:lnTo>
                  <a:lnTo>
                    <a:pt x="4059" y="9165"/>
                  </a:lnTo>
                  <a:lnTo>
                    <a:pt x="4101" y="9165"/>
                  </a:lnTo>
                  <a:lnTo>
                    <a:pt x="4080" y="9228"/>
                  </a:lnTo>
                  <a:lnTo>
                    <a:pt x="3976" y="9249"/>
                  </a:lnTo>
                  <a:lnTo>
                    <a:pt x="3976" y="9270"/>
                  </a:lnTo>
                  <a:lnTo>
                    <a:pt x="3996" y="9291"/>
                  </a:lnTo>
                  <a:lnTo>
                    <a:pt x="4080" y="9270"/>
                  </a:lnTo>
                  <a:lnTo>
                    <a:pt x="4206" y="9186"/>
                  </a:lnTo>
                  <a:lnTo>
                    <a:pt x="4499" y="9228"/>
                  </a:lnTo>
                  <a:lnTo>
                    <a:pt x="4666" y="9186"/>
                  </a:lnTo>
                  <a:lnTo>
                    <a:pt x="4603" y="9165"/>
                  </a:lnTo>
                  <a:lnTo>
                    <a:pt x="4582" y="9061"/>
                  </a:lnTo>
                  <a:lnTo>
                    <a:pt x="4603" y="8935"/>
                  </a:lnTo>
                  <a:lnTo>
                    <a:pt x="4729" y="8873"/>
                  </a:lnTo>
                  <a:lnTo>
                    <a:pt x="4833" y="8914"/>
                  </a:lnTo>
                  <a:lnTo>
                    <a:pt x="4875" y="9019"/>
                  </a:lnTo>
                  <a:lnTo>
                    <a:pt x="4833" y="9124"/>
                  </a:lnTo>
                  <a:lnTo>
                    <a:pt x="4896" y="9186"/>
                  </a:lnTo>
                  <a:lnTo>
                    <a:pt x="4980" y="9186"/>
                  </a:lnTo>
                  <a:lnTo>
                    <a:pt x="5043" y="9061"/>
                  </a:lnTo>
                  <a:lnTo>
                    <a:pt x="4980" y="8852"/>
                  </a:lnTo>
                  <a:lnTo>
                    <a:pt x="5001" y="8726"/>
                  </a:lnTo>
                  <a:lnTo>
                    <a:pt x="5126" y="8621"/>
                  </a:lnTo>
                  <a:lnTo>
                    <a:pt x="5210" y="8621"/>
                  </a:lnTo>
                  <a:lnTo>
                    <a:pt x="5231" y="8559"/>
                  </a:lnTo>
                  <a:lnTo>
                    <a:pt x="5189" y="8496"/>
                  </a:lnTo>
                  <a:lnTo>
                    <a:pt x="5210" y="8349"/>
                  </a:lnTo>
                  <a:lnTo>
                    <a:pt x="5294" y="8308"/>
                  </a:lnTo>
                  <a:lnTo>
                    <a:pt x="5398" y="8329"/>
                  </a:lnTo>
                  <a:lnTo>
                    <a:pt x="5419" y="8391"/>
                  </a:lnTo>
                  <a:lnTo>
                    <a:pt x="5357" y="8454"/>
                  </a:lnTo>
                  <a:lnTo>
                    <a:pt x="5336" y="8621"/>
                  </a:lnTo>
                  <a:lnTo>
                    <a:pt x="5357" y="8956"/>
                  </a:lnTo>
                  <a:lnTo>
                    <a:pt x="5419" y="8998"/>
                  </a:lnTo>
                  <a:lnTo>
                    <a:pt x="5503" y="8935"/>
                  </a:lnTo>
                  <a:lnTo>
                    <a:pt x="5545" y="8831"/>
                  </a:lnTo>
                  <a:lnTo>
                    <a:pt x="5649" y="8831"/>
                  </a:lnTo>
                  <a:lnTo>
                    <a:pt x="5754" y="8726"/>
                  </a:lnTo>
                  <a:lnTo>
                    <a:pt x="5817" y="8580"/>
                  </a:lnTo>
                  <a:lnTo>
                    <a:pt x="5775" y="8475"/>
                  </a:lnTo>
                  <a:lnTo>
                    <a:pt x="5921" y="8370"/>
                  </a:lnTo>
                  <a:lnTo>
                    <a:pt x="5880" y="8287"/>
                  </a:lnTo>
                  <a:lnTo>
                    <a:pt x="5838" y="8224"/>
                  </a:lnTo>
                  <a:lnTo>
                    <a:pt x="5712" y="8057"/>
                  </a:lnTo>
                  <a:lnTo>
                    <a:pt x="5649" y="7910"/>
                  </a:lnTo>
                  <a:lnTo>
                    <a:pt x="5629" y="7638"/>
                  </a:lnTo>
                  <a:lnTo>
                    <a:pt x="5670" y="7324"/>
                  </a:lnTo>
                  <a:lnTo>
                    <a:pt x="5670" y="7115"/>
                  </a:lnTo>
                  <a:lnTo>
                    <a:pt x="5566" y="6717"/>
                  </a:lnTo>
                  <a:lnTo>
                    <a:pt x="5440" y="6529"/>
                  </a:lnTo>
                  <a:lnTo>
                    <a:pt x="5440" y="6383"/>
                  </a:lnTo>
                  <a:lnTo>
                    <a:pt x="5461" y="6194"/>
                  </a:lnTo>
                  <a:lnTo>
                    <a:pt x="5649" y="6111"/>
                  </a:lnTo>
                  <a:lnTo>
                    <a:pt x="5733" y="6111"/>
                  </a:lnTo>
                  <a:lnTo>
                    <a:pt x="5775" y="6194"/>
                  </a:lnTo>
                  <a:lnTo>
                    <a:pt x="5817" y="6132"/>
                  </a:lnTo>
                  <a:lnTo>
                    <a:pt x="5775" y="6006"/>
                  </a:lnTo>
                  <a:lnTo>
                    <a:pt x="5754" y="5922"/>
                  </a:lnTo>
                  <a:lnTo>
                    <a:pt x="5733" y="5880"/>
                  </a:lnTo>
                  <a:lnTo>
                    <a:pt x="5712" y="5776"/>
                  </a:lnTo>
                  <a:lnTo>
                    <a:pt x="5712" y="5713"/>
                  </a:lnTo>
                  <a:lnTo>
                    <a:pt x="5712" y="5650"/>
                  </a:lnTo>
                  <a:lnTo>
                    <a:pt x="5754" y="5567"/>
                  </a:lnTo>
                  <a:lnTo>
                    <a:pt x="5754" y="5546"/>
                  </a:lnTo>
                  <a:lnTo>
                    <a:pt x="5754" y="5462"/>
                  </a:lnTo>
                  <a:lnTo>
                    <a:pt x="5733" y="5399"/>
                  </a:lnTo>
                  <a:lnTo>
                    <a:pt x="5733" y="5274"/>
                  </a:lnTo>
                  <a:lnTo>
                    <a:pt x="5754" y="5190"/>
                  </a:lnTo>
                  <a:lnTo>
                    <a:pt x="5712" y="5127"/>
                  </a:lnTo>
                  <a:lnTo>
                    <a:pt x="5670" y="4876"/>
                  </a:lnTo>
                  <a:lnTo>
                    <a:pt x="5566" y="4709"/>
                  </a:lnTo>
                  <a:lnTo>
                    <a:pt x="5545" y="4709"/>
                  </a:lnTo>
                  <a:lnTo>
                    <a:pt x="5503" y="4667"/>
                  </a:lnTo>
                  <a:lnTo>
                    <a:pt x="5503" y="4437"/>
                  </a:lnTo>
                  <a:lnTo>
                    <a:pt x="5398" y="4332"/>
                  </a:lnTo>
                  <a:lnTo>
                    <a:pt x="5147" y="4081"/>
                  </a:lnTo>
                  <a:lnTo>
                    <a:pt x="5105" y="3976"/>
                  </a:lnTo>
                  <a:lnTo>
                    <a:pt x="5043" y="3788"/>
                  </a:lnTo>
                  <a:lnTo>
                    <a:pt x="5043" y="3600"/>
                  </a:lnTo>
                  <a:lnTo>
                    <a:pt x="5043" y="3558"/>
                  </a:lnTo>
                  <a:lnTo>
                    <a:pt x="4980" y="3600"/>
                  </a:lnTo>
                  <a:lnTo>
                    <a:pt x="4917" y="3600"/>
                  </a:lnTo>
                  <a:lnTo>
                    <a:pt x="4896" y="3579"/>
                  </a:lnTo>
                  <a:lnTo>
                    <a:pt x="4896" y="3558"/>
                  </a:lnTo>
                  <a:cubicBezTo>
                    <a:pt x="4854" y="3474"/>
                    <a:pt x="4812" y="3412"/>
                    <a:pt x="4750" y="3349"/>
                  </a:cubicBezTo>
                  <a:lnTo>
                    <a:pt x="4792" y="3265"/>
                  </a:lnTo>
                  <a:lnTo>
                    <a:pt x="4854" y="3160"/>
                  </a:lnTo>
                  <a:lnTo>
                    <a:pt x="4812" y="3077"/>
                  </a:lnTo>
                  <a:lnTo>
                    <a:pt x="4687" y="3077"/>
                  </a:lnTo>
                  <a:lnTo>
                    <a:pt x="4540" y="3056"/>
                  </a:lnTo>
                  <a:lnTo>
                    <a:pt x="4394" y="2888"/>
                  </a:lnTo>
                  <a:lnTo>
                    <a:pt x="4268" y="2930"/>
                  </a:lnTo>
                  <a:lnTo>
                    <a:pt x="4122" y="2847"/>
                  </a:lnTo>
                  <a:lnTo>
                    <a:pt x="4101" y="2763"/>
                  </a:lnTo>
                  <a:lnTo>
                    <a:pt x="4101" y="2658"/>
                  </a:lnTo>
                  <a:lnTo>
                    <a:pt x="4185" y="2575"/>
                  </a:lnTo>
                  <a:lnTo>
                    <a:pt x="4268" y="2575"/>
                  </a:lnTo>
                  <a:lnTo>
                    <a:pt x="4415" y="2679"/>
                  </a:lnTo>
                  <a:lnTo>
                    <a:pt x="4478" y="2721"/>
                  </a:lnTo>
                  <a:lnTo>
                    <a:pt x="4603" y="2533"/>
                  </a:lnTo>
                  <a:lnTo>
                    <a:pt x="4729" y="2428"/>
                  </a:lnTo>
                  <a:lnTo>
                    <a:pt x="4833" y="2428"/>
                  </a:lnTo>
                  <a:lnTo>
                    <a:pt x="4896" y="2470"/>
                  </a:lnTo>
                  <a:lnTo>
                    <a:pt x="4959" y="2512"/>
                  </a:lnTo>
                  <a:lnTo>
                    <a:pt x="5064" y="2470"/>
                  </a:lnTo>
                  <a:lnTo>
                    <a:pt x="5168" y="2575"/>
                  </a:lnTo>
                  <a:lnTo>
                    <a:pt x="5336" y="2721"/>
                  </a:lnTo>
                  <a:lnTo>
                    <a:pt x="5524" y="2784"/>
                  </a:lnTo>
                  <a:lnTo>
                    <a:pt x="5691" y="2847"/>
                  </a:lnTo>
                  <a:lnTo>
                    <a:pt x="5754" y="2930"/>
                  </a:lnTo>
                  <a:lnTo>
                    <a:pt x="5859" y="2972"/>
                  </a:lnTo>
                  <a:lnTo>
                    <a:pt x="5859" y="2888"/>
                  </a:lnTo>
                  <a:lnTo>
                    <a:pt x="5880" y="2784"/>
                  </a:lnTo>
                  <a:lnTo>
                    <a:pt x="5859" y="2658"/>
                  </a:lnTo>
                  <a:lnTo>
                    <a:pt x="5880" y="2470"/>
                  </a:lnTo>
                  <a:lnTo>
                    <a:pt x="5942" y="2240"/>
                  </a:lnTo>
                  <a:lnTo>
                    <a:pt x="6089" y="2031"/>
                  </a:lnTo>
                  <a:lnTo>
                    <a:pt x="6193" y="2010"/>
                  </a:lnTo>
                  <a:lnTo>
                    <a:pt x="6298" y="2031"/>
                  </a:lnTo>
                  <a:lnTo>
                    <a:pt x="6465" y="2031"/>
                  </a:lnTo>
                  <a:lnTo>
                    <a:pt x="6465" y="1989"/>
                  </a:lnTo>
                  <a:lnTo>
                    <a:pt x="6528" y="1926"/>
                  </a:lnTo>
                  <a:lnTo>
                    <a:pt x="6591" y="1947"/>
                  </a:lnTo>
                  <a:lnTo>
                    <a:pt x="6675" y="1947"/>
                  </a:lnTo>
                  <a:lnTo>
                    <a:pt x="6717" y="1905"/>
                  </a:lnTo>
                  <a:lnTo>
                    <a:pt x="6737" y="1821"/>
                  </a:lnTo>
                  <a:lnTo>
                    <a:pt x="6842" y="1779"/>
                  </a:lnTo>
                  <a:lnTo>
                    <a:pt x="6926" y="1717"/>
                  </a:lnTo>
                  <a:lnTo>
                    <a:pt x="6926" y="1612"/>
                  </a:lnTo>
                  <a:lnTo>
                    <a:pt x="6989" y="1591"/>
                  </a:lnTo>
                  <a:lnTo>
                    <a:pt x="7009" y="1507"/>
                  </a:lnTo>
                  <a:lnTo>
                    <a:pt x="6926" y="1507"/>
                  </a:lnTo>
                  <a:lnTo>
                    <a:pt x="6863" y="1591"/>
                  </a:lnTo>
                  <a:lnTo>
                    <a:pt x="6800" y="1675"/>
                  </a:lnTo>
                  <a:lnTo>
                    <a:pt x="6717" y="1675"/>
                  </a:lnTo>
                  <a:lnTo>
                    <a:pt x="6717" y="1612"/>
                  </a:lnTo>
                  <a:lnTo>
                    <a:pt x="6717" y="1528"/>
                  </a:lnTo>
                  <a:lnTo>
                    <a:pt x="6612" y="1403"/>
                  </a:lnTo>
                  <a:lnTo>
                    <a:pt x="6486" y="1319"/>
                  </a:lnTo>
                  <a:lnTo>
                    <a:pt x="6445" y="1277"/>
                  </a:lnTo>
                  <a:lnTo>
                    <a:pt x="6445" y="1110"/>
                  </a:lnTo>
                  <a:lnTo>
                    <a:pt x="6486" y="943"/>
                  </a:lnTo>
                  <a:lnTo>
                    <a:pt x="6486" y="838"/>
                  </a:lnTo>
                  <a:lnTo>
                    <a:pt x="6465" y="775"/>
                  </a:lnTo>
                  <a:lnTo>
                    <a:pt x="6445" y="796"/>
                  </a:lnTo>
                  <a:lnTo>
                    <a:pt x="6403" y="901"/>
                  </a:lnTo>
                  <a:lnTo>
                    <a:pt x="6298" y="1047"/>
                  </a:lnTo>
                  <a:lnTo>
                    <a:pt x="6131" y="1173"/>
                  </a:lnTo>
                  <a:lnTo>
                    <a:pt x="5963" y="1194"/>
                  </a:lnTo>
                  <a:lnTo>
                    <a:pt x="5901" y="1173"/>
                  </a:lnTo>
                  <a:lnTo>
                    <a:pt x="5838" y="1194"/>
                  </a:lnTo>
                  <a:lnTo>
                    <a:pt x="5733" y="1089"/>
                  </a:lnTo>
                  <a:lnTo>
                    <a:pt x="5608" y="1068"/>
                  </a:lnTo>
                  <a:lnTo>
                    <a:pt x="5419" y="984"/>
                  </a:lnTo>
                  <a:lnTo>
                    <a:pt x="5315" y="880"/>
                  </a:lnTo>
                  <a:lnTo>
                    <a:pt x="5210" y="859"/>
                  </a:lnTo>
                  <a:lnTo>
                    <a:pt x="5147" y="775"/>
                  </a:lnTo>
                  <a:lnTo>
                    <a:pt x="5001" y="671"/>
                  </a:lnTo>
                  <a:lnTo>
                    <a:pt x="4729" y="419"/>
                  </a:lnTo>
                  <a:lnTo>
                    <a:pt x="4645" y="252"/>
                  </a:lnTo>
                  <a:lnTo>
                    <a:pt x="4499" y="231"/>
                  </a:lnTo>
                  <a:lnTo>
                    <a:pt x="4310" y="64"/>
                  </a:lnTo>
                  <a:lnTo>
                    <a:pt x="42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1" name="Google Shape;551;p35">
              <a:extLst>
                <a:ext uri="{FF2B5EF4-FFF2-40B4-BE49-F238E27FC236}">
                  <a16:creationId xmlns:a16="http://schemas.microsoft.com/office/drawing/2014/main" id="{98A753D1-00FA-4CA4-9FFE-FA7E9CCADA26}"/>
                </a:ext>
              </a:extLst>
            </p:cNvPr>
            <p:cNvSpPr/>
            <p:nvPr/>
          </p:nvSpPr>
          <p:spPr>
            <a:xfrm>
              <a:off x="5440200" y="2597250"/>
              <a:ext cx="60175" cy="83725"/>
            </a:xfrm>
            <a:custGeom>
              <a:avLst/>
              <a:gdLst/>
              <a:ahLst/>
              <a:cxnLst/>
              <a:rect l="l" t="t" r="r" b="b"/>
              <a:pathLst>
                <a:path w="2407" h="3349" extrusionOk="0">
                  <a:moveTo>
                    <a:pt x="1256" y="1"/>
                  </a:moveTo>
                  <a:lnTo>
                    <a:pt x="1005" y="126"/>
                  </a:lnTo>
                  <a:lnTo>
                    <a:pt x="628" y="189"/>
                  </a:lnTo>
                  <a:lnTo>
                    <a:pt x="419" y="377"/>
                  </a:lnTo>
                  <a:lnTo>
                    <a:pt x="210" y="419"/>
                  </a:lnTo>
                  <a:lnTo>
                    <a:pt x="21" y="586"/>
                  </a:lnTo>
                  <a:lnTo>
                    <a:pt x="0" y="712"/>
                  </a:lnTo>
                  <a:lnTo>
                    <a:pt x="0" y="733"/>
                  </a:lnTo>
                  <a:lnTo>
                    <a:pt x="105" y="649"/>
                  </a:lnTo>
                  <a:lnTo>
                    <a:pt x="293" y="691"/>
                  </a:lnTo>
                  <a:lnTo>
                    <a:pt x="210" y="712"/>
                  </a:lnTo>
                  <a:lnTo>
                    <a:pt x="419" y="921"/>
                  </a:lnTo>
                  <a:lnTo>
                    <a:pt x="565" y="1130"/>
                  </a:lnTo>
                  <a:lnTo>
                    <a:pt x="649" y="1130"/>
                  </a:lnTo>
                  <a:lnTo>
                    <a:pt x="607" y="1214"/>
                  </a:lnTo>
                  <a:lnTo>
                    <a:pt x="712" y="1319"/>
                  </a:lnTo>
                  <a:lnTo>
                    <a:pt x="733" y="1423"/>
                  </a:lnTo>
                  <a:lnTo>
                    <a:pt x="544" y="1361"/>
                  </a:lnTo>
                  <a:lnTo>
                    <a:pt x="524" y="1277"/>
                  </a:lnTo>
                  <a:lnTo>
                    <a:pt x="461" y="1381"/>
                  </a:lnTo>
                  <a:lnTo>
                    <a:pt x="398" y="1361"/>
                  </a:lnTo>
                  <a:lnTo>
                    <a:pt x="252" y="1549"/>
                  </a:lnTo>
                  <a:lnTo>
                    <a:pt x="524" y="1653"/>
                  </a:lnTo>
                  <a:lnTo>
                    <a:pt x="607" y="1633"/>
                  </a:lnTo>
                  <a:lnTo>
                    <a:pt x="649" y="1758"/>
                  </a:lnTo>
                  <a:lnTo>
                    <a:pt x="649" y="1988"/>
                  </a:lnTo>
                  <a:lnTo>
                    <a:pt x="712" y="2051"/>
                  </a:lnTo>
                  <a:lnTo>
                    <a:pt x="754" y="2009"/>
                  </a:lnTo>
                  <a:lnTo>
                    <a:pt x="858" y="2197"/>
                  </a:lnTo>
                  <a:lnTo>
                    <a:pt x="670" y="2323"/>
                  </a:lnTo>
                  <a:lnTo>
                    <a:pt x="670" y="2386"/>
                  </a:lnTo>
                  <a:lnTo>
                    <a:pt x="754" y="2469"/>
                  </a:lnTo>
                  <a:lnTo>
                    <a:pt x="754" y="2574"/>
                  </a:lnTo>
                  <a:lnTo>
                    <a:pt x="670" y="2595"/>
                  </a:lnTo>
                  <a:lnTo>
                    <a:pt x="670" y="2700"/>
                  </a:lnTo>
                  <a:lnTo>
                    <a:pt x="733" y="2804"/>
                  </a:lnTo>
                  <a:lnTo>
                    <a:pt x="670" y="2804"/>
                  </a:lnTo>
                  <a:lnTo>
                    <a:pt x="816" y="3097"/>
                  </a:lnTo>
                  <a:lnTo>
                    <a:pt x="879" y="3097"/>
                  </a:lnTo>
                  <a:lnTo>
                    <a:pt x="921" y="3223"/>
                  </a:lnTo>
                  <a:lnTo>
                    <a:pt x="963" y="3244"/>
                  </a:lnTo>
                  <a:lnTo>
                    <a:pt x="963" y="3348"/>
                  </a:lnTo>
                  <a:lnTo>
                    <a:pt x="1047" y="3306"/>
                  </a:lnTo>
                  <a:lnTo>
                    <a:pt x="1047" y="3139"/>
                  </a:lnTo>
                  <a:lnTo>
                    <a:pt x="1088" y="3223"/>
                  </a:lnTo>
                  <a:lnTo>
                    <a:pt x="1172" y="3118"/>
                  </a:lnTo>
                  <a:lnTo>
                    <a:pt x="1444" y="2888"/>
                  </a:lnTo>
                  <a:lnTo>
                    <a:pt x="1549" y="2846"/>
                  </a:lnTo>
                  <a:lnTo>
                    <a:pt x="1570" y="2909"/>
                  </a:lnTo>
                  <a:lnTo>
                    <a:pt x="1653" y="2825"/>
                  </a:lnTo>
                  <a:lnTo>
                    <a:pt x="1695" y="2825"/>
                  </a:lnTo>
                  <a:lnTo>
                    <a:pt x="1758" y="2930"/>
                  </a:lnTo>
                  <a:lnTo>
                    <a:pt x="1863" y="2909"/>
                  </a:lnTo>
                  <a:lnTo>
                    <a:pt x="1905" y="2951"/>
                  </a:lnTo>
                  <a:lnTo>
                    <a:pt x="1967" y="2909"/>
                  </a:lnTo>
                  <a:lnTo>
                    <a:pt x="1925" y="2825"/>
                  </a:lnTo>
                  <a:lnTo>
                    <a:pt x="2072" y="2741"/>
                  </a:lnTo>
                  <a:lnTo>
                    <a:pt x="2197" y="2741"/>
                  </a:lnTo>
                  <a:lnTo>
                    <a:pt x="2344" y="2532"/>
                  </a:lnTo>
                  <a:lnTo>
                    <a:pt x="2323" y="2490"/>
                  </a:lnTo>
                  <a:lnTo>
                    <a:pt x="2407" y="2428"/>
                  </a:lnTo>
                  <a:lnTo>
                    <a:pt x="2344" y="1988"/>
                  </a:lnTo>
                  <a:lnTo>
                    <a:pt x="2323" y="1988"/>
                  </a:lnTo>
                  <a:lnTo>
                    <a:pt x="2281" y="2009"/>
                  </a:lnTo>
                  <a:lnTo>
                    <a:pt x="2281" y="1884"/>
                  </a:lnTo>
                  <a:lnTo>
                    <a:pt x="2197" y="1486"/>
                  </a:lnTo>
                  <a:lnTo>
                    <a:pt x="2114" y="1381"/>
                  </a:lnTo>
                  <a:lnTo>
                    <a:pt x="2114" y="1130"/>
                  </a:lnTo>
                  <a:lnTo>
                    <a:pt x="1779" y="712"/>
                  </a:lnTo>
                  <a:lnTo>
                    <a:pt x="1465" y="398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2" name="Google Shape;552;p35">
              <a:extLst>
                <a:ext uri="{FF2B5EF4-FFF2-40B4-BE49-F238E27FC236}">
                  <a16:creationId xmlns:a16="http://schemas.microsoft.com/office/drawing/2014/main" id="{E99381AB-2533-495E-8182-F7E82B189588}"/>
                </a:ext>
              </a:extLst>
            </p:cNvPr>
            <p:cNvSpPr/>
            <p:nvPr/>
          </p:nvSpPr>
          <p:spPr>
            <a:xfrm>
              <a:off x="5410900" y="2501000"/>
              <a:ext cx="68550" cy="117725"/>
            </a:xfrm>
            <a:custGeom>
              <a:avLst/>
              <a:gdLst/>
              <a:ahLst/>
              <a:cxnLst/>
              <a:rect l="l" t="t" r="r" b="b"/>
              <a:pathLst>
                <a:path w="2742" h="4709" extrusionOk="0">
                  <a:moveTo>
                    <a:pt x="2260" y="1"/>
                  </a:moveTo>
                  <a:lnTo>
                    <a:pt x="2177" y="42"/>
                  </a:lnTo>
                  <a:lnTo>
                    <a:pt x="2177" y="168"/>
                  </a:lnTo>
                  <a:lnTo>
                    <a:pt x="2177" y="273"/>
                  </a:lnTo>
                  <a:lnTo>
                    <a:pt x="2240" y="377"/>
                  </a:lnTo>
                  <a:lnTo>
                    <a:pt x="2177" y="482"/>
                  </a:lnTo>
                  <a:lnTo>
                    <a:pt x="2093" y="482"/>
                  </a:lnTo>
                  <a:lnTo>
                    <a:pt x="1988" y="607"/>
                  </a:lnTo>
                  <a:lnTo>
                    <a:pt x="1988" y="733"/>
                  </a:lnTo>
                  <a:lnTo>
                    <a:pt x="1737" y="921"/>
                  </a:lnTo>
                  <a:lnTo>
                    <a:pt x="1612" y="921"/>
                  </a:lnTo>
                  <a:lnTo>
                    <a:pt x="1528" y="1005"/>
                  </a:lnTo>
                  <a:lnTo>
                    <a:pt x="1633" y="1089"/>
                  </a:lnTo>
                  <a:lnTo>
                    <a:pt x="1779" y="1214"/>
                  </a:lnTo>
                  <a:lnTo>
                    <a:pt x="1779" y="1298"/>
                  </a:lnTo>
                  <a:lnTo>
                    <a:pt x="1716" y="1444"/>
                  </a:lnTo>
                  <a:lnTo>
                    <a:pt x="1570" y="1423"/>
                  </a:lnTo>
                  <a:lnTo>
                    <a:pt x="1319" y="1444"/>
                  </a:lnTo>
                  <a:lnTo>
                    <a:pt x="1193" y="1402"/>
                  </a:lnTo>
                  <a:lnTo>
                    <a:pt x="1089" y="1444"/>
                  </a:lnTo>
                  <a:lnTo>
                    <a:pt x="1005" y="1361"/>
                  </a:lnTo>
                  <a:lnTo>
                    <a:pt x="942" y="1319"/>
                  </a:lnTo>
                  <a:lnTo>
                    <a:pt x="838" y="1151"/>
                  </a:lnTo>
                  <a:lnTo>
                    <a:pt x="691" y="1298"/>
                  </a:lnTo>
                  <a:lnTo>
                    <a:pt x="691" y="1465"/>
                  </a:lnTo>
                  <a:lnTo>
                    <a:pt x="691" y="1528"/>
                  </a:lnTo>
                  <a:lnTo>
                    <a:pt x="649" y="1633"/>
                  </a:lnTo>
                  <a:lnTo>
                    <a:pt x="566" y="1926"/>
                  </a:lnTo>
                  <a:lnTo>
                    <a:pt x="461" y="1967"/>
                  </a:lnTo>
                  <a:lnTo>
                    <a:pt x="356" y="2156"/>
                  </a:lnTo>
                  <a:lnTo>
                    <a:pt x="210" y="2260"/>
                  </a:lnTo>
                  <a:lnTo>
                    <a:pt x="210" y="2365"/>
                  </a:lnTo>
                  <a:lnTo>
                    <a:pt x="147" y="2511"/>
                  </a:lnTo>
                  <a:lnTo>
                    <a:pt x="1" y="2616"/>
                  </a:lnTo>
                  <a:lnTo>
                    <a:pt x="1" y="2972"/>
                  </a:lnTo>
                  <a:lnTo>
                    <a:pt x="22" y="3014"/>
                  </a:lnTo>
                  <a:lnTo>
                    <a:pt x="43" y="2993"/>
                  </a:lnTo>
                  <a:lnTo>
                    <a:pt x="84" y="3202"/>
                  </a:lnTo>
                  <a:lnTo>
                    <a:pt x="168" y="3139"/>
                  </a:lnTo>
                  <a:lnTo>
                    <a:pt x="168" y="3034"/>
                  </a:lnTo>
                  <a:lnTo>
                    <a:pt x="315" y="3118"/>
                  </a:lnTo>
                  <a:lnTo>
                    <a:pt x="356" y="3202"/>
                  </a:lnTo>
                  <a:lnTo>
                    <a:pt x="545" y="3181"/>
                  </a:lnTo>
                  <a:lnTo>
                    <a:pt x="587" y="3097"/>
                  </a:lnTo>
                  <a:lnTo>
                    <a:pt x="670" y="3097"/>
                  </a:lnTo>
                  <a:lnTo>
                    <a:pt x="649" y="3181"/>
                  </a:lnTo>
                  <a:lnTo>
                    <a:pt x="566" y="3223"/>
                  </a:lnTo>
                  <a:lnTo>
                    <a:pt x="649" y="3348"/>
                  </a:lnTo>
                  <a:lnTo>
                    <a:pt x="524" y="3558"/>
                  </a:lnTo>
                  <a:lnTo>
                    <a:pt x="524" y="3851"/>
                  </a:lnTo>
                  <a:lnTo>
                    <a:pt x="545" y="3913"/>
                  </a:lnTo>
                  <a:lnTo>
                    <a:pt x="775" y="3913"/>
                  </a:lnTo>
                  <a:lnTo>
                    <a:pt x="880" y="3851"/>
                  </a:lnTo>
                  <a:lnTo>
                    <a:pt x="754" y="3955"/>
                  </a:lnTo>
                  <a:lnTo>
                    <a:pt x="608" y="3955"/>
                  </a:lnTo>
                  <a:lnTo>
                    <a:pt x="545" y="4143"/>
                  </a:lnTo>
                  <a:lnTo>
                    <a:pt x="524" y="4374"/>
                  </a:lnTo>
                  <a:lnTo>
                    <a:pt x="482" y="4478"/>
                  </a:lnTo>
                  <a:lnTo>
                    <a:pt x="545" y="4478"/>
                  </a:lnTo>
                  <a:lnTo>
                    <a:pt x="649" y="4436"/>
                  </a:lnTo>
                  <a:lnTo>
                    <a:pt x="775" y="4478"/>
                  </a:lnTo>
                  <a:lnTo>
                    <a:pt x="670" y="4646"/>
                  </a:lnTo>
                  <a:lnTo>
                    <a:pt x="691" y="4708"/>
                  </a:lnTo>
                  <a:lnTo>
                    <a:pt x="838" y="4604"/>
                  </a:lnTo>
                  <a:lnTo>
                    <a:pt x="900" y="4667"/>
                  </a:lnTo>
                  <a:lnTo>
                    <a:pt x="1005" y="4541"/>
                  </a:lnTo>
                  <a:lnTo>
                    <a:pt x="963" y="4478"/>
                  </a:lnTo>
                  <a:lnTo>
                    <a:pt x="1047" y="4436"/>
                  </a:lnTo>
                  <a:lnTo>
                    <a:pt x="1172" y="4562"/>
                  </a:lnTo>
                  <a:lnTo>
                    <a:pt x="1193" y="4436"/>
                  </a:lnTo>
                  <a:lnTo>
                    <a:pt x="1382" y="4269"/>
                  </a:lnTo>
                  <a:lnTo>
                    <a:pt x="1591" y="4227"/>
                  </a:lnTo>
                  <a:lnTo>
                    <a:pt x="1800" y="4039"/>
                  </a:lnTo>
                  <a:lnTo>
                    <a:pt x="2177" y="3976"/>
                  </a:lnTo>
                  <a:lnTo>
                    <a:pt x="2428" y="3851"/>
                  </a:lnTo>
                  <a:lnTo>
                    <a:pt x="2344" y="3725"/>
                  </a:lnTo>
                  <a:lnTo>
                    <a:pt x="1926" y="3495"/>
                  </a:lnTo>
                  <a:lnTo>
                    <a:pt x="1884" y="3390"/>
                  </a:lnTo>
                  <a:lnTo>
                    <a:pt x="1654" y="3348"/>
                  </a:lnTo>
                  <a:lnTo>
                    <a:pt x="1612" y="3202"/>
                  </a:lnTo>
                  <a:lnTo>
                    <a:pt x="1654" y="3118"/>
                  </a:lnTo>
                  <a:lnTo>
                    <a:pt x="1633" y="2993"/>
                  </a:lnTo>
                  <a:lnTo>
                    <a:pt x="1633" y="2867"/>
                  </a:lnTo>
                  <a:lnTo>
                    <a:pt x="1800" y="2762"/>
                  </a:lnTo>
                  <a:lnTo>
                    <a:pt x="1821" y="2616"/>
                  </a:lnTo>
                  <a:lnTo>
                    <a:pt x="1947" y="2574"/>
                  </a:lnTo>
                  <a:lnTo>
                    <a:pt x="2051" y="2574"/>
                  </a:lnTo>
                  <a:lnTo>
                    <a:pt x="2093" y="2490"/>
                  </a:lnTo>
                  <a:lnTo>
                    <a:pt x="2156" y="2449"/>
                  </a:lnTo>
                  <a:lnTo>
                    <a:pt x="2135" y="2344"/>
                  </a:lnTo>
                  <a:lnTo>
                    <a:pt x="2428" y="2051"/>
                  </a:lnTo>
                  <a:lnTo>
                    <a:pt x="2407" y="1988"/>
                  </a:lnTo>
                  <a:lnTo>
                    <a:pt x="2553" y="1863"/>
                  </a:lnTo>
                  <a:lnTo>
                    <a:pt x="2574" y="1737"/>
                  </a:lnTo>
                  <a:lnTo>
                    <a:pt x="2512" y="1654"/>
                  </a:lnTo>
                  <a:lnTo>
                    <a:pt x="2512" y="1361"/>
                  </a:lnTo>
                  <a:lnTo>
                    <a:pt x="2365" y="1256"/>
                  </a:lnTo>
                  <a:lnTo>
                    <a:pt x="2365" y="1110"/>
                  </a:lnTo>
                  <a:lnTo>
                    <a:pt x="2449" y="817"/>
                  </a:lnTo>
                  <a:lnTo>
                    <a:pt x="2449" y="691"/>
                  </a:lnTo>
                  <a:lnTo>
                    <a:pt x="2532" y="691"/>
                  </a:lnTo>
                  <a:lnTo>
                    <a:pt x="2721" y="482"/>
                  </a:lnTo>
                  <a:lnTo>
                    <a:pt x="2742" y="482"/>
                  </a:lnTo>
                  <a:lnTo>
                    <a:pt x="2637" y="356"/>
                  </a:lnTo>
                  <a:lnTo>
                    <a:pt x="2616" y="293"/>
                  </a:lnTo>
                  <a:lnTo>
                    <a:pt x="2428" y="273"/>
                  </a:lnTo>
                  <a:lnTo>
                    <a:pt x="2365" y="189"/>
                  </a:lnTo>
                  <a:lnTo>
                    <a:pt x="2365" y="84"/>
                  </a:lnTo>
                  <a:lnTo>
                    <a:pt x="22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3" name="Google Shape;553;p35">
              <a:extLst>
                <a:ext uri="{FF2B5EF4-FFF2-40B4-BE49-F238E27FC236}">
                  <a16:creationId xmlns:a16="http://schemas.microsoft.com/office/drawing/2014/main" id="{12068AC1-CB58-44CA-B773-9D7C8FCCE3BB}"/>
                </a:ext>
              </a:extLst>
            </p:cNvPr>
            <p:cNvSpPr/>
            <p:nvPr/>
          </p:nvSpPr>
          <p:spPr>
            <a:xfrm>
              <a:off x="4855375" y="2348250"/>
              <a:ext cx="444650" cy="209800"/>
            </a:xfrm>
            <a:custGeom>
              <a:avLst/>
              <a:gdLst/>
              <a:ahLst/>
              <a:cxnLst/>
              <a:rect l="l" t="t" r="r" b="b"/>
              <a:pathLst>
                <a:path w="17786" h="8392" extrusionOk="0">
                  <a:moveTo>
                    <a:pt x="5232" y="1"/>
                  </a:moveTo>
                  <a:lnTo>
                    <a:pt x="5169" y="85"/>
                  </a:lnTo>
                  <a:lnTo>
                    <a:pt x="5169" y="147"/>
                  </a:lnTo>
                  <a:lnTo>
                    <a:pt x="5190" y="252"/>
                  </a:lnTo>
                  <a:lnTo>
                    <a:pt x="5169" y="336"/>
                  </a:lnTo>
                  <a:lnTo>
                    <a:pt x="5085" y="336"/>
                  </a:lnTo>
                  <a:lnTo>
                    <a:pt x="5002" y="357"/>
                  </a:lnTo>
                  <a:lnTo>
                    <a:pt x="4918" y="461"/>
                  </a:lnTo>
                  <a:lnTo>
                    <a:pt x="4918" y="545"/>
                  </a:lnTo>
                  <a:lnTo>
                    <a:pt x="4813" y="670"/>
                  </a:lnTo>
                  <a:lnTo>
                    <a:pt x="4813" y="963"/>
                  </a:lnTo>
                  <a:lnTo>
                    <a:pt x="4855" y="1089"/>
                  </a:lnTo>
                  <a:lnTo>
                    <a:pt x="5023" y="1152"/>
                  </a:lnTo>
                  <a:lnTo>
                    <a:pt x="5085" y="1214"/>
                  </a:lnTo>
                  <a:lnTo>
                    <a:pt x="5190" y="1256"/>
                  </a:lnTo>
                  <a:lnTo>
                    <a:pt x="5211" y="1340"/>
                  </a:lnTo>
                  <a:lnTo>
                    <a:pt x="5190" y="1507"/>
                  </a:lnTo>
                  <a:lnTo>
                    <a:pt x="5190" y="1696"/>
                  </a:lnTo>
                  <a:lnTo>
                    <a:pt x="5295" y="1779"/>
                  </a:lnTo>
                  <a:lnTo>
                    <a:pt x="5378" y="1863"/>
                  </a:lnTo>
                  <a:lnTo>
                    <a:pt x="5232" y="2010"/>
                  </a:lnTo>
                  <a:lnTo>
                    <a:pt x="5043" y="2030"/>
                  </a:lnTo>
                  <a:lnTo>
                    <a:pt x="4960" y="2010"/>
                  </a:lnTo>
                  <a:lnTo>
                    <a:pt x="4918" y="2072"/>
                  </a:lnTo>
                  <a:lnTo>
                    <a:pt x="4813" y="2072"/>
                  </a:lnTo>
                  <a:lnTo>
                    <a:pt x="4709" y="2010"/>
                  </a:lnTo>
                  <a:lnTo>
                    <a:pt x="4479" y="2010"/>
                  </a:lnTo>
                  <a:lnTo>
                    <a:pt x="4374" y="2030"/>
                  </a:lnTo>
                  <a:lnTo>
                    <a:pt x="4290" y="1989"/>
                  </a:lnTo>
                  <a:lnTo>
                    <a:pt x="4186" y="1968"/>
                  </a:lnTo>
                  <a:lnTo>
                    <a:pt x="4081" y="1968"/>
                  </a:lnTo>
                  <a:lnTo>
                    <a:pt x="3955" y="2072"/>
                  </a:lnTo>
                  <a:lnTo>
                    <a:pt x="3851" y="2093"/>
                  </a:lnTo>
                  <a:lnTo>
                    <a:pt x="3767" y="2135"/>
                  </a:lnTo>
                  <a:lnTo>
                    <a:pt x="3558" y="2030"/>
                  </a:lnTo>
                  <a:lnTo>
                    <a:pt x="3453" y="1968"/>
                  </a:lnTo>
                  <a:lnTo>
                    <a:pt x="3181" y="1800"/>
                  </a:lnTo>
                  <a:lnTo>
                    <a:pt x="3139" y="1717"/>
                  </a:lnTo>
                  <a:lnTo>
                    <a:pt x="3118" y="1612"/>
                  </a:lnTo>
                  <a:lnTo>
                    <a:pt x="3077" y="1549"/>
                  </a:lnTo>
                  <a:lnTo>
                    <a:pt x="2888" y="1549"/>
                  </a:lnTo>
                  <a:lnTo>
                    <a:pt x="2805" y="1591"/>
                  </a:lnTo>
                  <a:lnTo>
                    <a:pt x="2700" y="1591"/>
                  </a:lnTo>
                  <a:lnTo>
                    <a:pt x="2658" y="1612"/>
                  </a:lnTo>
                  <a:lnTo>
                    <a:pt x="2512" y="1612"/>
                  </a:lnTo>
                  <a:lnTo>
                    <a:pt x="2470" y="1549"/>
                  </a:lnTo>
                  <a:lnTo>
                    <a:pt x="2428" y="1486"/>
                  </a:lnTo>
                  <a:lnTo>
                    <a:pt x="2365" y="1382"/>
                  </a:lnTo>
                  <a:lnTo>
                    <a:pt x="2344" y="1382"/>
                  </a:lnTo>
                  <a:lnTo>
                    <a:pt x="2261" y="1445"/>
                  </a:lnTo>
                  <a:lnTo>
                    <a:pt x="2030" y="1445"/>
                  </a:lnTo>
                  <a:lnTo>
                    <a:pt x="1905" y="1466"/>
                  </a:lnTo>
                  <a:lnTo>
                    <a:pt x="1717" y="1486"/>
                  </a:lnTo>
                  <a:lnTo>
                    <a:pt x="1633" y="1549"/>
                  </a:lnTo>
                  <a:lnTo>
                    <a:pt x="1549" y="1675"/>
                  </a:lnTo>
                  <a:lnTo>
                    <a:pt x="1466" y="1717"/>
                  </a:lnTo>
                  <a:lnTo>
                    <a:pt x="1298" y="1675"/>
                  </a:lnTo>
                  <a:lnTo>
                    <a:pt x="1256" y="1717"/>
                  </a:lnTo>
                  <a:lnTo>
                    <a:pt x="1256" y="1800"/>
                  </a:lnTo>
                  <a:lnTo>
                    <a:pt x="1319" y="1863"/>
                  </a:lnTo>
                  <a:lnTo>
                    <a:pt x="1256" y="1884"/>
                  </a:lnTo>
                  <a:lnTo>
                    <a:pt x="1193" y="2010"/>
                  </a:lnTo>
                  <a:lnTo>
                    <a:pt x="1110" y="2030"/>
                  </a:lnTo>
                  <a:lnTo>
                    <a:pt x="1005" y="2114"/>
                  </a:lnTo>
                  <a:lnTo>
                    <a:pt x="1005" y="2198"/>
                  </a:lnTo>
                  <a:lnTo>
                    <a:pt x="838" y="2282"/>
                  </a:lnTo>
                  <a:lnTo>
                    <a:pt x="817" y="2386"/>
                  </a:lnTo>
                  <a:lnTo>
                    <a:pt x="796" y="2512"/>
                  </a:lnTo>
                  <a:lnTo>
                    <a:pt x="608" y="2554"/>
                  </a:lnTo>
                  <a:lnTo>
                    <a:pt x="503" y="2658"/>
                  </a:lnTo>
                  <a:lnTo>
                    <a:pt x="482" y="2742"/>
                  </a:lnTo>
                  <a:lnTo>
                    <a:pt x="210" y="2721"/>
                  </a:lnTo>
                  <a:lnTo>
                    <a:pt x="105" y="2763"/>
                  </a:lnTo>
                  <a:lnTo>
                    <a:pt x="1" y="2972"/>
                  </a:lnTo>
                  <a:lnTo>
                    <a:pt x="1" y="3014"/>
                  </a:lnTo>
                  <a:lnTo>
                    <a:pt x="43" y="3056"/>
                  </a:lnTo>
                  <a:lnTo>
                    <a:pt x="43" y="3181"/>
                  </a:lnTo>
                  <a:lnTo>
                    <a:pt x="64" y="3223"/>
                  </a:lnTo>
                  <a:lnTo>
                    <a:pt x="105" y="3286"/>
                  </a:lnTo>
                  <a:lnTo>
                    <a:pt x="147" y="3286"/>
                  </a:lnTo>
                  <a:lnTo>
                    <a:pt x="147" y="3244"/>
                  </a:lnTo>
                  <a:lnTo>
                    <a:pt x="168" y="3244"/>
                  </a:lnTo>
                  <a:lnTo>
                    <a:pt x="189" y="3286"/>
                  </a:lnTo>
                  <a:lnTo>
                    <a:pt x="189" y="3370"/>
                  </a:lnTo>
                  <a:lnTo>
                    <a:pt x="210" y="3453"/>
                  </a:lnTo>
                  <a:lnTo>
                    <a:pt x="294" y="3495"/>
                  </a:lnTo>
                  <a:lnTo>
                    <a:pt x="336" y="3537"/>
                  </a:lnTo>
                  <a:lnTo>
                    <a:pt x="461" y="3642"/>
                  </a:lnTo>
                  <a:lnTo>
                    <a:pt x="566" y="3704"/>
                  </a:lnTo>
                  <a:lnTo>
                    <a:pt x="629" y="3788"/>
                  </a:lnTo>
                  <a:lnTo>
                    <a:pt x="629" y="3851"/>
                  </a:lnTo>
                  <a:lnTo>
                    <a:pt x="670" y="3914"/>
                  </a:lnTo>
                  <a:lnTo>
                    <a:pt x="796" y="3997"/>
                  </a:lnTo>
                  <a:lnTo>
                    <a:pt x="838" y="3997"/>
                  </a:lnTo>
                  <a:lnTo>
                    <a:pt x="859" y="3914"/>
                  </a:lnTo>
                  <a:lnTo>
                    <a:pt x="901" y="3872"/>
                  </a:lnTo>
                  <a:lnTo>
                    <a:pt x="1026" y="3809"/>
                  </a:lnTo>
                  <a:lnTo>
                    <a:pt x="1131" y="3809"/>
                  </a:lnTo>
                  <a:lnTo>
                    <a:pt x="1152" y="3872"/>
                  </a:lnTo>
                  <a:lnTo>
                    <a:pt x="1235" y="3976"/>
                  </a:lnTo>
                  <a:lnTo>
                    <a:pt x="1319" y="3997"/>
                  </a:lnTo>
                  <a:lnTo>
                    <a:pt x="1361" y="3976"/>
                  </a:lnTo>
                  <a:lnTo>
                    <a:pt x="1424" y="3914"/>
                  </a:lnTo>
                  <a:lnTo>
                    <a:pt x="1528" y="3914"/>
                  </a:lnTo>
                  <a:lnTo>
                    <a:pt x="1612" y="3955"/>
                  </a:lnTo>
                  <a:lnTo>
                    <a:pt x="1654" y="4018"/>
                  </a:lnTo>
                  <a:lnTo>
                    <a:pt x="1738" y="4060"/>
                  </a:lnTo>
                  <a:lnTo>
                    <a:pt x="1842" y="4123"/>
                  </a:lnTo>
                  <a:lnTo>
                    <a:pt x="1884" y="4207"/>
                  </a:lnTo>
                  <a:lnTo>
                    <a:pt x="1905" y="4311"/>
                  </a:lnTo>
                  <a:lnTo>
                    <a:pt x="1947" y="4416"/>
                  </a:lnTo>
                  <a:lnTo>
                    <a:pt x="1989" y="4499"/>
                  </a:lnTo>
                  <a:lnTo>
                    <a:pt x="2051" y="4604"/>
                  </a:lnTo>
                  <a:lnTo>
                    <a:pt x="2135" y="4646"/>
                  </a:lnTo>
                  <a:lnTo>
                    <a:pt x="2198" y="4709"/>
                  </a:lnTo>
                  <a:lnTo>
                    <a:pt x="2282" y="4834"/>
                  </a:lnTo>
                  <a:lnTo>
                    <a:pt x="2344" y="4897"/>
                  </a:lnTo>
                  <a:lnTo>
                    <a:pt x="2344" y="5023"/>
                  </a:lnTo>
                  <a:lnTo>
                    <a:pt x="2302" y="5106"/>
                  </a:lnTo>
                  <a:lnTo>
                    <a:pt x="2344" y="5232"/>
                  </a:lnTo>
                  <a:lnTo>
                    <a:pt x="2407" y="5315"/>
                  </a:lnTo>
                  <a:lnTo>
                    <a:pt x="2365" y="5420"/>
                  </a:lnTo>
                  <a:lnTo>
                    <a:pt x="2282" y="5483"/>
                  </a:lnTo>
                  <a:lnTo>
                    <a:pt x="2261" y="5546"/>
                  </a:lnTo>
                  <a:lnTo>
                    <a:pt x="2261" y="5629"/>
                  </a:lnTo>
                  <a:lnTo>
                    <a:pt x="2282" y="5734"/>
                  </a:lnTo>
                  <a:lnTo>
                    <a:pt x="2407" y="5901"/>
                  </a:lnTo>
                  <a:lnTo>
                    <a:pt x="2512" y="5985"/>
                  </a:lnTo>
                  <a:lnTo>
                    <a:pt x="3098" y="6111"/>
                  </a:lnTo>
                  <a:lnTo>
                    <a:pt x="3349" y="6090"/>
                  </a:lnTo>
                  <a:lnTo>
                    <a:pt x="3516" y="6090"/>
                  </a:lnTo>
                  <a:lnTo>
                    <a:pt x="3558" y="6048"/>
                  </a:lnTo>
                  <a:lnTo>
                    <a:pt x="3600" y="6048"/>
                  </a:lnTo>
                  <a:lnTo>
                    <a:pt x="3976" y="6111"/>
                  </a:lnTo>
                  <a:lnTo>
                    <a:pt x="4165" y="6257"/>
                  </a:lnTo>
                  <a:lnTo>
                    <a:pt x="4227" y="6299"/>
                  </a:lnTo>
                  <a:lnTo>
                    <a:pt x="4332" y="6320"/>
                  </a:lnTo>
                  <a:lnTo>
                    <a:pt x="4437" y="6320"/>
                  </a:lnTo>
                  <a:lnTo>
                    <a:pt x="4646" y="6487"/>
                  </a:lnTo>
                  <a:lnTo>
                    <a:pt x="4792" y="6571"/>
                  </a:lnTo>
                  <a:lnTo>
                    <a:pt x="5023" y="6571"/>
                  </a:lnTo>
                  <a:lnTo>
                    <a:pt x="5043" y="6675"/>
                  </a:lnTo>
                  <a:lnTo>
                    <a:pt x="5085" y="6738"/>
                  </a:lnTo>
                  <a:lnTo>
                    <a:pt x="5127" y="6738"/>
                  </a:lnTo>
                  <a:lnTo>
                    <a:pt x="5211" y="6780"/>
                  </a:lnTo>
                  <a:lnTo>
                    <a:pt x="5315" y="6885"/>
                  </a:lnTo>
                  <a:lnTo>
                    <a:pt x="5315" y="6948"/>
                  </a:lnTo>
                  <a:lnTo>
                    <a:pt x="5378" y="7115"/>
                  </a:lnTo>
                  <a:lnTo>
                    <a:pt x="5483" y="7240"/>
                  </a:lnTo>
                  <a:lnTo>
                    <a:pt x="5608" y="7408"/>
                  </a:lnTo>
                  <a:lnTo>
                    <a:pt x="5650" y="7533"/>
                  </a:lnTo>
                  <a:lnTo>
                    <a:pt x="5797" y="7784"/>
                  </a:lnTo>
                  <a:lnTo>
                    <a:pt x="5901" y="7826"/>
                  </a:lnTo>
                  <a:lnTo>
                    <a:pt x="6006" y="7784"/>
                  </a:lnTo>
                  <a:lnTo>
                    <a:pt x="6236" y="7764"/>
                  </a:lnTo>
                  <a:lnTo>
                    <a:pt x="6487" y="7784"/>
                  </a:lnTo>
                  <a:lnTo>
                    <a:pt x="6843" y="7764"/>
                  </a:lnTo>
                  <a:lnTo>
                    <a:pt x="7324" y="7826"/>
                  </a:lnTo>
                  <a:lnTo>
                    <a:pt x="7596" y="7784"/>
                  </a:lnTo>
                  <a:lnTo>
                    <a:pt x="7784" y="7722"/>
                  </a:lnTo>
                  <a:lnTo>
                    <a:pt x="7826" y="7659"/>
                  </a:lnTo>
                  <a:lnTo>
                    <a:pt x="7889" y="7617"/>
                  </a:lnTo>
                  <a:lnTo>
                    <a:pt x="7952" y="7638"/>
                  </a:lnTo>
                  <a:lnTo>
                    <a:pt x="8328" y="7638"/>
                  </a:lnTo>
                  <a:lnTo>
                    <a:pt x="8747" y="7659"/>
                  </a:lnTo>
                  <a:lnTo>
                    <a:pt x="8872" y="7680"/>
                  </a:lnTo>
                  <a:lnTo>
                    <a:pt x="9082" y="7868"/>
                  </a:lnTo>
                  <a:lnTo>
                    <a:pt x="9458" y="8036"/>
                  </a:lnTo>
                  <a:lnTo>
                    <a:pt x="9814" y="8161"/>
                  </a:lnTo>
                  <a:lnTo>
                    <a:pt x="9981" y="8182"/>
                  </a:lnTo>
                  <a:lnTo>
                    <a:pt x="10191" y="8287"/>
                  </a:lnTo>
                  <a:lnTo>
                    <a:pt x="10358" y="8266"/>
                  </a:lnTo>
                  <a:lnTo>
                    <a:pt x="10630" y="8182"/>
                  </a:lnTo>
                  <a:lnTo>
                    <a:pt x="10651" y="8287"/>
                  </a:lnTo>
                  <a:lnTo>
                    <a:pt x="10651" y="8349"/>
                  </a:lnTo>
                  <a:lnTo>
                    <a:pt x="10797" y="8391"/>
                  </a:lnTo>
                  <a:lnTo>
                    <a:pt x="10944" y="8391"/>
                  </a:lnTo>
                  <a:lnTo>
                    <a:pt x="11049" y="8287"/>
                  </a:lnTo>
                  <a:lnTo>
                    <a:pt x="11300" y="8098"/>
                  </a:lnTo>
                  <a:lnTo>
                    <a:pt x="11467" y="7931"/>
                  </a:lnTo>
                  <a:lnTo>
                    <a:pt x="11781" y="7826"/>
                  </a:lnTo>
                  <a:lnTo>
                    <a:pt x="12199" y="7659"/>
                  </a:lnTo>
                  <a:lnTo>
                    <a:pt x="12367" y="7617"/>
                  </a:lnTo>
                  <a:lnTo>
                    <a:pt x="12555" y="7554"/>
                  </a:lnTo>
                  <a:lnTo>
                    <a:pt x="12806" y="7533"/>
                  </a:lnTo>
                  <a:lnTo>
                    <a:pt x="12953" y="7533"/>
                  </a:lnTo>
                  <a:lnTo>
                    <a:pt x="13120" y="7408"/>
                  </a:lnTo>
                  <a:lnTo>
                    <a:pt x="13266" y="7303"/>
                  </a:lnTo>
                  <a:lnTo>
                    <a:pt x="13392" y="7303"/>
                  </a:lnTo>
                  <a:lnTo>
                    <a:pt x="13580" y="7240"/>
                  </a:lnTo>
                  <a:lnTo>
                    <a:pt x="13685" y="7240"/>
                  </a:lnTo>
                  <a:lnTo>
                    <a:pt x="13769" y="7031"/>
                  </a:lnTo>
                  <a:lnTo>
                    <a:pt x="13894" y="6801"/>
                  </a:lnTo>
                  <a:lnTo>
                    <a:pt x="14166" y="6508"/>
                  </a:lnTo>
                  <a:lnTo>
                    <a:pt x="14229" y="6403"/>
                  </a:lnTo>
                  <a:lnTo>
                    <a:pt x="14292" y="6299"/>
                  </a:lnTo>
                  <a:lnTo>
                    <a:pt x="14292" y="6215"/>
                  </a:lnTo>
                  <a:lnTo>
                    <a:pt x="14062" y="6090"/>
                  </a:lnTo>
                  <a:lnTo>
                    <a:pt x="13790" y="5901"/>
                  </a:lnTo>
                  <a:lnTo>
                    <a:pt x="13810" y="5839"/>
                  </a:lnTo>
                  <a:lnTo>
                    <a:pt x="13790" y="5692"/>
                  </a:lnTo>
                  <a:lnTo>
                    <a:pt x="13790" y="5462"/>
                  </a:lnTo>
                  <a:lnTo>
                    <a:pt x="13894" y="5336"/>
                  </a:lnTo>
                  <a:lnTo>
                    <a:pt x="14020" y="5232"/>
                  </a:lnTo>
                  <a:lnTo>
                    <a:pt x="14229" y="5169"/>
                  </a:lnTo>
                  <a:lnTo>
                    <a:pt x="14396" y="5211"/>
                  </a:lnTo>
                  <a:lnTo>
                    <a:pt x="14522" y="5274"/>
                  </a:lnTo>
                  <a:lnTo>
                    <a:pt x="14710" y="5357"/>
                  </a:lnTo>
                  <a:lnTo>
                    <a:pt x="14836" y="5378"/>
                  </a:lnTo>
                  <a:lnTo>
                    <a:pt x="14961" y="5441"/>
                  </a:lnTo>
                  <a:lnTo>
                    <a:pt x="15024" y="5441"/>
                  </a:lnTo>
                  <a:lnTo>
                    <a:pt x="15045" y="5336"/>
                  </a:lnTo>
                  <a:lnTo>
                    <a:pt x="15129" y="5253"/>
                  </a:lnTo>
                  <a:lnTo>
                    <a:pt x="15254" y="5148"/>
                  </a:lnTo>
                  <a:lnTo>
                    <a:pt x="15359" y="5064"/>
                  </a:lnTo>
                  <a:lnTo>
                    <a:pt x="15463" y="4855"/>
                  </a:lnTo>
                  <a:lnTo>
                    <a:pt x="15547" y="4813"/>
                  </a:lnTo>
                  <a:lnTo>
                    <a:pt x="15673" y="4834"/>
                  </a:lnTo>
                  <a:lnTo>
                    <a:pt x="15840" y="4834"/>
                  </a:lnTo>
                  <a:lnTo>
                    <a:pt x="16070" y="4646"/>
                  </a:lnTo>
                  <a:lnTo>
                    <a:pt x="16196" y="4625"/>
                  </a:lnTo>
                  <a:lnTo>
                    <a:pt x="16259" y="4541"/>
                  </a:lnTo>
                  <a:lnTo>
                    <a:pt x="16259" y="4437"/>
                  </a:lnTo>
                  <a:lnTo>
                    <a:pt x="16279" y="4269"/>
                  </a:lnTo>
                  <a:lnTo>
                    <a:pt x="16384" y="4102"/>
                  </a:lnTo>
                  <a:lnTo>
                    <a:pt x="16426" y="4018"/>
                  </a:lnTo>
                  <a:lnTo>
                    <a:pt x="16489" y="4060"/>
                  </a:lnTo>
                  <a:lnTo>
                    <a:pt x="16551" y="4018"/>
                  </a:lnTo>
                  <a:lnTo>
                    <a:pt x="16614" y="3976"/>
                  </a:lnTo>
                  <a:lnTo>
                    <a:pt x="16614" y="3872"/>
                  </a:lnTo>
                  <a:lnTo>
                    <a:pt x="16677" y="3851"/>
                  </a:lnTo>
                  <a:lnTo>
                    <a:pt x="16782" y="3914"/>
                  </a:lnTo>
                  <a:lnTo>
                    <a:pt x="16844" y="3872"/>
                  </a:lnTo>
                  <a:lnTo>
                    <a:pt x="17012" y="3746"/>
                  </a:lnTo>
                  <a:lnTo>
                    <a:pt x="17116" y="3600"/>
                  </a:lnTo>
                  <a:lnTo>
                    <a:pt x="17221" y="3579"/>
                  </a:lnTo>
                  <a:lnTo>
                    <a:pt x="17367" y="3662"/>
                  </a:lnTo>
                  <a:lnTo>
                    <a:pt x="17451" y="3600"/>
                  </a:lnTo>
                  <a:lnTo>
                    <a:pt x="17556" y="3579"/>
                  </a:lnTo>
                  <a:lnTo>
                    <a:pt x="17598" y="3642"/>
                  </a:lnTo>
                  <a:lnTo>
                    <a:pt x="17723" y="3662"/>
                  </a:lnTo>
                  <a:lnTo>
                    <a:pt x="17744" y="3579"/>
                  </a:lnTo>
                  <a:lnTo>
                    <a:pt x="17744" y="3495"/>
                  </a:lnTo>
                  <a:lnTo>
                    <a:pt x="17786" y="3453"/>
                  </a:lnTo>
                  <a:lnTo>
                    <a:pt x="17786" y="3349"/>
                  </a:lnTo>
                  <a:lnTo>
                    <a:pt x="17765" y="3265"/>
                  </a:lnTo>
                  <a:lnTo>
                    <a:pt x="17744" y="3160"/>
                  </a:lnTo>
                  <a:lnTo>
                    <a:pt x="17535" y="3014"/>
                  </a:lnTo>
                  <a:lnTo>
                    <a:pt x="17367" y="2805"/>
                  </a:lnTo>
                  <a:lnTo>
                    <a:pt x="17158" y="2616"/>
                  </a:lnTo>
                  <a:lnTo>
                    <a:pt x="17012" y="2428"/>
                  </a:lnTo>
                  <a:lnTo>
                    <a:pt x="16740" y="2344"/>
                  </a:lnTo>
                  <a:lnTo>
                    <a:pt x="16698" y="2407"/>
                  </a:lnTo>
                  <a:lnTo>
                    <a:pt x="16531" y="2449"/>
                  </a:lnTo>
                  <a:lnTo>
                    <a:pt x="16531" y="2554"/>
                  </a:lnTo>
                  <a:lnTo>
                    <a:pt x="16531" y="2700"/>
                  </a:lnTo>
                  <a:lnTo>
                    <a:pt x="16405" y="2909"/>
                  </a:lnTo>
                  <a:lnTo>
                    <a:pt x="16300" y="2805"/>
                  </a:lnTo>
                  <a:lnTo>
                    <a:pt x="16028" y="2742"/>
                  </a:lnTo>
                  <a:lnTo>
                    <a:pt x="15798" y="2742"/>
                  </a:lnTo>
                  <a:lnTo>
                    <a:pt x="15631" y="2909"/>
                  </a:lnTo>
                  <a:lnTo>
                    <a:pt x="15359" y="2763"/>
                  </a:lnTo>
                  <a:lnTo>
                    <a:pt x="15254" y="2595"/>
                  </a:lnTo>
                  <a:lnTo>
                    <a:pt x="15338" y="2323"/>
                  </a:lnTo>
                  <a:lnTo>
                    <a:pt x="15317" y="2219"/>
                  </a:lnTo>
                  <a:lnTo>
                    <a:pt x="15359" y="2030"/>
                  </a:lnTo>
                  <a:lnTo>
                    <a:pt x="15338" y="1863"/>
                  </a:lnTo>
                  <a:lnTo>
                    <a:pt x="15463" y="963"/>
                  </a:lnTo>
                  <a:lnTo>
                    <a:pt x="15463" y="942"/>
                  </a:lnTo>
                  <a:lnTo>
                    <a:pt x="15422" y="880"/>
                  </a:lnTo>
                  <a:lnTo>
                    <a:pt x="15212" y="838"/>
                  </a:lnTo>
                  <a:lnTo>
                    <a:pt x="14982" y="859"/>
                  </a:lnTo>
                  <a:lnTo>
                    <a:pt x="14982" y="922"/>
                  </a:lnTo>
                  <a:lnTo>
                    <a:pt x="14857" y="984"/>
                  </a:lnTo>
                  <a:lnTo>
                    <a:pt x="14752" y="984"/>
                  </a:lnTo>
                  <a:lnTo>
                    <a:pt x="14710" y="942"/>
                  </a:lnTo>
                  <a:lnTo>
                    <a:pt x="14606" y="1026"/>
                  </a:lnTo>
                  <a:lnTo>
                    <a:pt x="14501" y="963"/>
                  </a:lnTo>
                  <a:lnTo>
                    <a:pt x="14438" y="880"/>
                  </a:lnTo>
                  <a:lnTo>
                    <a:pt x="14313" y="775"/>
                  </a:lnTo>
                  <a:lnTo>
                    <a:pt x="14208" y="775"/>
                  </a:lnTo>
                  <a:lnTo>
                    <a:pt x="14020" y="838"/>
                  </a:lnTo>
                  <a:lnTo>
                    <a:pt x="13999" y="775"/>
                  </a:lnTo>
                  <a:lnTo>
                    <a:pt x="13894" y="775"/>
                  </a:lnTo>
                  <a:lnTo>
                    <a:pt x="13790" y="859"/>
                  </a:lnTo>
                  <a:lnTo>
                    <a:pt x="13769" y="984"/>
                  </a:lnTo>
                  <a:lnTo>
                    <a:pt x="13685" y="1068"/>
                  </a:lnTo>
                  <a:lnTo>
                    <a:pt x="13559" y="1131"/>
                  </a:lnTo>
                  <a:lnTo>
                    <a:pt x="13476" y="1256"/>
                  </a:lnTo>
                  <a:lnTo>
                    <a:pt x="13476" y="1298"/>
                  </a:lnTo>
                  <a:lnTo>
                    <a:pt x="13455" y="1403"/>
                  </a:lnTo>
                  <a:lnTo>
                    <a:pt x="13350" y="1507"/>
                  </a:lnTo>
                  <a:lnTo>
                    <a:pt x="12973" y="1507"/>
                  </a:lnTo>
                  <a:lnTo>
                    <a:pt x="12869" y="1612"/>
                  </a:lnTo>
                  <a:lnTo>
                    <a:pt x="12743" y="1612"/>
                  </a:lnTo>
                  <a:lnTo>
                    <a:pt x="12534" y="1758"/>
                  </a:lnTo>
                  <a:lnTo>
                    <a:pt x="12429" y="1905"/>
                  </a:lnTo>
                  <a:lnTo>
                    <a:pt x="12367" y="1905"/>
                  </a:lnTo>
                  <a:lnTo>
                    <a:pt x="12283" y="1863"/>
                  </a:lnTo>
                  <a:lnTo>
                    <a:pt x="12137" y="1863"/>
                  </a:lnTo>
                  <a:lnTo>
                    <a:pt x="12095" y="1884"/>
                  </a:lnTo>
                  <a:lnTo>
                    <a:pt x="11927" y="1905"/>
                  </a:lnTo>
                  <a:lnTo>
                    <a:pt x="11593" y="1905"/>
                  </a:lnTo>
                  <a:lnTo>
                    <a:pt x="11362" y="1863"/>
                  </a:lnTo>
                  <a:lnTo>
                    <a:pt x="11090" y="1884"/>
                  </a:lnTo>
                  <a:lnTo>
                    <a:pt x="11028" y="1884"/>
                  </a:lnTo>
                  <a:lnTo>
                    <a:pt x="10923" y="1758"/>
                  </a:lnTo>
                  <a:lnTo>
                    <a:pt x="10839" y="1758"/>
                  </a:lnTo>
                  <a:lnTo>
                    <a:pt x="10756" y="1696"/>
                  </a:lnTo>
                  <a:lnTo>
                    <a:pt x="10651" y="1612"/>
                  </a:lnTo>
                  <a:lnTo>
                    <a:pt x="10609" y="1445"/>
                  </a:lnTo>
                  <a:lnTo>
                    <a:pt x="10525" y="1382"/>
                  </a:lnTo>
                  <a:lnTo>
                    <a:pt x="10421" y="1403"/>
                  </a:lnTo>
                  <a:lnTo>
                    <a:pt x="10232" y="1403"/>
                  </a:lnTo>
                  <a:lnTo>
                    <a:pt x="10044" y="1340"/>
                  </a:lnTo>
                  <a:lnTo>
                    <a:pt x="9919" y="1173"/>
                  </a:lnTo>
                  <a:lnTo>
                    <a:pt x="9521" y="1173"/>
                  </a:lnTo>
                  <a:lnTo>
                    <a:pt x="9396" y="1089"/>
                  </a:lnTo>
                  <a:lnTo>
                    <a:pt x="9270" y="1131"/>
                  </a:lnTo>
                  <a:lnTo>
                    <a:pt x="9103" y="1152"/>
                  </a:lnTo>
                  <a:lnTo>
                    <a:pt x="8977" y="1194"/>
                  </a:lnTo>
                  <a:lnTo>
                    <a:pt x="8768" y="1214"/>
                  </a:lnTo>
                  <a:lnTo>
                    <a:pt x="8580" y="1277"/>
                  </a:lnTo>
                  <a:lnTo>
                    <a:pt x="8517" y="1382"/>
                  </a:lnTo>
                  <a:lnTo>
                    <a:pt x="8433" y="1403"/>
                  </a:lnTo>
                  <a:lnTo>
                    <a:pt x="8349" y="1382"/>
                  </a:lnTo>
                  <a:lnTo>
                    <a:pt x="8266" y="1382"/>
                  </a:lnTo>
                  <a:lnTo>
                    <a:pt x="8182" y="1445"/>
                  </a:lnTo>
                  <a:lnTo>
                    <a:pt x="8015" y="1445"/>
                  </a:lnTo>
                  <a:lnTo>
                    <a:pt x="7952" y="1466"/>
                  </a:lnTo>
                  <a:lnTo>
                    <a:pt x="7889" y="1466"/>
                  </a:lnTo>
                  <a:lnTo>
                    <a:pt x="7722" y="1361"/>
                  </a:lnTo>
                  <a:lnTo>
                    <a:pt x="7533" y="1340"/>
                  </a:lnTo>
                  <a:lnTo>
                    <a:pt x="7512" y="1256"/>
                  </a:lnTo>
                  <a:lnTo>
                    <a:pt x="7387" y="1152"/>
                  </a:lnTo>
                  <a:lnTo>
                    <a:pt x="7324" y="1152"/>
                  </a:lnTo>
                  <a:lnTo>
                    <a:pt x="7261" y="1089"/>
                  </a:lnTo>
                  <a:lnTo>
                    <a:pt x="7261" y="984"/>
                  </a:lnTo>
                  <a:lnTo>
                    <a:pt x="7199" y="859"/>
                  </a:lnTo>
                  <a:lnTo>
                    <a:pt x="7136" y="817"/>
                  </a:lnTo>
                  <a:lnTo>
                    <a:pt x="7136" y="691"/>
                  </a:lnTo>
                  <a:lnTo>
                    <a:pt x="7094" y="629"/>
                  </a:lnTo>
                  <a:lnTo>
                    <a:pt x="7094" y="566"/>
                  </a:lnTo>
                  <a:lnTo>
                    <a:pt x="7052" y="461"/>
                  </a:lnTo>
                  <a:lnTo>
                    <a:pt x="6947" y="440"/>
                  </a:lnTo>
                  <a:lnTo>
                    <a:pt x="6696" y="440"/>
                  </a:lnTo>
                  <a:lnTo>
                    <a:pt x="6592" y="419"/>
                  </a:lnTo>
                  <a:lnTo>
                    <a:pt x="6529" y="398"/>
                  </a:lnTo>
                  <a:lnTo>
                    <a:pt x="6383" y="357"/>
                  </a:lnTo>
                  <a:lnTo>
                    <a:pt x="6341" y="315"/>
                  </a:lnTo>
                  <a:lnTo>
                    <a:pt x="6257" y="252"/>
                  </a:lnTo>
                  <a:lnTo>
                    <a:pt x="5901" y="252"/>
                  </a:lnTo>
                  <a:lnTo>
                    <a:pt x="5755" y="210"/>
                  </a:lnTo>
                  <a:lnTo>
                    <a:pt x="5734" y="168"/>
                  </a:lnTo>
                  <a:lnTo>
                    <a:pt x="5567" y="105"/>
                  </a:lnTo>
                  <a:lnTo>
                    <a:pt x="5441" y="43"/>
                  </a:lnTo>
                  <a:lnTo>
                    <a:pt x="53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4" name="Google Shape;554;p35">
              <a:extLst>
                <a:ext uri="{FF2B5EF4-FFF2-40B4-BE49-F238E27FC236}">
                  <a16:creationId xmlns:a16="http://schemas.microsoft.com/office/drawing/2014/main" id="{D84D00BE-BE81-4894-933F-862C0B3547D9}"/>
                </a:ext>
              </a:extLst>
            </p:cNvPr>
            <p:cNvSpPr/>
            <p:nvPr/>
          </p:nvSpPr>
          <p:spPr>
            <a:xfrm>
              <a:off x="5730000" y="3287725"/>
              <a:ext cx="141250" cy="120875"/>
            </a:xfrm>
            <a:custGeom>
              <a:avLst/>
              <a:gdLst/>
              <a:ahLst/>
              <a:cxnLst/>
              <a:rect l="l" t="t" r="r" b="b"/>
              <a:pathLst>
                <a:path w="5650" h="4835" extrusionOk="0">
                  <a:moveTo>
                    <a:pt x="126" y="1"/>
                  </a:moveTo>
                  <a:lnTo>
                    <a:pt x="42" y="2156"/>
                  </a:lnTo>
                  <a:lnTo>
                    <a:pt x="21" y="2323"/>
                  </a:lnTo>
                  <a:lnTo>
                    <a:pt x="21" y="2407"/>
                  </a:lnTo>
                  <a:lnTo>
                    <a:pt x="21" y="2470"/>
                  </a:lnTo>
                  <a:lnTo>
                    <a:pt x="0" y="3872"/>
                  </a:lnTo>
                  <a:lnTo>
                    <a:pt x="168" y="3872"/>
                  </a:lnTo>
                  <a:lnTo>
                    <a:pt x="251" y="3892"/>
                  </a:lnTo>
                  <a:lnTo>
                    <a:pt x="356" y="3872"/>
                  </a:lnTo>
                  <a:lnTo>
                    <a:pt x="732" y="3872"/>
                  </a:lnTo>
                  <a:lnTo>
                    <a:pt x="753" y="3934"/>
                  </a:lnTo>
                  <a:lnTo>
                    <a:pt x="837" y="3997"/>
                  </a:lnTo>
                  <a:lnTo>
                    <a:pt x="942" y="4039"/>
                  </a:lnTo>
                  <a:lnTo>
                    <a:pt x="1046" y="3955"/>
                  </a:lnTo>
                  <a:lnTo>
                    <a:pt x="1256" y="3892"/>
                  </a:lnTo>
                  <a:lnTo>
                    <a:pt x="1276" y="3851"/>
                  </a:lnTo>
                  <a:lnTo>
                    <a:pt x="1318" y="3892"/>
                  </a:lnTo>
                  <a:lnTo>
                    <a:pt x="1381" y="3830"/>
                  </a:lnTo>
                  <a:lnTo>
                    <a:pt x="1360" y="3662"/>
                  </a:lnTo>
                  <a:lnTo>
                    <a:pt x="1214" y="3558"/>
                  </a:lnTo>
                  <a:lnTo>
                    <a:pt x="1046" y="3474"/>
                  </a:lnTo>
                  <a:lnTo>
                    <a:pt x="900" y="3453"/>
                  </a:lnTo>
                  <a:lnTo>
                    <a:pt x="858" y="3411"/>
                  </a:lnTo>
                  <a:lnTo>
                    <a:pt x="753" y="3369"/>
                  </a:lnTo>
                  <a:lnTo>
                    <a:pt x="732" y="3369"/>
                  </a:lnTo>
                  <a:lnTo>
                    <a:pt x="670" y="3328"/>
                  </a:lnTo>
                  <a:lnTo>
                    <a:pt x="649" y="3202"/>
                  </a:lnTo>
                  <a:lnTo>
                    <a:pt x="544" y="3056"/>
                  </a:lnTo>
                  <a:lnTo>
                    <a:pt x="440" y="3014"/>
                  </a:lnTo>
                  <a:lnTo>
                    <a:pt x="419" y="2930"/>
                  </a:lnTo>
                  <a:lnTo>
                    <a:pt x="335" y="2846"/>
                  </a:lnTo>
                  <a:lnTo>
                    <a:pt x="419" y="2909"/>
                  </a:lnTo>
                  <a:lnTo>
                    <a:pt x="440" y="3014"/>
                  </a:lnTo>
                  <a:lnTo>
                    <a:pt x="523" y="3014"/>
                  </a:lnTo>
                  <a:lnTo>
                    <a:pt x="649" y="3097"/>
                  </a:lnTo>
                  <a:lnTo>
                    <a:pt x="670" y="3202"/>
                  </a:lnTo>
                  <a:lnTo>
                    <a:pt x="670" y="3328"/>
                  </a:lnTo>
                  <a:lnTo>
                    <a:pt x="732" y="3328"/>
                  </a:lnTo>
                  <a:lnTo>
                    <a:pt x="879" y="3348"/>
                  </a:lnTo>
                  <a:lnTo>
                    <a:pt x="963" y="3432"/>
                  </a:lnTo>
                  <a:lnTo>
                    <a:pt x="1151" y="3432"/>
                  </a:lnTo>
                  <a:lnTo>
                    <a:pt x="1297" y="3369"/>
                  </a:lnTo>
                  <a:lnTo>
                    <a:pt x="1423" y="3411"/>
                  </a:lnTo>
                  <a:lnTo>
                    <a:pt x="1507" y="3348"/>
                  </a:lnTo>
                  <a:lnTo>
                    <a:pt x="1486" y="3328"/>
                  </a:lnTo>
                  <a:lnTo>
                    <a:pt x="1402" y="3244"/>
                  </a:lnTo>
                  <a:lnTo>
                    <a:pt x="1360" y="3160"/>
                  </a:lnTo>
                  <a:lnTo>
                    <a:pt x="1276" y="3202"/>
                  </a:lnTo>
                  <a:lnTo>
                    <a:pt x="1256" y="3118"/>
                  </a:lnTo>
                  <a:lnTo>
                    <a:pt x="1297" y="3160"/>
                  </a:lnTo>
                  <a:lnTo>
                    <a:pt x="1423" y="3139"/>
                  </a:lnTo>
                  <a:lnTo>
                    <a:pt x="1507" y="3244"/>
                  </a:lnTo>
                  <a:lnTo>
                    <a:pt x="1611" y="3244"/>
                  </a:lnTo>
                  <a:lnTo>
                    <a:pt x="1569" y="3202"/>
                  </a:lnTo>
                  <a:lnTo>
                    <a:pt x="1569" y="3118"/>
                  </a:lnTo>
                  <a:lnTo>
                    <a:pt x="1611" y="3056"/>
                  </a:lnTo>
                  <a:lnTo>
                    <a:pt x="1611" y="3014"/>
                  </a:lnTo>
                  <a:lnTo>
                    <a:pt x="1611" y="2930"/>
                  </a:lnTo>
                  <a:lnTo>
                    <a:pt x="1528" y="2825"/>
                  </a:lnTo>
                  <a:lnTo>
                    <a:pt x="1528" y="2804"/>
                  </a:lnTo>
                  <a:lnTo>
                    <a:pt x="1632" y="2846"/>
                  </a:lnTo>
                  <a:lnTo>
                    <a:pt x="1674" y="2909"/>
                  </a:lnTo>
                  <a:lnTo>
                    <a:pt x="1779" y="3014"/>
                  </a:lnTo>
                  <a:lnTo>
                    <a:pt x="1883" y="3035"/>
                  </a:lnTo>
                  <a:lnTo>
                    <a:pt x="1883" y="2993"/>
                  </a:lnTo>
                  <a:lnTo>
                    <a:pt x="1841" y="2909"/>
                  </a:lnTo>
                  <a:lnTo>
                    <a:pt x="1883" y="2930"/>
                  </a:lnTo>
                  <a:lnTo>
                    <a:pt x="1904" y="3035"/>
                  </a:lnTo>
                  <a:lnTo>
                    <a:pt x="1946" y="3035"/>
                  </a:lnTo>
                  <a:lnTo>
                    <a:pt x="1946" y="2951"/>
                  </a:lnTo>
                  <a:lnTo>
                    <a:pt x="1925" y="2888"/>
                  </a:lnTo>
                  <a:lnTo>
                    <a:pt x="1946" y="2784"/>
                  </a:lnTo>
                  <a:lnTo>
                    <a:pt x="2009" y="2825"/>
                  </a:lnTo>
                  <a:lnTo>
                    <a:pt x="2155" y="2888"/>
                  </a:lnTo>
                  <a:lnTo>
                    <a:pt x="2197" y="2951"/>
                  </a:lnTo>
                  <a:lnTo>
                    <a:pt x="2260" y="2993"/>
                  </a:lnTo>
                  <a:lnTo>
                    <a:pt x="2323" y="2951"/>
                  </a:lnTo>
                  <a:lnTo>
                    <a:pt x="2365" y="2993"/>
                  </a:lnTo>
                  <a:lnTo>
                    <a:pt x="2427" y="2930"/>
                  </a:lnTo>
                  <a:lnTo>
                    <a:pt x="2427" y="3014"/>
                  </a:lnTo>
                  <a:lnTo>
                    <a:pt x="2427" y="3097"/>
                  </a:lnTo>
                  <a:lnTo>
                    <a:pt x="2469" y="3097"/>
                  </a:lnTo>
                  <a:lnTo>
                    <a:pt x="2553" y="3160"/>
                  </a:lnTo>
                  <a:lnTo>
                    <a:pt x="2867" y="3244"/>
                  </a:lnTo>
                  <a:lnTo>
                    <a:pt x="2950" y="3307"/>
                  </a:lnTo>
                  <a:lnTo>
                    <a:pt x="3055" y="3411"/>
                  </a:lnTo>
                  <a:lnTo>
                    <a:pt x="3076" y="3558"/>
                  </a:lnTo>
                  <a:lnTo>
                    <a:pt x="3243" y="3746"/>
                  </a:lnTo>
                  <a:lnTo>
                    <a:pt x="3264" y="3830"/>
                  </a:lnTo>
                  <a:lnTo>
                    <a:pt x="3369" y="3872"/>
                  </a:lnTo>
                  <a:lnTo>
                    <a:pt x="3453" y="3955"/>
                  </a:lnTo>
                  <a:lnTo>
                    <a:pt x="3473" y="4039"/>
                  </a:lnTo>
                  <a:lnTo>
                    <a:pt x="3725" y="4290"/>
                  </a:lnTo>
                  <a:lnTo>
                    <a:pt x="3725" y="4374"/>
                  </a:lnTo>
                  <a:lnTo>
                    <a:pt x="3829" y="4457"/>
                  </a:lnTo>
                  <a:lnTo>
                    <a:pt x="3997" y="4499"/>
                  </a:lnTo>
                  <a:lnTo>
                    <a:pt x="4080" y="4478"/>
                  </a:lnTo>
                  <a:lnTo>
                    <a:pt x="4122" y="4478"/>
                  </a:lnTo>
                  <a:lnTo>
                    <a:pt x="4206" y="4520"/>
                  </a:lnTo>
                  <a:lnTo>
                    <a:pt x="4394" y="4499"/>
                  </a:lnTo>
                  <a:lnTo>
                    <a:pt x="4520" y="4562"/>
                  </a:lnTo>
                  <a:lnTo>
                    <a:pt x="4624" y="4520"/>
                  </a:lnTo>
                  <a:lnTo>
                    <a:pt x="4771" y="4562"/>
                  </a:lnTo>
                  <a:lnTo>
                    <a:pt x="4875" y="4604"/>
                  </a:lnTo>
                  <a:lnTo>
                    <a:pt x="5022" y="4583"/>
                  </a:lnTo>
                  <a:lnTo>
                    <a:pt x="5064" y="4667"/>
                  </a:lnTo>
                  <a:lnTo>
                    <a:pt x="5168" y="4667"/>
                  </a:lnTo>
                  <a:lnTo>
                    <a:pt x="5189" y="4688"/>
                  </a:lnTo>
                  <a:lnTo>
                    <a:pt x="5126" y="4729"/>
                  </a:lnTo>
                  <a:lnTo>
                    <a:pt x="5252" y="4771"/>
                  </a:lnTo>
                  <a:lnTo>
                    <a:pt x="5378" y="4834"/>
                  </a:lnTo>
                  <a:lnTo>
                    <a:pt x="5503" y="4813"/>
                  </a:lnTo>
                  <a:lnTo>
                    <a:pt x="5545" y="4729"/>
                  </a:lnTo>
                  <a:lnTo>
                    <a:pt x="5398" y="4667"/>
                  </a:lnTo>
                  <a:lnTo>
                    <a:pt x="5357" y="4667"/>
                  </a:lnTo>
                  <a:lnTo>
                    <a:pt x="5357" y="4604"/>
                  </a:lnTo>
                  <a:lnTo>
                    <a:pt x="5461" y="4583"/>
                  </a:lnTo>
                  <a:lnTo>
                    <a:pt x="5545" y="4604"/>
                  </a:lnTo>
                  <a:lnTo>
                    <a:pt x="5650" y="4562"/>
                  </a:lnTo>
                  <a:lnTo>
                    <a:pt x="5440" y="4499"/>
                  </a:lnTo>
                  <a:lnTo>
                    <a:pt x="5168" y="4478"/>
                  </a:lnTo>
                  <a:lnTo>
                    <a:pt x="5043" y="4395"/>
                  </a:lnTo>
                  <a:lnTo>
                    <a:pt x="4980" y="4311"/>
                  </a:lnTo>
                  <a:lnTo>
                    <a:pt x="5126" y="4269"/>
                  </a:lnTo>
                  <a:lnTo>
                    <a:pt x="5189" y="4269"/>
                  </a:lnTo>
                  <a:lnTo>
                    <a:pt x="5252" y="4248"/>
                  </a:lnTo>
                  <a:lnTo>
                    <a:pt x="5168" y="4185"/>
                  </a:lnTo>
                  <a:lnTo>
                    <a:pt x="4959" y="4185"/>
                  </a:lnTo>
                  <a:lnTo>
                    <a:pt x="4771" y="4164"/>
                  </a:lnTo>
                  <a:lnTo>
                    <a:pt x="4708" y="4081"/>
                  </a:lnTo>
                  <a:lnTo>
                    <a:pt x="4708" y="3997"/>
                  </a:lnTo>
                  <a:lnTo>
                    <a:pt x="4771" y="3934"/>
                  </a:lnTo>
                  <a:lnTo>
                    <a:pt x="4813" y="3851"/>
                  </a:lnTo>
                  <a:lnTo>
                    <a:pt x="4750" y="3788"/>
                  </a:lnTo>
                  <a:lnTo>
                    <a:pt x="4666" y="3788"/>
                  </a:lnTo>
                  <a:lnTo>
                    <a:pt x="4624" y="3830"/>
                  </a:lnTo>
                  <a:lnTo>
                    <a:pt x="4541" y="3788"/>
                  </a:lnTo>
                  <a:lnTo>
                    <a:pt x="4457" y="3830"/>
                  </a:lnTo>
                  <a:lnTo>
                    <a:pt x="4352" y="3683"/>
                  </a:lnTo>
                  <a:lnTo>
                    <a:pt x="4352" y="3537"/>
                  </a:lnTo>
                  <a:lnTo>
                    <a:pt x="4248" y="3516"/>
                  </a:lnTo>
                  <a:lnTo>
                    <a:pt x="4143" y="3244"/>
                  </a:lnTo>
                  <a:lnTo>
                    <a:pt x="4101" y="3223"/>
                  </a:lnTo>
                  <a:lnTo>
                    <a:pt x="4080" y="3139"/>
                  </a:lnTo>
                  <a:lnTo>
                    <a:pt x="3934" y="3139"/>
                  </a:lnTo>
                  <a:lnTo>
                    <a:pt x="3871" y="3097"/>
                  </a:lnTo>
                  <a:lnTo>
                    <a:pt x="3808" y="2951"/>
                  </a:lnTo>
                  <a:lnTo>
                    <a:pt x="3683" y="2825"/>
                  </a:lnTo>
                  <a:lnTo>
                    <a:pt x="3662" y="2700"/>
                  </a:lnTo>
                  <a:lnTo>
                    <a:pt x="3578" y="2616"/>
                  </a:lnTo>
                  <a:lnTo>
                    <a:pt x="3494" y="2512"/>
                  </a:lnTo>
                  <a:lnTo>
                    <a:pt x="3515" y="2470"/>
                  </a:lnTo>
                  <a:lnTo>
                    <a:pt x="3766" y="2491"/>
                  </a:lnTo>
                  <a:lnTo>
                    <a:pt x="3976" y="2386"/>
                  </a:lnTo>
                  <a:lnTo>
                    <a:pt x="4017" y="2281"/>
                  </a:lnTo>
                  <a:lnTo>
                    <a:pt x="3997" y="2156"/>
                  </a:lnTo>
                  <a:lnTo>
                    <a:pt x="3829" y="1988"/>
                  </a:lnTo>
                  <a:lnTo>
                    <a:pt x="3704" y="1968"/>
                  </a:lnTo>
                  <a:lnTo>
                    <a:pt x="3662" y="1988"/>
                  </a:lnTo>
                  <a:lnTo>
                    <a:pt x="3557" y="1947"/>
                  </a:lnTo>
                  <a:lnTo>
                    <a:pt x="3348" y="1842"/>
                  </a:lnTo>
                  <a:lnTo>
                    <a:pt x="3243" y="1737"/>
                  </a:lnTo>
                  <a:lnTo>
                    <a:pt x="3097" y="1758"/>
                  </a:lnTo>
                  <a:lnTo>
                    <a:pt x="2846" y="1654"/>
                  </a:lnTo>
                  <a:lnTo>
                    <a:pt x="2825" y="1570"/>
                  </a:lnTo>
                  <a:lnTo>
                    <a:pt x="2867" y="1444"/>
                  </a:lnTo>
                  <a:lnTo>
                    <a:pt x="2888" y="1340"/>
                  </a:lnTo>
                  <a:lnTo>
                    <a:pt x="2825" y="1235"/>
                  </a:lnTo>
                  <a:lnTo>
                    <a:pt x="2616" y="1026"/>
                  </a:lnTo>
                  <a:lnTo>
                    <a:pt x="2553" y="1026"/>
                  </a:lnTo>
                  <a:lnTo>
                    <a:pt x="2511" y="1047"/>
                  </a:lnTo>
                  <a:lnTo>
                    <a:pt x="2448" y="963"/>
                  </a:lnTo>
                  <a:lnTo>
                    <a:pt x="2344" y="900"/>
                  </a:lnTo>
                  <a:lnTo>
                    <a:pt x="2323" y="817"/>
                  </a:lnTo>
                  <a:lnTo>
                    <a:pt x="2197" y="796"/>
                  </a:lnTo>
                  <a:lnTo>
                    <a:pt x="2134" y="712"/>
                  </a:lnTo>
                  <a:lnTo>
                    <a:pt x="2092" y="712"/>
                  </a:lnTo>
                  <a:lnTo>
                    <a:pt x="1988" y="649"/>
                  </a:lnTo>
                  <a:lnTo>
                    <a:pt x="1841" y="649"/>
                  </a:lnTo>
                  <a:lnTo>
                    <a:pt x="1716" y="545"/>
                  </a:lnTo>
                  <a:lnTo>
                    <a:pt x="1590" y="524"/>
                  </a:lnTo>
                  <a:lnTo>
                    <a:pt x="1381" y="398"/>
                  </a:lnTo>
                  <a:lnTo>
                    <a:pt x="1067" y="377"/>
                  </a:lnTo>
                  <a:lnTo>
                    <a:pt x="963" y="315"/>
                  </a:lnTo>
                  <a:lnTo>
                    <a:pt x="879" y="231"/>
                  </a:lnTo>
                  <a:lnTo>
                    <a:pt x="837" y="231"/>
                  </a:lnTo>
                  <a:lnTo>
                    <a:pt x="795" y="273"/>
                  </a:lnTo>
                  <a:lnTo>
                    <a:pt x="565" y="189"/>
                  </a:lnTo>
                  <a:lnTo>
                    <a:pt x="523" y="126"/>
                  </a:lnTo>
                  <a:lnTo>
                    <a:pt x="419" y="84"/>
                  </a:lnTo>
                  <a:lnTo>
                    <a:pt x="2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5" name="Google Shape;555;p35">
              <a:extLst>
                <a:ext uri="{FF2B5EF4-FFF2-40B4-BE49-F238E27FC236}">
                  <a16:creationId xmlns:a16="http://schemas.microsoft.com/office/drawing/2014/main" id="{21DDFA58-3D62-4867-B2A6-86C4DAC3F90A}"/>
                </a:ext>
              </a:extLst>
            </p:cNvPr>
            <p:cNvSpPr/>
            <p:nvPr/>
          </p:nvSpPr>
          <p:spPr>
            <a:xfrm>
              <a:off x="5413525" y="2961325"/>
              <a:ext cx="115100" cy="200900"/>
            </a:xfrm>
            <a:custGeom>
              <a:avLst/>
              <a:gdLst/>
              <a:ahLst/>
              <a:cxnLst/>
              <a:rect l="l" t="t" r="r" b="b"/>
              <a:pathLst>
                <a:path w="4604" h="8036" extrusionOk="0">
                  <a:moveTo>
                    <a:pt x="586" y="0"/>
                  </a:moveTo>
                  <a:lnTo>
                    <a:pt x="440" y="63"/>
                  </a:lnTo>
                  <a:lnTo>
                    <a:pt x="419" y="189"/>
                  </a:lnTo>
                  <a:lnTo>
                    <a:pt x="314" y="419"/>
                  </a:lnTo>
                  <a:lnTo>
                    <a:pt x="335" y="565"/>
                  </a:lnTo>
                  <a:lnTo>
                    <a:pt x="335" y="795"/>
                  </a:lnTo>
                  <a:lnTo>
                    <a:pt x="251" y="1088"/>
                  </a:lnTo>
                  <a:lnTo>
                    <a:pt x="210" y="1214"/>
                  </a:lnTo>
                  <a:lnTo>
                    <a:pt x="272" y="1402"/>
                  </a:lnTo>
                  <a:lnTo>
                    <a:pt x="272" y="1465"/>
                  </a:lnTo>
                  <a:lnTo>
                    <a:pt x="210" y="1528"/>
                  </a:lnTo>
                  <a:lnTo>
                    <a:pt x="105" y="1507"/>
                  </a:lnTo>
                  <a:lnTo>
                    <a:pt x="21" y="1402"/>
                  </a:lnTo>
                  <a:lnTo>
                    <a:pt x="0" y="1528"/>
                  </a:lnTo>
                  <a:lnTo>
                    <a:pt x="21" y="1653"/>
                  </a:lnTo>
                  <a:lnTo>
                    <a:pt x="105" y="1653"/>
                  </a:lnTo>
                  <a:lnTo>
                    <a:pt x="126" y="1716"/>
                  </a:lnTo>
                  <a:lnTo>
                    <a:pt x="63" y="1779"/>
                  </a:lnTo>
                  <a:lnTo>
                    <a:pt x="126" y="1946"/>
                  </a:lnTo>
                  <a:lnTo>
                    <a:pt x="210" y="2093"/>
                  </a:lnTo>
                  <a:lnTo>
                    <a:pt x="210" y="2302"/>
                  </a:lnTo>
                  <a:lnTo>
                    <a:pt x="251" y="2344"/>
                  </a:lnTo>
                  <a:lnTo>
                    <a:pt x="314" y="2302"/>
                  </a:lnTo>
                  <a:lnTo>
                    <a:pt x="356" y="2344"/>
                  </a:lnTo>
                  <a:lnTo>
                    <a:pt x="356" y="2448"/>
                  </a:lnTo>
                  <a:lnTo>
                    <a:pt x="461" y="2595"/>
                  </a:lnTo>
                  <a:lnTo>
                    <a:pt x="544" y="2595"/>
                  </a:lnTo>
                  <a:lnTo>
                    <a:pt x="628" y="2511"/>
                  </a:lnTo>
                  <a:lnTo>
                    <a:pt x="565" y="2448"/>
                  </a:lnTo>
                  <a:lnTo>
                    <a:pt x="565" y="2365"/>
                  </a:lnTo>
                  <a:lnTo>
                    <a:pt x="691" y="2365"/>
                  </a:lnTo>
                  <a:lnTo>
                    <a:pt x="795" y="2448"/>
                  </a:lnTo>
                  <a:lnTo>
                    <a:pt x="670" y="2595"/>
                  </a:lnTo>
                  <a:lnTo>
                    <a:pt x="628" y="2679"/>
                  </a:lnTo>
                  <a:lnTo>
                    <a:pt x="628" y="2762"/>
                  </a:lnTo>
                  <a:lnTo>
                    <a:pt x="628" y="2888"/>
                  </a:lnTo>
                  <a:lnTo>
                    <a:pt x="691" y="3013"/>
                  </a:lnTo>
                  <a:lnTo>
                    <a:pt x="733" y="2909"/>
                  </a:lnTo>
                  <a:lnTo>
                    <a:pt x="795" y="2888"/>
                  </a:lnTo>
                  <a:lnTo>
                    <a:pt x="858" y="2992"/>
                  </a:lnTo>
                  <a:lnTo>
                    <a:pt x="795" y="3097"/>
                  </a:lnTo>
                  <a:lnTo>
                    <a:pt x="795" y="3097"/>
                  </a:lnTo>
                  <a:lnTo>
                    <a:pt x="879" y="3076"/>
                  </a:lnTo>
                  <a:lnTo>
                    <a:pt x="963" y="3013"/>
                  </a:lnTo>
                  <a:cubicBezTo>
                    <a:pt x="963" y="3097"/>
                    <a:pt x="963" y="3181"/>
                    <a:pt x="984" y="3244"/>
                  </a:cubicBezTo>
                  <a:lnTo>
                    <a:pt x="900" y="3181"/>
                  </a:lnTo>
                  <a:lnTo>
                    <a:pt x="775" y="3202"/>
                  </a:lnTo>
                  <a:lnTo>
                    <a:pt x="649" y="3139"/>
                  </a:lnTo>
                  <a:lnTo>
                    <a:pt x="544" y="3202"/>
                  </a:lnTo>
                  <a:lnTo>
                    <a:pt x="565" y="3244"/>
                  </a:lnTo>
                  <a:lnTo>
                    <a:pt x="649" y="3244"/>
                  </a:lnTo>
                  <a:lnTo>
                    <a:pt x="670" y="3390"/>
                  </a:lnTo>
                  <a:lnTo>
                    <a:pt x="754" y="3411"/>
                  </a:lnTo>
                  <a:lnTo>
                    <a:pt x="816" y="3516"/>
                  </a:lnTo>
                  <a:lnTo>
                    <a:pt x="816" y="3704"/>
                  </a:lnTo>
                  <a:lnTo>
                    <a:pt x="900" y="3746"/>
                  </a:lnTo>
                  <a:lnTo>
                    <a:pt x="900" y="3850"/>
                  </a:lnTo>
                  <a:lnTo>
                    <a:pt x="1005" y="3976"/>
                  </a:lnTo>
                  <a:lnTo>
                    <a:pt x="1109" y="4018"/>
                  </a:lnTo>
                  <a:lnTo>
                    <a:pt x="1214" y="3934"/>
                  </a:lnTo>
                  <a:lnTo>
                    <a:pt x="1214" y="3850"/>
                  </a:lnTo>
                  <a:lnTo>
                    <a:pt x="1277" y="3829"/>
                  </a:lnTo>
                  <a:lnTo>
                    <a:pt x="1277" y="3725"/>
                  </a:lnTo>
                  <a:lnTo>
                    <a:pt x="1214" y="3641"/>
                  </a:lnTo>
                  <a:lnTo>
                    <a:pt x="1277" y="3557"/>
                  </a:lnTo>
                  <a:lnTo>
                    <a:pt x="1277" y="3453"/>
                  </a:lnTo>
                  <a:lnTo>
                    <a:pt x="1172" y="3411"/>
                  </a:lnTo>
                  <a:lnTo>
                    <a:pt x="1109" y="3348"/>
                  </a:lnTo>
                  <a:cubicBezTo>
                    <a:pt x="1130" y="3306"/>
                    <a:pt x="1130" y="3223"/>
                    <a:pt x="1130" y="3181"/>
                  </a:cubicBezTo>
                  <a:lnTo>
                    <a:pt x="1235" y="3097"/>
                  </a:lnTo>
                  <a:lnTo>
                    <a:pt x="1214" y="3013"/>
                  </a:lnTo>
                  <a:lnTo>
                    <a:pt x="1277" y="2930"/>
                  </a:lnTo>
                  <a:lnTo>
                    <a:pt x="1402" y="2930"/>
                  </a:lnTo>
                  <a:lnTo>
                    <a:pt x="1632" y="3034"/>
                  </a:lnTo>
                  <a:lnTo>
                    <a:pt x="1695" y="3118"/>
                  </a:lnTo>
                  <a:lnTo>
                    <a:pt x="1821" y="3202"/>
                  </a:lnTo>
                  <a:lnTo>
                    <a:pt x="1904" y="3327"/>
                  </a:lnTo>
                  <a:lnTo>
                    <a:pt x="1863" y="3306"/>
                  </a:lnTo>
                  <a:cubicBezTo>
                    <a:pt x="1800" y="3264"/>
                    <a:pt x="1716" y="3264"/>
                    <a:pt x="1632" y="3264"/>
                  </a:cubicBezTo>
                  <a:lnTo>
                    <a:pt x="1653" y="3244"/>
                  </a:lnTo>
                  <a:lnTo>
                    <a:pt x="1611" y="3139"/>
                  </a:lnTo>
                  <a:lnTo>
                    <a:pt x="1507" y="3097"/>
                  </a:lnTo>
                  <a:lnTo>
                    <a:pt x="1444" y="3181"/>
                  </a:lnTo>
                  <a:lnTo>
                    <a:pt x="1486" y="3244"/>
                  </a:lnTo>
                  <a:lnTo>
                    <a:pt x="1528" y="3285"/>
                  </a:lnTo>
                  <a:cubicBezTo>
                    <a:pt x="1507" y="3285"/>
                    <a:pt x="1486" y="3306"/>
                    <a:pt x="1444" y="3306"/>
                  </a:cubicBezTo>
                  <a:lnTo>
                    <a:pt x="1444" y="3327"/>
                  </a:lnTo>
                  <a:lnTo>
                    <a:pt x="1591" y="3327"/>
                  </a:lnTo>
                  <a:lnTo>
                    <a:pt x="1611" y="3348"/>
                  </a:lnTo>
                  <a:lnTo>
                    <a:pt x="1611" y="3327"/>
                  </a:lnTo>
                  <a:cubicBezTo>
                    <a:pt x="1695" y="3327"/>
                    <a:pt x="1758" y="3348"/>
                    <a:pt x="1842" y="3390"/>
                  </a:cubicBezTo>
                  <a:cubicBezTo>
                    <a:pt x="1850" y="3393"/>
                    <a:pt x="1858" y="3394"/>
                    <a:pt x="1866" y="3394"/>
                  </a:cubicBezTo>
                  <a:cubicBezTo>
                    <a:pt x="1915" y="3394"/>
                    <a:pt x="1946" y="3342"/>
                    <a:pt x="1946" y="3306"/>
                  </a:cubicBezTo>
                  <a:lnTo>
                    <a:pt x="1967" y="3327"/>
                  </a:lnTo>
                  <a:lnTo>
                    <a:pt x="2030" y="3327"/>
                  </a:lnTo>
                  <a:lnTo>
                    <a:pt x="2009" y="3139"/>
                  </a:lnTo>
                  <a:lnTo>
                    <a:pt x="1863" y="2930"/>
                  </a:lnTo>
                  <a:lnTo>
                    <a:pt x="1904" y="2888"/>
                  </a:lnTo>
                  <a:lnTo>
                    <a:pt x="1946" y="2888"/>
                  </a:lnTo>
                  <a:lnTo>
                    <a:pt x="2030" y="2971"/>
                  </a:lnTo>
                  <a:lnTo>
                    <a:pt x="2114" y="2992"/>
                  </a:lnTo>
                  <a:lnTo>
                    <a:pt x="2176" y="3118"/>
                  </a:lnTo>
                  <a:lnTo>
                    <a:pt x="2344" y="3181"/>
                  </a:lnTo>
                  <a:lnTo>
                    <a:pt x="2386" y="3285"/>
                  </a:lnTo>
                  <a:lnTo>
                    <a:pt x="2386" y="3411"/>
                  </a:lnTo>
                  <a:lnTo>
                    <a:pt x="2469" y="3432"/>
                  </a:lnTo>
                  <a:lnTo>
                    <a:pt x="2595" y="3599"/>
                  </a:lnTo>
                  <a:lnTo>
                    <a:pt x="2699" y="3557"/>
                  </a:lnTo>
                  <a:lnTo>
                    <a:pt x="2699" y="3516"/>
                  </a:lnTo>
                  <a:lnTo>
                    <a:pt x="2804" y="3536"/>
                  </a:lnTo>
                  <a:lnTo>
                    <a:pt x="2804" y="3599"/>
                  </a:lnTo>
                  <a:lnTo>
                    <a:pt x="2741" y="3641"/>
                  </a:lnTo>
                  <a:cubicBezTo>
                    <a:pt x="2741" y="3641"/>
                    <a:pt x="2699" y="3641"/>
                    <a:pt x="2699" y="3662"/>
                  </a:cubicBezTo>
                  <a:cubicBezTo>
                    <a:pt x="2783" y="3913"/>
                    <a:pt x="2992" y="4060"/>
                    <a:pt x="3223" y="4122"/>
                  </a:cubicBezTo>
                  <a:lnTo>
                    <a:pt x="3285" y="4122"/>
                  </a:lnTo>
                  <a:lnTo>
                    <a:pt x="3411" y="4269"/>
                  </a:lnTo>
                  <a:lnTo>
                    <a:pt x="3432" y="4290"/>
                  </a:lnTo>
                  <a:lnTo>
                    <a:pt x="3432" y="4332"/>
                  </a:lnTo>
                  <a:cubicBezTo>
                    <a:pt x="3432" y="4352"/>
                    <a:pt x="3411" y="4394"/>
                    <a:pt x="3411" y="4436"/>
                  </a:cubicBezTo>
                  <a:lnTo>
                    <a:pt x="3411" y="4436"/>
                  </a:lnTo>
                  <a:cubicBezTo>
                    <a:pt x="3411" y="4436"/>
                    <a:pt x="3411" y="4394"/>
                    <a:pt x="3453" y="4394"/>
                  </a:cubicBezTo>
                  <a:lnTo>
                    <a:pt x="3495" y="4436"/>
                  </a:lnTo>
                  <a:lnTo>
                    <a:pt x="3599" y="4478"/>
                  </a:lnTo>
                  <a:lnTo>
                    <a:pt x="3620" y="4562"/>
                  </a:lnTo>
                  <a:lnTo>
                    <a:pt x="3808" y="4562"/>
                  </a:lnTo>
                  <a:lnTo>
                    <a:pt x="3829" y="4583"/>
                  </a:lnTo>
                  <a:lnTo>
                    <a:pt x="3871" y="4562"/>
                  </a:lnTo>
                  <a:lnTo>
                    <a:pt x="3913" y="4583"/>
                  </a:lnTo>
                  <a:lnTo>
                    <a:pt x="3871" y="4499"/>
                  </a:lnTo>
                  <a:lnTo>
                    <a:pt x="3829" y="4394"/>
                  </a:lnTo>
                  <a:lnTo>
                    <a:pt x="3788" y="4352"/>
                  </a:lnTo>
                  <a:lnTo>
                    <a:pt x="3788" y="4185"/>
                  </a:lnTo>
                  <a:lnTo>
                    <a:pt x="3767" y="3976"/>
                  </a:lnTo>
                  <a:lnTo>
                    <a:pt x="3767" y="3934"/>
                  </a:lnTo>
                  <a:lnTo>
                    <a:pt x="3704" y="3913"/>
                  </a:lnTo>
                  <a:lnTo>
                    <a:pt x="3599" y="3767"/>
                  </a:lnTo>
                  <a:lnTo>
                    <a:pt x="3557" y="3662"/>
                  </a:lnTo>
                  <a:lnTo>
                    <a:pt x="3474" y="3662"/>
                  </a:lnTo>
                  <a:lnTo>
                    <a:pt x="3453" y="3704"/>
                  </a:lnTo>
                  <a:lnTo>
                    <a:pt x="3390" y="3662"/>
                  </a:lnTo>
                  <a:lnTo>
                    <a:pt x="3348" y="3662"/>
                  </a:lnTo>
                  <a:lnTo>
                    <a:pt x="3285" y="3725"/>
                  </a:lnTo>
                  <a:lnTo>
                    <a:pt x="3097" y="3725"/>
                  </a:lnTo>
                  <a:lnTo>
                    <a:pt x="3055" y="3704"/>
                  </a:lnTo>
                  <a:lnTo>
                    <a:pt x="3055" y="3767"/>
                  </a:lnTo>
                  <a:lnTo>
                    <a:pt x="3055" y="3808"/>
                  </a:lnTo>
                  <a:cubicBezTo>
                    <a:pt x="2992" y="3767"/>
                    <a:pt x="2972" y="3746"/>
                    <a:pt x="2930" y="3725"/>
                  </a:cubicBezTo>
                  <a:lnTo>
                    <a:pt x="2951" y="3620"/>
                  </a:lnTo>
                  <a:lnTo>
                    <a:pt x="2951" y="3536"/>
                  </a:lnTo>
                  <a:lnTo>
                    <a:pt x="2992" y="3495"/>
                  </a:lnTo>
                  <a:lnTo>
                    <a:pt x="2951" y="3432"/>
                  </a:lnTo>
                  <a:lnTo>
                    <a:pt x="2846" y="3432"/>
                  </a:lnTo>
                  <a:lnTo>
                    <a:pt x="2762" y="3390"/>
                  </a:lnTo>
                  <a:lnTo>
                    <a:pt x="2658" y="3390"/>
                  </a:lnTo>
                  <a:lnTo>
                    <a:pt x="2658" y="3306"/>
                  </a:lnTo>
                  <a:lnTo>
                    <a:pt x="2574" y="3097"/>
                  </a:lnTo>
                  <a:lnTo>
                    <a:pt x="2553" y="2992"/>
                  </a:lnTo>
                  <a:lnTo>
                    <a:pt x="2616" y="2971"/>
                  </a:lnTo>
                  <a:lnTo>
                    <a:pt x="2658" y="2992"/>
                  </a:lnTo>
                  <a:lnTo>
                    <a:pt x="2741" y="2992"/>
                  </a:lnTo>
                  <a:lnTo>
                    <a:pt x="2720" y="2971"/>
                  </a:lnTo>
                  <a:lnTo>
                    <a:pt x="2616" y="2888"/>
                  </a:lnTo>
                  <a:lnTo>
                    <a:pt x="2469" y="2888"/>
                  </a:lnTo>
                  <a:lnTo>
                    <a:pt x="2427" y="2783"/>
                  </a:lnTo>
                  <a:lnTo>
                    <a:pt x="2365" y="2825"/>
                  </a:lnTo>
                  <a:lnTo>
                    <a:pt x="2365" y="2930"/>
                  </a:lnTo>
                  <a:lnTo>
                    <a:pt x="2302" y="2992"/>
                  </a:lnTo>
                  <a:lnTo>
                    <a:pt x="2239" y="2930"/>
                  </a:lnTo>
                  <a:lnTo>
                    <a:pt x="2260" y="2804"/>
                  </a:lnTo>
                  <a:lnTo>
                    <a:pt x="2197" y="2679"/>
                  </a:lnTo>
                  <a:lnTo>
                    <a:pt x="2009" y="2574"/>
                  </a:lnTo>
                  <a:lnTo>
                    <a:pt x="1904" y="2574"/>
                  </a:lnTo>
                  <a:lnTo>
                    <a:pt x="1737" y="2699"/>
                  </a:lnTo>
                  <a:lnTo>
                    <a:pt x="1716" y="2783"/>
                  </a:lnTo>
                  <a:lnTo>
                    <a:pt x="1632" y="2804"/>
                  </a:lnTo>
                  <a:lnTo>
                    <a:pt x="1507" y="2762"/>
                  </a:lnTo>
                  <a:lnTo>
                    <a:pt x="1465" y="2658"/>
                  </a:lnTo>
                  <a:lnTo>
                    <a:pt x="1381" y="2574"/>
                  </a:lnTo>
                  <a:lnTo>
                    <a:pt x="1381" y="2448"/>
                  </a:lnTo>
                  <a:lnTo>
                    <a:pt x="1423" y="2365"/>
                  </a:lnTo>
                  <a:lnTo>
                    <a:pt x="1360" y="2281"/>
                  </a:lnTo>
                  <a:lnTo>
                    <a:pt x="1088" y="2239"/>
                  </a:lnTo>
                  <a:lnTo>
                    <a:pt x="1026" y="2176"/>
                  </a:lnTo>
                  <a:lnTo>
                    <a:pt x="1067" y="2051"/>
                  </a:lnTo>
                  <a:lnTo>
                    <a:pt x="1109" y="1967"/>
                  </a:lnTo>
                  <a:lnTo>
                    <a:pt x="1109" y="1842"/>
                  </a:lnTo>
                  <a:lnTo>
                    <a:pt x="1172" y="1737"/>
                  </a:lnTo>
                  <a:lnTo>
                    <a:pt x="1360" y="1549"/>
                  </a:lnTo>
                  <a:lnTo>
                    <a:pt x="1423" y="1507"/>
                  </a:lnTo>
                  <a:lnTo>
                    <a:pt x="1402" y="1570"/>
                  </a:lnTo>
                  <a:lnTo>
                    <a:pt x="1402" y="1632"/>
                  </a:lnTo>
                  <a:lnTo>
                    <a:pt x="1507" y="1465"/>
                  </a:lnTo>
                  <a:lnTo>
                    <a:pt x="1486" y="1339"/>
                  </a:lnTo>
                  <a:lnTo>
                    <a:pt x="1549" y="1193"/>
                  </a:lnTo>
                  <a:lnTo>
                    <a:pt x="1611" y="921"/>
                  </a:lnTo>
                  <a:lnTo>
                    <a:pt x="1549" y="837"/>
                  </a:lnTo>
                  <a:lnTo>
                    <a:pt x="1528" y="691"/>
                  </a:lnTo>
                  <a:lnTo>
                    <a:pt x="1465" y="649"/>
                  </a:lnTo>
                  <a:lnTo>
                    <a:pt x="1360" y="482"/>
                  </a:lnTo>
                  <a:lnTo>
                    <a:pt x="1381" y="251"/>
                  </a:lnTo>
                  <a:lnTo>
                    <a:pt x="1381" y="189"/>
                  </a:lnTo>
                  <a:lnTo>
                    <a:pt x="1381" y="105"/>
                  </a:lnTo>
                  <a:lnTo>
                    <a:pt x="1298" y="0"/>
                  </a:lnTo>
                  <a:lnTo>
                    <a:pt x="1256" y="42"/>
                  </a:lnTo>
                  <a:lnTo>
                    <a:pt x="1256" y="84"/>
                  </a:lnTo>
                  <a:lnTo>
                    <a:pt x="1172" y="168"/>
                  </a:lnTo>
                  <a:lnTo>
                    <a:pt x="1005" y="168"/>
                  </a:lnTo>
                  <a:lnTo>
                    <a:pt x="984" y="210"/>
                  </a:lnTo>
                  <a:lnTo>
                    <a:pt x="900" y="168"/>
                  </a:lnTo>
                  <a:lnTo>
                    <a:pt x="795" y="63"/>
                  </a:lnTo>
                  <a:lnTo>
                    <a:pt x="586" y="0"/>
                  </a:lnTo>
                  <a:close/>
                  <a:moveTo>
                    <a:pt x="1842" y="4060"/>
                  </a:moveTo>
                  <a:lnTo>
                    <a:pt x="1716" y="4080"/>
                  </a:lnTo>
                  <a:lnTo>
                    <a:pt x="1695" y="4164"/>
                  </a:lnTo>
                  <a:lnTo>
                    <a:pt x="1821" y="4227"/>
                  </a:lnTo>
                  <a:lnTo>
                    <a:pt x="1883" y="4248"/>
                  </a:lnTo>
                  <a:lnTo>
                    <a:pt x="1883" y="4352"/>
                  </a:lnTo>
                  <a:lnTo>
                    <a:pt x="1842" y="4457"/>
                  </a:lnTo>
                  <a:lnTo>
                    <a:pt x="1842" y="4666"/>
                  </a:lnTo>
                  <a:lnTo>
                    <a:pt x="1800" y="4792"/>
                  </a:lnTo>
                  <a:lnTo>
                    <a:pt x="1842" y="4980"/>
                  </a:lnTo>
                  <a:lnTo>
                    <a:pt x="1904" y="4959"/>
                  </a:lnTo>
                  <a:lnTo>
                    <a:pt x="1925" y="4896"/>
                  </a:lnTo>
                  <a:lnTo>
                    <a:pt x="2051" y="4813"/>
                  </a:lnTo>
                  <a:cubicBezTo>
                    <a:pt x="2093" y="4813"/>
                    <a:pt x="2114" y="4855"/>
                    <a:pt x="2135" y="4855"/>
                  </a:cubicBezTo>
                  <a:lnTo>
                    <a:pt x="2114" y="4959"/>
                  </a:lnTo>
                  <a:lnTo>
                    <a:pt x="2197" y="5001"/>
                  </a:lnTo>
                  <a:lnTo>
                    <a:pt x="2260" y="4917"/>
                  </a:lnTo>
                  <a:cubicBezTo>
                    <a:pt x="2323" y="4959"/>
                    <a:pt x="2344" y="5001"/>
                    <a:pt x="2407" y="5022"/>
                  </a:cubicBezTo>
                  <a:lnTo>
                    <a:pt x="2407" y="5106"/>
                  </a:lnTo>
                  <a:lnTo>
                    <a:pt x="2344" y="5231"/>
                  </a:lnTo>
                  <a:lnTo>
                    <a:pt x="2155" y="5294"/>
                  </a:lnTo>
                  <a:lnTo>
                    <a:pt x="2114" y="5378"/>
                  </a:lnTo>
                  <a:lnTo>
                    <a:pt x="2135" y="5545"/>
                  </a:lnTo>
                  <a:lnTo>
                    <a:pt x="2218" y="5545"/>
                  </a:lnTo>
                  <a:lnTo>
                    <a:pt x="2344" y="5629"/>
                  </a:lnTo>
                  <a:lnTo>
                    <a:pt x="2448" y="5629"/>
                  </a:lnTo>
                  <a:lnTo>
                    <a:pt x="2448" y="5754"/>
                  </a:lnTo>
                  <a:lnTo>
                    <a:pt x="2532" y="5817"/>
                  </a:lnTo>
                  <a:lnTo>
                    <a:pt x="2637" y="5754"/>
                  </a:lnTo>
                  <a:lnTo>
                    <a:pt x="2637" y="5650"/>
                  </a:lnTo>
                  <a:lnTo>
                    <a:pt x="2574" y="5587"/>
                  </a:lnTo>
                  <a:cubicBezTo>
                    <a:pt x="2616" y="5545"/>
                    <a:pt x="2637" y="5545"/>
                    <a:pt x="2658" y="5524"/>
                  </a:cubicBezTo>
                  <a:lnTo>
                    <a:pt x="2658" y="5503"/>
                  </a:lnTo>
                  <a:lnTo>
                    <a:pt x="2679" y="5587"/>
                  </a:lnTo>
                  <a:lnTo>
                    <a:pt x="2762" y="5482"/>
                  </a:lnTo>
                  <a:lnTo>
                    <a:pt x="2804" y="5231"/>
                  </a:lnTo>
                  <a:lnTo>
                    <a:pt x="2972" y="5064"/>
                  </a:lnTo>
                  <a:lnTo>
                    <a:pt x="2992" y="4959"/>
                  </a:lnTo>
                  <a:lnTo>
                    <a:pt x="2972" y="4855"/>
                  </a:lnTo>
                  <a:lnTo>
                    <a:pt x="3034" y="4771"/>
                  </a:lnTo>
                  <a:lnTo>
                    <a:pt x="3034" y="4750"/>
                  </a:lnTo>
                  <a:cubicBezTo>
                    <a:pt x="3087" y="4760"/>
                    <a:pt x="3128" y="4766"/>
                    <a:pt x="3170" y="4766"/>
                  </a:cubicBezTo>
                  <a:cubicBezTo>
                    <a:pt x="3212" y="4766"/>
                    <a:pt x="3254" y="4760"/>
                    <a:pt x="3306" y="4750"/>
                  </a:cubicBezTo>
                  <a:cubicBezTo>
                    <a:pt x="3348" y="4750"/>
                    <a:pt x="3369" y="4708"/>
                    <a:pt x="3369" y="4687"/>
                  </a:cubicBezTo>
                  <a:lnTo>
                    <a:pt x="3411" y="4750"/>
                  </a:lnTo>
                  <a:lnTo>
                    <a:pt x="3411" y="4896"/>
                  </a:lnTo>
                  <a:lnTo>
                    <a:pt x="3411" y="4917"/>
                  </a:lnTo>
                  <a:cubicBezTo>
                    <a:pt x="3390" y="4959"/>
                    <a:pt x="3390" y="4980"/>
                    <a:pt x="3411" y="4980"/>
                  </a:cubicBezTo>
                  <a:cubicBezTo>
                    <a:pt x="3453" y="5001"/>
                    <a:pt x="3453" y="5022"/>
                    <a:pt x="3474" y="5085"/>
                  </a:cubicBezTo>
                  <a:lnTo>
                    <a:pt x="3474" y="5189"/>
                  </a:lnTo>
                  <a:lnTo>
                    <a:pt x="3557" y="5231"/>
                  </a:lnTo>
                  <a:cubicBezTo>
                    <a:pt x="3599" y="5336"/>
                    <a:pt x="3683" y="5482"/>
                    <a:pt x="3704" y="5608"/>
                  </a:cubicBezTo>
                  <a:cubicBezTo>
                    <a:pt x="3716" y="5632"/>
                    <a:pt x="3750" y="5643"/>
                    <a:pt x="3780" y="5643"/>
                  </a:cubicBezTo>
                  <a:cubicBezTo>
                    <a:pt x="3801" y="5643"/>
                    <a:pt x="3821" y="5637"/>
                    <a:pt x="3829" y="5629"/>
                  </a:cubicBezTo>
                  <a:lnTo>
                    <a:pt x="3871" y="5754"/>
                  </a:lnTo>
                  <a:lnTo>
                    <a:pt x="3871" y="5838"/>
                  </a:lnTo>
                  <a:lnTo>
                    <a:pt x="3788" y="5733"/>
                  </a:lnTo>
                  <a:lnTo>
                    <a:pt x="3725" y="5733"/>
                  </a:lnTo>
                  <a:lnTo>
                    <a:pt x="3725" y="5901"/>
                  </a:lnTo>
                  <a:lnTo>
                    <a:pt x="3704" y="5943"/>
                  </a:lnTo>
                  <a:lnTo>
                    <a:pt x="3620" y="5901"/>
                  </a:lnTo>
                  <a:lnTo>
                    <a:pt x="3495" y="5838"/>
                  </a:lnTo>
                  <a:lnTo>
                    <a:pt x="3453" y="6068"/>
                  </a:lnTo>
                  <a:lnTo>
                    <a:pt x="3495" y="6110"/>
                  </a:lnTo>
                  <a:lnTo>
                    <a:pt x="3495" y="6173"/>
                  </a:lnTo>
                  <a:lnTo>
                    <a:pt x="3411" y="6215"/>
                  </a:lnTo>
                  <a:lnTo>
                    <a:pt x="3369" y="6068"/>
                  </a:lnTo>
                  <a:lnTo>
                    <a:pt x="3244" y="6131"/>
                  </a:lnTo>
                  <a:lnTo>
                    <a:pt x="3181" y="6340"/>
                  </a:lnTo>
                  <a:lnTo>
                    <a:pt x="3055" y="6424"/>
                  </a:lnTo>
                  <a:lnTo>
                    <a:pt x="2951" y="6445"/>
                  </a:lnTo>
                  <a:lnTo>
                    <a:pt x="2846" y="6549"/>
                  </a:lnTo>
                  <a:lnTo>
                    <a:pt x="2972" y="6361"/>
                  </a:lnTo>
                  <a:lnTo>
                    <a:pt x="2972" y="6173"/>
                  </a:lnTo>
                  <a:lnTo>
                    <a:pt x="2825" y="6047"/>
                  </a:lnTo>
                  <a:lnTo>
                    <a:pt x="2741" y="6047"/>
                  </a:lnTo>
                  <a:lnTo>
                    <a:pt x="2658" y="6152"/>
                  </a:lnTo>
                  <a:lnTo>
                    <a:pt x="2532" y="6215"/>
                  </a:lnTo>
                  <a:lnTo>
                    <a:pt x="2469" y="6319"/>
                  </a:lnTo>
                  <a:lnTo>
                    <a:pt x="2532" y="6424"/>
                  </a:lnTo>
                  <a:lnTo>
                    <a:pt x="2365" y="6445"/>
                  </a:lnTo>
                  <a:lnTo>
                    <a:pt x="2260" y="6424"/>
                  </a:lnTo>
                  <a:lnTo>
                    <a:pt x="2197" y="6487"/>
                  </a:lnTo>
                  <a:lnTo>
                    <a:pt x="2093" y="6529"/>
                  </a:lnTo>
                  <a:lnTo>
                    <a:pt x="1988" y="6654"/>
                  </a:lnTo>
                  <a:lnTo>
                    <a:pt x="2009" y="6738"/>
                  </a:lnTo>
                  <a:lnTo>
                    <a:pt x="1988" y="6884"/>
                  </a:lnTo>
                  <a:lnTo>
                    <a:pt x="1904" y="7052"/>
                  </a:lnTo>
                  <a:lnTo>
                    <a:pt x="2030" y="7177"/>
                  </a:lnTo>
                  <a:lnTo>
                    <a:pt x="2093" y="7093"/>
                  </a:lnTo>
                  <a:lnTo>
                    <a:pt x="2155" y="6863"/>
                  </a:lnTo>
                  <a:lnTo>
                    <a:pt x="2239" y="6801"/>
                  </a:lnTo>
                  <a:lnTo>
                    <a:pt x="2302" y="6675"/>
                  </a:lnTo>
                  <a:lnTo>
                    <a:pt x="2344" y="6654"/>
                  </a:lnTo>
                  <a:lnTo>
                    <a:pt x="2427" y="6738"/>
                  </a:lnTo>
                  <a:lnTo>
                    <a:pt x="2407" y="6863"/>
                  </a:lnTo>
                  <a:lnTo>
                    <a:pt x="2427" y="6884"/>
                  </a:lnTo>
                  <a:lnTo>
                    <a:pt x="2469" y="6863"/>
                  </a:lnTo>
                  <a:lnTo>
                    <a:pt x="2532" y="6884"/>
                  </a:lnTo>
                  <a:lnTo>
                    <a:pt x="2532" y="6780"/>
                  </a:lnTo>
                  <a:lnTo>
                    <a:pt x="2574" y="6759"/>
                  </a:lnTo>
                  <a:lnTo>
                    <a:pt x="2637" y="6780"/>
                  </a:lnTo>
                  <a:lnTo>
                    <a:pt x="2616" y="6863"/>
                  </a:lnTo>
                  <a:lnTo>
                    <a:pt x="2658" y="6863"/>
                  </a:lnTo>
                  <a:lnTo>
                    <a:pt x="2762" y="6947"/>
                  </a:lnTo>
                  <a:lnTo>
                    <a:pt x="2825" y="6947"/>
                  </a:lnTo>
                  <a:lnTo>
                    <a:pt x="2762" y="6863"/>
                  </a:lnTo>
                  <a:lnTo>
                    <a:pt x="2783" y="6801"/>
                  </a:lnTo>
                  <a:lnTo>
                    <a:pt x="2762" y="6759"/>
                  </a:lnTo>
                  <a:lnTo>
                    <a:pt x="2825" y="6696"/>
                  </a:lnTo>
                  <a:lnTo>
                    <a:pt x="2867" y="6696"/>
                  </a:lnTo>
                  <a:lnTo>
                    <a:pt x="2972" y="6801"/>
                  </a:lnTo>
                  <a:lnTo>
                    <a:pt x="3076" y="6842"/>
                  </a:lnTo>
                  <a:lnTo>
                    <a:pt x="3181" y="6905"/>
                  </a:lnTo>
                  <a:lnTo>
                    <a:pt x="3202" y="7010"/>
                  </a:lnTo>
                  <a:lnTo>
                    <a:pt x="3306" y="7093"/>
                  </a:lnTo>
                  <a:lnTo>
                    <a:pt x="3202" y="7073"/>
                  </a:lnTo>
                  <a:lnTo>
                    <a:pt x="3160" y="7093"/>
                  </a:lnTo>
                  <a:lnTo>
                    <a:pt x="3160" y="7156"/>
                  </a:lnTo>
                  <a:lnTo>
                    <a:pt x="3097" y="7219"/>
                  </a:lnTo>
                  <a:lnTo>
                    <a:pt x="3160" y="7282"/>
                  </a:lnTo>
                  <a:lnTo>
                    <a:pt x="3160" y="7365"/>
                  </a:lnTo>
                  <a:lnTo>
                    <a:pt x="3139" y="7428"/>
                  </a:lnTo>
                  <a:lnTo>
                    <a:pt x="3202" y="7533"/>
                  </a:lnTo>
                  <a:lnTo>
                    <a:pt x="3244" y="7637"/>
                  </a:lnTo>
                  <a:lnTo>
                    <a:pt x="3348" y="7784"/>
                  </a:lnTo>
                  <a:lnTo>
                    <a:pt x="3474" y="7784"/>
                  </a:lnTo>
                  <a:lnTo>
                    <a:pt x="3578" y="7847"/>
                  </a:lnTo>
                  <a:lnTo>
                    <a:pt x="3704" y="7909"/>
                  </a:lnTo>
                  <a:lnTo>
                    <a:pt x="3808" y="7847"/>
                  </a:lnTo>
                  <a:lnTo>
                    <a:pt x="3829" y="7805"/>
                  </a:lnTo>
                  <a:lnTo>
                    <a:pt x="3892" y="7742"/>
                  </a:lnTo>
                  <a:lnTo>
                    <a:pt x="3913" y="7805"/>
                  </a:lnTo>
                  <a:lnTo>
                    <a:pt x="3871" y="7889"/>
                  </a:lnTo>
                  <a:lnTo>
                    <a:pt x="3892" y="7993"/>
                  </a:lnTo>
                  <a:lnTo>
                    <a:pt x="3913" y="8035"/>
                  </a:lnTo>
                  <a:lnTo>
                    <a:pt x="3997" y="7993"/>
                  </a:lnTo>
                  <a:lnTo>
                    <a:pt x="4143" y="7784"/>
                  </a:lnTo>
                  <a:lnTo>
                    <a:pt x="4143" y="7637"/>
                  </a:lnTo>
                  <a:lnTo>
                    <a:pt x="4101" y="7575"/>
                  </a:lnTo>
                  <a:lnTo>
                    <a:pt x="4039" y="7407"/>
                  </a:lnTo>
                  <a:lnTo>
                    <a:pt x="3934" y="7324"/>
                  </a:lnTo>
                  <a:lnTo>
                    <a:pt x="3976" y="7219"/>
                  </a:lnTo>
                  <a:lnTo>
                    <a:pt x="4101" y="6989"/>
                  </a:lnTo>
                  <a:lnTo>
                    <a:pt x="4185" y="6947"/>
                  </a:lnTo>
                  <a:lnTo>
                    <a:pt x="4248" y="7052"/>
                  </a:lnTo>
                  <a:lnTo>
                    <a:pt x="4290" y="7156"/>
                  </a:lnTo>
                  <a:lnTo>
                    <a:pt x="4332" y="7219"/>
                  </a:lnTo>
                  <a:lnTo>
                    <a:pt x="4332" y="7324"/>
                  </a:lnTo>
                  <a:lnTo>
                    <a:pt x="4394" y="7512"/>
                  </a:lnTo>
                  <a:lnTo>
                    <a:pt x="4415" y="7596"/>
                  </a:lnTo>
                  <a:lnTo>
                    <a:pt x="4415" y="7512"/>
                  </a:lnTo>
                  <a:lnTo>
                    <a:pt x="4415" y="7386"/>
                  </a:lnTo>
                  <a:lnTo>
                    <a:pt x="4352" y="7219"/>
                  </a:lnTo>
                  <a:lnTo>
                    <a:pt x="4394" y="7156"/>
                  </a:lnTo>
                  <a:lnTo>
                    <a:pt x="4436" y="7156"/>
                  </a:lnTo>
                  <a:lnTo>
                    <a:pt x="4499" y="7219"/>
                  </a:lnTo>
                  <a:lnTo>
                    <a:pt x="4499" y="7156"/>
                  </a:lnTo>
                  <a:lnTo>
                    <a:pt x="4541" y="7156"/>
                  </a:lnTo>
                  <a:lnTo>
                    <a:pt x="4604" y="6989"/>
                  </a:lnTo>
                  <a:lnTo>
                    <a:pt x="4562" y="6801"/>
                  </a:lnTo>
                  <a:lnTo>
                    <a:pt x="4499" y="6696"/>
                  </a:lnTo>
                  <a:lnTo>
                    <a:pt x="4436" y="6591"/>
                  </a:lnTo>
                  <a:lnTo>
                    <a:pt x="4436" y="6466"/>
                  </a:lnTo>
                  <a:lnTo>
                    <a:pt x="4415" y="6340"/>
                  </a:lnTo>
                  <a:lnTo>
                    <a:pt x="4352" y="6424"/>
                  </a:lnTo>
                  <a:lnTo>
                    <a:pt x="4352" y="6277"/>
                  </a:lnTo>
                  <a:lnTo>
                    <a:pt x="4352" y="6215"/>
                  </a:lnTo>
                  <a:lnTo>
                    <a:pt x="4311" y="6215"/>
                  </a:lnTo>
                  <a:lnTo>
                    <a:pt x="4227" y="6131"/>
                  </a:lnTo>
                  <a:lnTo>
                    <a:pt x="4248" y="6068"/>
                  </a:lnTo>
                  <a:lnTo>
                    <a:pt x="4332" y="6068"/>
                  </a:lnTo>
                  <a:lnTo>
                    <a:pt x="4332" y="5922"/>
                  </a:lnTo>
                  <a:lnTo>
                    <a:pt x="4248" y="5796"/>
                  </a:lnTo>
                  <a:lnTo>
                    <a:pt x="4248" y="5712"/>
                  </a:lnTo>
                  <a:lnTo>
                    <a:pt x="4185" y="5796"/>
                  </a:lnTo>
                  <a:lnTo>
                    <a:pt x="4080" y="5692"/>
                  </a:lnTo>
                  <a:lnTo>
                    <a:pt x="3913" y="5545"/>
                  </a:lnTo>
                  <a:lnTo>
                    <a:pt x="3892" y="5440"/>
                  </a:lnTo>
                  <a:lnTo>
                    <a:pt x="3871" y="5440"/>
                  </a:lnTo>
                  <a:lnTo>
                    <a:pt x="3767" y="5420"/>
                  </a:lnTo>
                  <a:lnTo>
                    <a:pt x="3767" y="5503"/>
                  </a:lnTo>
                  <a:cubicBezTo>
                    <a:pt x="3725" y="5482"/>
                    <a:pt x="3725" y="5420"/>
                    <a:pt x="3704" y="5399"/>
                  </a:cubicBezTo>
                  <a:lnTo>
                    <a:pt x="3704" y="5315"/>
                  </a:lnTo>
                  <a:lnTo>
                    <a:pt x="3662" y="5210"/>
                  </a:lnTo>
                  <a:lnTo>
                    <a:pt x="3662" y="5273"/>
                  </a:lnTo>
                  <a:cubicBezTo>
                    <a:pt x="3620" y="5231"/>
                    <a:pt x="3620" y="5210"/>
                    <a:pt x="3599" y="5189"/>
                  </a:cubicBezTo>
                  <a:lnTo>
                    <a:pt x="3683" y="5168"/>
                  </a:lnTo>
                  <a:lnTo>
                    <a:pt x="3683" y="5085"/>
                  </a:lnTo>
                  <a:lnTo>
                    <a:pt x="3578" y="4896"/>
                  </a:lnTo>
                  <a:lnTo>
                    <a:pt x="3495" y="4855"/>
                  </a:lnTo>
                  <a:lnTo>
                    <a:pt x="3474" y="4666"/>
                  </a:lnTo>
                  <a:lnTo>
                    <a:pt x="3411" y="4562"/>
                  </a:lnTo>
                  <a:cubicBezTo>
                    <a:pt x="3411" y="4541"/>
                    <a:pt x="3411" y="4541"/>
                    <a:pt x="3453" y="4499"/>
                  </a:cubicBezTo>
                  <a:cubicBezTo>
                    <a:pt x="3474" y="4478"/>
                    <a:pt x="3453" y="4457"/>
                    <a:pt x="3411" y="4436"/>
                  </a:cubicBezTo>
                  <a:lnTo>
                    <a:pt x="3390" y="4457"/>
                  </a:lnTo>
                  <a:lnTo>
                    <a:pt x="3411" y="4457"/>
                  </a:lnTo>
                  <a:lnTo>
                    <a:pt x="3411" y="4478"/>
                  </a:lnTo>
                  <a:cubicBezTo>
                    <a:pt x="3411" y="4478"/>
                    <a:pt x="3390" y="4478"/>
                    <a:pt x="3390" y="4499"/>
                  </a:cubicBezTo>
                  <a:lnTo>
                    <a:pt x="3390" y="4541"/>
                  </a:lnTo>
                  <a:lnTo>
                    <a:pt x="3306" y="4562"/>
                  </a:lnTo>
                  <a:lnTo>
                    <a:pt x="3202" y="4499"/>
                  </a:lnTo>
                  <a:lnTo>
                    <a:pt x="3139" y="4499"/>
                  </a:lnTo>
                  <a:lnTo>
                    <a:pt x="3181" y="4604"/>
                  </a:lnTo>
                  <a:lnTo>
                    <a:pt x="3181" y="4666"/>
                  </a:lnTo>
                  <a:cubicBezTo>
                    <a:pt x="3097" y="4687"/>
                    <a:pt x="3055" y="4708"/>
                    <a:pt x="2972" y="4750"/>
                  </a:cubicBezTo>
                  <a:lnTo>
                    <a:pt x="2972" y="4583"/>
                  </a:lnTo>
                  <a:lnTo>
                    <a:pt x="2930" y="4604"/>
                  </a:lnTo>
                  <a:lnTo>
                    <a:pt x="2888" y="4750"/>
                  </a:lnTo>
                  <a:lnTo>
                    <a:pt x="2888" y="4792"/>
                  </a:lnTo>
                  <a:lnTo>
                    <a:pt x="2783" y="4980"/>
                  </a:lnTo>
                  <a:lnTo>
                    <a:pt x="2783" y="5106"/>
                  </a:lnTo>
                  <a:lnTo>
                    <a:pt x="2741" y="5273"/>
                  </a:lnTo>
                  <a:lnTo>
                    <a:pt x="2658" y="5378"/>
                  </a:lnTo>
                  <a:lnTo>
                    <a:pt x="2658" y="5482"/>
                  </a:lnTo>
                  <a:cubicBezTo>
                    <a:pt x="2646" y="5459"/>
                    <a:pt x="2622" y="5443"/>
                    <a:pt x="2599" y="5443"/>
                  </a:cubicBezTo>
                  <a:cubicBezTo>
                    <a:pt x="2580" y="5443"/>
                    <a:pt x="2562" y="5454"/>
                    <a:pt x="2553" y="5482"/>
                  </a:cubicBezTo>
                  <a:lnTo>
                    <a:pt x="2553" y="5315"/>
                  </a:lnTo>
                  <a:lnTo>
                    <a:pt x="2637" y="4980"/>
                  </a:lnTo>
                  <a:lnTo>
                    <a:pt x="2741" y="4876"/>
                  </a:lnTo>
                  <a:lnTo>
                    <a:pt x="2741" y="4771"/>
                  </a:lnTo>
                  <a:lnTo>
                    <a:pt x="2658" y="4687"/>
                  </a:lnTo>
                  <a:lnTo>
                    <a:pt x="2616" y="4708"/>
                  </a:lnTo>
                  <a:lnTo>
                    <a:pt x="2532" y="4687"/>
                  </a:lnTo>
                  <a:lnTo>
                    <a:pt x="2448" y="4750"/>
                  </a:lnTo>
                  <a:lnTo>
                    <a:pt x="2448" y="4855"/>
                  </a:lnTo>
                  <a:cubicBezTo>
                    <a:pt x="2427" y="4792"/>
                    <a:pt x="2365" y="4708"/>
                    <a:pt x="2323" y="4666"/>
                  </a:cubicBezTo>
                  <a:lnTo>
                    <a:pt x="2427" y="4583"/>
                  </a:lnTo>
                  <a:lnTo>
                    <a:pt x="2469" y="4457"/>
                  </a:lnTo>
                  <a:lnTo>
                    <a:pt x="2532" y="4394"/>
                  </a:lnTo>
                  <a:lnTo>
                    <a:pt x="2553" y="4290"/>
                  </a:lnTo>
                  <a:lnTo>
                    <a:pt x="2511" y="4227"/>
                  </a:lnTo>
                  <a:lnTo>
                    <a:pt x="2427" y="4269"/>
                  </a:lnTo>
                  <a:lnTo>
                    <a:pt x="2344" y="4373"/>
                  </a:lnTo>
                  <a:lnTo>
                    <a:pt x="2260" y="4269"/>
                  </a:lnTo>
                  <a:lnTo>
                    <a:pt x="2197" y="4248"/>
                  </a:lnTo>
                  <a:lnTo>
                    <a:pt x="2009" y="4248"/>
                  </a:lnTo>
                  <a:lnTo>
                    <a:pt x="2030" y="4185"/>
                  </a:lnTo>
                  <a:lnTo>
                    <a:pt x="1946" y="4164"/>
                  </a:lnTo>
                  <a:lnTo>
                    <a:pt x="1842" y="40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6" name="Google Shape;556;p35">
              <a:extLst>
                <a:ext uri="{FF2B5EF4-FFF2-40B4-BE49-F238E27FC236}">
                  <a16:creationId xmlns:a16="http://schemas.microsoft.com/office/drawing/2014/main" id="{A3180A01-ED71-413D-91E0-C878364C6AD2}"/>
                </a:ext>
              </a:extLst>
            </p:cNvPr>
            <p:cNvSpPr/>
            <p:nvPr/>
          </p:nvSpPr>
          <p:spPr>
            <a:xfrm>
              <a:off x="5472625" y="3375600"/>
              <a:ext cx="56000" cy="29325"/>
            </a:xfrm>
            <a:custGeom>
              <a:avLst/>
              <a:gdLst/>
              <a:ahLst/>
              <a:cxnLst/>
              <a:rect l="l" t="t" r="r" b="b"/>
              <a:pathLst>
                <a:path w="2240" h="1173" extrusionOk="0">
                  <a:moveTo>
                    <a:pt x="2177" y="1"/>
                  </a:moveTo>
                  <a:lnTo>
                    <a:pt x="1968" y="43"/>
                  </a:lnTo>
                  <a:lnTo>
                    <a:pt x="1821" y="43"/>
                  </a:lnTo>
                  <a:lnTo>
                    <a:pt x="1675" y="64"/>
                  </a:lnTo>
                  <a:lnTo>
                    <a:pt x="1570" y="64"/>
                  </a:lnTo>
                  <a:lnTo>
                    <a:pt x="1424" y="105"/>
                  </a:lnTo>
                  <a:lnTo>
                    <a:pt x="1193" y="105"/>
                  </a:lnTo>
                  <a:lnTo>
                    <a:pt x="1005" y="252"/>
                  </a:lnTo>
                  <a:lnTo>
                    <a:pt x="880" y="315"/>
                  </a:lnTo>
                  <a:lnTo>
                    <a:pt x="817" y="336"/>
                  </a:lnTo>
                  <a:lnTo>
                    <a:pt x="712" y="357"/>
                  </a:lnTo>
                  <a:lnTo>
                    <a:pt x="628" y="377"/>
                  </a:lnTo>
                  <a:lnTo>
                    <a:pt x="482" y="419"/>
                  </a:lnTo>
                  <a:lnTo>
                    <a:pt x="398" y="482"/>
                  </a:lnTo>
                  <a:lnTo>
                    <a:pt x="377" y="524"/>
                  </a:lnTo>
                  <a:lnTo>
                    <a:pt x="252" y="587"/>
                  </a:lnTo>
                  <a:lnTo>
                    <a:pt x="210" y="733"/>
                  </a:lnTo>
                  <a:lnTo>
                    <a:pt x="105" y="880"/>
                  </a:lnTo>
                  <a:lnTo>
                    <a:pt x="84" y="942"/>
                  </a:lnTo>
                  <a:lnTo>
                    <a:pt x="147" y="984"/>
                  </a:lnTo>
                  <a:lnTo>
                    <a:pt x="147" y="1047"/>
                  </a:lnTo>
                  <a:lnTo>
                    <a:pt x="84" y="1047"/>
                  </a:lnTo>
                  <a:lnTo>
                    <a:pt x="43" y="1005"/>
                  </a:lnTo>
                  <a:lnTo>
                    <a:pt x="1" y="1110"/>
                  </a:lnTo>
                  <a:lnTo>
                    <a:pt x="63" y="1173"/>
                  </a:lnTo>
                  <a:lnTo>
                    <a:pt x="252" y="1152"/>
                  </a:lnTo>
                  <a:lnTo>
                    <a:pt x="419" y="1047"/>
                  </a:lnTo>
                  <a:lnTo>
                    <a:pt x="503" y="1005"/>
                  </a:lnTo>
                  <a:lnTo>
                    <a:pt x="608" y="1005"/>
                  </a:lnTo>
                  <a:lnTo>
                    <a:pt x="712" y="942"/>
                  </a:lnTo>
                  <a:lnTo>
                    <a:pt x="796" y="838"/>
                  </a:lnTo>
                  <a:lnTo>
                    <a:pt x="1005" y="670"/>
                  </a:lnTo>
                  <a:lnTo>
                    <a:pt x="1047" y="587"/>
                  </a:lnTo>
                  <a:lnTo>
                    <a:pt x="1110" y="566"/>
                  </a:lnTo>
                  <a:lnTo>
                    <a:pt x="1131" y="566"/>
                  </a:lnTo>
                  <a:lnTo>
                    <a:pt x="1235" y="461"/>
                  </a:lnTo>
                  <a:lnTo>
                    <a:pt x="1340" y="440"/>
                  </a:lnTo>
                  <a:lnTo>
                    <a:pt x="1444" y="440"/>
                  </a:lnTo>
                  <a:lnTo>
                    <a:pt x="1675" y="419"/>
                  </a:lnTo>
                  <a:lnTo>
                    <a:pt x="1842" y="315"/>
                  </a:lnTo>
                  <a:lnTo>
                    <a:pt x="2030" y="252"/>
                  </a:lnTo>
                  <a:lnTo>
                    <a:pt x="2051" y="168"/>
                  </a:lnTo>
                  <a:lnTo>
                    <a:pt x="2135" y="168"/>
                  </a:lnTo>
                  <a:lnTo>
                    <a:pt x="2240" y="105"/>
                  </a:lnTo>
                  <a:lnTo>
                    <a:pt x="2240" y="43"/>
                  </a:lnTo>
                  <a:lnTo>
                    <a:pt x="21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57" name="Google Shape;557;p35">
              <a:extLst>
                <a:ext uri="{FF2B5EF4-FFF2-40B4-BE49-F238E27FC236}">
                  <a16:creationId xmlns:a16="http://schemas.microsoft.com/office/drawing/2014/main" id="{FC01A371-95F0-4016-987C-083D7CBAA02A}"/>
                </a:ext>
              </a:extLst>
            </p:cNvPr>
            <p:cNvGrpSpPr/>
            <p:nvPr/>
          </p:nvGrpSpPr>
          <p:grpSpPr>
            <a:xfrm>
              <a:off x="5068275" y="3161675"/>
              <a:ext cx="664875" cy="222850"/>
              <a:chOff x="5068275" y="3161675"/>
              <a:chExt cx="664875" cy="222850"/>
            </a:xfrm>
            <a:grpFill/>
          </p:grpSpPr>
          <p:sp>
            <p:nvSpPr>
              <p:cNvPr id="203" name="Google Shape;558;p35">
                <a:extLst>
                  <a:ext uri="{FF2B5EF4-FFF2-40B4-BE49-F238E27FC236}">
                    <a16:creationId xmlns:a16="http://schemas.microsoft.com/office/drawing/2014/main" id="{361629ED-B5BA-447E-8F87-7E56713A8D16}"/>
                  </a:ext>
                </a:extLst>
              </p:cNvPr>
              <p:cNvSpPr/>
              <p:nvPr/>
            </p:nvSpPr>
            <p:spPr>
              <a:xfrm>
                <a:off x="5408300" y="3224425"/>
                <a:ext cx="96775" cy="10780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312" extrusionOk="0">
                    <a:moveTo>
                      <a:pt x="3620" y="1"/>
                    </a:moveTo>
                    <a:lnTo>
                      <a:pt x="3515" y="43"/>
                    </a:lnTo>
                    <a:lnTo>
                      <a:pt x="3494" y="147"/>
                    </a:lnTo>
                    <a:lnTo>
                      <a:pt x="3390" y="231"/>
                    </a:lnTo>
                    <a:lnTo>
                      <a:pt x="3390" y="294"/>
                    </a:lnTo>
                    <a:lnTo>
                      <a:pt x="3285" y="357"/>
                    </a:lnTo>
                    <a:lnTo>
                      <a:pt x="3181" y="398"/>
                    </a:lnTo>
                    <a:lnTo>
                      <a:pt x="3139" y="461"/>
                    </a:lnTo>
                    <a:lnTo>
                      <a:pt x="2992" y="503"/>
                    </a:lnTo>
                    <a:lnTo>
                      <a:pt x="2720" y="440"/>
                    </a:lnTo>
                    <a:lnTo>
                      <a:pt x="2469" y="419"/>
                    </a:lnTo>
                    <a:lnTo>
                      <a:pt x="2448" y="503"/>
                    </a:lnTo>
                    <a:lnTo>
                      <a:pt x="2406" y="503"/>
                    </a:lnTo>
                    <a:lnTo>
                      <a:pt x="2260" y="398"/>
                    </a:lnTo>
                    <a:lnTo>
                      <a:pt x="2092" y="398"/>
                    </a:lnTo>
                    <a:lnTo>
                      <a:pt x="1988" y="357"/>
                    </a:lnTo>
                    <a:lnTo>
                      <a:pt x="1820" y="336"/>
                    </a:lnTo>
                    <a:lnTo>
                      <a:pt x="1737" y="398"/>
                    </a:lnTo>
                    <a:lnTo>
                      <a:pt x="1674" y="336"/>
                    </a:lnTo>
                    <a:lnTo>
                      <a:pt x="1569" y="231"/>
                    </a:lnTo>
                    <a:lnTo>
                      <a:pt x="1381" y="210"/>
                    </a:lnTo>
                    <a:lnTo>
                      <a:pt x="1276" y="210"/>
                    </a:lnTo>
                    <a:lnTo>
                      <a:pt x="1276" y="336"/>
                    </a:lnTo>
                    <a:lnTo>
                      <a:pt x="1193" y="398"/>
                    </a:lnTo>
                    <a:lnTo>
                      <a:pt x="1151" y="503"/>
                    </a:lnTo>
                    <a:lnTo>
                      <a:pt x="1067" y="566"/>
                    </a:lnTo>
                    <a:lnTo>
                      <a:pt x="900" y="524"/>
                    </a:lnTo>
                    <a:lnTo>
                      <a:pt x="774" y="545"/>
                    </a:lnTo>
                    <a:lnTo>
                      <a:pt x="712" y="608"/>
                    </a:lnTo>
                    <a:lnTo>
                      <a:pt x="753" y="650"/>
                    </a:lnTo>
                    <a:lnTo>
                      <a:pt x="586" y="775"/>
                    </a:lnTo>
                    <a:lnTo>
                      <a:pt x="586" y="942"/>
                    </a:lnTo>
                    <a:lnTo>
                      <a:pt x="628" y="1047"/>
                    </a:lnTo>
                    <a:lnTo>
                      <a:pt x="628" y="1235"/>
                    </a:lnTo>
                    <a:lnTo>
                      <a:pt x="586" y="1298"/>
                    </a:lnTo>
                    <a:lnTo>
                      <a:pt x="649" y="1445"/>
                    </a:lnTo>
                    <a:lnTo>
                      <a:pt x="670" y="1549"/>
                    </a:lnTo>
                    <a:lnTo>
                      <a:pt x="628" y="1486"/>
                    </a:lnTo>
                    <a:lnTo>
                      <a:pt x="565" y="1403"/>
                    </a:lnTo>
                    <a:lnTo>
                      <a:pt x="523" y="1445"/>
                    </a:lnTo>
                    <a:lnTo>
                      <a:pt x="440" y="1507"/>
                    </a:lnTo>
                    <a:lnTo>
                      <a:pt x="335" y="1570"/>
                    </a:lnTo>
                    <a:lnTo>
                      <a:pt x="314" y="1675"/>
                    </a:lnTo>
                    <a:lnTo>
                      <a:pt x="335" y="1800"/>
                    </a:lnTo>
                    <a:lnTo>
                      <a:pt x="314" y="1905"/>
                    </a:lnTo>
                    <a:lnTo>
                      <a:pt x="335" y="2135"/>
                    </a:lnTo>
                    <a:lnTo>
                      <a:pt x="314" y="2198"/>
                    </a:lnTo>
                    <a:lnTo>
                      <a:pt x="272" y="2303"/>
                    </a:lnTo>
                    <a:lnTo>
                      <a:pt x="188" y="2323"/>
                    </a:lnTo>
                    <a:lnTo>
                      <a:pt x="188" y="2449"/>
                    </a:lnTo>
                    <a:lnTo>
                      <a:pt x="63" y="2554"/>
                    </a:lnTo>
                    <a:lnTo>
                      <a:pt x="42" y="2721"/>
                    </a:lnTo>
                    <a:lnTo>
                      <a:pt x="42" y="2763"/>
                    </a:lnTo>
                    <a:lnTo>
                      <a:pt x="0" y="2826"/>
                    </a:lnTo>
                    <a:lnTo>
                      <a:pt x="63" y="3035"/>
                    </a:lnTo>
                    <a:lnTo>
                      <a:pt x="126" y="3139"/>
                    </a:lnTo>
                    <a:lnTo>
                      <a:pt x="168" y="3119"/>
                    </a:lnTo>
                    <a:lnTo>
                      <a:pt x="251" y="3119"/>
                    </a:lnTo>
                    <a:lnTo>
                      <a:pt x="335" y="3056"/>
                    </a:lnTo>
                    <a:lnTo>
                      <a:pt x="377" y="3077"/>
                    </a:lnTo>
                    <a:lnTo>
                      <a:pt x="419" y="3223"/>
                    </a:lnTo>
                    <a:lnTo>
                      <a:pt x="523" y="3495"/>
                    </a:lnTo>
                    <a:lnTo>
                      <a:pt x="481" y="3558"/>
                    </a:lnTo>
                    <a:lnTo>
                      <a:pt x="440" y="3704"/>
                    </a:lnTo>
                    <a:lnTo>
                      <a:pt x="356" y="3851"/>
                    </a:lnTo>
                    <a:lnTo>
                      <a:pt x="356" y="4081"/>
                    </a:lnTo>
                    <a:lnTo>
                      <a:pt x="356" y="4269"/>
                    </a:lnTo>
                    <a:lnTo>
                      <a:pt x="440" y="4269"/>
                    </a:lnTo>
                    <a:lnTo>
                      <a:pt x="523" y="4311"/>
                    </a:lnTo>
                    <a:lnTo>
                      <a:pt x="628" y="4311"/>
                    </a:lnTo>
                    <a:lnTo>
                      <a:pt x="670" y="4269"/>
                    </a:lnTo>
                    <a:lnTo>
                      <a:pt x="774" y="4290"/>
                    </a:lnTo>
                    <a:lnTo>
                      <a:pt x="879" y="4269"/>
                    </a:lnTo>
                    <a:lnTo>
                      <a:pt x="963" y="4311"/>
                    </a:lnTo>
                    <a:lnTo>
                      <a:pt x="984" y="4227"/>
                    </a:lnTo>
                    <a:lnTo>
                      <a:pt x="963" y="4102"/>
                    </a:lnTo>
                    <a:lnTo>
                      <a:pt x="879" y="4060"/>
                    </a:lnTo>
                    <a:lnTo>
                      <a:pt x="858" y="3914"/>
                    </a:lnTo>
                    <a:lnTo>
                      <a:pt x="942" y="3809"/>
                    </a:lnTo>
                    <a:lnTo>
                      <a:pt x="963" y="3600"/>
                    </a:lnTo>
                    <a:lnTo>
                      <a:pt x="942" y="3432"/>
                    </a:lnTo>
                    <a:lnTo>
                      <a:pt x="879" y="3391"/>
                    </a:lnTo>
                    <a:lnTo>
                      <a:pt x="1004" y="3223"/>
                    </a:lnTo>
                    <a:lnTo>
                      <a:pt x="1046" y="3056"/>
                    </a:lnTo>
                    <a:lnTo>
                      <a:pt x="1004" y="2909"/>
                    </a:lnTo>
                    <a:lnTo>
                      <a:pt x="942" y="2826"/>
                    </a:lnTo>
                    <a:lnTo>
                      <a:pt x="942" y="2763"/>
                    </a:lnTo>
                    <a:lnTo>
                      <a:pt x="1067" y="2700"/>
                    </a:lnTo>
                    <a:lnTo>
                      <a:pt x="1088" y="2616"/>
                    </a:lnTo>
                    <a:lnTo>
                      <a:pt x="1214" y="2595"/>
                    </a:lnTo>
                    <a:lnTo>
                      <a:pt x="1318" y="2637"/>
                    </a:lnTo>
                    <a:lnTo>
                      <a:pt x="1318" y="2700"/>
                    </a:lnTo>
                    <a:lnTo>
                      <a:pt x="1381" y="2763"/>
                    </a:lnTo>
                    <a:lnTo>
                      <a:pt x="1381" y="2909"/>
                    </a:lnTo>
                    <a:lnTo>
                      <a:pt x="1276" y="3014"/>
                    </a:lnTo>
                    <a:lnTo>
                      <a:pt x="1276" y="3119"/>
                    </a:lnTo>
                    <a:lnTo>
                      <a:pt x="1318" y="3223"/>
                    </a:lnTo>
                    <a:lnTo>
                      <a:pt x="1402" y="3244"/>
                    </a:lnTo>
                    <a:lnTo>
                      <a:pt x="1486" y="3328"/>
                    </a:lnTo>
                    <a:lnTo>
                      <a:pt x="1611" y="3391"/>
                    </a:lnTo>
                    <a:lnTo>
                      <a:pt x="1632" y="3495"/>
                    </a:lnTo>
                    <a:lnTo>
                      <a:pt x="1590" y="3495"/>
                    </a:lnTo>
                    <a:lnTo>
                      <a:pt x="1569" y="3704"/>
                    </a:lnTo>
                    <a:lnTo>
                      <a:pt x="1590" y="3851"/>
                    </a:lnTo>
                    <a:lnTo>
                      <a:pt x="1674" y="3872"/>
                    </a:lnTo>
                    <a:lnTo>
                      <a:pt x="1737" y="3851"/>
                    </a:lnTo>
                    <a:lnTo>
                      <a:pt x="1883" y="3893"/>
                    </a:lnTo>
                    <a:lnTo>
                      <a:pt x="1946" y="3872"/>
                    </a:lnTo>
                    <a:lnTo>
                      <a:pt x="1946" y="3851"/>
                    </a:lnTo>
                    <a:lnTo>
                      <a:pt x="1925" y="3746"/>
                    </a:lnTo>
                    <a:lnTo>
                      <a:pt x="2030" y="3663"/>
                    </a:lnTo>
                    <a:lnTo>
                      <a:pt x="2113" y="3642"/>
                    </a:lnTo>
                    <a:lnTo>
                      <a:pt x="2260" y="3558"/>
                    </a:lnTo>
                    <a:lnTo>
                      <a:pt x="2427" y="3579"/>
                    </a:lnTo>
                    <a:lnTo>
                      <a:pt x="2511" y="3495"/>
                    </a:lnTo>
                    <a:lnTo>
                      <a:pt x="2532" y="3537"/>
                    </a:lnTo>
                    <a:lnTo>
                      <a:pt x="2616" y="3537"/>
                    </a:lnTo>
                    <a:lnTo>
                      <a:pt x="2657" y="3453"/>
                    </a:lnTo>
                    <a:lnTo>
                      <a:pt x="2657" y="3391"/>
                    </a:lnTo>
                    <a:lnTo>
                      <a:pt x="2511" y="3370"/>
                    </a:lnTo>
                    <a:lnTo>
                      <a:pt x="2448" y="3391"/>
                    </a:lnTo>
                    <a:lnTo>
                      <a:pt x="2281" y="3391"/>
                    </a:lnTo>
                    <a:lnTo>
                      <a:pt x="2281" y="3328"/>
                    </a:lnTo>
                    <a:lnTo>
                      <a:pt x="2239" y="3328"/>
                    </a:lnTo>
                    <a:lnTo>
                      <a:pt x="2239" y="3244"/>
                    </a:lnTo>
                    <a:lnTo>
                      <a:pt x="2197" y="3244"/>
                    </a:lnTo>
                    <a:lnTo>
                      <a:pt x="2134" y="3265"/>
                    </a:lnTo>
                    <a:lnTo>
                      <a:pt x="2134" y="3223"/>
                    </a:lnTo>
                    <a:lnTo>
                      <a:pt x="2030" y="3181"/>
                    </a:lnTo>
                    <a:lnTo>
                      <a:pt x="2009" y="3119"/>
                    </a:lnTo>
                    <a:lnTo>
                      <a:pt x="2051" y="3035"/>
                    </a:lnTo>
                    <a:lnTo>
                      <a:pt x="2092" y="2972"/>
                    </a:lnTo>
                    <a:lnTo>
                      <a:pt x="2134" y="3014"/>
                    </a:lnTo>
                    <a:lnTo>
                      <a:pt x="2134" y="3014"/>
                    </a:lnTo>
                    <a:lnTo>
                      <a:pt x="2113" y="2930"/>
                    </a:lnTo>
                    <a:lnTo>
                      <a:pt x="2155" y="2930"/>
                    </a:lnTo>
                    <a:lnTo>
                      <a:pt x="2197" y="2867"/>
                    </a:lnTo>
                    <a:lnTo>
                      <a:pt x="2134" y="2826"/>
                    </a:lnTo>
                    <a:lnTo>
                      <a:pt x="2051" y="2805"/>
                    </a:lnTo>
                    <a:lnTo>
                      <a:pt x="2092" y="2742"/>
                    </a:lnTo>
                    <a:lnTo>
                      <a:pt x="2051" y="2658"/>
                    </a:lnTo>
                    <a:lnTo>
                      <a:pt x="1988" y="2616"/>
                    </a:lnTo>
                    <a:lnTo>
                      <a:pt x="1904" y="2616"/>
                    </a:lnTo>
                    <a:lnTo>
                      <a:pt x="1883" y="2491"/>
                    </a:lnTo>
                    <a:lnTo>
                      <a:pt x="1716" y="2323"/>
                    </a:lnTo>
                    <a:lnTo>
                      <a:pt x="1611" y="2240"/>
                    </a:lnTo>
                    <a:lnTo>
                      <a:pt x="1569" y="2135"/>
                    </a:lnTo>
                    <a:lnTo>
                      <a:pt x="1569" y="2093"/>
                    </a:lnTo>
                    <a:lnTo>
                      <a:pt x="1611" y="2093"/>
                    </a:lnTo>
                    <a:lnTo>
                      <a:pt x="1632" y="2177"/>
                    </a:lnTo>
                    <a:lnTo>
                      <a:pt x="1737" y="2177"/>
                    </a:lnTo>
                    <a:lnTo>
                      <a:pt x="1841" y="2093"/>
                    </a:lnTo>
                    <a:lnTo>
                      <a:pt x="1883" y="2010"/>
                    </a:lnTo>
                    <a:lnTo>
                      <a:pt x="2092" y="1926"/>
                    </a:lnTo>
                    <a:lnTo>
                      <a:pt x="2260" y="1800"/>
                    </a:lnTo>
                    <a:lnTo>
                      <a:pt x="2344" y="1675"/>
                    </a:lnTo>
                    <a:lnTo>
                      <a:pt x="2448" y="1612"/>
                    </a:lnTo>
                    <a:lnTo>
                      <a:pt x="2448" y="1549"/>
                    </a:lnTo>
                    <a:lnTo>
                      <a:pt x="2574" y="1507"/>
                    </a:lnTo>
                    <a:lnTo>
                      <a:pt x="2678" y="1570"/>
                    </a:lnTo>
                    <a:lnTo>
                      <a:pt x="2762" y="1591"/>
                    </a:lnTo>
                    <a:lnTo>
                      <a:pt x="2867" y="1445"/>
                    </a:lnTo>
                    <a:lnTo>
                      <a:pt x="2867" y="1361"/>
                    </a:lnTo>
                    <a:lnTo>
                      <a:pt x="2741" y="1298"/>
                    </a:lnTo>
                    <a:lnTo>
                      <a:pt x="2469" y="1340"/>
                    </a:lnTo>
                    <a:lnTo>
                      <a:pt x="2364" y="1403"/>
                    </a:lnTo>
                    <a:lnTo>
                      <a:pt x="2197" y="1403"/>
                    </a:lnTo>
                    <a:lnTo>
                      <a:pt x="2113" y="1445"/>
                    </a:lnTo>
                    <a:lnTo>
                      <a:pt x="2009" y="1549"/>
                    </a:lnTo>
                    <a:lnTo>
                      <a:pt x="1820" y="1549"/>
                    </a:lnTo>
                    <a:lnTo>
                      <a:pt x="1716" y="1486"/>
                    </a:lnTo>
                    <a:lnTo>
                      <a:pt x="1611" y="1466"/>
                    </a:lnTo>
                    <a:lnTo>
                      <a:pt x="1507" y="1591"/>
                    </a:lnTo>
                    <a:lnTo>
                      <a:pt x="1423" y="1800"/>
                    </a:lnTo>
                    <a:lnTo>
                      <a:pt x="1297" y="1863"/>
                    </a:lnTo>
                    <a:lnTo>
                      <a:pt x="1193" y="1821"/>
                    </a:lnTo>
                    <a:lnTo>
                      <a:pt x="1172" y="1779"/>
                    </a:lnTo>
                    <a:lnTo>
                      <a:pt x="1004" y="1612"/>
                    </a:lnTo>
                    <a:lnTo>
                      <a:pt x="858" y="1486"/>
                    </a:lnTo>
                    <a:lnTo>
                      <a:pt x="774" y="1277"/>
                    </a:lnTo>
                    <a:lnTo>
                      <a:pt x="795" y="1047"/>
                    </a:lnTo>
                    <a:lnTo>
                      <a:pt x="879" y="838"/>
                    </a:lnTo>
                    <a:lnTo>
                      <a:pt x="984" y="733"/>
                    </a:lnTo>
                    <a:lnTo>
                      <a:pt x="1109" y="670"/>
                    </a:lnTo>
                    <a:lnTo>
                      <a:pt x="1276" y="754"/>
                    </a:lnTo>
                    <a:lnTo>
                      <a:pt x="1465" y="775"/>
                    </a:lnTo>
                    <a:lnTo>
                      <a:pt x="1674" y="670"/>
                    </a:lnTo>
                    <a:lnTo>
                      <a:pt x="1820" y="670"/>
                    </a:lnTo>
                    <a:lnTo>
                      <a:pt x="1883" y="754"/>
                    </a:lnTo>
                    <a:lnTo>
                      <a:pt x="1988" y="754"/>
                    </a:lnTo>
                    <a:lnTo>
                      <a:pt x="2051" y="712"/>
                    </a:lnTo>
                    <a:lnTo>
                      <a:pt x="2281" y="733"/>
                    </a:lnTo>
                    <a:lnTo>
                      <a:pt x="2427" y="733"/>
                    </a:lnTo>
                    <a:lnTo>
                      <a:pt x="2448" y="712"/>
                    </a:lnTo>
                    <a:lnTo>
                      <a:pt x="2574" y="712"/>
                    </a:lnTo>
                    <a:lnTo>
                      <a:pt x="2678" y="754"/>
                    </a:lnTo>
                    <a:lnTo>
                      <a:pt x="2720" y="817"/>
                    </a:lnTo>
                    <a:lnTo>
                      <a:pt x="2825" y="859"/>
                    </a:lnTo>
                    <a:lnTo>
                      <a:pt x="3264" y="754"/>
                    </a:lnTo>
                    <a:lnTo>
                      <a:pt x="3453" y="629"/>
                    </a:lnTo>
                    <a:lnTo>
                      <a:pt x="3494" y="524"/>
                    </a:lnTo>
                    <a:lnTo>
                      <a:pt x="3578" y="524"/>
                    </a:lnTo>
                    <a:lnTo>
                      <a:pt x="3620" y="440"/>
                    </a:lnTo>
                    <a:lnTo>
                      <a:pt x="3704" y="398"/>
                    </a:lnTo>
                    <a:lnTo>
                      <a:pt x="3766" y="294"/>
                    </a:lnTo>
                    <a:lnTo>
                      <a:pt x="3808" y="210"/>
                    </a:lnTo>
                    <a:lnTo>
                      <a:pt x="3871" y="147"/>
                    </a:lnTo>
                    <a:lnTo>
                      <a:pt x="3808" y="106"/>
                    </a:lnTo>
                    <a:lnTo>
                      <a:pt x="3787" y="43"/>
                    </a:lnTo>
                    <a:lnTo>
                      <a:pt x="362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4" name="Google Shape;559;p35">
                <a:extLst>
                  <a:ext uri="{FF2B5EF4-FFF2-40B4-BE49-F238E27FC236}">
                    <a16:creationId xmlns:a16="http://schemas.microsoft.com/office/drawing/2014/main" id="{77FB870D-E475-4D54-9BC7-0C96B573F734}"/>
                  </a:ext>
                </a:extLst>
              </p:cNvPr>
              <p:cNvSpPr/>
              <p:nvPr/>
            </p:nvSpPr>
            <p:spPr>
              <a:xfrm>
                <a:off x="5587700" y="3253200"/>
                <a:ext cx="14545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253" extrusionOk="0">
                    <a:moveTo>
                      <a:pt x="922" y="1"/>
                    </a:moveTo>
                    <a:lnTo>
                      <a:pt x="775" y="22"/>
                    </a:lnTo>
                    <a:lnTo>
                      <a:pt x="712" y="84"/>
                    </a:lnTo>
                    <a:lnTo>
                      <a:pt x="566" y="189"/>
                    </a:lnTo>
                    <a:lnTo>
                      <a:pt x="482" y="210"/>
                    </a:lnTo>
                    <a:lnTo>
                      <a:pt x="398" y="294"/>
                    </a:lnTo>
                    <a:lnTo>
                      <a:pt x="252" y="294"/>
                    </a:lnTo>
                    <a:lnTo>
                      <a:pt x="147" y="356"/>
                    </a:lnTo>
                    <a:lnTo>
                      <a:pt x="189" y="440"/>
                    </a:lnTo>
                    <a:lnTo>
                      <a:pt x="168" y="524"/>
                    </a:lnTo>
                    <a:lnTo>
                      <a:pt x="43" y="608"/>
                    </a:lnTo>
                    <a:lnTo>
                      <a:pt x="1" y="670"/>
                    </a:lnTo>
                    <a:lnTo>
                      <a:pt x="147" y="712"/>
                    </a:lnTo>
                    <a:lnTo>
                      <a:pt x="252" y="649"/>
                    </a:lnTo>
                    <a:lnTo>
                      <a:pt x="273" y="608"/>
                    </a:lnTo>
                    <a:lnTo>
                      <a:pt x="315" y="670"/>
                    </a:lnTo>
                    <a:lnTo>
                      <a:pt x="503" y="754"/>
                    </a:lnTo>
                    <a:lnTo>
                      <a:pt x="566" y="859"/>
                    </a:lnTo>
                    <a:lnTo>
                      <a:pt x="524" y="921"/>
                    </a:lnTo>
                    <a:lnTo>
                      <a:pt x="566" y="1047"/>
                    </a:lnTo>
                    <a:lnTo>
                      <a:pt x="691" y="1131"/>
                    </a:lnTo>
                    <a:lnTo>
                      <a:pt x="796" y="1152"/>
                    </a:lnTo>
                    <a:lnTo>
                      <a:pt x="901" y="1131"/>
                    </a:lnTo>
                    <a:lnTo>
                      <a:pt x="984" y="1172"/>
                    </a:lnTo>
                    <a:lnTo>
                      <a:pt x="1026" y="1131"/>
                    </a:lnTo>
                    <a:lnTo>
                      <a:pt x="1110" y="1152"/>
                    </a:lnTo>
                    <a:lnTo>
                      <a:pt x="1298" y="1131"/>
                    </a:lnTo>
                    <a:lnTo>
                      <a:pt x="1340" y="1152"/>
                    </a:lnTo>
                    <a:lnTo>
                      <a:pt x="1424" y="1131"/>
                    </a:lnTo>
                    <a:lnTo>
                      <a:pt x="1361" y="1068"/>
                    </a:lnTo>
                    <a:lnTo>
                      <a:pt x="1654" y="1089"/>
                    </a:lnTo>
                    <a:lnTo>
                      <a:pt x="1717" y="1172"/>
                    </a:lnTo>
                    <a:lnTo>
                      <a:pt x="1675" y="1298"/>
                    </a:lnTo>
                    <a:lnTo>
                      <a:pt x="1633" y="1277"/>
                    </a:lnTo>
                    <a:lnTo>
                      <a:pt x="1549" y="1361"/>
                    </a:lnTo>
                    <a:lnTo>
                      <a:pt x="1507" y="1465"/>
                    </a:lnTo>
                    <a:lnTo>
                      <a:pt x="1445" y="1361"/>
                    </a:lnTo>
                    <a:lnTo>
                      <a:pt x="1256" y="1277"/>
                    </a:lnTo>
                    <a:lnTo>
                      <a:pt x="1194" y="1298"/>
                    </a:lnTo>
                    <a:lnTo>
                      <a:pt x="1131" y="1465"/>
                    </a:lnTo>
                    <a:lnTo>
                      <a:pt x="1026" y="1507"/>
                    </a:lnTo>
                    <a:lnTo>
                      <a:pt x="922" y="1465"/>
                    </a:lnTo>
                    <a:lnTo>
                      <a:pt x="817" y="1465"/>
                    </a:lnTo>
                    <a:lnTo>
                      <a:pt x="775" y="1403"/>
                    </a:lnTo>
                    <a:lnTo>
                      <a:pt x="629" y="1444"/>
                    </a:lnTo>
                    <a:lnTo>
                      <a:pt x="566" y="1507"/>
                    </a:lnTo>
                    <a:lnTo>
                      <a:pt x="608" y="1570"/>
                    </a:lnTo>
                    <a:lnTo>
                      <a:pt x="733" y="1591"/>
                    </a:lnTo>
                    <a:lnTo>
                      <a:pt x="838" y="1654"/>
                    </a:lnTo>
                    <a:lnTo>
                      <a:pt x="901" y="1779"/>
                    </a:lnTo>
                    <a:lnTo>
                      <a:pt x="942" y="1821"/>
                    </a:lnTo>
                    <a:lnTo>
                      <a:pt x="1005" y="1800"/>
                    </a:lnTo>
                    <a:lnTo>
                      <a:pt x="1026" y="1884"/>
                    </a:lnTo>
                    <a:lnTo>
                      <a:pt x="1026" y="1968"/>
                    </a:lnTo>
                    <a:lnTo>
                      <a:pt x="984" y="1988"/>
                    </a:lnTo>
                    <a:lnTo>
                      <a:pt x="942" y="2072"/>
                    </a:lnTo>
                    <a:lnTo>
                      <a:pt x="1047" y="2240"/>
                    </a:lnTo>
                    <a:lnTo>
                      <a:pt x="1152" y="2281"/>
                    </a:lnTo>
                    <a:lnTo>
                      <a:pt x="1256" y="2240"/>
                    </a:lnTo>
                    <a:lnTo>
                      <a:pt x="1403" y="2114"/>
                    </a:lnTo>
                    <a:lnTo>
                      <a:pt x="1361" y="2009"/>
                    </a:lnTo>
                    <a:lnTo>
                      <a:pt x="1466" y="1863"/>
                    </a:lnTo>
                    <a:lnTo>
                      <a:pt x="1507" y="1821"/>
                    </a:lnTo>
                    <a:lnTo>
                      <a:pt x="1528" y="1758"/>
                    </a:lnTo>
                    <a:lnTo>
                      <a:pt x="1570" y="1612"/>
                    </a:lnTo>
                    <a:lnTo>
                      <a:pt x="1633" y="1507"/>
                    </a:lnTo>
                    <a:lnTo>
                      <a:pt x="1633" y="1654"/>
                    </a:lnTo>
                    <a:lnTo>
                      <a:pt x="1549" y="1716"/>
                    </a:lnTo>
                    <a:lnTo>
                      <a:pt x="1612" y="1863"/>
                    </a:lnTo>
                    <a:lnTo>
                      <a:pt x="1654" y="1988"/>
                    </a:lnTo>
                    <a:lnTo>
                      <a:pt x="1717" y="2072"/>
                    </a:lnTo>
                    <a:lnTo>
                      <a:pt x="1738" y="2009"/>
                    </a:lnTo>
                    <a:lnTo>
                      <a:pt x="1779" y="2009"/>
                    </a:lnTo>
                    <a:lnTo>
                      <a:pt x="1842" y="2030"/>
                    </a:lnTo>
                    <a:lnTo>
                      <a:pt x="1842" y="2135"/>
                    </a:lnTo>
                    <a:lnTo>
                      <a:pt x="1884" y="2093"/>
                    </a:lnTo>
                    <a:lnTo>
                      <a:pt x="1947" y="2093"/>
                    </a:lnTo>
                    <a:lnTo>
                      <a:pt x="1968" y="2135"/>
                    </a:lnTo>
                    <a:lnTo>
                      <a:pt x="2051" y="2177"/>
                    </a:lnTo>
                    <a:lnTo>
                      <a:pt x="2156" y="2135"/>
                    </a:lnTo>
                    <a:lnTo>
                      <a:pt x="2240" y="2135"/>
                    </a:lnTo>
                    <a:lnTo>
                      <a:pt x="2240" y="2177"/>
                    </a:lnTo>
                    <a:lnTo>
                      <a:pt x="2093" y="2177"/>
                    </a:lnTo>
                    <a:lnTo>
                      <a:pt x="2093" y="2281"/>
                    </a:lnTo>
                    <a:lnTo>
                      <a:pt x="2240" y="2302"/>
                    </a:lnTo>
                    <a:lnTo>
                      <a:pt x="2240" y="2323"/>
                    </a:lnTo>
                    <a:lnTo>
                      <a:pt x="2261" y="2386"/>
                    </a:lnTo>
                    <a:lnTo>
                      <a:pt x="2407" y="2449"/>
                    </a:lnTo>
                    <a:lnTo>
                      <a:pt x="2575" y="2449"/>
                    </a:lnTo>
                    <a:lnTo>
                      <a:pt x="2930" y="2553"/>
                    </a:lnTo>
                    <a:lnTo>
                      <a:pt x="3286" y="2658"/>
                    </a:lnTo>
                    <a:lnTo>
                      <a:pt x="3391" y="2658"/>
                    </a:lnTo>
                    <a:lnTo>
                      <a:pt x="3537" y="2721"/>
                    </a:lnTo>
                    <a:lnTo>
                      <a:pt x="3558" y="2825"/>
                    </a:lnTo>
                    <a:lnTo>
                      <a:pt x="3725" y="2867"/>
                    </a:lnTo>
                    <a:lnTo>
                      <a:pt x="3830" y="2867"/>
                    </a:lnTo>
                    <a:lnTo>
                      <a:pt x="3914" y="2825"/>
                    </a:lnTo>
                    <a:lnTo>
                      <a:pt x="3914" y="2825"/>
                    </a:lnTo>
                    <a:lnTo>
                      <a:pt x="3830" y="2951"/>
                    </a:lnTo>
                    <a:lnTo>
                      <a:pt x="3851" y="2972"/>
                    </a:lnTo>
                    <a:lnTo>
                      <a:pt x="3935" y="2951"/>
                    </a:lnTo>
                    <a:lnTo>
                      <a:pt x="3955" y="3014"/>
                    </a:lnTo>
                    <a:lnTo>
                      <a:pt x="4081" y="2972"/>
                    </a:lnTo>
                    <a:lnTo>
                      <a:pt x="4018" y="3035"/>
                    </a:lnTo>
                    <a:lnTo>
                      <a:pt x="4060" y="3076"/>
                    </a:lnTo>
                    <a:lnTo>
                      <a:pt x="4039" y="3139"/>
                    </a:lnTo>
                    <a:lnTo>
                      <a:pt x="4081" y="3181"/>
                    </a:lnTo>
                    <a:lnTo>
                      <a:pt x="4186" y="3160"/>
                    </a:lnTo>
                    <a:lnTo>
                      <a:pt x="4081" y="3265"/>
                    </a:lnTo>
                    <a:lnTo>
                      <a:pt x="4081" y="3328"/>
                    </a:lnTo>
                    <a:lnTo>
                      <a:pt x="4227" y="3453"/>
                    </a:lnTo>
                    <a:lnTo>
                      <a:pt x="4186" y="3558"/>
                    </a:lnTo>
                    <a:lnTo>
                      <a:pt x="4227" y="3641"/>
                    </a:lnTo>
                    <a:lnTo>
                      <a:pt x="4332" y="3704"/>
                    </a:lnTo>
                    <a:lnTo>
                      <a:pt x="4479" y="3809"/>
                    </a:lnTo>
                    <a:lnTo>
                      <a:pt x="4499" y="3872"/>
                    </a:lnTo>
                    <a:lnTo>
                      <a:pt x="4374" y="3872"/>
                    </a:lnTo>
                    <a:lnTo>
                      <a:pt x="4353" y="3955"/>
                    </a:lnTo>
                    <a:lnTo>
                      <a:pt x="4437" y="4018"/>
                    </a:lnTo>
                    <a:lnTo>
                      <a:pt x="4541" y="4081"/>
                    </a:lnTo>
                    <a:lnTo>
                      <a:pt x="4667" y="4060"/>
                    </a:lnTo>
                    <a:lnTo>
                      <a:pt x="4751" y="4081"/>
                    </a:lnTo>
                    <a:lnTo>
                      <a:pt x="4688" y="4081"/>
                    </a:lnTo>
                    <a:lnTo>
                      <a:pt x="4562" y="4123"/>
                    </a:lnTo>
                    <a:lnTo>
                      <a:pt x="4499" y="4102"/>
                    </a:lnTo>
                    <a:lnTo>
                      <a:pt x="4458" y="4123"/>
                    </a:lnTo>
                    <a:lnTo>
                      <a:pt x="4499" y="4206"/>
                    </a:lnTo>
                    <a:lnTo>
                      <a:pt x="4583" y="4227"/>
                    </a:lnTo>
                    <a:lnTo>
                      <a:pt x="4562" y="4395"/>
                    </a:lnTo>
                    <a:lnTo>
                      <a:pt x="4541" y="4416"/>
                    </a:lnTo>
                    <a:lnTo>
                      <a:pt x="4541" y="4499"/>
                    </a:lnTo>
                    <a:lnTo>
                      <a:pt x="4499" y="4583"/>
                    </a:lnTo>
                    <a:lnTo>
                      <a:pt x="4458" y="4604"/>
                    </a:lnTo>
                    <a:lnTo>
                      <a:pt x="4541" y="4709"/>
                    </a:lnTo>
                    <a:lnTo>
                      <a:pt x="4667" y="4625"/>
                    </a:lnTo>
                    <a:lnTo>
                      <a:pt x="4709" y="4688"/>
                    </a:lnTo>
                    <a:lnTo>
                      <a:pt x="4792" y="4688"/>
                    </a:lnTo>
                    <a:lnTo>
                      <a:pt x="4897" y="4625"/>
                    </a:lnTo>
                    <a:lnTo>
                      <a:pt x="5064" y="4625"/>
                    </a:lnTo>
                    <a:lnTo>
                      <a:pt x="5127" y="4583"/>
                    </a:lnTo>
                    <a:lnTo>
                      <a:pt x="5169" y="4478"/>
                    </a:lnTo>
                    <a:lnTo>
                      <a:pt x="5169" y="4583"/>
                    </a:lnTo>
                    <a:lnTo>
                      <a:pt x="5106" y="4688"/>
                    </a:lnTo>
                    <a:lnTo>
                      <a:pt x="5127" y="4750"/>
                    </a:lnTo>
                    <a:lnTo>
                      <a:pt x="5190" y="4792"/>
                    </a:lnTo>
                    <a:lnTo>
                      <a:pt x="5316" y="4897"/>
                    </a:lnTo>
                    <a:lnTo>
                      <a:pt x="5295" y="4939"/>
                    </a:lnTo>
                    <a:lnTo>
                      <a:pt x="5336" y="5022"/>
                    </a:lnTo>
                    <a:lnTo>
                      <a:pt x="5504" y="5211"/>
                    </a:lnTo>
                    <a:lnTo>
                      <a:pt x="5629" y="5232"/>
                    </a:lnTo>
                    <a:lnTo>
                      <a:pt x="5692" y="5253"/>
                    </a:lnTo>
                    <a:lnTo>
                      <a:pt x="5713" y="3851"/>
                    </a:lnTo>
                    <a:lnTo>
                      <a:pt x="5713" y="3788"/>
                    </a:lnTo>
                    <a:lnTo>
                      <a:pt x="5713" y="3704"/>
                    </a:lnTo>
                    <a:lnTo>
                      <a:pt x="5734" y="3537"/>
                    </a:lnTo>
                    <a:lnTo>
                      <a:pt x="5818" y="1382"/>
                    </a:lnTo>
                    <a:lnTo>
                      <a:pt x="5713" y="1403"/>
                    </a:lnTo>
                    <a:lnTo>
                      <a:pt x="5629" y="1382"/>
                    </a:lnTo>
                    <a:lnTo>
                      <a:pt x="5629" y="1298"/>
                    </a:lnTo>
                    <a:lnTo>
                      <a:pt x="5650" y="1256"/>
                    </a:lnTo>
                    <a:lnTo>
                      <a:pt x="5546" y="1193"/>
                    </a:lnTo>
                    <a:lnTo>
                      <a:pt x="5441" y="1193"/>
                    </a:lnTo>
                    <a:lnTo>
                      <a:pt x="5316" y="1172"/>
                    </a:lnTo>
                    <a:lnTo>
                      <a:pt x="5232" y="1152"/>
                    </a:lnTo>
                    <a:lnTo>
                      <a:pt x="5169" y="1172"/>
                    </a:lnTo>
                    <a:lnTo>
                      <a:pt x="4813" y="1026"/>
                    </a:lnTo>
                    <a:lnTo>
                      <a:pt x="4667" y="984"/>
                    </a:lnTo>
                    <a:lnTo>
                      <a:pt x="4562" y="963"/>
                    </a:lnTo>
                    <a:lnTo>
                      <a:pt x="4458" y="880"/>
                    </a:lnTo>
                    <a:lnTo>
                      <a:pt x="4248" y="838"/>
                    </a:lnTo>
                    <a:lnTo>
                      <a:pt x="4060" y="754"/>
                    </a:lnTo>
                    <a:lnTo>
                      <a:pt x="3976" y="670"/>
                    </a:lnTo>
                    <a:lnTo>
                      <a:pt x="3830" y="649"/>
                    </a:lnTo>
                    <a:lnTo>
                      <a:pt x="3537" y="838"/>
                    </a:lnTo>
                    <a:lnTo>
                      <a:pt x="3537" y="880"/>
                    </a:lnTo>
                    <a:lnTo>
                      <a:pt x="3600" y="984"/>
                    </a:lnTo>
                    <a:lnTo>
                      <a:pt x="3558" y="1068"/>
                    </a:lnTo>
                    <a:lnTo>
                      <a:pt x="3391" y="1089"/>
                    </a:lnTo>
                    <a:lnTo>
                      <a:pt x="3286" y="1131"/>
                    </a:lnTo>
                    <a:lnTo>
                      <a:pt x="3223" y="1131"/>
                    </a:lnTo>
                    <a:lnTo>
                      <a:pt x="3181" y="1089"/>
                    </a:lnTo>
                    <a:lnTo>
                      <a:pt x="3119" y="1172"/>
                    </a:lnTo>
                    <a:lnTo>
                      <a:pt x="3119" y="1277"/>
                    </a:lnTo>
                    <a:lnTo>
                      <a:pt x="2993" y="1340"/>
                    </a:lnTo>
                    <a:lnTo>
                      <a:pt x="2888" y="1361"/>
                    </a:lnTo>
                    <a:lnTo>
                      <a:pt x="2805" y="1465"/>
                    </a:lnTo>
                    <a:lnTo>
                      <a:pt x="2805" y="1612"/>
                    </a:lnTo>
                    <a:lnTo>
                      <a:pt x="2763" y="1654"/>
                    </a:lnTo>
                    <a:lnTo>
                      <a:pt x="2700" y="1696"/>
                    </a:lnTo>
                    <a:lnTo>
                      <a:pt x="2658" y="1800"/>
                    </a:lnTo>
                    <a:lnTo>
                      <a:pt x="2554" y="1821"/>
                    </a:lnTo>
                    <a:lnTo>
                      <a:pt x="2449" y="1821"/>
                    </a:lnTo>
                    <a:lnTo>
                      <a:pt x="2386" y="1779"/>
                    </a:lnTo>
                    <a:lnTo>
                      <a:pt x="2261" y="1675"/>
                    </a:lnTo>
                    <a:lnTo>
                      <a:pt x="2240" y="1570"/>
                    </a:lnTo>
                    <a:lnTo>
                      <a:pt x="2177" y="1591"/>
                    </a:lnTo>
                    <a:lnTo>
                      <a:pt x="2156" y="1465"/>
                    </a:lnTo>
                    <a:lnTo>
                      <a:pt x="2156" y="1361"/>
                    </a:lnTo>
                    <a:lnTo>
                      <a:pt x="2072" y="1298"/>
                    </a:lnTo>
                    <a:lnTo>
                      <a:pt x="2031" y="1382"/>
                    </a:lnTo>
                    <a:lnTo>
                      <a:pt x="2051" y="1507"/>
                    </a:lnTo>
                    <a:lnTo>
                      <a:pt x="1989" y="1507"/>
                    </a:lnTo>
                    <a:lnTo>
                      <a:pt x="1926" y="1444"/>
                    </a:lnTo>
                    <a:lnTo>
                      <a:pt x="1863" y="1298"/>
                    </a:lnTo>
                    <a:lnTo>
                      <a:pt x="1842" y="1047"/>
                    </a:lnTo>
                    <a:lnTo>
                      <a:pt x="1821" y="880"/>
                    </a:lnTo>
                    <a:lnTo>
                      <a:pt x="1863" y="775"/>
                    </a:lnTo>
                    <a:lnTo>
                      <a:pt x="1947" y="670"/>
                    </a:lnTo>
                    <a:lnTo>
                      <a:pt x="1884" y="566"/>
                    </a:lnTo>
                    <a:lnTo>
                      <a:pt x="1821" y="503"/>
                    </a:lnTo>
                    <a:lnTo>
                      <a:pt x="1821" y="335"/>
                    </a:lnTo>
                    <a:lnTo>
                      <a:pt x="1842" y="294"/>
                    </a:lnTo>
                    <a:lnTo>
                      <a:pt x="1779" y="231"/>
                    </a:lnTo>
                    <a:lnTo>
                      <a:pt x="1612" y="210"/>
                    </a:lnTo>
                    <a:lnTo>
                      <a:pt x="1424" y="231"/>
                    </a:lnTo>
                    <a:lnTo>
                      <a:pt x="1235" y="105"/>
                    </a:lnTo>
                    <a:lnTo>
                      <a:pt x="92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5" name="Google Shape;560;p35">
                <a:extLst>
                  <a:ext uri="{FF2B5EF4-FFF2-40B4-BE49-F238E27FC236}">
                    <a16:creationId xmlns:a16="http://schemas.microsoft.com/office/drawing/2014/main" id="{30C8AD18-7EFE-4090-A099-43D4DD08196E}"/>
                  </a:ext>
                </a:extLst>
              </p:cNvPr>
              <p:cNvSpPr/>
              <p:nvPr/>
            </p:nvSpPr>
            <p:spPr>
              <a:xfrm>
                <a:off x="5268100" y="3181025"/>
                <a:ext cx="143350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5734" h="5190" extrusionOk="0">
                    <a:moveTo>
                      <a:pt x="4060" y="0"/>
                    </a:moveTo>
                    <a:lnTo>
                      <a:pt x="3955" y="147"/>
                    </a:lnTo>
                    <a:lnTo>
                      <a:pt x="3955" y="209"/>
                    </a:lnTo>
                    <a:lnTo>
                      <a:pt x="3892" y="314"/>
                    </a:lnTo>
                    <a:lnTo>
                      <a:pt x="3892" y="398"/>
                    </a:lnTo>
                    <a:lnTo>
                      <a:pt x="3767" y="837"/>
                    </a:lnTo>
                    <a:lnTo>
                      <a:pt x="3579" y="1109"/>
                    </a:lnTo>
                    <a:lnTo>
                      <a:pt x="3516" y="1360"/>
                    </a:lnTo>
                    <a:lnTo>
                      <a:pt x="3265" y="1716"/>
                    </a:lnTo>
                    <a:lnTo>
                      <a:pt x="3307" y="1779"/>
                    </a:lnTo>
                    <a:lnTo>
                      <a:pt x="3014" y="1842"/>
                    </a:lnTo>
                    <a:lnTo>
                      <a:pt x="2783" y="1967"/>
                    </a:lnTo>
                    <a:lnTo>
                      <a:pt x="2637" y="1967"/>
                    </a:lnTo>
                    <a:lnTo>
                      <a:pt x="2595" y="1883"/>
                    </a:lnTo>
                    <a:lnTo>
                      <a:pt x="2470" y="1842"/>
                    </a:lnTo>
                    <a:lnTo>
                      <a:pt x="2177" y="1842"/>
                    </a:lnTo>
                    <a:lnTo>
                      <a:pt x="2093" y="1925"/>
                    </a:lnTo>
                    <a:lnTo>
                      <a:pt x="1758" y="2051"/>
                    </a:lnTo>
                    <a:lnTo>
                      <a:pt x="1444" y="2030"/>
                    </a:lnTo>
                    <a:lnTo>
                      <a:pt x="1361" y="2072"/>
                    </a:lnTo>
                    <a:lnTo>
                      <a:pt x="1235" y="2051"/>
                    </a:lnTo>
                    <a:lnTo>
                      <a:pt x="1214" y="2134"/>
                    </a:lnTo>
                    <a:lnTo>
                      <a:pt x="1047" y="2176"/>
                    </a:lnTo>
                    <a:lnTo>
                      <a:pt x="942" y="2155"/>
                    </a:lnTo>
                    <a:lnTo>
                      <a:pt x="921" y="2051"/>
                    </a:lnTo>
                    <a:lnTo>
                      <a:pt x="796" y="1946"/>
                    </a:lnTo>
                    <a:lnTo>
                      <a:pt x="754" y="1883"/>
                    </a:lnTo>
                    <a:lnTo>
                      <a:pt x="566" y="1758"/>
                    </a:lnTo>
                    <a:lnTo>
                      <a:pt x="440" y="1549"/>
                    </a:lnTo>
                    <a:lnTo>
                      <a:pt x="377" y="1570"/>
                    </a:lnTo>
                    <a:lnTo>
                      <a:pt x="314" y="1653"/>
                    </a:lnTo>
                    <a:lnTo>
                      <a:pt x="168" y="1842"/>
                    </a:lnTo>
                    <a:lnTo>
                      <a:pt x="84" y="1988"/>
                    </a:lnTo>
                    <a:lnTo>
                      <a:pt x="84" y="2072"/>
                    </a:lnTo>
                    <a:lnTo>
                      <a:pt x="105" y="2155"/>
                    </a:lnTo>
                    <a:lnTo>
                      <a:pt x="84" y="2239"/>
                    </a:lnTo>
                    <a:lnTo>
                      <a:pt x="1" y="2281"/>
                    </a:lnTo>
                    <a:lnTo>
                      <a:pt x="22" y="2490"/>
                    </a:lnTo>
                    <a:lnTo>
                      <a:pt x="210" y="2699"/>
                    </a:lnTo>
                    <a:lnTo>
                      <a:pt x="231" y="2804"/>
                    </a:lnTo>
                    <a:lnTo>
                      <a:pt x="189" y="2762"/>
                    </a:lnTo>
                    <a:lnTo>
                      <a:pt x="168" y="2804"/>
                    </a:lnTo>
                    <a:lnTo>
                      <a:pt x="210" y="2930"/>
                    </a:lnTo>
                    <a:lnTo>
                      <a:pt x="335" y="2971"/>
                    </a:lnTo>
                    <a:lnTo>
                      <a:pt x="419" y="2971"/>
                    </a:lnTo>
                    <a:lnTo>
                      <a:pt x="607" y="2909"/>
                    </a:lnTo>
                    <a:lnTo>
                      <a:pt x="733" y="2825"/>
                    </a:lnTo>
                    <a:lnTo>
                      <a:pt x="838" y="2867"/>
                    </a:lnTo>
                    <a:lnTo>
                      <a:pt x="733" y="2867"/>
                    </a:lnTo>
                    <a:lnTo>
                      <a:pt x="607" y="2971"/>
                    </a:lnTo>
                    <a:lnTo>
                      <a:pt x="398" y="3013"/>
                    </a:lnTo>
                    <a:lnTo>
                      <a:pt x="314" y="3097"/>
                    </a:lnTo>
                    <a:lnTo>
                      <a:pt x="210" y="3097"/>
                    </a:lnTo>
                    <a:lnTo>
                      <a:pt x="210" y="3139"/>
                    </a:lnTo>
                    <a:lnTo>
                      <a:pt x="335" y="3181"/>
                    </a:lnTo>
                    <a:lnTo>
                      <a:pt x="503" y="3243"/>
                    </a:lnTo>
                    <a:lnTo>
                      <a:pt x="649" y="3411"/>
                    </a:lnTo>
                    <a:lnTo>
                      <a:pt x="712" y="3515"/>
                    </a:lnTo>
                    <a:lnTo>
                      <a:pt x="733" y="3620"/>
                    </a:lnTo>
                    <a:lnTo>
                      <a:pt x="649" y="3746"/>
                    </a:lnTo>
                    <a:lnTo>
                      <a:pt x="566" y="3829"/>
                    </a:lnTo>
                    <a:lnTo>
                      <a:pt x="607" y="3871"/>
                    </a:lnTo>
                    <a:lnTo>
                      <a:pt x="712" y="3955"/>
                    </a:lnTo>
                    <a:lnTo>
                      <a:pt x="733" y="4227"/>
                    </a:lnTo>
                    <a:lnTo>
                      <a:pt x="733" y="4352"/>
                    </a:lnTo>
                    <a:lnTo>
                      <a:pt x="817" y="4499"/>
                    </a:lnTo>
                    <a:lnTo>
                      <a:pt x="858" y="4499"/>
                    </a:lnTo>
                    <a:lnTo>
                      <a:pt x="963" y="4436"/>
                    </a:lnTo>
                    <a:lnTo>
                      <a:pt x="1005" y="4499"/>
                    </a:lnTo>
                    <a:lnTo>
                      <a:pt x="1130" y="4499"/>
                    </a:lnTo>
                    <a:lnTo>
                      <a:pt x="1214" y="4541"/>
                    </a:lnTo>
                    <a:lnTo>
                      <a:pt x="1361" y="4541"/>
                    </a:lnTo>
                    <a:lnTo>
                      <a:pt x="1444" y="4457"/>
                    </a:lnTo>
                    <a:lnTo>
                      <a:pt x="1528" y="4499"/>
                    </a:lnTo>
                    <a:lnTo>
                      <a:pt x="1591" y="4457"/>
                    </a:lnTo>
                    <a:lnTo>
                      <a:pt x="1654" y="4352"/>
                    </a:lnTo>
                    <a:lnTo>
                      <a:pt x="1654" y="4290"/>
                    </a:lnTo>
                    <a:lnTo>
                      <a:pt x="1674" y="4373"/>
                    </a:lnTo>
                    <a:lnTo>
                      <a:pt x="1654" y="4478"/>
                    </a:lnTo>
                    <a:lnTo>
                      <a:pt x="1695" y="4603"/>
                    </a:lnTo>
                    <a:lnTo>
                      <a:pt x="1737" y="4792"/>
                    </a:lnTo>
                    <a:lnTo>
                      <a:pt x="1695" y="4896"/>
                    </a:lnTo>
                    <a:lnTo>
                      <a:pt x="1779" y="4896"/>
                    </a:lnTo>
                    <a:lnTo>
                      <a:pt x="1905" y="4750"/>
                    </a:lnTo>
                    <a:lnTo>
                      <a:pt x="1988" y="4708"/>
                    </a:lnTo>
                    <a:lnTo>
                      <a:pt x="2051" y="4771"/>
                    </a:lnTo>
                    <a:lnTo>
                      <a:pt x="2114" y="4750"/>
                    </a:lnTo>
                    <a:lnTo>
                      <a:pt x="2135" y="4687"/>
                    </a:lnTo>
                    <a:lnTo>
                      <a:pt x="2302" y="4687"/>
                    </a:lnTo>
                    <a:lnTo>
                      <a:pt x="2386" y="4583"/>
                    </a:lnTo>
                    <a:lnTo>
                      <a:pt x="2428" y="4583"/>
                    </a:lnTo>
                    <a:lnTo>
                      <a:pt x="2532" y="4645"/>
                    </a:lnTo>
                    <a:lnTo>
                      <a:pt x="2616" y="4583"/>
                    </a:lnTo>
                    <a:lnTo>
                      <a:pt x="2658" y="4645"/>
                    </a:lnTo>
                    <a:lnTo>
                      <a:pt x="2658" y="4750"/>
                    </a:lnTo>
                    <a:lnTo>
                      <a:pt x="2721" y="4792"/>
                    </a:lnTo>
                    <a:lnTo>
                      <a:pt x="2825" y="4813"/>
                    </a:lnTo>
                    <a:lnTo>
                      <a:pt x="2804" y="4750"/>
                    </a:lnTo>
                    <a:lnTo>
                      <a:pt x="2825" y="4666"/>
                    </a:lnTo>
                    <a:lnTo>
                      <a:pt x="2888" y="4750"/>
                    </a:lnTo>
                    <a:lnTo>
                      <a:pt x="2993" y="4771"/>
                    </a:lnTo>
                    <a:lnTo>
                      <a:pt x="3035" y="4750"/>
                    </a:lnTo>
                    <a:lnTo>
                      <a:pt x="3097" y="4813"/>
                    </a:lnTo>
                    <a:lnTo>
                      <a:pt x="3139" y="4792"/>
                    </a:lnTo>
                    <a:lnTo>
                      <a:pt x="3160" y="4855"/>
                    </a:lnTo>
                    <a:lnTo>
                      <a:pt x="3223" y="4917"/>
                    </a:lnTo>
                    <a:lnTo>
                      <a:pt x="3181" y="5022"/>
                    </a:lnTo>
                    <a:lnTo>
                      <a:pt x="3244" y="5189"/>
                    </a:lnTo>
                    <a:lnTo>
                      <a:pt x="3348" y="5168"/>
                    </a:lnTo>
                    <a:lnTo>
                      <a:pt x="3579" y="5064"/>
                    </a:lnTo>
                    <a:lnTo>
                      <a:pt x="3746" y="5022"/>
                    </a:lnTo>
                    <a:lnTo>
                      <a:pt x="3955" y="4896"/>
                    </a:lnTo>
                    <a:lnTo>
                      <a:pt x="4060" y="4666"/>
                    </a:lnTo>
                    <a:lnTo>
                      <a:pt x="4060" y="4583"/>
                    </a:lnTo>
                    <a:lnTo>
                      <a:pt x="4102" y="4457"/>
                    </a:lnTo>
                    <a:lnTo>
                      <a:pt x="4143" y="4478"/>
                    </a:lnTo>
                    <a:lnTo>
                      <a:pt x="4185" y="4478"/>
                    </a:lnTo>
                    <a:lnTo>
                      <a:pt x="4269" y="4290"/>
                    </a:lnTo>
                    <a:lnTo>
                      <a:pt x="4227" y="4269"/>
                    </a:lnTo>
                    <a:lnTo>
                      <a:pt x="4185" y="4227"/>
                    </a:lnTo>
                    <a:lnTo>
                      <a:pt x="4185" y="4164"/>
                    </a:lnTo>
                    <a:lnTo>
                      <a:pt x="4206" y="4185"/>
                    </a:lnTo>
                    <a:lnTo>
                      <a:pt x="4290" y="4227"/>
                    </a:lnTo>
                    <a:lnTo>
                      <a:pt x="4353" y="4143"/>
                    </a:lnTo>
                    <a:lnTo>
                      <a:pt x="4311" y="4059"/>
                    </a:lnTo>
                    <a:lnTo>
                      <a:pt x="4269" y="4059"/>
                    </a:lnTo>
                    <a:lnTo>
                      <a:pt x="4206" y="4039"/>
                    </a:lnTo>
                    <a:lnTo>
                      <a:pt x="4290" y="3976"/>
                    </a:lnTo>
                    <a:lnTo>
                      <a:pt x="4290" y="3871"/>
                    </a:lnTo>
                    <a:lnTo>
                      <a:pt x="4143" y="3871"/>
                    </a:lnTo>
                    <a:lnTo>
                      <a:pt x="4185" y="3808"/>
                    </a:lnTo>
                    <a:lnTo>
                      <a:pt x="4164" y="3746"/>
                    </a:lnTo>
                    <a:lnTo>
                      <a:pt x="4164" y="3746"/>
                    </a:lnTo>
                    <a:lnTo>
                      <a:pt x="4227" y="3767"/>
                    </a:lnTo>
                    <a:lnTo>
                      <a:pt x="4353" y="3725"/>
                    </a:lnTo>
                    <a:lnTo>
                      <a:pt x="4374" y="3620"/>
                    </a:lnTo>
                    <a:lnTo>
                      <a:pt x="4457" y="3515"/>
                    </a:lnTo>
                    <a:lnTo>
                      <a:pt x="4478" y="3390"/>
                    </a:lnTo>
                    <a:lnTo>
                      <a:pt x="4457" y="3306"/>
                    </a:lnTo>
                    <a:lnTo>
                      <a:pt x="4499" y="3348"/>
                    </a:lnTo>
                    <a:lnTo>
                      <a:pt x="4562" y="3453"/>
                    </a:lnTo>
                    <a:lnTo>
                      <a:pt x="4625" y="3348"/>
                    </a:lnTo>
                    <a:lnTo>
                      <a:pt x="4708" y="3243"/>
                    </a:lnTo>
                    <a:lnTo>
                      <a:pt x="4667" y="3097"/>
                    </a:lnTo>
                    <a:lnTo>
                      <a:pt x="4813" y="2971"/>
                    </a:lnTo>
                    <a:lnTo>
                      <a:pt x="4834" y="2783"/>
                    </a:lnTo>
                    <a:lnTo>
                      <a:pt x="4897" y="2699"/>
                    </a:lnTo>
                    <a:lnTo>
                      <a:pt x="4918" y="2469"/>
                    </a:lnTo>
                    <a:lnTo>
                      <a:pt x="4980" y="2406"/>
                    </a:lnTo>
                    <a:lnTo>
                      <a:pt x="4980" y="2344"/>
                    </a:lnTo>
                    <a:lnTo>
                      <a:pt x="5106" y="2197"/>
                    </a:lnTo>
                    <a:lnTo>
                      <a:pt x="5148" y="2281"/>
                    </a:lnTo>
                    <a:lnTo>
                      <a:pt x="5190" y="2239"/>
                    </a:lnTo>
                    <a:lnTo>
                      <a:pt x="5148" y="2072"/>
                    </a:lnTo>
                    <a:lnTo>
                      <a:pt x="5148" y="2072"/>
                    </a:lnTo>
                    <a:lnTo>
                      <a:pt x="5336" y="2260"/>
                    </a:lnTo>
                    <a:lnTo>
                      <a:pt x="5462" y="2260"/>
                    </a:lnTo>
                    <a:lnTo>
                      <a:pt x="5545" y="2197"/>
                    </a:lnTo>
                    <a:lnTo>
                      <a:pt x="5629" y="2239"/>
                    </a:lnTo>
                    <a:lnTo>
                      <a:pt x="5713" y="2197"/>
                    </a:lnTo>
                    <a:lnTo>
                      <a:pt x="5734" y="2093"/>
                    </a:lnTo>
                    <a:lnTo>
                      <a:pt x="5629" y="2072"/>
                    </a:lnTo>
                    <a:lnTo>
                      <a:pt x="5608" y="2030"/>
                    </a:lnTo>
                    <a:lnTo>
                      <a:pt x="5503" y="1883"/>
                    </a:lnTo>
                    <a:lnTo>
                      <a:pt x="5420" y="1883"/>
                    </a:lnTo>
                    <a:lnTo>
                      <a:pt x="5190" y="1674"/>
                    </a:lnTo>
                    <a:lnTo>
                      <a:pt x="5106" y="1632"/>
                    </a:lnTo>
                    <a:lnTo>
                      <a:pt x="5085" y="1528"/>
                    </a:lnTo>
                    <a:lnTo>
                      <a:pt x="5022" y="1465"/>
                    </a:lnTo>
                    <a:lnTo>
                      <a:pt x="5043" y="1423"/>
                    </a:lnTo>
                    <a:lnTo>
                      <a:pt x="5190" y="1360"/>
                    </a:lnTo>
                    <a:lnTo>
                      <a:pt x="5231" y="1256"/>
                    </a:lnTo>
                    <a:lnTo>
                      <a:pt x="5148" y="1193"/>
                    </a:lnTo>
                    <a:lnTo>
                      <a:pt x="4980" y="1005"/>
                    </a:lnTo>
                    <a:lnTo>
                      <a:pt x="4918" y="879"/>
                    </a:lnTo>
                    <a:lnTo>
                      <a:pt x="4834" y="795"/>
                    </a:lnTo>
                    <a:lnTo>
                      <a:pt x="4876" y="712"/>
                    </a:lnTo>
                    <a:lnTo>
                      <a:pt x="4918" y="691"/>
                    </a:lnTo>
                    <a:lnTo>
                      <a:pt x="4918" y="628"/>
                    </a:lnTo>
                    <a:lnTo>
                      <a:pt x="4876" y="607"/>
                    </a:lnTo>
                    <a:lnTo>
                      <a:pt x="4750" y="482"/>
                    </a:lnTo>
                    <a:lnTo>
                      <a:pt x="4813" y="461"/>
                    </a:lnTo>
                    <a:lnTo>
                      <a:pt x="4939" y="482"/>
                    </a:lnTo>
                    <a:lnTo>
                      <a:pt x="5085" y="461"/>
                    </a:lnTo>
                    <a:lnTo>
                      <a:pt x="4980" y="314"/>
                    </a:lnTo>
                    <a:lnTo>
                      <a:pt x="4834" y="272"/>
                    </a:lnTo>
                    <a:lnTo>
                      <a:pt x="4897" y="209"/>
                    </a:lnTo>
                    <a:lnTo>
                      <a:pt x="4876" y="168"/>
                    </a:lnTo>
                    <a:lnTo>
                      <a:pt x="4939" y="147"/>
                    </a:lnTo>
                    <a:lnTo>
                      <a:pt x="4939" y="105"/>
                    </a:lnTo>
                    <a:lnTo>
                      <a:pt x="4813" y="84"/>
                    </a:lnTo>
                    <a:lnTo>
                      <a:pt x="4667" y="84"/>
                    </a:lnTo>
                    <a:lnTo>
                      <a:pt x="4604" y="42"/>
                    </a:lnTo>
                    <a:lnTo>
                      <a:pt x="4164" y="42"/>
                    </a:lnTo>
                    <a:lnTo>
                      <a:pt x="40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6" name="Google Shape;561;p35">
                <a:extLst>
                  <a:ext uri="{FF2B5EF4-FFF2-40B4-BE49-F238E27FC236}">
                    <a16:creationId xmlns:a16="http://schemas.microsoft.com/office/drawing/2014/main" id="{22081775-01BC-4290-BF9A-CB2A1E324347}"/>
                  </a:ext>
                </a:extLst>
              </p:cNvPr>
              <p:cNvSpPr/>
              <p:nvPr/>
            </p:nvSpPr>
            <p:spPr>
              <a:xfrm>
                <a:off x="5068275" y="3161675"/>
                <a:ext cx="43105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7242" h="8872" extrusionOk="0">
                    <a:moveTo>
                      <a:pt x="16991" y="8202"/>
                    </a:moveTo>
                    <a:lnTo>
                      <a:pt x="16886" y="8265"/>
                    </a:lnTo>
                    <a:lnTo>
                      <a:pt x="16928" y="8286"/>
                    </a:lnTo>
                    <a:lnTo>
                      <a:pt x="16907" y="8307"/>
                    </a:lnTo>
                    <a:cubicBezTo>
                      <a:pt x="16886" y="8307"/>
                      <a:pt x="16823" y="8349"/>
                      <a:pt x="16802" y="8349"/>
                    </a:cubicBezTo>
                    <a:lnTo>
                      <a:pt x="16802" y="8307"/>
                    </a:lnTo>
                    <a:lnTo>
                      <a:pt x="16782" y="8349"/>
                    </a:lnTo>
                    <a:cubicBezTo>
                      <a:pt x="16677" y="8370"/>
                      <a:pt x="16572" y="8370"/>
                      <a:pt x="16489" y="8390"/>
                    </a:cubicBezTo>
                    <a:lnTo>
                      <a:pt x="16593" y="8286"/>
                    </a:lnTo>
                    <a:lnTo>
                      <a:pt x="16551" y="8265"/>
                    </a:lnTo>
                    <a:lnTo>
                      <a:pt x="16468" y="8307"/>
                    </a:lnTo>
                    <a:lnTo>
                      <a:pt x="16384" y="8307"/>
                    </a:lnTo>
                    <a:lnTo>
                      <a:pt x="16342" y="8349"/>
                    </a:lnTo>
                    <a:lnTo>
                      <a:pt x="16363" y="8390"/>
                    </a:lnTo>
                    <a:lnTo>
                      <a:pt x="16300" y="8453"/>
                    </a:lnTo>
                    <a:lnTo>
                      <a:pt x="16196" y="8453"/>
                    </a:lnTo>
                    <a:lnTo>
                      <a:pt x="16258" y="8495"/>
                    </a:lnTo>
                    <a:lnTo>
                      <a:pt x="16384" y="8474"/>
                    </a:lnTo>
                    <a:lnTo>
                      <a:pt x="16447" y="8411"/>
                    </a:lnTo>
                    <a:cubicBezTo>
                      <a:pt x="16489" y="8411"/>
                      <a:pt x="16551" y="8411"/>
                      <a:pt x="16614" y="8390"/>
                    </a:cubicBezTo>
                    <a:lnTo>
                      <a:pt x="16614" y="8390"/>
                    </a:lnTo>
                    <a:lnTo>
                      <a:pt x="16593" y="8411"/>
                    </a:lnTo>
                    <a:lnTo>
                      <a:pt x="16677" y="8411"/>
                    </a:lnTo>
                    <a:lnTo>
                      <a:pt x="16719" y="8474"/>
                    </a:lnTo>
                    <a:lnTo>
                      <a:pt x="16802" y="8370"/>
                    </a:lnTo>
                    <a:cubicBezTo>
                      <a:pt x="16823" y="8370"/>
                      <a:pt x="16886" y="8349"/>
                      <a:pt x="16907" y="8349"/>
                    </a:cubicBezTo>
                    <a:lnTo>
                      <a:pt x="16907" y="8370"/>
                    </a:lnTo>
                    <a:lnTo>
                      <a:pt x="17012" y="8390"/>
                    </a:lnTo>
                    <a:lnTo>
                      <a:pt x="17200" y="8307"/>
                    </a:lnTo>
                    <a:lnTo>
                      <a:pt x="17242" y="8244"/>
                    </a:lnTo>
                    <a:lnTo>
                      <a:pt x="17200" y="8202"/>
                    </a:lnTo>
                    <a:lnTo>
                      <a:pt x="17033" y="8244"/>
                    </a:lnTo>
                    <a:lnTo>
                      <a:pt x="16991" y="8202"/>
                    </a:lnTo>
                    <a:close/>
                    <a:moveTo>
                      <a:pt x="16070" y="8411"/>
                    </a:move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26" y="8475"/>
                      <a:pt x="16037" y="8501"/>
                      <a:pt x="16036" y="8525"/>
                    </a:cubicBezTo>
                    <a:lnTo>
                      <a:pt x="16036" y="8525"/>
                    </a:lnTo>
                    <a:lnTo>
                      <a:pt x="16049" y="8474"/>
                    </a:lnTo>
                    <a:lnTo>
                      <a:pt x="16133" y="8453"/>
                    </a:lnTo>
                    <a:lnTo>
                      <a:pt x="16196" y="8453"/>
                    </a:lnTo>
                    <a:lnTo>
                      <a:pt x="16237" y="8411"/>
                    </a:lnTo>
                    <a:close/>
                    <a:moveTo>
                      <a:pt x="16036" y="8525"/>
                    </a:moveTo>
                    <a:lnTo>
                      <a:pt x="16028" y="8558"/>
                    </a:lnTo>
                    <a:cubicBezTo>
                      <a:pt x="16034" y="8547"/>
                      <a:pt x="16036" y="8536"/>
                      <a:pt x="16036" y="8525"/>
                    </a:cubicBezTo>
                    <a:close/>
                    <a:moveTo>
                      <a:pt x="105" y="0"/>
                    </a:moveTo>
                    <a:lnTo>
                      <a:pt x="22" y="42"/>
                    </a:lnTo>
                    <a:lnTo>
                      <a:pt x="1" y="105"/>
                    </a:lnTo>
                    <a:lnTo>
                      <a:pt x="22" y="251"/>
                    </a:lnTo>
                    <a:lnTo>
                      <a:pt x="168" y="565"/>
                    </a:lnTo>
                    <a:lnTo>
                      <a:pt x="252" y="628"/>
                    </a:lnTo>
                    <a:lnTo>
                      <a:pt x="524" y="879"/>
                    </a:lnTo>
                    <a:lnTo>
                      <a:pt x="587" y="879"/>
                    </a:lnTo>
                    <a:lnTo>
                      <a:pt x="754" y="1067"/>
                    </a:lnTo>
                    <a:lnTo>
                      <a:pt x="838" y="1088"/>
                    </a:lnTo>
                    <a:lnTo>
                      <a:pt x="900" y="1067"/>
                    </a:lnTo>
                    <a:lnTo>
                      <a:pt x="1089" y="1214"/>
                    </a:lnTo>
                    <a:lnTo>
                      <a:pt x="1298" y="1528"/>
                    </a:lnTo>
                    <a:lnTo>
                      <a:pt x="1507" y="1716"/>
                    </a:lnTo>
                    <a:lnTo>
                      <a:pt x="1570" y="1716"/>
                    </a:lnTo>
                    <a:lnTo>
                      <a:pt x="1570" y="1883"/>
                    </a:lnTo>
                    <a:lnTo>
                      <a:pt x="1612" y="1925"/>
                    </a:lnTo>
                    <a:lnTo>
                      <a:pt x="1633" y="2092"/>
                    </a:lnTo>
                    <a:lnTo>
                      <a:pt x="1716" y="2155"/>
                    </a:lnTo>
                    <a:lnTo>
                      <a:pt x="1842" y="2155"/>
                    </a:lnTo>
                    <a:lnTo>
                      <a:pt x="2009" y="2344"/>
                    </a:lnTo>
                    <a:lnTo>
                      <a:pt x="2093" y="2406"/>
                    </a:lnTo>
                    <a:lnTo>
                      <a:pt x="2156" y="2406"/>
                    </a:lnTo>
                    <a:lnTo>
                      <a:pt x="2198" y="2448"/>
                    </a:lnTo>
                    <a:lnTo>
                      <a:pt x="2135" y="2532"/>
                    </a:lnTo>
                    <a:lnTo>
                      <a:pt x="2219" y="2616"/>
                    </a:lnTo>
                    <a:lnTo>
                      <a:pt x="2261" y="2762"/>
                    </a:lnTo>
                    <a:lnTo>
                      <a:pt x="2261" y="2783"/>
                    </a:lnTo>
                    <a:lnTo>
                      <a:pt x="2365" y="3097"/>
                    </a:lnTo>
                    <a:lnTo>
                      <a:pt x="2428" y="3264"/>
                    </a:lnTo>
                    <a:lnTo>
                      <a:pt x="2574" y="3306"/>
                    </a:lnTo>
                    <a:lnTo>
                      <a:pt x="2763" y="3411"/>
                    </a:lnTo>
                    <a:lnTo>
                      <a:pt x="2763" y="3515"/>
                    </a:lnTo>
                    <a:lnTo>
                      <a:pt x="2888" y="3787"/>
                    </a:lnTo>
                    <a:lnTo>
                      <a:pt x="3035" y="3892"/>
                    </a:lnTo>
                    <a:lnTo>
                      <a:pt x="3056" y="4185"/>
                    </a:lnTo>
                    <a:lnTo>
                      <a:pt x="3265" y="4561"/>
                    </a:lnTo>
                    <a:lnTo>
                      <a:pt x="3265" y="4729"/>
                    </a:lnTo>
                    <a:lnTo>
                      <a:pt x="3307" y="4875"/>
                    </a:lnTo>
                    <a:lnTo>
                      <a:pt x="3516" y="5043"/>
                    </a:lnTo>
                    <a:lnTo>
                      <a:pt x="3725" y="5294"/>
                    </a:lnTo>
                    <a:lnTo>
                      <a:pt x="3788" y="5440"/>
                    </a:lnTo>
                    <a:lnTo>
                      <a:pt x="3934" y="5461"/>
                    </a:lnTo>
                    <a:lnTo>
                      <a:pt x="3997" y="5545"/>
                    </a:lnTo>
                    <a:lnTo>
                      <a:pt x="4123" y="5608"/>
                    </a:lnTo>
                    <a:lnTo>
                      <a:pt x="4144" y="5775"/>
                    </a:lnTo>
                    <a:lnTo>
                      <a:pt x="4290" y="5859"/>
                    </a:lnTo>
                    <a:lnTo>
                      <a:pt x="4437" y="6005"/>
                    </a:lnTo>
                    <a:lnTo>
                      <a:pt x="4709" y="6173"/>
                    </a:lnTo>
                    <a:lnTo>
                      <a:pt x="4750" y="6298"/>
                    </a:lnTo>
                    <a:lnTo>
                      <a:pt x="4918" y="6361"/>
                    </a:lnTo>
                    <a:lnTo>
                      <a:pt x="5253" y="6633"/>
                    </a:lnTo>
                    <a:lnTo>
                      <a:pt x="5274" y="6779"/>
                    </a:lnTo>
                    <a:lnTo>
                      <a:pt x="5357" y="6800"/>
                    </a:lnTo>
                    <a:lnTo>
                      <a:pt x="5441" y="6926"/>
                    </a:lnTo>
                    <a:lnTo>
                      <a:pt x="5483" y="6884"/>
                    </a:lnTo>
                    <a:lnTo>
                      <a:pt x="5483" y="6779"/>
                    </a:lnTo>
                    <a:lnTo>
                      <a:pt x="5462" y="6717"/>
                    </a:lnTo>
                    <a:lnTo>
                      <a:pt x="5462" y="6675"/>
                    </a:lnTo>
                    <a:lnTo>
                      <a:pt x="5566" y="6696"/>
                    </a:lnTo>
                    <a:lnTo>
                      <a:pt x="5797" y="6905"/>
                    </a:lnTo>
                    <a:lnTo>
                      <a:pt x="5859" y="6884"/>
                    </a:lnTo>
                    <a:lnTo>
                      <a:pt x="5859" y="6717"/>
                    </a:lnTo>
                    <a:lnTo>
                      <a:pt x="5901" y="6633"/>
                    </a:lnTo>
                    <a:lnTo>
                      <a:pt x="5985" y="6675"/>
                    </a:lnTo>
                    <a:cubicBezTo>
                      <a:pt x="5985" y="6696"/>
                      <a:pt x="6006" y="6696"/>
                      <a:pt x="6006" y="6717"/>
                    </a:cubicBezTo>
                    <a:lnTo>
                      <a:pt x="6090" y="6842"/>
                    </a:lnTo>
                    <a:lnTo>
                      <a:pt x="6110" y="6842"/>
                    </a:lnTo>
                    <a:cubicBezTo>
                      <a:pt x="6173" y="6905"/>
                      <a:pt x="6215" y="6989"/>
                      <a:pt x="6278" y="7030"/>
                    </a:cubicBezTo>
                    <a:lnTo>
                      <a:pt x="6236" y="7051"/>
                    </a:lnTo>
                    <a:lnTo>
                      <a:pt x="6236" y="7198"/>
                    </a:lnTo>
                    <a:lnTo>
                      <a:pt x="6194" y="7323"/>
                    </a:lnTo>
                    <a:lnTo>
                      <a:pt x="6069" y="7344"/>
                    </a:lnTo>
                    <a:lnTo>
                      <a:pt x="6069" y="7449"/>
                    </a:lnTo>
                    <a:lnTo>
                      <a:pt x="5985" y="7470"/>
                    </a:lnTo>
                    <a:lnTo>
                      <a:pt x="5922" y="7428"/>
                    </a:lnTo>
                    <a:lnTo>
                      <a:pt x="5880" y="7428"/>
                    </a:lnTo>
                    <a:lnTo>
                      <a:pt x="5880" y="7512"/>
                    </a:lnTo>
                    <a:lnTo>
                      <a:pt x="5964" y="7554"/>
                    </a:lnTo>
                    <a:lnTo>
                      <a:pt x="6194" y="7554"/>
                    </a:lnTo>
                    <a:lnTo>
                      <a:pt x="6320" y="7512"/>
                    </a:lnTo>
                    <a:lnTo>
                      <a:pt x="6382" y="7616"/>
                    </a:lnTo>
                    <a:lnTo>
                      <a:pt x="6445" y="7658"/>
                    </a:lnTo>
                    <a:lnTo>
                      <a:pt x="6529" y="7637"/>
                    </a:lnTo>
                    <a:lnTo>
                      <a:pt x="6613" y="7637"/>
                    </a:lnTo>
                    <a:lnTo>
                      <a:pt x="6550" y="7679"/>
                    </a:lnTo>
                    <a:lnTo>
                      <a:pt x="6466" y="7826"/>
                    </a:lnTo>
                    <a:lnTo>
                      <a:pt x="6529" y="7867"/>
                    </a:lnTo>
                    <a:lnTo>
                      <a:pt x="6696" y="7888"/>
                    </a:lnTo>
                    <a:lnTo>
                      <a:pt x="6822" y="7951"/>
                    </a:lnTo>
                    <a:lnTo>
                      <a:pt x="6926" y="7888"/>
                    </a:lnTo>
                    <a:lnTo>
                      <a:pt x="6989" y="7951"/>
                    </a:lnTo>
                    <a:lnTo>
                      <a:pt x="7178" y="7951"/>
                    </a:lnTo>
                    <a:lnTo>
                      <a:pt x="7366" y="8077"/>
                    </a:lnTo>
                    <a:lnTo>
                      <a:pt x="7638" y="8160"/>
                    </a:lnTo>
                    <a:lnTo>
                      <a:pt x="7743" y="8035"/>
                    </a:lnTo>
                    <a:lnTo>
                      <a:pt x="7805" y="8035"/>
                    </a:lnTo>
                    <a:lnTo>
                      <a:pt x="7889" y="8139"/>
                    </a:lnTo>
                    <a:lnTo>
                      <a:pt x="7994" y="8160"/>
                    </a:lnTo>
                    <a:lnTo>
                      <a:pt x="8077" y="8077"/>
                    </a:lnTo>
                    <a:lnTo>
                      <a:pt x="8140" y="8077"/>
                    </a:lnTo>
                    <a:lnTo>
                      <a:pt x="8287" y="8181"/>
                    </a:lnTo>
                    <a:lnTo>
                      <a:pt x="8454" y="8181"/>
                    </a:lnTo>
                    <a:lnTo>
                      <a:pt x="8747" y="8370"/>
                    </a:lnTo>
                    <a:lnTo>
                      <a:pt x="9061" y="8474"/>
                    </a:lnTo>
                    <a:lnTo>
                      <a:pt x="9186" y="8390"/>
                    </a:lnTo>
                    <a:lnTo>
                      <a:pt x="9395" y="8390"/>
                    </a:lnTo>
                    <a:lnTo>
                      <a:pt x="9521" y="8495"/>
                    </a:lnTo>
                    <a:lnTo>
                      <a:pt x="9647" y="8390"/>
                    </a:lnTo>
                    <a:lnTo>
                      <a:pt x="9793" y="8411"/>
                    </a:lnTo>
                    <a:lnTo>
                      <a:pt x="9960" y="8495"/>
                    </a:lnTo>
                    <a:lnTo>
                      <a:pt x="10149" y="8495"/>
                    </a:lnTo>
                    <a:lnTo>
                      <a:pt x="10295" y="8411"/>
                    </a:lnTo>
                    <a:lnTo>
                      <a:pt x="10379" y="8411"/>
                    </a:lnTo>
                    <a:lnTo>
                      <a:pt x="10483" y="8516"/>
                    </a:lnTo>
                    <a:lnTo>
                      <a:pt x="10609" y="8558"/>
                    </a:lnTo>
                    <a:lnTo>
                      <a:pt x="10776" y="8683"/>
                    </a:lnTo>
                    <a:lnTo>
                      <a:pt x="10902" y="8662"/>
                    </a:lnTo>
                    <a:lnTo>
                      <a:pt x="10986" y="8725"/>
                    </a:lnTo>
                    <a:lnTo>
                      <a:pt x="11048" y="8704"/>
                    </a:lnTo>
                    <a:lnTo>
                      <a:pt x="11028" y="8516"/>
                    </a:lnTo>
                    <a:lnTo>
                      <a:pt x="10965" y="8474"/>
                    </a:lnTo>
                    <a:lnTo>
                      <a:pt x="11007" y="8453"/>
                    </a:lnTo>
                    <a:cubicBezTo>
                      <a:pt x="11132" y="8453"/>
                      <a:pt x="11237" y="8474"/>
                      <a:pt x="11341" y="8495"/>
                    </a:cubicBezTo>
                    <a:lnTo>
                      <a:pt x="11467" y="8579"/>
                    </a:lnTo>
                    <a:lnTo>
                      <a:pt x="11488" y="8662"/>
                    </a:lnTo>
                    <a:lnTo>
                      <a:pt x="11551" y="8579"/>
                    </a:lnTo>
                    <a:lnTo>
                      <a:pt x="11634" y="8516"/>
                    </a:lnTo>
                    <a:cubicBezTo>
                      <a:pt x="11697" y="8579"/>
                      <a:pt x="11781" y="8600"/>
                      <a:pt x="11864" y="8621"/>
                    </a:cubicBezTo>
                    <a:lnTo>
                      <a:pt x="11844" y="8662"/>
                    </a:lnTo>
                    <a:lnTo>
                      <a:pt x="11864" y="8704"/>
                    </a:lnTo>
                    <a:lnTo>
                      <a:pt x="12053" y="8767"/>
                    </a:lnTo>
                    <a:lnTo>
                      <a:pt x="12157" y="8704"/>
                    </a:lnTo>
                    <a:lnTo>
                      <a:pt x="12220" y="8725"/>
                    </a:lnTo>
                    <a:lnTo>
                      <a:pt x="12220" y="8704"/>
                    </a:lnTo>
                    <a:cubicBezTo>
                      <a:pt x="12262" y="8725"/>
                      <a:pt x="12304" y="8725"/>
                      <a:pt x="12325" y="8767"/>
                    </a:cubicBezTo>
                    <a:lnTo>
                      <a:pt x="12388" y="8809"/>
                    </a:lnTo>
                    <a:lnTo>
                      <a:pt x="12492" y="8872"/>
                    </a:lnTo>
                    <a:lnTo>
                      <a:pt x="12597" y="8830"/>
                    </a:lnTo>
                    <a:lnTo>
                      <a:pt x="12680" y="8830"/>
                    </a:lnTo>
                    <a:lnTo>
                      <a:pt x="12722" y="8872"/>
                    </a:lnTo>
                    <a:lnTo>
                      <a:pt x="12848" y="8809"/>
                    </a:lnTo>
                    <a:lnTo>
                      <a:pt x="12911" y="8725"/>
                    </a:lnTo>
                    <a:lnTo>
                      <a:pt x="13015" y="8767"/>
                    </a:lnTo>
                    <a:lnTo>
                      <a:pt x="13141" y="8704"/>
                    </a:lnTo>
                    <a:lnTo>
                      <a:pt x="13245" y="8725"/>
                    </a:lnTo>
                    <a:lnTo>
                      <a:pt x="13371" y="8621"/>
                    </a:lnTo>
                    <a:lnTo>
                      <a:pt x="13413" y="8704"/>
                    </a:lnTo>
                    <a:lnTo>
                      <a:pt x="13517" y="8683"/>
                    </a:lnTo>
                    <a:lnTo>
                      <a:pt x="13664" y="8704"/>
                    </a:lnTo>
                    <a:lnTo>
                      <a:pt x="13580" y="8662"/>
                    </a:lnTo>
                    <a:lnTo>
                      <a:pt x="13894" y="8662"/>
                    </a:lnTo>
                    <a:lnTo>
                      <a:pt x="13936" y="8683"/>
                    </a:lnTo>
                    <a:lnTo>
                      <a:pt x="13936" y="8662"/>
                    </a:lnTo>
                    <a:lnTo>
                      <a:pt x="14166" y="8662"/>
                    </a:lnTo>
                    <a:lnTo>
                      <a:pt x="14250" y="8683"/>
                    </a:lnTo>
                    <a:lnTo>
                      <a:pt x="14313" y="8683"/>
                    </a:lnTo>
                    <a:lnTo>
                      <a:pt x="14396" y="8704"/>
                    </a:lnTo>
                    <a:lnTo>
                      <a:pt x="14480" y="8683"/>
                    </a:lnTo>
                    <a:lnTo>
                      <a:pt x="14564" y="8683"/>
                    </a:lnTo>
                    <a:lnTo>
                      <a:pt x="14626" y="8725"/>
                    </a:lnTo>
                    <a:lnTo>
                      <a:pt x="14731" y="8683"/>
                    </a:lnTo>
                    <a:lnTo>
                      <a:pt x="14794" y="8704"/>
                    </a:lnTo>
                    <a:lnTo>
                      <a:pt x="14877" y="8704"/>
                    </a:lnTo>
                    <a:lnTo>
                      <a:pt x="14898" y="8683"/>
                    </a:lnTo>
                    <a:lnTo>
                      <a:pt x="15024" y="8621"/>
                    </a:lnTo>
                    <a:lnTo>
                      <a:pt x="15212" y="8662"/>
                    </a:lnTo>
                    <a:lnTo>
                      <a:pt x="15359" y="8579"/>
                    </a:lnTo>
                    <a:lnTo>
                      <a:pt x="15547" y="8579"/>
                    </a:lnTo>
                    <a:lnTo>
                      <a:pt x="15631" y="8600"/>
                    </a:lnTo>
                    <a:lnTo>
                      <a:pt x="15652" y="8579"/>
                    </a:lnTo>
                    <a:cubicBezTo>
                      <a:pt x="15683" y="8589"/>
                      <a:pt x="15714" y="8594"/>
                      <a:pt x="15748" y="8594"/>
                    </a:cubicBezTo>
                    <a:cubicBezTo>
                      <a:pt x="15782" y="8594"/>
                      <a:pt x="15819" y="8589"/>
                      <a:pt x="15861" y="8579"/>
                    </a:cubicBezTo>
                    <a:cubicBezTo>
                      <a:pt x="15882" y="8579"/>
                      <a:pt x="15924" y="8558"/>
                      <a:pt x="15945" y="8516"/>
                    </a:cubicBezTo>
                    <a:lnTo>
                      <a:pt x="15986" y="8453"/>
                    </a:lnTo>
                    <a:lnTo>
                      <a:pt x="16007" y="8443"/>
                    </a:lnTo>
                    <a:lnTo>
                      <a:pt x="16007" y="8443"/>
                    </a:lnTo>
                    <a:cubicBezTo>
                      <a:pt x="16001" y="8433"/>
                      <a:pt x="15994" y="8423"/>
                      <a:pt x="15986" y="8411"/>
                    </a:cubicBezTo>
                    <a:lnTo>
                      <a:pt x="16049" y="8390"/>
                    </a:lnTo>
                    <a:lnTo>
                      <a:pt x="16091" y="8286"/>
                    </a:lnTo>
                    <a:lnTo>
                      <a:pt x="16091" y="8181"/>
                    </a:lnTo>
                    <a:lnTo>
                      <a:pt x="15965" y="8139"/>
                    </a:lnTo>
                    <a:lnTo>
                      <a:pt x="15861" y="8202"/>
                    </a:lnTo>
                    <a:lnTo>
                      <a:pt x="15924" y="8244"/>
                    </a:lnTo>
                    <a:lnTo>
                      <a:pt x="15840" y="8349"/>
                    </a:lnTo>
                    <a:lnTo>
                      <a:pt x="15735" y="8370"/>
                    </a:lnTo>
                    <a:lnTo>
                      <a:pt x="15714" y="8390"/>
                    </a:lnTo>
                    <a:lnTo>
                      <a:pt x="15673" y="8390"/>
                    </a:lnTo>
                    <a:cubicBezTo>
                      <a:pt x="15652" y="8390"/>
                      <a:pt x="15631" y="8411"/>
                      <a:pt x="15610" y="8453"/>
                    </a:cubicBezTo>
                    <a:lnTo>
                      <a:pt x="15526" y="8453"/>
                    </a:lnTo>
                    <a:lnTo>
                      <a:pt x="15442" y="8390"/>
                    </a:lnTo>
                    <a:lnTo>
                      <a:pt x="15296" y="8390"/>
                    </a:lnTo>
                    <a:lnTo>
                      <a:pt x="15149" y="8453"/>
                    </a:lnTo>
                    <a:lnTo>
                      <a:pt x="15003" y="8349"/>
                    </a:lnTo>
                    <a:lnTo>
                      <a:pt x="14836" y="8307"/>
                    </a:lnTo>
                    <a:lnTo>
                      <a:pt x="14773" y="8349"/>
                    </a:lnTo>
                    <a:lnTo>
                      <a:pt x="14626" y="8265"/>
                    </a:lnTo>
                    <a:lnTo>
                      <a:pt x="14354" y="8307"/>
                    </a:lnTo>
                    <a:lnTo>
                      <a:pt x="14166" y="8411"/>
                    </a:lnTo>
                    <a:lnTo>
                      <a:pt x="14166" y="8453"/>
                    </a:lnTo>
                    <a:lnTo>
                      <a:pt x="13999" y="8453"/>
                    </a:lnTo>
                    <a:lnTo>
                      <a:pt x="13894" y="8411"/>
                    </a:lnTo>
                    <a:lnTo>
                      <a:pt x="13894" y="8474"/>
                    </a:lnTo>
                    <a:cubicBezTo>
                      <a:pt x="13852" y="8474"/>
                      <a:pt x="13769" y="8474"/>
                      <a:pt x="13727" y="8495"/>
                    </a:cubicBezTo>
                    <a:lnTo>
                      <a:pt x="13685" y="8453"/>
                    </a:lnTo>
                    <a:lnTo>
                      <a:pt x="13685" y="8370"/>
                    </a:lnTo>
                    <a:lnTo>
                      <a:pt x="13559" y="8349"/>
                    </a:lnTo>
                    <a:lnTo>
                      <a:pt x="13580" y="8453"/>
                    </a:lnTo>
                    <a:lnTo>
                      <a:pt x="13538" y="8474"/>
                    </a:lnTo>
                    <a:lnTo>
                      <a:pt x="13538" y="8370"/>
                    </a:lnTo>
                    <a:lnTo>
                      <a:pt x="13434" y="8286"/>
                    </a:lnTo>
                    <a:lnTo>
                      <a:pt x="13329" y="8349"/>
                    </a:lnTo>
                    <a:lnTo>
                      <a:pt x="13224" y="8265"/>
                    </a:lnTo>
                    <a:lnTo>
                      <a:pt x="13120" y="8202"/>
                    </a:lnTo>
                    <a:lnTo>
                      <a:pt x="12994" y="8286"/>
                    </a:lnTo>
                    <a:lnTo>
                      <a:pt x="12994" y="8349"/>
                    </a:lnTo>
                    <a:lnTo>
                      <a:pt x="13224" y="8411"/>
                    </a:lnTo>
                    <a:lnTo>
                      <a:pt x="13308" y="8495"/>
                    </a:lnTo>
                    <a:lnTo>
                      <a:pt x="13162" y="8495"/>
                    </a:lnTo>
                    <a:lnTo>
                      <a:pt x="13162" y="8516"/>
                    </a:lnTo>
                    <a:lnTo>
                      <a:pt x="13099" y="8579"/>
                    </a:lnTo>
                    <a:lnTo>
                      <a:pt x="13057" y="8579"/>
                    </a:lnTo>
                    <a:cubicBezTo>
                      <a:pt x="13094" y="8560"/>
                      <a:pt x="13098" y="8492"/>
                      <a:pt x="13055" y="8492"/>
                    </a:cubicBezTo>
                    <a:cubicBezTo>
                      <a:pt x="13049" y="8492"/>
                      <a:pt x="13043" y="8493"/>
                      <a:pt x="13036" y="8495"/>
                    </a:cubicBezTo>
                    <a:lnTo>
                      <a:pt x="12952" y="8495"/>
                    </a:lnTo>
                    <a:lnTo>
                      <a:pt x="12932" y="8390"/>
                    </a:lnTo>
                    <a:lnTo>
                      <a:pt x="12848" y="8370"/>
                    </a:lnTo>
                    <a:lnTo>
                      <a:pt x="12743" y="8390"/>
                    </a:lnTo>
                    <a:lnTo>
                      <a:pt x="12639" y="8370"/>
                    </a:lnTo>
                    <a:lnTo>
                      <a:pt x="12492" y="8411"/>
                    </a:lnTo>
                    <a:lnTo>
                      <a:pt x="12408" y="8516"/>
                    </a:lnTo>
                    <a:lnTo>
                      <a:pt x="12388" y="8600"/>
                    </a:lnTo>
                    <a:lnTo>
                      <a:pt x="12283" y="8600"/>
                    </a:lnTo>
                    <a:lnTo>
                      <a:pt x="12283" y="8579"/>
                    </a:lnTo>
                    <a:lnTo>
                      <a:pt x="12283" y="8558"/>
                    </a:lnTo>
                    <a:lnTo>
                      <a:pt x="12304" y="8558"/>
                    </a:lnTo>
                    <a:cubicBezTo>
                      <a:pt x="12325" y="8558"/>
                      <a:pt x="12304" y="8516"/>
                      <a:pt x="12304" y="8516"/>
                    </a:cubicBezTo>
                    <a:lnTo>
                      <a:pt x="12325" y="8495"/>
                    </a:lnTo>
                    <a:lnTo>
                      <a:pt x="12367" y="8370"/>
                    </a:lnTo>
                    <a:lnTo>
                      <a:pt x="12178" y="8307"/>
                    </a:lnTo>
                    <a:lnTo>
                      <a:pt x="12053" y="8390"/>
                    </a:lnTo>
                    <a:lnTo>
                      <a:pt x="12011" y="8516"/>
                    </a:lnTo>
                    <a:cubicBezTo>
                      <a:pt x="11885" y="8495"/>
                      <a:pt x="11781" y="8474"/>
                      <a:pt x="11676" y="8453"/>
                    </a:cubicBezTo>
                    <a:lnTo>
                      <a:pt x="11781" y="8411"/>
                    </a:lnTo>
                    <a:lnTo>
                      <a:pt x="11802" y="8349"/>
                    </a:lnTo>
                    <a:lnTo>
                      <a:pt x="11676" y="8181"/>
                    </a:lnTo>
                    <a:lnTo>
                      <a:pt x="11530" y="8160"/>
                    </a:lnTo>
                    <a:lnTo>
                      <a:pt x="11362" y="8202"/>
                    </a:lnTo>
                    <a:lnTo>
                      <a:pt x="11237" y="8181"/>
                    </a:lnTo>
                    <a:lnTo>
                      <a:pt x="11111" y="8202"/>
                    </a:lnTo>
                    <a:lnTo>
                      <a:pt x="11111" y="8244"/>
                    </a:lnTo>
                    <a:cubicBezTo>
                      <a:pt x="11069" y="8244"/>
                      <a:pt x="11069" y="8244"/>
                      <a:pt x="11048" y="8202"/>
                    </a:cubicBezTo>
                    <a:lnTo>
                      <a:pt x="11069" y="8056"/>
                    </a:lnTo>
                    <a:lnTo>
                      <a:pt x="11028" y="7972"/>
                    </a:lnTo>
                    <a:lnTo>
                      <a:pt x="10923" y="7951"/>
                    </a:lnTo>
                    <a:lnTo>
                      <a:pt x="10902" y="7930"/>
                    </a:lnTo>
                    <a:lnTo>
                      <a:pt x="10797" y="7930"/>
                    </a:lnTo>
                    <a:lnTo>
                      <a:pt x="10714" y="7972"/>
                    </a:lnTo>
                    <a:lnTo>
                      <a:pt x="10609" y="7972"/>
                    </a:lnTo>
                    <a:lnTo>
                      <a:pt x="10525" y="7930"/>
                    </a:lnTo>
                    <a:lnTo>
                      <a:pt x="10400" y="7972"/>
                    </a:lnTo>
                    <a:lnTo>
                      <a:pt x="10274" y="7930"/>
                    </a:lnTo>
                    <a:lnTo>
                      <a:pt x="10191" y="7846"/>
                    </a:lnTo>
                    <a:lnTo>
                      <a:pt x="10191" y="7763"/>
                    </a:lnTo>
                    <a:lnTo>
                      <a:pt x="10086" y="7595"/>
                    </a:lnTo>
                    <a:lnTo>
                      <a:pt x="10086" y="7449"/>
                    </a:lnTo>
                    <a:lnTo>
                      <a:pt x="9939" y="7449"/>
                    </a:lnTo>
                    <a:lnTo>
                      <a:pt x="9856" y="7470"/>
                    </a:lnTo>
                    <a:lnTo>
                      <a:pt x="9772" y="7386"/>
                    </a:lnTo>
                    <a:lnTo>
                      <a:pt x="9667" y="7386"/>
                    </a:lnTo>
                    <a:lnTo>
                      <a:pt x="9542" y="7282"/>
                    </a:lnTo>
                    <a:lnTo>
                      <a:pt x="9458" y="7240"/>
                    </a:lnTo>
                    <a:lnTo>
                      <a:pt x="9354" y="7261"/>
                    </a:lnTo>
                    <a:lnTo>
                      <a:pt x="9270" y="7261"/>
                    </a:lnTo>
                    <a:lnTo>
                      <a:pt x="9144" y="7114"/>
                    </a:lnTo>
                    <a:lnTo>
                      <a:pt x="9040" y="7114"/>
                    </a:lnTo>
                    <a:lnTo>
                      <a:pt x="9019" y="7344"/>
                    </a:lnTo>
                    <a:lnTo>
                      <a:pt x="8935" y="7449"/>
                    </a:lnTo>
                    <a:lnTo>
                      <a:pt x="8684" y="7491"/>
                    </a:lnTo>
                    <a:lnTo>
                      <a:pt x="8370" y="7449"/>
                    </a:lnTo>
                    <a:lnTo>
                      <a:pt x="8015" y="7449"/>
                    </a:lnTo>
                    <a:lnTo>
                      <a:pt x="7805" y="7365"/>
                    </a:lnTo>
                    <a:lnTo>
                      <a:pt x="7763" y="7323"/>
                    </a:lnTo>
                    <a:lnTo>
                      <a:pt x="7784" y="7219"/>
                    </a:lnTo>
                    <a:lnTo>
                      <a:pt x="7701" y="7072"/>
                    </a:lnTo>
                    <a:lnTo>
                      <a:pt x="7450" y="7051"/>
                    </a:lnTo>
                    <a:lnTo>
                      <a:pt x="7240" y="7010"/>
                    </a:lnTo>
                    <a:lnTo>
                      <a:pt x="7136" y="6926"/>
                    </a:lnTo>
                    <a:lnTo>
                      <a:pt x="6947" y="6926"/>
                    </a:lnTo>
                    <a:lnTo>
                      <a:pt x="6906" y="6968"/>
                    </a:lnTo>
                    <a:lnTo>
                      <a:pt x="6843" y="7030"/>
                    </a:lnTo>
                    <a:lnTo>
                      <a:pt x="6759" y="6947"/>
                    </a:lnTo>
                    <a:lnTo>
                      <a:pt x="6592" y="6926"/>
                    </a:lnTo>
                    <a:lnTo>
                      <a:pt x="6487" y="6926"/>
                    </a:lnTo>
                    <a:cubicBezTo>
                      <a:pt x="6403" y="6842"/>
                      <a:pt x="6320" y="6758"/>
                      <a:pt x="6278" y="6654"/>
                    </a:cubicBezTo>
                    <a:lnTo>
                      <a:pt x="6278" y="6486"/>
                    </a:lnTo>
                    <a:lnTo>
                      <a:pt x="6320" y="6173"/>
                    </a:lnTo>
                    <a:lnTo>
                      <a:pt x="6278" y="5963"/>
                    </a:lnTo>
                    <a:lnTo>
                      <a:pt x="6382" y="5712"/>
                    </a:lnTo>
                    <a:lnTo>
                      <a:pt x="6320" y="5649"/>
                    </a:lnTo>
                    <a:lnTo>
                      <a:pt x="6320" y="5461"/>
                    </a:lnTo>
                    <a:lnTo>
                      <a:pt x="6424" y="5398"/>
                    </a:lnTo>
                    <a:lnTo>
                      <a:pt x="6487" y="5336"/>
                    </a:lnTo>
                    <a:lnTo>
                      <a:pt x="6445" y="5231"/>
                    </a:lnTo>
                    <a:lnTo>
                      <a:pt x="6382" y="5168"/>
                    </a:lnTo>
                    <a:lnTo>
                      <a:pt x="6278" y="5085"/>
                    </a:lnTo>
                    <a:lnTo>
                      <a:pt x="6215" y="4959"/>
                    </a:lnTo>
                    <a:lnTo>
                      <a:pt x="6131" y="4938"/>
                    </a:lnTo>
                    <a:lnTo>
                      <a:pt x="6110" y="4854"/>
                    </a:lnTo>
                    <a:lnTo>
                      <a:pt x="6006" y="4813"/>
                    </a:lnTo>
                    <a:lnTo>
                      <a:pt x="5818" y="4833"/>
                    </a:lnTo>
                    <a:lnTo>
                      <a:pt x="5713" y="4813"/>
                    </a:lnTo>
                    <a:lnTo>
                      <a:pt x="5692" y="4624"/>
                    </a:lnTo>
                    <a:lnTo>
                      <a:pt x="5608" y="4520"/>
                    </a:lnTo>
                    <a:lnTo>
                      <a:pt x="5546" y="4561"/>
                    </a:lnTo>
                    <a:lnTo>
                      <a:pt x="5587" y="4457"/>
                    </a:lnTo>
                    <a:lnTo>
                      <a:pt x="5483" y="4415"/>
                    </a:lnTo>
                    <a:lnTo>
                      <a:pt x="5462" y="4122"/>
                    </a:lnTo>
                    <a:lnTo>
                      <a:pt x="5336" y="4185"/>
                    </a:lnTo>
                    <a:lnTo>
                      <a:pt x="5274" y="4122"/>
                    </a:lnTo>
                    <a:lnTo>
                      <a:pt x="5043" y="4122"/>
                    </a:lnTo>
                    <a:lnTo>
                      <a:pt x="4855" y="3996"/>
                    </a:lnTo>
                    <a:lnTo>
                      <a:pt x="4855" y="3892"/>
                    </a:lnTo>
                    <a:lnTo>
                      <a:pt x="4960" y="3850"/>
                    </a:lnTo>
                    <a:lnTo>
                      <a:pt x="5085" y="3766"/>
                    </a:lnTo>
                    <a:lnTo>
                      <a:pt x="5002" y="3704"/>
                    </a:lnTo>
                    <a:lnTo>
                      <a:pt x="4876" y="3745"/>
                    </a:lnTo>
                    <a:lnTo>
                      <a:pt x="4813" y="3704"/>
                    </a:lnTo>
                    <a:lnTo>
                      <a:pt x="4667" y="3766"/>
                    </a:lnTo>
                    <a:lnTo>
                      <a:pt x="4750" y="3683"/>
                    </a:lnTo>
                    <a:lnTo>
                      <a:pt x="4876" y="3578"/>
                    </a:lnTo>
                    <a:lnTo>
                      <a:pt x="5064" y="3557"/>
                    </a:lnTo>
                    <a:lnTo>
                      <a:pt x="5043" y="3432"/>
                    </a:lnTo>
                    <a:lnTo>
                      <a:pt x="4855" y="3222"/>
                    </a:lnTo>
                    <a:lnTo>
                      <a:pt x="4750" y="3222"/>
                    </a:lnTo>
                    <a:lnTo>
                      <a:pt x="4625" y="3285"/>
                    </a:lnTo>
                    <a:lnTo>
                      <a:pt x="4478" y="3369"/>
                    </a:lnTo>
                    <a:lnTo>
                      <a:pt x="4332" y="3369"/>
                    </a:lnTo>
                    <a:lnTo>
                      <a:pt x="4416" y="3348"/>
                    </a:lnTo>
                    <a:lnTo>
                      <a:pt x="4457" y="3285"/>
                    </a:lnTo>
                    <a:lnTo>
                      <a:pt x="4520" y="3264"/>
                    </a:lnTo>
                    <a:lnTo>
                      <a:pt x="4562" y="3180"/>
                    </a:lnTo>
                    <a:lnTo>
                      <a:pt x="4541" y="3097"/>
                    </a:lnTo>
                    <a:lnTo>
                      <a:pt x="4416" y="3055"/>
                    </a:lnTo>
                    <a:lnTo>
                      <a:pt x="4206" y="3055"/>
                    </a:lnTo>
                    <a:lnTo>
                      <a:pt x="4081" y="2929"/>
                    </a:lnTo>
                    <a:lnTo>
                      <a:pt x="4081" y="2846"/>
                    </a:lnTo>
                    <a:lnTo>
                      <a:pt x="4039" y="2678"/>
                    </a:lnTo>
                    <a:lnTo>
                      <a:pt x="3809" y="2448"/>
                    </a:lnTo>
                    <a:lnTo>
                      <a:pt x="3725" y="2427"/>
                    </a:lnTo>
                    <a:lnTo>
                      <a:pt x="3662" y="2448"/>
                    </a:lnTo>
                    <a:lnTo>
                      <a:pt x="3558" y="2364"/>
                    </a:lnTo>
                    <a:lnTo>
                      <a:pt x="3516" y="2155"/>
                    </a:lnTo>
                    <a:lnTo>
                      <a:pt x="3369" y="2009"/>
                    </a:lnTo>
                    <a:lnTo>
                      <a:pt x="3160" y="1883"/>
                    </a:lnTo>
                    <a:lnTo>
                      <a:pt x="3035" y="1883"/>
                    </a:lnTo>
                    <a:lnTo>
                      <a:pt x="2993" y="1925"/>
                    </a:lnTo>
                    <a:lnTo>
                      <a:pt x="2930" y="1883"/>
                    </a:lnTo>
                    <a:lnTo>
                      <a:pt x="2888" y="1716"/>
                    </a:lnTo>
                    <a:lnTo>
                      <a:pt x="2825" y="1800"/>
                    </a:lnTo>
                    <a:lnTo>
                      <a:pt x="2763" y="1716"/>
                    </a:lnTo>
                    <a:lnTo>
                      <a:pt x="2763" y="1528"/>
                    </a:lnTo>
                    <a:lnTo>
                      <a:pt x="2658" y="1402"/>
                    </a:lnTo>
                    <a:lnTo>
                      <a:pt x="2533" y="1381"/>
                    </a:lnTo>
                    <a:lnTo>
                      <a:pt x="2470" y="1297"/>
                    </a:lnTo>
                    <a:lnTo>
                      <a:pt x="2135" y="1088"/>
                    </a:lnTo>
                    <a:lnTo>
                      <a:pt x="2030" y="1088"/>
                    </a:lnTo>
                    <a:lnTo>
                      <a:pt x="1905" y="942"/>
                    </a:lnTo>
                    <a:lnTo>
                      <a:pt x="1779" y="900"/>
                    </a:lnTo>
                    <a:lnTo>
                      <a:pt x="1737" y="837"/>
                    </a:lnTo>
                    <a:lnTo>
                      <a:pt x="1716" y="649"/>
                    </a:lnTo>
                    <a:lnTo>
                      <a:pt x="1612" y="586"/>
                    </a:lnTo>
                    <a:lnTo>
                      <a:pt x="1528" y="460"/>
                    </a:lnTo>
                    <a:lnTo>
                      <a:pt x="1486" y="439"/>
                    </a:lnTo>
                    <a:lnTo>
                      <a:pt x="1403" y="272"/>
                    </a:lnTo>
                    <a:lnTo>
                      <a:pt x="1277" y="230"/>
                    </a:lnTo>
                    <a:lnTo>
                      <a:pt x="1152" y="230"/>
                    </a:lnTo>
                    <a:lnTo>
                      <a:pt x="1068" y="251"/>
                    </a:lnTo>
                    <a:lnTo>
                      <a:pt x="1005" y="209"/>
                    </a:lnTo>
                    <a:lnTo>
                      <a:pt x="859" y="209"/>
                    </a:lnTo>
                    <a:lnTo>
                      <a:pt x="670" y="251"/>
                    </a:lnTo>
                    <a:lnTo>
                      <a:pt x="587" y="209"/>
                    </a:lnTo>
                    <a:lnTo>
                      <a:pt x="336" y="21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58" name="Google Shape;562;p35">
              <a:extLst>
                <a:ext uri="{FF2B5EF4-FFF2-40B4-BE49-F238E27FC236}">
                  <a16:creationId xmlns:a16="http://schemas.microsoft.com/office/drawing/2014/main" id="{B3A6D601-387A-4CEB-AC49-1DCAAF22D4A3}"/>
                </a:ext>
              </a:extLst>
            </p:cNvPr>
            <p:cNvSpPr/>
            <p:nvPr/>
          </p:nvSpPr>
          <p:spPr>
            <a:xfrm>
              <a:off x="5139425" y="3145975"/>
              <a:ext cx="62800" cy="82150"/>
            </a:xfrm>
            <a:custGeom>
              <a:avLst/>
              <a:gdLst/>
              <a:ahLst/>
              <a:cxnLst/>
              <a:rect l="l" t="t" r="r" b="b"/>
              <a:pathLst>
                <a:path w="2512" h="3286" extrusionOk="0">
                  <a:moveTo>
                    <a:pt x="126" y="0"/>
                  </a:moveTo>
                  <a:lnTo>
                    <a:pt x="42" y="84"/>
                  </a:lnTo>
                  <a:lnTo>
                    <a:pt x="0" y="210"/>
                  </a:lnTo>
                  <a:lnTo>
                    <a:pt x="126" y="419"/>
                  </a:lnTo>
                  <a:lnTo>
                    <a:pt x="189" y="879"/>
                  </a:lnTo>
                  <a:lnTo>
                    <a:pt x="251" y="1047"/>
                  </a:lnTo>
                  <a:lnTo>
                    <a:pt x="314" y="1172"/>
                  </a:lnTo>
                  <a:lnTo>
                    <a:pt x="314" y="1360"/>
                  </a:lnTo>
                  <a:lnTo>
                    <a:pt x="251" y="1402"/>
                  </a:lnTo>
                  <a:lnTo>
                    <a:pt x="293" y="1507"/>
                  </a:lnTo>
                  <a:lnTo>
                    <a:pt x="356" y="1611"/>
                  </a:lnTo>
                  <a:lnTo>
                    <a:pt x="335" y="1674"/>
                  </a:lnTo>
                  <a:lnTo>
                    <a:pt x="419" y="1758"/>
                  </a:lnTo>
                  <a:lnTo>
                    <a:pt x="565" y="1863"/>
                  </a:lnTo>
                  <a:lnTo>
                    <a:pt x="649" y="2009"/>
                  </a:lnTo>
                  <a:lnTo>
                    <a:pt x="754" y="2072"/>
                  </a:lnTo>
                  <a:lnTo>
                    <a:pt x="837" y="2176"/>
                  </a:lnTo>
                  <a:lnTo>
                    <a:pt x="754" y="2281"/>
                  </a:lnTo>
                  <a:lnTo>
                    <a:pt x="733" y="2344"/>
                  </a:lnTo>
                  <a:lnTo>
                    <a:pt x="816" y="2407"/>
                  </a:lnTo>
                  <a:lnTo>
                    <a:pt x="1005" y="2490"/>
                  </a:lnTo>
                  <a:lnTo>
                    <a:pt x="1193" y="2616"/>
                  </a:lnTo>
                  <a:lnTo>
                    <a:pt x="1172" y="2720"/>
                  </a:lnTo>
                  <a:lnTo>
                    <a:pt x="1339" y="2867"/>
                  </a:lnTo>
                  <a:lnTo>
                    <a:pt x="1486" y="2867"/>
                  </a:lnTo>
                  <a:lnTo>
                    <a:pt x="1528" y="2909"/>
                  </a:lnTo>
                  <a:lnTo>
                    <a:pt x="1611" y="3013"/>
                  </a:lnTo>
                  <a:lnTo>
                    <a:pt x="1800" y="3118"/>
                  </a:lnTo>
                  <a:lnTo>
                    <a:pt x="1988" y="3139"/>
                  </a:lnTo>
                  <a:lnTo>
                    <a:pt x="2051" y="3223"/>
                  </a:lnTo>
                  <a:lnTo>
                    <a:pt x="2197" y="3264"/>
                  </a:lnTo>
                  <a:lnTo>
                    <a:pt x="2218" y="3244"/>
                  </a:lnTo>
                  <a:lnTo>
                    <a:pt x="2281" y="3285"/>
                  </a:lnTo>
                  <a:lnTo>
                    <a:pt x="2386" y="3223"/>
                  </a:lnTo>
                  <a:lnTo>
                    <a:pt x="2386" y="3181"/>
                  </a:lnTo>
                  <a:lnTo>
                    <a:pt x="2344" y="3181"/>
                  </a:lnTo>
                  <a:lnTo>
                    <a:pt x="2386" y="3118"/>
                  </a:lnTo>
                  <a:lnTo>
                    <a:pt x="2323" y="3076"/>
                  </a:lnTo>
                  <a:lnTo>
                    <a:pt x="2407" y="3118"/>
                  </a:lnTo>
                  <a:lnTo>
                    <a:pt x="2407" y="3181"/>
                  </a:lnTo>
                  <a:lnTo>
                    <a:pt x="2407" y="3223"/>
                  </a:lnTo>
                  <a:lnTo>
                    <a:pt x="2511" y="3244"/>
                  </a:lnTo>
                  <a:lnTo>
                    <a:pt x="2511" y="3118"/>
                  </a:lnTo>
                  <a:lnTo>
                    <a:pt x="2386" y="2846"/>
                  </a:lnTo>
                  <a:lnTo>
                    <a:pt x="2344" y="2846"/>
                  </a:lnTo>
                  <a:lnTo>
                    <a:pt x="2344" y="2804"/>
                  </a:lnTo>
                  <a:lnTo>
                    <a:pt x="2323" y="2762"/>
                  </a:lnTo>
                  <a:lnTo>
                    <a:pt x="2281" y="2741"/>
                  </a:lnTo>
                  <a:lnTo>
                    <a:pt x="2239" y="2553"/>
                  </a:lnTo>
                  <a:lnTo>
                    <a:pt x="2281" y="2511"/>
                  </a:lnTo>
                  <a:lnTo>
                    <a:pt x="2239" y="2448"/>
                  </a:lnTo>
                  <a:lnTo>
                    <a:pt x="2176" y="2448"/>
                  </a:lnTo>
                  <a:lnTo>
                    <a:pt x="2009" y="2344"/>
                  </a:lnTo>
                  <a:lnTo>
                    <a:pt x="1967" y="2197"/>
                  </a:lnTo>
                  <a:lnTo>
                    <a:pt x="1967" y="1904"/>
                  </a:lnTo>
                  <a:lnTo>
                    <a:pt x="1904" y="1821"/>
                  </a:lnTo>
                  <a:lnTo>
                    <a:pt x="1904" y="1716"/>
                  </a:lnTo>
                  <a:lnTo>
                    <a:pt x="1925" y="1674"/>
                  </a:lnTo>
                  <a:lnTo>
                    <a:pt x="1904" y="1381"/>
                  </a:lnTo>
                  <a:lnTo>
                    <a:pt x="1967" y="1339"/>
                  </a:lnTo>
                  <a:lnTo>
                    <a:pt x="1904" y="1088"/>
                  </a:lnTo>
                  <a:lnTo>
                    <a:pt x="1779" y="879"/>
                  </a:lnTo>
                  <a:lnTo>
                    <a:pt x="1360" y="461"/>
                  </a:lnTo>
                  <a:lnTo>
                    <a:pt x="1277" y="314"/>
                  </a:lnTo>
                  <a:lnTo>
                    <a:pt x="1235" y="335"/>
                  </a:lnTo>
                  <a:lnTo>
                    <a:pt x="1172" y="398"/>
                  </a:lnTo>
                  <a:lnTo>
                    <a:pt x="1088" y="398"/>
                  </a:lnTo>
                  <a:lnTo>
                    <a:pt x="1067" y="419"/>
                  </a:lnTo>
                  <a:lnTo>
                    <a:pt x="1067" y="523"/>
                  </a:lnTo>
                  <a:lnTo>
                    <a:pt x="984" y="565"/>
                  </a:lnTo>
                  <a:lnTo>
                    <a:pt x="921" y="523"/>
                  </a:lnTo>
                  <a:lnTo>
                    <a:pt x="816" y="523"/>
                  </a:lnTo>
                  <a:lnTo>
                    <a:pt x="670" y="628"/>
                  </a:lnTo>
                  <a:lnTo>
                    <a:pt x="523" y="607"/>
                  </a:lnTo>
                  <a:lnTo>
                    <a:pt x="523" y="523"/>
                  </a:lnTo>
                  <a:lnTo>
                    <a:pt x="607" y="440"/>
                  </a:lnTo>
                  <a:lnTo>
                    <a:pt x="607" y="251"/>
                  </a:lnTo>
                  <a:lnTo>
                    <a:pt x="544" y="189"/>
                  </a:lnTo>
                  <a:lnTo>
                    <a:pt x="419" y="189"/>
                  </a:lnTo>
                  <a:lnTo>
                    <a:pt x="398" y="126"/>
                  </a:lnTo>
                  <a:lnTo>
                    <a:pt x="231" y="84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59" name="Google Shape;563;p35">
              <a:extLst>
                <a:ext uri="{FF2B5EF4-FFF2-40B4-BE49-F238E27FC236}">
                  <a16:creationId xmlns:a16="http://schemas.microsoft.com/office/drawing/2014/main" id="{D064B0AB-18E0-473E-A50E-88DE390C6B90}"/>
                </a:ext>
              </a:extLst>
            </p:cNvPr>
            <p:cNvSpPr/>
            <p:nvPr/>
          </p:nvSpPr>
          <p:spPr>
            <a:xfrm>
              <a:off x="5279075" y="3142825"/>
              <a:ext cx="137075" cy="92625"/>
            </a:xfrm>
            <a:custGeom>
              <a:avLst/>
              <a:gdLst/>
              <a:ahLst/>
              <a:cxnLst/>
              <a:rect l="l" t="t" r="r" b="b"/>
              <a:pathLst>
                <a:path w="5483" h="3705" extrusionOk="0">
                  <a:moveTo>
                    <a:pt x="4186" y="1"/>
                  </a:moveTo>
                  <a:lnTo>
                    <a:pt x="4144" y="22"/>
                  </a:lnTo>
                  <a:lnTo>
                    <a:pt x="4165" y="126"/>
                  </a:lnTo>
                  <a:lnTo>
                    <a:pt x="4039" y="252"/>
                  </a:lnTo>
                  <a:lnTo>
                    <a:pt x="3976" y="231"/>
                  </a:lnTo>
                  <a:lnTo>
                    <a:pt x="4039" y="126"/>
                  </a:lnTo>
                  <a:lnTo>
                    <a:pt x="4018" y="43"/>
                  </a:lnTo>
                  <a:lnTo>
                    <a:pt x="3935" y="43"/>
                  </a:lnTo>
                  <a:lnTo>
                    <a:pt x="3851" y="273"/>
                  </a:lnTo>
                  <a:lnTo>
                    <a:pt x="3767" y="315"/>
                  </a:lnTo>
                  <a:lnTo>
                    <a:pt x="3642" y="587"/>
                  </a:lnTo>
                  <a:lnTo>
                    <a:pt x="3642" y="754"/>
                  </a:lnTo>
                  <a:lnTo>
                    <a:pt x="3432" y="963"/>
                  </a:lnTo>
                  <a:lnTo>
                    <a:pt x="3328" y="963"/>
                  </a:lnTo>
                  <a:lnTo>
                    <a:pt x="3140" y="1005"/>
                  </a:lnTo>
                  <a:lnTo>
                    <a:pt x="3098" y="1089"/>
                  </a:lnTo>
                  <a:lnTo>
                    <a:pt x="3181" y="1089"/>
                  </a:lnTo>
                  <a:lnTo>
                    <a:pt x="3119" y="1152"/>
                  </a:lnTo>
                  <a:lnTo>
                    <a:pt x="3181" y="1173"/>
                  </a:lnTo>
                  <a:lnTo>
                    <a:pt x="3307" y="1152"/>
                  </a:lnTo>
                  <a:lnTo>
                    <a:pt x="3244" y="1214"/>
                  </a:lnTo>
                  <a:lnTo>
                    <a:pt x="3181" y="1277"/>
                  </a:lnTo>
                  <a:lnTo>
                    <a:pt x="3140" y="1298"/>
                  </a:lnTo>
                  <a:lnTo>
                    <a:pt x="3140" y="1319"/>
                  </a:lnTo>
                  <a:lnTo>
                    <a:pt x="3223" y="1528"/>
                  </a:lnTo>
                  <a:lnTo>
                    <a:pt x="3181" y="1633"/>
                  </a:lnTo>
                  <a:lnTo>
                    <a:pt x="3098" y="1591"/>
                  </a:lnTo>
                  <a:lnTo>
                    <a:pt x="3098" y="1465"/>
                  </a:lnTo>
                  <a:lnTo>
                    <a:pt x="3077" y="1361"/>
                  </a:lnTo>
                  <a:lnTo>
                    <a:pt x="3035" y="1361"/>
                  </a:lnTo>
                  <a:lnTo>
                    <a:pt x="3035" y="1319"/>
                  </a:lnTo>
                  <a:lnTo>
                    <a:pt x="2993" y="1319"/>
                  </a:lnTo>
                  <a:lnTo>
                    <a:pt x="2930" y="1424"/>
                  </a:lnTo>
                  <a:lnTo>
                    <a:pt x="2972" y="1675"/>
                  </a:lnTo>
                  <a:lnTo>
                    <a:pt x="2909" y="1717"/>
                  </a:lnTo>
                  <a:lnTo>
                    <a:pt x="2805" y="1612"/>
                  </a:lnTo>
                  <a:lnTo>
                    <a:pt x="2700" y="1465"/>
                  </a:lnTo>
                  <a:lnTo>
                    <a:pt x="2658" y="1465"/>
                  </a:lnTo>
                  <a:lnTo>
                    <a:pt x="2554" y="1403"/>
                  </a:lnTo>
                  <a:lnTo>
                    <a:pt x="2470" y="1507"/>
                  </a:lnTo>
                  <a:lnTo>
                    <a:pt x="2470" y="1633"/>
                  </a:lnTo>
                  <a:lnTo>
                    <a:pt x="2344" y="1779"/>
                  </a:lnTo>
                  <a:lnTo>
                    <a:pt x="2261" y="1884"/>
                  </a:lnTo>
                  <a:lnTo>
                    <a:pt x="2093" y="2030"/>
                  </a:lnTo>
                  <a:lnTo>
                    <a:pt x="2072" y="2135"/>
                  </a:lnTo>
                  <a:lnTo>
                    <a:pt x="1926" y="2323"/>
                  </a:lnTo>
                  <a:lnTo>
                    <a:pt x="1779" y="2449"/>
                  </a:lnTo>
                  <a:lnTo>
                    <a:pt x="1319" y="2554"/>
                  </a:lnTo>
                  <a:lnTo>
                    <a:pt x="1256" y="2574"/>
                  </a:lnTo>
                  <a:lnTo>
                    <a:pt x="1298" y="2742"/>
                  </a:lnTo>
                  <a:lnTo>
                    <a:pt x="1340" y="2784"/>
                  </a:lnTo>
                  <a:lnTo>
                    <a:pt x="1256" y="2763"/>
                  </a:lnTo>
                  <a:lnTo>
                    <a:pt x="1173" y="2826"/>
                  </a:lnTo>
                  <a:lnTo>
                    <a:pt x="1047" y="2846"/>
                  </a:lnTo>
                  <a:lnTo>
                    <a:pt x="984" y="2888"/>
                  </a:lnTo>
                  <a:lnTo>
                    <a:pt x="943" y="3035"/>
                  </a:lnTo>
                  <a:lnTo>
                    <a:pt x="943" y="3181"/>
                  </a:lnTo>
                  <a:lnTo>
                    <a:pt x="838" y="3349"/>
                  </a:lnTo>
                  <a:lnTo>
                    <a:pt x="838" y="3370"/>
                  </a:lnTo>
                  <a:lnTo>
                    <a:pt x="629" y="3349"/>
                  </a:lnTo>
                  <a:lnTo>
                    <a:pt x="399" y="3265"/>
                  </a:lnTo>
                  <a:lnTo>
                    <a:pt x="210" y="3265"/>
                  </a:lnTo>
                  <a:lnTo>
                    <a:pt x="168" y="3181"/>
                  </a:lnTo>
                  <a:lnTo>
                    <a:pt x="64" y="3056"/>
                  </a:lnTo>
                  <a:lnTo>
                    <a:pt x="1" y="3077"/>
                  </a:lnTo>
                  <a:lnTo>
                    <a:pt x="127" y="3286"/>
                  </a:lnTo>
                  <a:lnTo>
                    <a:pt x="315" y="3411"/>
                  </a:lnTo>
                  <a:lnTo>
                    <a:pt x="357" y="3474"/>
                  </a:lnTo>
                  <a:lnTo>
                    <a:pt x="482" y="3579"/>
                  </a:lnTo>
                  <a:lnTo>
                    <a:pt x="503" y="3683"/>
                  </a:lnTo>
                  <a:lnTo>
                    <a:pt x="608" y="3704"/>
                  </a:lnTo>
                  <a:lnTo>
                    <a:pt x="775" y="3662"/>
                  </a:lnTo>
                  <a:lnTo>
                    <a:pt x="796" y="3579"/>
                  </a:lnTo>
                  <a:lnTo>
                    <a:pt x="922" y="3600"/>
                  </a:lnTo>
                  <a:lnTo>
                    <a:pt x="1005" y="3558"/>
                  </a:lnTo>
                  <a:lnTo>
                    <a:pt x="1319" y="3579"/>
                  </a:lnTo>
                  <a:lnTo>
                    <a:pt x="1654" y="3453"/>
                  </a:lnTo>
                  <a:lnTo>
                    <a:pt x="1738" y="3370"/>
                  </a:lnTo>
                  <a:lnTo>
                    <a:pt x="2031" y="3370"/>
                  </a:lnTo>
                  <a:lnTo>
                    <a:pt x="2156" y="3411"/>
                  </a:lnTo>
                  <a:lnTo>
                    <a:pt x="2198" y="3495"/>
                  </a:lnTo>
                  <a:lnTo>
                    <a:pt x="2344" y="3495"/>
                  </a:lnTo>
                  <a:lnTo>
                    <a:pt x="2575" y="3370"/>
                  </a:lnTo>
                  <a:lnTo>
                    <a:pt x="2868" y="3307"/>
                  </a:lnTo>
                  <a:lnTo>
                    <a:pt x="2826" y="3244"/>
                  </a:lnTo>
                  <a:lnTo>
                    <a:pt x="3077" y="2888"/>
                  </a:lnTo>
                  <a:lnTo>
                    <a:pt x="3140" y="2637"/>
                  </a:lnTo>
                  <a:lnTo>
                    <a:pt x="3328" y="2365"/>
                  </a:lnTo>
                  <a:lnTo>
                    <a:pt x="3453" y="1926"/>
                  </a:lnTo>
                  <a:lnTo>
                    <a:pt x="3453" y="1842"/>
                  </a:lnTo>
                  <a:lnTo>
                    <a:pt x="3516" y="1737"/>
                  </a:lnTo>
                  <a:lnTo>
                    <a:pt x="3516" y="1675"/>
                  </a:lnTo>
                  <a:lnTo>
                    <a:pt x="3621" y="1528"/>
                  </a:lnTo>
                  <a:lnTo>
                    <a:pt x="3725" y="1570"/>
                  </a:lnTo>
                  <a:lnTo>
                    <a:pt x="4165" y="1570"/>
                  </a:lnTo>
                  <a:lnTo>
                    <a:pt x="4228" y="1612"/>
                  </a:lnTo>
                  <a:lnTo>
                    <a:pt x="4374" y="1612"/>
                  </a:lnTo>
                  <a:lnTo>
                    <a:pt x="4500" y="1633"/>
                  </a:lnTo>
                  <a:lnTo>
                    <a:pt x="4500" y="1591"/>
                  </a:lnTo>
                  <a:lnTo>
                    <a:pt x="4667" y="1675"/>
                  </a:lnTo>
                  <a:lnTo>
                    <a:pt x="4751" y="1696"/>
                  </a:lnTo>
                  <a:lnTo>
                    <a:pt x="4876" y="1633"/>
                  </a:lnTo>
                  <a:lnTo>
                    <a:pt x="5023" y="1612"/>
                  </a:lnTo>
                  <a:lnTo>
                    <a:pt x="5023" y="1528"/>
                  </a:lnTo>
                  <a:lnTo>
                    <a:pt x="4876" y="1403"/>
                  </a:lnTo>
                  <a:lnTo>
                    <a:pt x="4876" y="1277"/>
                  </a:lnTo>
                  <a:lnTo>
                    <a:pt x="4918" y="1214"/>
                  </a:lnTo>
                  <a:lnTo>
                    <a:pt x="5169" y="1256"/>
                  </a:lnTo>
                  <a:lnTo>
                    <a:pt x="5357" y="1193"/>
                  </a:lnTo>
                  <a:lnTo>
                    <a:pt x="5483" y="1089"/>
                  </a:lnTo>
                  <a:lnTo>
                    <a:pt x="5441" y="1005"/>
                  </a:lnTo>
                  <a:lnTo>
                    <a:pt x="5357" y="1005"/>
                  </a:lnTo>
                  <a:lnTo>
                    <a:pt x="5232" y="984"/>
                  </a:lnTo>
                  <a:lnTo>
                    <a:pt x="5127" y="880"/>
                  </a:lnTo>
                  <a:lnTo>
                    <a:pt x="5023" y="901"/>
                  </a:lnTo>
                  <a:lnTo>
                    <a:pt x="4897" y="775"/>
                  </a:lnTo>
                  <a:lnTo>
                    <a:pt x="4813" y="775"/>
                  </a:lnTo>
                  <a:lnTo>
                    <a:pt x="4709" y="859"/>
                  </a:lnTo>
                  <a:lnTo>
                    <a:pt x="4667" y="796"/>
                  </a:lnTo>
                  <a:lnTo>
                    <a:pt x="4792" y="691"/>
                  </a:lnTo>
                  <a:lnTo>
                    <a:pt x="4709" y="629"/>
                  </a:lnTo>
                  <a:lnTo>
                    <a:pt x="4688" y="649"/>
                  </a:lnTo>
                  <a:lnTo>
                    <a:pt x="4604" y="754"/>
                  </a:lnTo>
                  <a:lnTo>
                    <a:pt x="4562" y="670"/>
                  </a:lnTo>
                  <a:lnTo>
                    <a:pt x="4500" y="670"/>
                  </a:lnTo>
                  <a:lnTo>
                    <a:pt x="4500" y="482"/>
                  </a:lnTo>
                  <a:lnTo>
                    <a:pt x="4604" y="461"/>
                  </a:lnTo>
                  <a:lnTo>
                    <a:pt x="4604" y="377"/>
                  </a:lnTo>
                  <a:lnTo>
                    <a:pt x="4458" y="273"/>
                  </a:lnTo>
                  <a:lnTo>
                    <a:pt x="4437" y="336"/>
                  </a:lnTo>
                  <a:lnTo>
                    <a:pt x="4290" y="231"/>
                  </a:lnTo>
                  <a:lnTo>
                    <a:pt x="4290" y="64"/>
                  </a:lnTo>
                  <a:lnTo>
                    <a:pt x="41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0" name="Google Shape;564;p35">
              <a:extLst>
                <a:ext uri="{FF2B5EF4-FFF2-40B4-BE49-F238E27FC236}">
                  <a16:creationId xmlns:a16="http://schemas.microsoft.com/office/drawing/2014/main" id="{ACB3F747-2C3C-415F-B8FF-773424BCA916}"/>
                </a:ext>
              </a:extLst>
            </p:cNvPr>
            <p:cNvSpPr/>
            <p:nvPr/>
          </p:nvSpPr>
          <p:spPr>
            <a:xfrm>
              <a:off x="5150925" y="2887575"/>
              <a:ext cx="119300" cy="230700"/>
            </a:xfrm>
            <a:custGeom>
              <a:avLst/>
              <a:gdLst/>
              <a:ahLst/>
              <a:cxnLst/>
              <a:rect l="l" t="t" r="r" b="b"/>
              <a:pathLst>
                <a:path w="4772" h="9228" extrusionOk="0">
                  <a:moveTo>
                    <a:pt x="1821" y="0"/>
                  </a:moveTo>
                  <a:lnTo>
                    <a:pt x="1737" y="84"/>
                  </a:lnTo>
                  <a:lnTo>
                    <a:pt x="1591" y="84"/>
                  </a:lnTo>
                  <a:lnTo>
                    <a:pt x="1465" y="126"/>
                  </a:lnTo>
                  <a:lnTo>
                    <a:pt x="1507" y="314"/>
                  </a:lnTo>
                  <a:lnTo>
                    <a:pt x="1298" y="398"/>
                  </a:lnTo>
                  <a:lnTo>
                    <a:pt x="1193" y="314"/>
                  </a:lnTo>
                  <a:lnTo>
                    <a:pt x="1026" y="377"/>
                  </a:lnTo>
                  <a:lnTo>
                    <a:pt x="1026" y="440"/>
                  </a:lnTo>
                  <a:lnTo>
                    <a:pt x="900" y="502"/>
                  </a:lnTo>
                  <a:lnTo>
                    <a:pt x="879" y="419"/>
                  </a:lnTo>
                  <a:lnTo>
                    <a:pt x="796" y="419"/>
                  </a:lnTo>
                  <a:lnTo>
                    <a:pt x="733" y="502"/>
                  </a:lnTo>
                  <a:lnTo>
                    <a:pt x="607" y="398"/>
                  </a:lnTo>
                  <a:lnTo>
                    <a:pt x="524" y="440"/>
                  </a:lnTo>
                  <a:lnTo>
                    <a:pt x="503" y="544"/>
                  </a:lnTo>
                  <a:lnTo>
                    <a:pt x="419" y="544"/>
                  </a:lnTo>
                  <a:lnTo>
                    <a:pt x="377" y="523"/>
                  </a:lnTo>
                  <a:lnTo>
                    <a:pt x="398" y="440"/>
                  </a:lnTo>
                  <a:lnTo>
                    <a:pt x="315" y="419"/>
                  </a:lnTo>
                  <a:lnTo>
                    <a:pt x="189" y="481"/>
                  </a:lnTo>
                  <a:lnTo>
                    <a:pt x="147" y="523"/>
                  </a:lnTo>
                  <a:lnTo>
                    <a:pt x="105" y="586"/>
                  </a:lnTo>
                  <a:lnTo>
                    <a:pt x="63" y="607"/>
                  </a:lnTo>
                  <a:lnTo>
                    <a:pt x="1" y="628"/>
                  </a:lnTo>
                  <a:lnTo>
                    <a:pt x="63" y="712"/>
                  </a:lnTo>
                  <a:lnTo>
                    <a:pt x="252" y="795"/>
                  </a:lnTo>
                  <a:lnTo>
                    <a:pt x="356" y="942"/>
                  </a:lnTo>
                  <a:lnTo>
                    <a:pt x="461" y="1025"/>
                  </a:lnTo>
                  <a:lnTo>
                    <a:pt x="482" y="1151"/>
                  </a:lnTo>
                  <a:lnTo>
                    <a:pt x="419" y="1235"/>
                  </a:lnTo>
                  <a:lnTo>
                    <a:pt x="628" y="1423"/>
                  </a:lnTo>
                  <a:lnTo>
                    <a:pt x="733" y="1632"/>
                  </a:lnTo>
                  <a:lnTo>
                    <a:pt x="984" y="1632"/>
                  </a:lnTo>
                  <a:lnTo>
                    <a:pt x="1131" y="1674"/>
                  </a:lnTo>
                  <a:lnTo>
                    <a:pt x="1256" y="1590"/>
                  </a:lnTo>
                  <a:lnTo>
                    <a:pt x="1423" y="1590"/>
                  </a:lnTo>
                  <a:lnTo>
                    <a:pt x="1507" y="1695"/>
                  </a:lnTo>
                  <a:lnTo>
                    <a:pt x="1654" y="1737"/>
                  </a:lnTo>
                  <a:lnTo>
                    <a:pt x="1675" y="1841"/>
                  </a:lnTo>
                  <a:lnTo>
                    <a:pt x="1654" y="1946"/>
                  </a:lnTo>
                  <a:lnTo>
                    <a:pt x="1842" y="1988"/>
                  </a:lnTo>
                  <a:lnTo>
                    <a:pt x="1842" y="2072"/>
                  </a:lnTo>
                  <a:lnTo>
                    <a:pt x="1758" y="2092"/>
                  </a:lnTo>
                  <a:lnTo>
                    <a:pt x="1675" y="2302"/>
                  </a:lnTo>
                  <a:lnTo>
                    <a:pt x="1633" y="2385"/>
                  </a:lnTo>
                  <a:lnTo>
                    <a:pt x="1507" y="2385"/>
                  </a:lnTo>
                  <a:lnTo>
                    <a:pt x="1340" y="2469"/>
                  </a:lnTo>
                  <a:lnTo>
                    <a:pt x="1256" y="2469"/>
                  </a:lnTo>
                  <a:lnTo>
                    <a:pt x="1256" y="2532"/>
                  </a:lnTo>
                  <a:lnTo>
                    <a:pt x="1403" y="2699"/>
                  </a:lnTo>
                  <a:lnTo>
                    <a:pt x="1319" y="2783"/>
                  </a:lnTo>
                  <a:lnTo>
                    <a:pt x="1340" y="2846"/>
                  </a:lnTo>
                  <a:lnTo>
                    <a:pt x="1423" y="2846"/>
                  </a:lnTo>
                  <a:lnTo>
                    <a:pt x="1507" y="3013"/>
                  </a:lnTo>
                  <a:lnTo>
                    <a:pt x="1675" y="3013"/>
                  </a:lnTo>
                  <a:lnTo>
                    <a:pt x="1863" y="3118"/>
                  </a:lnTo>
                  <a:lnTo>
                    <a:pt x="1968" y="3118"/>
                  </a:lnTo>
                  <a:lnTo>
                    <a:pt x="2114" y="3327"/>
                  </a:lnTo>
                  <a:lnTo>
                    <a:pt x="2281" y="3411"/>
                  </a:lnTo>
                  <a:lnTo>
                    <a:pt x="2407" y="3557"/>
                  </a:lnTo>
                  <a:lnTo>
                    <a:pt x="2386" y="3641"/>
                  </a:lnTo>
                  <a:lnTo>
                    <a:pt x="2574" y="3850"/>
                  </a:lnTo>
                  <a:lnTo>
                    <a:pt x="2616" y="3976"/>
                  </a:lnTo>
                  <a:lnTo>
                    <a:pt x="2700" y="4038"/>
                  </a:lnTo>
                  <a:lnTo>
                    <a:pt x="2825" y="4038"/>
                  </a:lnTo>
                  <a:lnTo>
                    <a:pt x="2909" y="4143"/>
                  </a:lnTo>
                  <a:lnTo>
                    <a:pt x="2909" y="4206"/>
                  </a:lnTo>
                  <a:lnTo>
                    <a:pt x="2993" y="4289"/>
                  </a:lnTo>
                  <a:lnTo>
                    <a:pt x="3035" y="4289"/>
                  </a:lnTo>
                  <a:lnTo>
                    <a:pt x="3118" y="4310"/>
                  </a:lnTo>
                  <a:lnTo>
                    <a:pt x="3097" y="4415"/>
                  </a:lnTo>
                  <a:lnTo>
                    <a:pt x="3139" y="4478"/>
                  </a:lnTo>
                  <a:lnTo>
                    <a:pt x="3286" y="4478"/>
                  </a:lnTo>
                  <a:lnTo>
                    <a:pt x="3348" y="4582"/>
                  </a:lnTo>
                  <a:lnTo>
                    <a:pt x="3411" y="4603"/>
                  </a:lnTo>
                  <a:lnTo>
                    <a:pt x="3516" y="4561"/>
                  </a:lnTo>
                  <a:lnTo>
                    <a:pt x="3558" y="4624"/>
                  </a:lnTo>
                  <a:lnTo>
                    <a:pt x="3495" y="4708"/>
                  </a:lnTo>
                  <a:lnTo>
                    <a:pt x="3453" y="4875"/>
                  </a:lnTo>
                  <a:lnTo>
                    <a:pt x="3516" y="4938"/>
                  </a:lnTo>
                  <a:lnTo>
                    <a:pt x="3600" y="4938"/>
                  </a:lnTo>
                  <a:lnTo>
                    <a:pt x="3600" y="5105"/>
                  </a:lnTo>
                  <a:lnTo>
                    <a:pt x="3432" y="5231"/>
                  </a:lnTo>
                  <a:lnTo>
                    <a:pt x="3453" y="5357"/>
                  </a:lnTo>
                  <a:lnTo>
                    <a:pt x="3495" y="5440"/>
                  </a:lnTo>
                  <a:lnTo>
                    <a:pt x="3516" y="5629"/>
                  </a:lnTo>
                  <a:lnTo>
                    <a:pt x="3411" y="5670"/>
                  </a:lnTo>
                  <a:lnTo>
                    <a:pt x="3390" y="5670"/>
                  </a:lnTo>
                  <a:lnTo>
                    <a:pt x="3453" y="5859"/>
                  </a:lnTo>
                  <a:lnTo>
                    <a:pt x="3558" y="5921"/>
                  </a:lnTo>
                  <a:lnTo>
                    <a:pt x="3662" y="6152"/>
                  </a:lnTo>
                  <a:lnTo>
                    <a:pt x="3641" y="6340"/>
                  </a:lnTo>
                  <a:lnTo>
                    <a:pt x="3662" y="6445"/>
                  </a:lnTo>
                  <a:lnTo>
                    <a:pt x="3641" y="6591"/>
                  </a:lnTo>
                  <a:lnTo>
                    <a:pt x="3662" y="6717"/>
                  </a:lnTo>
                  <a:lnTo>
                    <a:pt x="3558" y="6905"/>
                  </a:lnTo>
                  <a:lnTo>
                    <a:pt x="3495" y="6926"/>
                  </a:lnTo>
                  <a:lnTo>
                    <a:pt x="3453" y="7010"/>
                  </a:lnTo>
                  <a:lnTo>
                    <a:pt x="3307" y="7072"/>
                  </a:lnTo>
                  <a:lnTo>
                    <a:pt x="3139" y="7177"/>
                  </a:lnTo>
                  <a:lnTo>
                    <a:pt x="3076" y="7282"/>
                  </a:lnTo>
                  <a:lnTo>
                    <a:pt x="2867" y="7282"/>
                  </a:lnTo>
                  <a:lnTo>
                    <a:pt x="2763" y="7344"/>
                  </a:lnTo>
                  <a:lnTo>
                    <a:pt x="2784" y="7554"/>
                  </a:lnTo>
                  <a:lnTo>
                    <a:pt x="2909" y="7595"/>
                  </a:lnTo>
                  <a:lnTo>
                    <a:pt x="3014" y="7700"/>
                  </a:lnTo>
                  <a:lnTo>
                    <a:pt x="2993" y="7763"/>
                  </a:lnTo>
                  <a:lnTo>
                    <a:pt x="3035" y="7909"/>
                  </a:lnTo>
                  <a:lnTo>
                    <a:pt x="2867" y="7909"/>
                  </a:lnTo>
                  <a:lnTo>
                    <a:pt x="2825" y="7826"/>
                  </a:lnTo>
                  <a:lnTo>
                    <a:pt x="2721" y="7763"/>
                  </a:lnTo>
                  <a:lnTo>
                    <a:pt x="2449" y="7826"/>
                  </a:lnTo>
                  <a:lnTo>
                    <a:pt x="2386" y="7805"/>
                  </a:lnTo>
                  <a:lnTo>
                    <a:pt x="2260" y="7805"/>
                  </a:lnTo>
                  <a:lnTo>
                    <a:pt x="2198" y="7951"/>
                  </a:lnTo>
                  <a:lnTo>
                    <a:pt x="2072" y="7972"/>
                  </a:lnTo>
                  <a:lnTo>
                    <a:pt x="1968" y="8118"/>
                  </a:lnTo>
                  <a:lnTo>
                    <a:pt x="1988" y="8139"/>
                  </a:lnTo>
                  <a:lnTo>
                    <a:pt x="1988" y="8244"/>
                  </a:lnTo>
                  <a:lnTo>
                    <a:pt x="1988" y="8265"/>
                  </a:lnTo>
                  <a:lnTo>
                    <a:pt x="2093" y="8286"/>
                  </a:lnTo>
                  <a:lnTo>
                    <a:pt x="2156" y="8265"/>
                  </a:lnTo>
                  <a:lnTo>
                    <a:pt x="2198" y="8286"/>
                  </a:lnTo>
                  <a:lnTo>
                    <a:pt x="2281" y="8265"/>
                  </a:lnTo>
                  <a:lnTo>
                    <a:pt x="2407" y="8286"/>
                  </a:lnTo>
                  <a:lnTo>
                    <a:pt x="2491" y="8265"/>
                  </a:lnTo>
                  <a:lnTo>
                    <a:pt x="2449" y="8328"/>
                  </a:lnTo>
                  <a:lnTo>
                    <a:pt x="2281" y="8453"/>
                  </a:lnTo>
                  <a:lnTo>
                    <a:pt x="2198" y="8579"/>
                  </a:lnTo>
                  <a:lnTo>
                    <a:pt x="2198" y="8767"/>
                  </a:lnTo>
                  <a:lnTo>
                    <a:pt x="2177" y="8851"/>
                  </a:lnTo>
                  <a:lnTo>
                    <a:pt x="2240" y="8851"/>
                  </a:lnTo>
                  <a:lnTo>
                    <a:pt x="2198" y="8872"/>
                  </a:lnTo>
                  <a:lnTo>
                    <a:pt x="2198" y="9018"/>
                  </a:lnTo>
                  <a:lnTo>
                    <a:pt x="2281" y="9081"/>
                  </a:lnTo>
                  <a:lnTo>
                    <a:pt x="2344" y="9060"/>
                  </a:lnTo>
                  <a:lnTo>
                    <a:pt x="2344" y="9060"/>
                  </a:lnTo>
                  <a:lnTo>
                    <a:pt x="2281" y="9123"/>
                  </a:lnTo>
                  <a:lnTo>
                    <a:pt x="2177" y="9165"/>
                  </a:lnTo>
                  <a:lnTo>
                    <a:pt x="2072" y="9227"/>
                  </a:lnTo>
                  <a:lnTo>
                    <a:pt x="2240" y="9227"/>
                  </a:lnTo>
                  <a:lnTo>
                    <a:pt x="2470" y="9123"/>
                  </a:lnTo>
                  <a:lnTo>
                    <a:pt x="2470" y="9102"/>
                  </a:lnTo>
                  <a:lnTo>
                    <a:pt x="2491" y="9102"/>
                  </a:lnTo>
                  <a:lnTo>
                    <a:pt x="2574" y="9018"/>
                  </a:lnTo>
                  <a:lnTo>
                    <a:pt x="2595" y="8914"/>
                  </a:lnTo>
                  <a:lnTo>
                    <a:pt x="2616" y="8851"/>
                  </a:lnTo>
                  <a:lnTo>
                    <a:pt x="2700" y="8872"/>
                  </a:lnTo>
                  <a:lnTo>
                    <a:pt x="2721" y="8851"/>
                  </a:lnTo>
                  <a:lnTo>
                    <a:pt x="2867" y="8746"/>
                  </a:lnTo>
                  <a:lnTo>
                    <a:pt x="2909" y="8746"/>
                  </a:lnTo>
                  <a:lnTo>
                    <a:pt x="2930" y="8683"/>
                  </a:lnTo>
                  <a:lnTo>
                    <a:pt x="2993" y="8662"/>
                  </a:lnTo>
                  <a:lnTo>
                    <a:pt x="2972" y="8600"/>
                  </a:lnTo>
                  <a:lnTo>
                    <a:pt x="2972" y="8579"/>
                  </a:lnTo>
                  <a:lnTo>
                    <a:pt x="2930" y="8495"/>
                  </a:lnTo>
                  <a:lnTo>
                    <a:pt x="2993" y="8495"/>
                  </a:lnTo>
                  <a:lnTo>
                    <a:pt x="3035" y="8558"/>
                  </a:lnTo>
                  <a:lnTo>
                    <a:pt x="3097" y="8579"/>
                  </a:lnTo>
                  <a:lnTo>
                    <a:pt x="3139" y="8537"/>
                  </a:lnTo>
                  <a:lnTo>
                    <a:pt x="3139" y="8453"/>
                  </a:lnTo>
                  <a:lnTo>
                    <a:pt x="3035" y="8349"/>
                  </a:lnTo>
                  <a:lnTo>
                    <a:pt x="3160" y="8453"/>
                  </a:lnTo>
                  <a:lnTo>
                    <a:pt x="3244" y="8390"/>
                  </a:lnTo>
                  <a:lnTo>
                    <a:pt x="3223" y="8286"/>
                  </a:lnTo>
                  <a:lnTo>
                    <a:pt x="3244" y="8244"/>
                  </a:lnTo>
                  <a:lnTo>
                    <a:pt x="3097" y="8181"/>
                  </a:lnTo>
                  <a:lnTo>
                    <a:pt x="3160" y="8181"/>
                  </a:lnTo>
                  <a:lnTo>
                    <a:pt x="3223" y="8160"/>
                  </a:lnTo>
                  <a:lnTo>
                    <a:pt x="3223" y="8139"/>
                  </a:lnTo>
                  <a:lnTo>
                    <a:pt x="3139" y="8077"/>
                  </a:lnTo>
                  <a:lnTo>
                    <a:pt x="3244" y="8118"/>
                  </a:lnTo>
                  <a:lnTo>
                    <a:pt x="3286" y="8077"/>
                  </a:lnTo>
                  <a:lnTo>
                    <a:pt x="3307" y="8014"/>
                  </a:lnTo>
                  <a:lnTo>
                    <a:pt x="3307" y="8077"/>
                  </a:lnTo>
                  <a:lnTo>
                    <a:pt x="3286" y="8160"/>
                  </a:lnTo>
                  <a:lnTo>
                    <a:pt x="3307" y="8160"/>
                  </a:lnTo>
                  <a:lnTo>
                    <a:pt x="3411" y="8139"/>
                  </a:lnTo>
                  <a:lnTo>
                    <a:pt x="3495" y="8181"/>
                  </a:lnTo>
                  <a:lnTo>
                    <a:pt x="3620" y="8160"/>
                  </a:lnTo>
                  <a:lnTo>
                    <a:pt x="3872" y="8014"/>
                  </a:lnTo>
                  <a:lnTo>
                    <a:pt x="3955" y="7951"/>
                  </a:lnTo>
                  <a:lnTo>
                    <a:pt x="4060" y="7951"/>
                  </a:lnTo>
                  <a:lnTo>
                    <a:pt x="4060" y="7846"/>
                  </a:lnTo>
                  <a:lnTo>
                    <a:pt x="4164" y="7763"/>
                  </a:lnTo>
                  <a:lnTo>
                    <a:pt x="4269" y="7721"/>
                  </a:lnTo>
                  <a:lnTo>
                    <a:pt x="4395" y="7595"/>
                  </a:lnTo>
                  <a:lnTo>
                    <a:pt x="4457" y="7554"/>
                  </a:lnTo>
                  <a:lnTo>
                    <a:pt x="4478" y="7428"/>
                  </a:lnTo>
                  <a:lnTo>
                    <a:pt x="4541" y="7407"/>
                  </a:lnTo>
                  <a:lnTo>
                    <a:pt x="4604" y="7323"/>
                  </a:lnTo>
                  <a:lnTo>
                    <a:pt x="4583" y="7282"/>
                  </a:lnTo>
                  <a:lnTo>
                    <a:pt x="4604" y="7177"/>
                  </a:lnTo>
                  <a:lnTo>
                    <a:pt x="4541" y="7072"/>
                  </a:lnTo>
                  <a:lnTo>
                    <a:pt x="4646" y="6989"/>
                  </a:lnTo>
                  <a:lnTo>
                    <a:pt x="4646" y="6905"/>
                  </a:lnTo>
                  <a:lnTo>
                    <a:pt x="4688" y="6884"/>
                  </a:lnTo>
                  <a:lnTo>
                    <a:pt x="4688" y="6821"/>
                  </a:lnTo>
                  <a:lnTo>
                    <a:pt x="4646" y="6758"/>
                  </a:lnTo>
                  <a:lnTo>
                    <a:pt x="4646" y="6675"/>
                  </a:lnTo>
                  <a:lnTo>
                    <a:pt x="4688" y="6654"/>
                  </a:lnTo>
                  <a:lnTo>
                    <a:pt x="4709" y="6696"/>
                  </a:lnTo>
                  <a:lnTo>
                    <a:pt x="4709" y="6717"/>
                  </a:lnTo>
                  <a:lnTo>
                    <a:pt x="4729" y="6717"/>
                  </a:lnTo>
                  <a:lnTo>
                    <a:pt x="4771" y="6654"/>
                  </a:lnTo>
                  <a:lnTo>
                    <a:pt x="4688" y="6507"/>
                  </a:lnTo>
                  <a:lnTo>
                    <a:pt x="4667" y="6445"/>
                  </a:lnTo>
                  <a:lnTo>
                    <a:pt x="4604" y="6403"/>
                  </a:lnTo>
                  <a:lnTo>
                    <a:pt x="4604" y="6361"/>
                  </a:lnTo>
                  <a:lnTo>
                    <a:pt x="4583" y="6194"/>
                  </a:lnTo>
                  <a:lnTo>
                    <a:pt x="4604" y="6173"/>
                  </a:lnTo>
                  <a:lnTo>
                    <a:pt x="4562" y="6068"/>
                  </a:lnTo>
                  <a:lnTo>
                    <a:pt x="4583" y="6026"/>
                  </a:lnTo>
                  <a:lnTo>
                    <a:pt x="4583" y="5921"/>
                  </a:lnTo>
                  <a:lnTo>
                    <a:pt x="4541" y="5859"/>
                  </a:lnTo>
                  <a:lnTo>
                    <a:pt x="4499" y="5670"/>
                  </a:lnTo>
                  <a:lnTo>
                    <a:pt x="4457" y="5649"/>
                  </a:lnTo>
                  <a:lnTo>
                    <a:pt x="4437" y="5440"/>
                  </a:lnTo>
                  <a:lnTo>
                    <a:pt x="4332" y="5315"/>
                  </a:lnTo>
                  <a:lnTo>
                    <a:pt x="4353" y="5252"/>
                  </a:lnTo>
                  <a:lnTo>
                    <a:pt x="4332" y="5210"/>
                  </a:lnTo>
                  <a:lnTo>
                    <a:pt x="4332" y="5147"/>
                  </a:lnTo>
                  <a:lnTo>
                    <a:pt x="4185" y="5022"/>
                  </a:lnTo>
                  <a:lnTo>
                    <a:pt x="4185" y="4938"/>
                  </a:lnTo>
                  <a:lnTo>
                    <a:pt x="4164" y="4938"/>
                  </a:lnTo>
                  <a:lnTo>
                    <a:pt x="4144" y="4833"/>
                  </a:lnTo>
                  <a:lnTo>
                    <a:pt x="4060" y="4708"/>
                  </a:lnTo>
                  <a:lnTo>
                    <a:pt x="3809" y="4499"/>
                  </a:lnTo>
                  <a:lnTo>
                    <a:pt x="3746" y="4394"/>
                  </a:lnTo>
                  <a:lnTo>
                    <a:pt x="3453" y="4185"/>
                  </a:lnTo>
                  <a:lnTo>
                    <a:pt x="3139" y="4038"/>
                  </a:lnTo>
                  <a:lnTo>
                    <a:pt x="3139" y="3976"/>
                  </a:lnTo>
                  <a:lnTo>
                    <a:pt x="3014" y="3934"/>
                  </a:lnTo>
                  <a:lnTo>
                    <a:pt x="2784" y="3745"/>
                  </a:lnTo>
                  <a:lnTo>
                    <a:pt x="2763" y="3662"/>
                  </a:lnTo>
                  <a:lnTo>
                    <a:pt x="2721" y="3536"/>
                  </a:lnTo>
                  <a:lnTo>
                    <a:pt x="2721" y="3473"/>
                  </a:lnTo>
                  <a:lnTo>
                    <a:pt x="2721" y="3432"/>
                  </a:lnTo>
                  <a:lnTo>
                    <a:pt x="2679" y="3306"/>
                  </a:lnTo>
                  <a:lnTo>
                    <a:pt x="2595" y="3306"/>
                  </a:lnTo>
                  <a:lnTo>
                    <a:pt x="2470" y="3139"/>
                  </a:lnTo>
                  <a:lnTo>
                    <a:pt x="2281" y="3055"/>
                  </a:lnTo>
                  <a:lnTo>
                    <a:pt x="2177" y="3034"/>
                  </a:lnTo>
                  <a:lnTo>
                    <a:pt x="2281" y="2992"/>
                  </a:lnTo>
                  <a:lnTo>
                    <a:pt x="2281" y="2929"/>
                  </a:lnTo>
                  <a:lnTo>
                    <a:pt x="2177" y="2825"/>
                  </a:lnTo>
                  <a:lnTo>
                    <a:pt x="2240" y="2720"/>
                  </a:lnTo>
                  <a:lnTo>
                    <a:pt x="2281" y="2532"/>
                  </a:lnTo>
                  <a:lnTo>
                    <a:pt x="2260" y="2490"/>
                  </a:lnTo>
                  <a:lnTo>
                    <a:pt x="2198" y="2490"/>
                  </a:lnTo>
                  <a:lnTo>
                    <a:pt x="2198" y="2385"/>
                  </a:lnTo>
                  <a:lnTo>
                    <a:pt x="2260" y="2323"/>
                  </a:lnTo>
                  <a:lnTo>
                    <a:pt x="2281" y="2218"/>
                  </a:lnTo>
                  <a:lnTo>
                    <a:pt x="2344" y="2197"/>
                  </a:lnTo>
                  <a:lnTo>
                    <a:pt x="2365" y="2155"/>
                  </a:lnTo>
                  <a:lnTo>
                    <a:pt x="2386" y="2176"/>
                  </a:lnTo>
                  <a:lnTo>
                    <a:pt x="2449" y="2176"/>
                  </a:lnTo>
                  <a:lnTo>
                    <a:pt x="2553" y="2051"/>
                  </a:lnTo>
                  <a:lnTo>
                    <a:pt x="2574" y="2051"/>
                  </a:lnTo>
                  <a:lnTo>
                    <a:pt x="2616" y="1988"/>
                  </a:lnTo>
                  <a:lnTo>
                    <a:pt x="2574" y="1904"/>
                  </a:lnTo>
                  <a:lnTo>
                    <a:pt x="2595" y="1883"/>
                  </a:lnTo>
                  <a:lnTo>
                    <a:pt x="2595" y="1800"/>
                  </a:lnTo>
                  <a:lnTo>
                    <a:pt x="2595" y="1737"/>
                  </a:lnTo>
                  <a:lnTo>
                    <a:pt x="2574" y="1674"/>
                  </a:lnTo>
                  <a:lnTo>
                    <a:pt x="2616" y="1632"/>
                  </a:lnTo>
                  <a:lnTo>
                    <a:pt x="2616" y="1548"/>
                  </a:lnTo>
                  <a:lnTo>
                    <a:pt x="2679" y="1548"/>
                  </a:lnTo>
                  <a:lnTo>
                    <a:pt x="2700" y="1590"/>
                  </a:lnTo>
                  <a:lnTo>
                    <a:pt x="2721" y="1590"/>
                  </a:lnTo>
                  <a:lnTo>
                    <a:pt x="2804" y="1548"/>
                  </a:lnTo>
                  <a:lnTo>
                    <a:pt x="2888" y="1528"/>
                  </a:lnTo>
                  <a:lnTo>
                    <a:pt x="2930" y="1548"/>
                  </a:lnTo>
                  <a:lnTo>
                    <a:pt x="2972" y="1528"/>
                  </a:lnTo>
                  <a:lnTo>
                    <a:pt x="3014" y="1465"/>
                  </a:lnTo>
                  <a:lnTo>
                    <a:pt x="2993" y="1381"/>
                  </a:lnTo>
                  <a:lnTo>
                    <a:pt x="3014" y="1339"/>
                  </a:lnTo>
                  <a:lnTo>
                    <a:pt x="3118" y="1318"/>
                  </a:lnTo>
                  <a:lnTo>
                    <a:pt x="3223" y="1339"/>
                  </a:lnTo>
                  <a:lnTo>
                    <a:pt x="3328" y="1256"/>
                  </a:lnTo>
                  <a:lnTo>
                    <a:pt x="3390" y="1256"/>
                  </a:lnTo>
                  <a:lnTo>
                    <a:pt x="3432" y="1235"/>
                  </a:lnTo>
                  <a:lnTo>
                    <a:pt x="3495" y="1172"/>
                  </a:lnTo>
                  <a:lnTo>
                    <a:pt x="3453" y="1130"/>
                  </a:lnTo>
                  <a:lnTo>
                    <a:pt x="3348" y="1067"/>
                  </a:lnTo>
                  <a:lnTo>
                    <a:pt x="3286" y="1109"/>
                  </a:lnTo>
                  <a:lnTo>
                    <a:pt x="3223" y="1046"/>
                  </a:lnTo>
                  <a:lnTo>
                    <a:pt x="3118" y="1109"/>
                  </a:lnTo>
                  <a:lnTo>
                    <a:pt x="3014" y="1025"/>
                  </a:lnTo>
                  <a:lnTo>
                    <a:pt x="2888" y="1004"/>
                  </a:lnTo>
                  <a:lnTo>
                    <a:pt x="2867" y="900"/>
                  </a:lnTo>
                  <a:lnTo>
                    <a:pt x="2616" y="816"/>
                  </a:lnTo>
                  <a:lnTo>
                    <a:pt x="2595" y="712"/>
                  </a:lnTo>
                  <a:lnTo>
                    <a:pt x="2512" y="691"/>
                  </a:lnTo>
                  <a:lnTo>
                    <a:pt x="2574" y="481"/>
                  </a:lnTo>
                  <a:lnTo>
                    <a:pt x="2679" y="440"/>
                  </a:lnTo>
                  <a:lnTo>
                    <a:pt x="2679" y="335"/>
                  </a:lnTo>
                  <a:lnTo>
                    <a:pt x="2595" y="272"/>
                  </a:lnTo>
                  <a:lnTo>
                    <a:pt x="2449" y="314"/>
                  </a:lnTo>
                  <a:lnTo>
                    <a:pt x="2386" y="272"/>
                  </a:lnTo>
                  <a:lnTo>
                    <a:pt x="2114" y="272"/>
                  </a:lnTo>
                  <a:lnTo>
                    <a:pt x="2072" y="188"/>
                  </a:lnTo>
                  <a:lnTo>
                    <a:pt x="1947" y="168"/>
                  </a:lnTo>
                  <a:lnTo>
                    <a:pt x="1947" y="84"/>
                  </a:lnTo>
                  <a:lnTo>
                    <a:pt x="18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1" name="Google Shape;565;p35">
              <a:extLst>
                <a:ext uri="{FF2B5EF4-FFF2-40B4-BE49-F238E27FC236}">
                  <a16:creationId xmlns:a16="http://schemas.microsoft.com/office/drawing/2014/main" id="{5D16B711-AC99-4078-999A-B2F720EC336E}"/>
                </a:ext>
              </a:extLst>
            </p:cNvPr>
            <p:cNvSpPr/>
            <p:nvPr/>
          </p:nvSpPr>
          <p:spPr>
            <a:xfrm>
              <a:off x="5166625" y="3025150"/>
              <a:ext cx="75875" cy="65400"/>
            </a:xfrm>
            <a:custGeom>
              <a:avLst/>
              <a:gdLst/>
              <a:ahLst/>
              <a:cxnLst/>
              <a:rect l="l" t="t" r="r" b="b"/>
              <a:pathLst>
                <a:path w="3035" h="2616" extrusionOk="0">
                  <a:moveTo>
                    <a:pt x="2407" y="0"/>
                  </a:moveTo>
                  <a:lnTo>
                    <a:pt x="2239" y="42"/>
                  </a:lnTo>
                  <a:lnTo>
                    <a:pt x="2135" y="126"/>
                  </a:lnTo>
                  <a:lnTo>
                    <a:pt x="2260" y="251"/>
                  </a:lnTo>
                  <a:lnTo>
                    <a:pt x="2239" y="356"/>
                  </a:lnTo>
                  <a:lnTo>
                    <a:pt x="2260" y="460"/>
                  </a:lnTo>
                  <a:lnTo>
                    <a:pt x="2260" y="544"/>
                  </a:lnTo>
                  <a:lnTo>
                    <a:pt x="2072" y="481"/>
                  </a:lnTo>
                  <a:lnTo>
                    <a:pt x="1967" y="314"/>
                  </a:lnTo>
                  <a:lnTo>
                    <a:pt x="1821" y="314"/>
                  </a:lnTo>
                  <a:lnTo>
                    <a:pt x="1758" y="230"/>
                  </a:lnTo>
                  <a:lnTo>
                    <a:pt x="1632" y="126"/>
                  </a:lnTo>
                  <a:lnTo>
                    <a:pt x="1549" y="167"/>
                  </a:lnTo>
                  <a:lnTo>
                    <a:pt x="1444" y="105"/>
                  </a:lnTo>
                  <a:lnTo>
                    <a:pt x="1298" y="126"/>
                  </a:lnTo>
                  <a:lnTo>
                    <a:pt x="1151" y="63"/>
                  </a:lnTo>
                  <a:lnTo>
                    <a:pt x="1026" y="63"/>
                  </a:lnTo>
                  <a:lnTo>
                    <a:pt x="879" y="146"/>
                  </a:lnTo>
                  <a:lnTo>
                    <a:pt x="816" y="105"/>
                  </a:lnTo>
                  <a:lnTo>
                    <a:pt x="670" y="105"/>
                  </a:lnTo>
                  <a:lnTo>
                    <a:pt x="398" y="167"/>
                  </a:lnTo>
                  <a:lnTo>
                    <a:pt x="272" y="167"/>
                  </a:lnTo>
                  <a:lnTo>
                    <a:pt x="168" y="335"/>
                  </a:lnTo>
                  <a:lnTo>
                    <a:pt x="105" y="523"/>
                  </a:lnTo>
                  <a:lnTo>
                    <a:pt x="42" y="649"/>
                  </a:lnTo>
                  <a:lnTo>
                    <a:pt x="0" y="858"/>
                  </a:lnTo>
                  <a:lnTo>
                    <a:pt x="63" y="1088"/>
                  </a:lnTo>
                  <a:lnTo>
                    <a:pt x="168" y="1151"/>
                  </a:lnTo>
                  <a:lnTo>
                    <a:pt x="210" y="1255"/>
                  </a:lnTo>
                  <a:lnTo>
                    <a:pt x="189" y="1486"/>
                  </a:lnTo>
                  <a:lnTo>
                    <a:pt x="189" y="1569"/>
                  </a:lnTo>
                  <a:lnTo>
                    <a:pt x="272" y="1632"/>
                  </a:lnTo>
                  <a:lnTo>
                    <a:pt x="272" y="1779"/>
                  </a:lnTo>
                  <a:lnTo>
                    <a:pt x="356" y="1820"/>
                  </a:lnTo>
                  <a:lnTo>
                    <a:pt x="356" y="1925"/>
                  </a:lnTo>
                  <a:lnTo>
                    <a:pt x="419" y="2051"/>
                  </a:lnTo>
                  <a:lnTo>
                    <a:pt x="482" y="2030"/>
                  </a:lnTo>
                  <a:lnTo>
                    <a:pt x="523" y="2113"/>
                  </a:lnTo>
                  <a:lnTo>
                    <a:pt x="503" y="2218"/>
                  </a:lnTo>
                  <a:lnTo>
                    <a:pt x="565" y="2260"/>
                  </a:lnTo>
                  <a:lnTo>
                    <a:pt x="565" y="2364"/>
                  </a:lnTo>
                  <a:lnTo>
                    <a:pt x="733" y="2364"/>
                  </a:lnTo>
                  <a:lnTo>
                    <a:pt x="733" y="2260"/>
                  </a:lnTo>
                  <a:lnTo>
                    <a:pt x="795" y="2218"/>
                  </a:lnTo>
                  <a:lnTo>
                    <a:pt x="837" y="2155"/>
                  </a:lnTo>
                  <a:lnTo>
                    <a:pt x="837" y="2239"/>
                  </a:lnTo>
                  <a:lnTo>
                    <a:pt x="900" y="2323"/>
                  </a:lnTo>
                  <a:lnTo>
                    <a:pt x="879" y="2406"/>
                  </a:lnTo>
                  <a:lnTo>
                    <a:pt x="816" y="2469"/>
                  </a:lnTo>
                  <a:lnTo>
                    <a:pt x="837" y="2553"/>
                  </a:lnTo>
                  <a:lnTo>
                    <a:pt x="879" y="2574"/>
                  </a:lnTo>
                  <a:lnTo>
                    <a:pt x="921" y="2574"/>
                  </a:lnTo>
                  <a:lnTo>
                    <a:pt x="1026" y="2511"/>
                  </a:lnTo>
                  <a:lnTo>
                    <a:pt x="1026" y="2469"/>
                  </a:lnTo>
                  <a:lnTo>
                    <a:pt x="1088" y="2532"/>
                  </a:lnTo>
                  <a:lnTo>
                    <a:pt x="1214" y="2553"/>
                  </a:lnTo>
                  <a:lnTo>
                    <a:pt x="1235" y="2532"/>
                  </a:lnTo>
                  <a:lnTo>
                    <a:pt x="1340" y="2615"/>
                  </a:lnTo>
                  <a:lnTo>
                    <a:pt x="1444" y="2469"/>
                  </a:lnTo>
                  <a:lnTo>
                    <a:pt x="1570" y="2448"/>
                  </a:lnTo>
                  <a:lnTo>
                    <a:pt x="1632" y="2302"/>
                  </a:lnTo>
                  <a:lnTo>
                    <a:pt x="1758" y="2302"/>
                  </a:lnTo>
                  <a:lnTo>
                    <a:pt x="1821" y="2323"/>
                  </a:lnTo>
                  <a:lnTo>
                    <a:pt x="2093" y="2260"/>
                  </a:lnTo>
                  <a:lnTo>
                    <a:pt x="2197" y="2323"/>
                  </a:lnTo>
                  <a:lnTo>
                    <a:pt x="2239" y="2406"/>
                  </a:lnTo>
                  <a:lnTo>
                    <a:pt x="2407" y="2406"/>
                  </a:lnTo>
                  <a:lnTo>
                    <a:pt x="2365" y="2260"/>
                  </a:lnTo>
                  <a:lnTo>
                    <a:pt x="2386" y="2197"/>
                  </a:lnTo>
                  <a:lnTo>
                    <a:pt x="2281" y="2092"/>
                  </a:lnTo>
                  <a:lnTo>
                    <a:pt x="2156" y="2051"/>
                  </a:lnTo>
                  <a:lnTo>
                    <a:pt x="2135" y="1841"/>
                  </a:lnTo>
                  <a:lnTo>
                    <a:pt x="2239" y="1779"/>
                  </a:lnTo>
                  <a:lnTo>
                    <a:pt x="2448" y="1779"/>
                  </a:lnTo>
                  <a:lnTo>
                    <a:pt x="2511" y="1674"/>
                  </a:lnTo>
                  <a:lnTo>
                    <a:pt x="2679" y="1569"/>
                  </a:lnTo>
                  <a:lnTo>
                    <a:pt x="2825" y="1507"/>
                  </a:lnTo>
                  <a:lnTo>
                    <a:pt x="2867" y="1423"/>
                  </a:lnTo>
                  <a:lnTo>
                    <a:pt x="2930" y="1402"/>
                  </a:lnTo>
                  <a:lnTo>
                    <a:pt x="3034" y="1214"/>
                  </a:lnTo>
                  <a:lnTo>
                    <a:pt x="3013" y="1088"/>
                  </a:lnTo>
                  <a:lnTo>
                    <a:pt x="3034" y="942"/>
                  </a:lnTo>
                  <a:lnTo>
                    <a:pt x="3013" y="837"/>
                  </a:lnTo>
                  <a:lnTo>
                    <a:pt x="3034" y="649"/>
                  </a:lnTo>
                  <a:lnTo>
                    <a:pt x="2930" y="418"/>
                  </a:lnTo>
                  <a:lnTo>
                    <a:pt x="2825" y="356"/>
                  </a:lnTo>
                  <a:lnTo>
                    <a:pt x="2762" y="167"/>
                  </a:lnTo>
                  <a:lnTo>
                    <a:pt x="2679" y="167"/>
                  </a:lnTo>
                  <a:lnTo>
                    <a:pt x="2574" y="126"/>
                  </a:lnTo>
                  <a:lnTo>
                    <a:pt x="2469" y="105"/>
                  </a:lnTo>
                  <a:lnTo>
                    <a:pt x="24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2" name="Google Shape;566;p35">
              <a:extLst>
                <a:ext uri="{FF2B5EF4-FFF2-40B4-BE49-F238E27FC236}">
                  <a16:creationId xmlns:a16="http://schemas.microsoft.com/office/drawing/2014/main" id="{9679C12A-B941-40CB-89BD-AC4BDB7303CA}"/>
                </a:ext>
              </a:extLst>
            </p:cNvPr>
            <p:cNvSpPr/>
            <p:nvPr/>
          </p:nvSpPr>
          <p:spPr>
            <a:xfrm>
              <a:off x="5123725" y="2903250"/>
              <a:ext cx="117200" cy="135525"/>
            </a:xfrm>
            <a:custGeom>
              <a:avLst/>
              <a:gdLst/>
              <a:ahLst/>
              <a:cxnLst/>
              <a:rect l="l" t="t" r="r" b="b"/>
              <a:pathLst>
                <a:path w="4688" h="5421" extrusionOk="0">
                  <a:moveTo>
                    <a:pt x="879" y="1"/>
                  </a:moveTo>
                  <a:lnTo>
                    <a:pt x="879" y="85"/>
                  </a:lnTo>
                  <a:lnTo>
                    <a:pt x="817" y="126"/>
                  </a:lnTo>
                  <a:lnTo>
                    <a:pt x="817" y="336"/>
                  </a:lnTo>
                  <a:lnTo>
                    <a:pt x="859" y="440"/>
                  </a:lnTo>
                  <a:lnTo>
                    <a:pt x="859" y="587"/>
                  </a:lnTo>
                  <a:lnTo>
                    <a:pt x="879" y="733"/>
                  </a:lnTo>
                  <a:lnTo>
                    <a:pt x="775" y="712"/>
                  </a:lnTo>
                  <a:lnTo>
                    <a:pt x="649" y="754"/>
                  </a:lnTo>
                  <a:lnTo>
                    <a:pt x="587" y="649"/>
                  </a:lnTo>
                  <a:lnTo>
                    <a:pt x="524" y="608"/>
                  </a:lnTo>
                  <a:lnTo>
                    <a:pt x="419" y="712"/>
                  </a:lnTo>
                  <a:lnTo>
                    <a:pt x="252" y="733"/>
                  </a:lnTo>
                  <a:lnTo>
                    <a:pt x="231" y="838"/>
                  </a:lnTo>
                  <a:lnTo>
                    <a:pt x="189" y="942"/>
                  </a:lnTo>
                  <a:lnTo>
                    <a:pt x="231" y="1026"/>
                  </a:lnTo>
                  <a:lnTo>
                    <a:pt x="105" y="1110"/>
                  </a:lnTo>
                  <a:lnTo>
                    <a:pt x="43" y="1110"/>
                  </a:lnTo>
                  <a:lnTo>
                    <a:pt x="1" y="1256"/>
                  </a:lnTo>
                  <a:lnTo>
                    <a:pt x="43" y="1382"/>
                  </a:lnTo>
                  <a:lnTo>
                    <a:pt x="210" y="1361"/>
                  </a:lnTo>
                  <a:lnTo>
                    <a:pt x="315" y="1486"/>
                  </a:lnTo>
                  <a:lnTo>
                    <a:pt x="335" y="1675"/>
                  </a:lnTo>
                  <a:lnTo>
                    <a:pt x="252" y="1758"/>
                  </a:lnTo>
                  <a:lnTo>
                    <a:pt x="335" y="1884"/>
                  </a:lnTo>
                  <a:lnTo>
                    <a:pt x="440" y="1947"/>
                  </a:lnTo>
                  <a:lnTo>
                    <a:pt x="524" y="1863"/>
                  </a:lnTo>
                  <a:lnTo>
                    <a:pt x="733" y="1863"/>
                  </a:lnTo>
                  <a:lnTo>
                    <a:pt x="754" y="1968"/>
                  </a:lnTo>
                  <a:lnTo>
                    <a:pt x="670" y="2093"/>
                  </a:lnTo>
                  <a:lnTo>
                    <a:pt x="754" y="2198"/>
                  </a:lnTo>
                  <a:lnTo>
                    <a:pt x="733" y="2281"/>
                  </a:lnTo>
                  <a:lnTo>
                    <a:pt x="670" y="2386"/>
                  </a:lnTo>
                  <a:lnTo>
                    <a:pt x="733" y="2512"/>
                  </a:lnTo>
                  <a:lnTo>
                    <a:pt x="733" y="2721"/>
                  </a:lnTo>
                  <a:lnTo>
                    <a:pt x="733" y="3014"/>
                  </a:lnTo>
                  <a:lnTo>
                    <a:pt x="879" y="2930"/>
                  </a:lnTo>
                  <a:lnTo>
                    <a:pt x="1047" y="2909"/>
                  </a:lnTo>
                  <a:lnTo>
                    <a:pt x="1047" y="2784"/>
                  </a:lnTo>
                  <a:lnTo>
                    <a:pt x="1235" y="2700"/>
                  </a:lnTo>
                  <a:lnTo>
                    <a:pt x="1444" y="2805"/>
                  </a:lnTo>
                  <a:lnTo>
                    <a:pt x="1549" y="2805"/>
                  </a:lnTo>
                  <a:lnTo>
                    <a:pt x="1633" y="2930"/>
                  </a:lnTo>
                  <a:lnTo>
                    <a:pt x="1884" y="2909"/>
                  </a:lnTo>
                  <a:lnTo>
                    <a:pt x="2009" y="2637"/>
                  </a:lnTo>
                  <a:lnTo>
                    <a:pt x="2198" y="2595"/>
                  </a:lnTo>
                  <a:lnTo>
                    <a:pt x="2449" y="2679"/>
                  </a:lnTo>
                  <a:lnTo>
                    <a:pt x="2532" y="2826"/>
                  </a:lnTo>
                  <a:lnTo>
                    <a:pt x="2804" y="3014"/>
                  </a:lnTo>
                  <a:lnTo>
                    <a:pt x="2930" y="3118"/>
                  </a:lnTo>
                  <a:lnTo>
                    <a:pt x="2972" y="3244"/>
                  </a:lnTo>
                  <a:lnTo>
                    <a:pt x="2972" y="3328"/>
                  </a:lnTo>
                  <a:lnTo>
                    <a:pt x="2930" y="3411"/>
                  </a:lnTo>
                  <a:lnTo>
                    <a:pt x="2972" y="3537"/>
                  </a:lnTo>
                  <a:lnTo>
                    <a:pt x="2972" y="3725"/>
                  </a:lnTo>
                  <a:lnTo>
                    <a:pt x="2951" y="3788"/>
                  </a:lnTo>
                  <a:lnTo>
                    <a:pt x="3056" y="3872"/>
                  </a:lnTo>
                  <a:lnTo>
                    <a:pt x="3160" y="3997"/>
                  </a:lnTo>
                  <a:lnTo>
                    <a:pt x="3286" y="3997"/>
                  </a:lnTo>
                  <a:lnTo>
                    <a:pt x="3369" y="4060"/>
                  </a:lnTo>
                  <a:lnTo>
                    <a:pt x="3348" y="4102"/>
                  </a:lnTo>
                  <a:lnTo>
                    <a:pt x="3495" y="4206"/>
                  </a:lnTo>
                  <a:lnTo>
                    <a:pt x="3495" y="4290"/>
                  </a:lnTo>
                  <a:lnTo>
                    <a:pt x="3474" y="4416"/>
                  </a:lnTo>
                  <a:lnTo>
                    <a:pt x="3474" y="4499"/>
                  </a:lnTo>
                  <a:lnTo>
                    <a:pt x="3453" y="4604"/>
                  </a:lnTo>
                  <a:lnTo>
                    <a:pt x="3474" y="4688"/>
                  </a:lnTo>
                  <a:lnTo>
                    <a:pt x="3474" y="4897"/>
                  </a:lnTo>
                  <a:lnTo>
                    <a:pt x="3390" y="4981"/>
                  </a:lnTo>
                  <a:lnTo>
                    <a:pt x="3348" y="5002"/>
                  </a:lnTo>
                  <a:lnTo>
                    <a:pt x="3474" y="5106"/>
                  </a:lnTo>
                  <a:lnTo>
                    <a:pt x="3537" y="5190"/>
                  </a:lnTo>
                  <a:lnTo>
                    <a:pt x="3683" y="5190"/>
                  </a:lnTo>
                  <a:lnTo>
                    <a:pt x="3788" y="5357"/>
                  </a:lnTo>
                  <a:lnTo>
                    <a:pt x="3976" y="5420"/>
                  </a:lnTo>
                  <a:lnTo>
                    <a:pt x="3976" y="5336"/>
                  </a:lnTo>
                  <a:lnTo>
                    <a:pt x="3955" y="5232"/>
                  </a:lnTo>
                  <a:lnTo>
                    <a:pt x="3976" y="5127"/>
                  </a:lnTo>
                  <a:lnTo>
                    <a:pt x="3851" y="5002"/>
                  </a:lnTo>
                  <a:lnTo>
                    <a:pt x="3955" y="4918"/>
                  </a:lnTo>
                  <a:lnTo>
                    <a:pt x="4123" y="4876"/>
                  </a:lnTo>
                  <a:lnTo>
                    <a:pt x="4185" y="4981"/>
                  </a:lnTo>
                  <a:lnTo>
                    <a:pt x="4290" y="5002"/>
                  </a:lnTo>
                  <a:lnTo>
                    <a:pt x="4395" y="5043"/>
                  </a:lnTo>
                  <a:lnTo>
                    <a:pt x="4499" y="5043"/>
                  </a:lnTo>
                  <a:lnTo>
                    <a:pt x="4604" y="5002"/>
                  </a:lnTo>
                  <a:lnTo>
                    <a:pt x="4583" y="4813"/>
                  </a:lnTo>
                  <a:lnTo>
                    <a:pt x="4541" y="4730"/>
                  </a:lnTo>
                  <a:lnTo>
                    <a:pt x="4520" y="4604"/>
                  </a:lnTo>
                  <a:lnTo>
                    <a:pt x="4688" y="4478"/>
                  </a:lnTo>
                  <a:lnTo>
                    <a:pt x="4688" y="4311"/>
                  </a:lnTo>
                  <a:lnTo>
                    <a:pt x="4604" y="4311"/>
                  </a:lnTo>
                  <a:lnTo>
                    <a:pt x="4541" y="4248"/>
                  </a:lnTo>
                  <a:lnTo>
                    <a:pt x="4583" y="4081"/>
                  </a:lnTo>
                  <a:lnTo>
                    <a:pt x="4646" y="3997"/>
                  </a:lnTo>
                  <a:lnTo>
                    <a:pt x="4604" y="3934"/>
                  </a:lnTo>
                  <a:lnTo>
                    <a:pt x="4499" y="3976"/>
                  </a:lnTo>
                  <a:lnTo>
                    <a:pt x="4436" y="3955"/>
                  </a:lnTo>
                  <a:lnTo>
                    <a:pt x="4374" y="3851"/>
                  </a:lnTo>
                  <a:lnTo>
                    <a:pt x="4227" y="3851"/>
                  </a:lnTo>
                  <a:lnTo>
                    <a:pt x="4185" y="3788"/>
                  </a:lnTo>
                  <a:lnTo>
                    <a:pt x="4206" y="3683"/>
                  </a:lnTo>
                  <a:lnTo>
                    <a:pt x="4123" y="3662"/>
                  </a:lnTo>
                  <a:lnTo>
                    <a:pt x="4081" y="3662"/>
                  </a:lnTo>
                  <a:lnTo>
                    <a:pt x="3997" y="3579"/>
                  </a:lnTo>
                  <a:lnTo>
                    <a:pt x="3997" y="3516"/>
                  </a:lnTo>
                  <a:lnTo>
                    <a:pt x="3913" y="3411"/>
                  </a:lnTo>
                  <a:lnTo>
                    <a:pt x="3788" y="3411"/>
                  </a:lnTo>
                  <a:lnTo>
                    <a:pt x="3704" y="3349"/>
                  </a:lnTo>
                  <a:lnTo>
                    <a:pt x="3662" y="3223"/>
                  </a:lnTo>
                  <a:lnTo>
                    <a:pt x="3474" y="3014"/>
                  </a:lnTo>
                  <a:lnTo>
                    <a:pt x="3495" y="2930"/>
                  </a:lnTo>
                  <a:lnTo>
                    <a:pt x="3369" y="2784"/>
                  </a:lnTo>
                  <a:lnTo>
                    <a:pt x="3202" y="2700"/>
                  </a:lnTo>
                  <a:lnTo>
                    <a:pt x="3056" y="2491"/>
                  </a:lnTo>
                  <a:lnTo>
                    <a:pt x="2951" y="2491"/>
                  </a:lnTo>
                  <a:lnTo>
                    <a:pt x="2763" y="2386"/>
                  </a:lnTo>
                  <a:lnTo>
                    <a:pt x="2595" y="2386"/>
                  </a:lnTo>
                  <a:lnTo>
                    <a:pt x="2511" y="2219"/>
                  </a:lnTo>
                  <a:lnTo>
                    <a:pt x="2428" y="2219"/>
                  </a:lnTo>
                  <a:lnTo>
                    <a:pt x="2407" y="2156"/>
                  </a:lnTo>
                  <a:lnTo>
                    <a:pt x="2491" y="2072"/>
                  </a:lnTo>
                  <a:lnTo>
                    <a:pt x="2344" y="1905"/>
                  </a:lnTo>
                  <a:lnTo>
                    <a:pt x="2344" y="1842"/>
                  </a:lnTo>
                  <a:lnTo>
                    <a:pt x="2428" y="1842"/>
                  </a:lnTo>
                  <a:lnTo>
                    <a:pt x="2595" y="1758"/>
                  </a:lnTo>
                  <a:lnTo>
                    <a:pt x="2721" y="1758"/>
                  </a:lnTo>
                  <a:lnTo>
                    <a:pt x="2763" y="1675"/>
                  </a:lnTo>
                  <a:lnTo>
                    <a:pt x="2846" y="1465"/>
                  </a:lnTo>
                  <a:lnTo>
                    <a:pt x="2930" y="1445"/>
                  </a:lnTo>
                  <a:lnTo>
                    <a:pt x="2930" y="1361"/>
                  </a:lnTo>
                  <a:lnTo>
                    <a:pt x="2742" y="1319"/>
                  </a:lnTo>
                  <a:lnTo>
                    <a:pt x="2763" y="1214"/>
                  </a:lnTo>
                  <a:lnTo>
                    <a:pt x="2742" y="1110"/>
                  </a:lnTo>
                  <a:lnTo>
                    <a:pt x="2595" y="1068"/>
                  </a:lnTo>
                  <a:lnTo>
                    <a:pt x="2511" y="963"/>
                  </a:lnTo>
                  <a:lnTo>
                    <a:pt x="2344" y="963"/>
                  </a:lnTo>
                  <a:lnTo>
                    <a:pt x="2219" y="1047"/>
                  </a:lnTo>
                  <a:lnTo>
                    <a:pt x="2072" y="1005"/>
                  </a:lnTo>
                  <a:lnTo>
                    <a:pt x="1821" y="1005"/>
                  </a:lnTo>
                  <a:lnTo>
                    <a:pt x="1716" y="796"/>
                  </a:lnTo>
                  <a:lnTo>
                    <a:pt x="1507" y="608"/>
                  </a:lnTo>
                  <a:lnTo>
                    <a:pt x="1570" y="524"/>
                  </a:lnTo>
                  <a:lnTo>
                    <a:pt x="1549" y="398"/>
                  </a:lnTo>
                  <a:lnTo>
                    <a:pt x="1444" y="315"/>
                  </a:lnTo>
                  <a:lnTo>
                    <a:pt x="1340" y="168"/>
                  </a:lnTo>
                  <a:lnTo>
                    <a:pt x="1151" y="85"/>
                  </a:lnTo>
                  <a:lnTo>
                    <a:pt x="10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3" name="Google Shape;567;p35">
              <a:extLst>
                <a:ext uri="{FF2B5EF4-FFF2-40B4-BE49-F238E27FC236}">
                  <a16:creationId xmlns:a16="http://schemas.microsoft.com/office/drawing/2014/main" id="{FBBC74D9-9B27-4D78-A3E4-2FA3CE0EC635}"/>
                </a:ext>
              </a:extLst>
            </p:cNvPr>
            <p:cNvSpPr/>
            <p:nvPr/>
          </p:nvSpPr>
          <p:spPr>
            <a:xfrm>
              <a:off x="5089200" y="2934650"/>
              <a:ext cx="121900" cy="227050"/>
            </a:xfrm>
            <a:custGeom>
              <a:avLst/>
              <a:gdLst/>
              <a:ahLst/>
              <a:cxnLst/>
              <a:rect l="l" t="t" r="r" b="b"/>
              <a:pathLst>
                <a:path w="4876" h="9082" extrusionOk="0">
                  <a:moveTo>
                    <a:pt x="1361" y="0"/>
                  </a:moveTo>
                  <a:lnTo>
                    <a:pt x="1193" y="21"/>
                  </a:lnTo>
                  <a:lnTo>
                    <a:pt x="1068" y="63"/>
                  </a:lnTo>
                  <a:lnTo>
                    <a:pt x="1068" y="126"/>
                  </a:lnTo>
                  <a:lnTo>
                    <a:pt x="1110" y="209"/>
                  </a:lnTo>
                  <a:lnTo>
                    <a:pt x="1089" y="293"/>
                  </a:lnTo>
                  <a:lnTo>
                    <a:pt x="921" y="272"/>
                  </a:lnTo>
                  <a:lnTo>
                    <a:pt x="859" y="314"/>
                  </a:lnTo>
                  <a:lnTo>
                    <a:pt x="859" y="481"/>
                  </a:lnTo>
                  <a:lnTo>
                    <a:pt x="838" y="523"/>
                  </a:lnTo>
                  <a:lnTo>
                    <a:pt x="691" y="523"/>
                  </a:lnTo>
                  <a:lnTo>
                    <a:pt x="566" y="628"/>
                  </a:lnTo>
                  <a:lnTo>
                    <a:pt x="335" y="544"/>
                  </a:lnTo>
                  <a:lnTo>
                    <a:pt x="252" y="691"/>
                  </a:lnTo>
                  <a:lnTo>
                    <a:pt x="273" y="858"/>
                  </a:lnTo>
                  <a:lnTo>
                    <a:pt x="210" y="942"/>
                  </a:lnTo>
                  <a:lnTo>
                    <a:pt x="210" y="1130"/>
                  </a:lnTo>
                  <a:lnTo>
                    <a:pt x="231" y="1214"/>
                  </a:lnTo>
                  <a:lnTo>
                    <a:pt x="126" y="1277"/>
                  </a:lnTo>
                  <a:lnTo>
                    <a:pt x="1" y="1360"/>
                  </a:lnTo>
                  <a:lnTo>
                    <a:pt x="1" y="1444"/>
                  </a:lnTo>
                  <a:lnTo>
                    <a:pt x="63" y="1465"/>
                  </a:lnTo>
                  <a:lnTo>
                    <a:pt x="168" y="1653"/>
                  </a:lnTo>
                  <a:lnTo>
                    <a:pt x="252" y="1737"/>
                  </a:lnTo>
                  <a:lnTo>
                    <a:pt x="315" y="1800"/>
                  </a:lnTo>
                  <a:lnTo>
                    <a:pt x="440" y="1904"/>
                  </a:lnTo>
                  <a:lnTo>
                    <a:pt x="587" y="2197"/>
                  </a:lnTo>
                  <a:lnTo>
                    <a:pt x="670" y="2260"/>
                  </a:lnTo>
                  <a:lnTo>
                    <a:pt x="754" y="2386"/>
                  </a:lnTo>
                  <a:lnTo>
                    <a:pt x="754" y="2511"/>
                  </a:lnTo>
                  <a:lnTo>
                    <a:pt x="879" y="2574"/>
                  </a:lnTo>
                  <a:lnTo>
                    <a:pt x="879" y="2699"/>
                  </a:lnTo>
                  <a:lnTo>
                    <a:pt x="775" y="2741"/>
                  </a:lnTo>
                  <a:lnTo>
                    <a:pt x="754" y="2825"/>
                  </a:lnTo>
                  <a:lnTo>
                    <a:pt x="796" y="3118"/>
                  </a:lnTo>
                  <a:lnTo>
                    <a:pt x="775" y="3222"/>
                  </a:lnTo>
                  <a:lnTo>
                    <a:pt x="670" y="3264"/>
                  </a:lnTo>
                  <a:lnTo>
                    <a:pt x="754" y="3474"/>
                  </a:lnTo>
                  <a:lnTo>
                    <a:pt x="754" y="3578"/>
                  </a:lnTo>
                  <a:lnTo>
                    <a:pt x="900" y="3766"/>
                  </a:lnTo>
                  <a:lnTo>
                    <a:pt x="1089" y="3892"/>
                  </a:lnTo>
                  <a:lnTo>
                    <a:pt x="1256" y="4059"/>
                  </a:lnTo>
                  <a:lnTo>
                    <a:pt x="1298" y="4311"/>
                  </a:lnTo>
                  <a:lnTo>
                    <a:pt x="1277" y="4394"/>
                  </a:lnTo>
                  <a:lnTo>
                    <a:pt x="1298" y="4520"/>
                  </a:lnTo>
                  <a:lnTo>
                    <a:pt x="1277" y="4624"/>
                  </a:lnTo>
                  <a:lnTo>
                    <a:pt x="1361" y="4708"/>
                  </a:lnTo>
                  <a:lnTo>
                    <a:pt x="1382" y="4896"/>
                  </a:lnTo>
                  <a:lnTo>
                    <a:pt x="1424" y="5001"/>
                  </a:lnTo>
                  <a:lnTo>
                    <a:pt x="1403" y="5147"/>
                  </a:lnTo>
                  <a:lnTo>
                    <a:pt x="1486" y="5294"/>
                  </a:lnTo>
                  <a:lnTo>
                    <a:pt x="1486" y="5461"/>
                  </a:lnTo>
                  <a:lnTo>
                    <a:pt x="1403" y="5524"/>
                  </a:lnTo>
                  <a:lnTo>
                    <a:pt x="1277" y="5880"/>
                  </a:lnTo>
                  <a:lnTo>
                    <a:pt x="1152" y="5963"/>
                  </a:lnTo>
                  <a:lnTo>
                    <a:pt x="1152" y="6131"/>
                  </a:lnTo>
                  <a:lnTo>
                    <a:pt x="1089" y="6194"/>
                  </a:lnTo>
                  <a:lnTo>
                    <a:pt x="1068" y="6298"/>
                  </a:lnTo>
                  <a:lnTo>
                    <a:pt x="1047" y="6487"/>
                  </a:lnTo>
                  <a:lnTo>
                    <a:pt x="1089" y="6487"/>
                  </a:lnTo>
                  <a:lnTo>
                    <a:pt x="1005" y="6591"/>
                  </a:lnTo>
                  <a:lnTo>
                    <a:pt x="1047" y="6654"/>
                  </a:lnTo>
                  <a:lnTo>
                    <a:pt x="963" y="6779"/>
                  </a:lnTo>
                  <a:lnTo>
                    <a:pt x="1047" y="6779"/>
                  </a:lnTo>
                  <a:lnTo>
                    <a:pt x="984" y="6863"/>
                  </a:lnTo>
                  <a:lnTo>
                    <a:pt x="921" y="6863"/>
                  </a:lnTo>
                  <a:lnTo>
                    <a:pt x="921" y="7072"/>
                  </a:lnTo>
                  <a:lnTo>
                    <a:pt x="859" y="7114"/>
                  </a:lnTo>
                  <a:lnTo>
                    <a:pt x="879" y="7282"/>
                  </a:lnTo>
                  <a:lnTo>
                    <a:pt x="859" y="7324"/>
                  </a:lnTo>
                  <a:lnTo>
                    <a:pt x="879" y="7533"/>
                  </a:lnTo>
                  <a:lnTo>
                    <a:pt x="921" y="7616"/>
                  </a:lnTo>
                  <a:lnTo>
                    <a:pt x="1005" y="7616"/>
                  </a:lnTo>
                  <a:lnTo>
                    <a:pt x="984" y="7512"/>
                  </a:lnTo>
                  <a:lnTo>
                    <a:pt x="1110" y="7449"/>
                  </a:lnTo>
                  <a:lnTo>
                    <a:pt x="1089" y="7512"/>
                  </a:lnTo>
                  <a:lnTo>
                    <a:pt x="1172" y="7554"/>
                  </a:lnTo>
                  <a:lnTo>
                    <a:pt x="1172" y="7637"/>
                  </a:lnTo>
                  <a:lnTo>
                    <a:pt x="1277" y="7658"/>
                  </a:lnTo>
                  <a:lnTo>
                    <a:pt x="1319" y="7868"/>
                  </a:lnTo>
                  <a:lnTo>
                    <a:pt x="1424" y="7868"/>
                  </a:lnTo>
                  <a:lnTo>
                    <a:pt x="1570" y="8035"/>
                  </a:lnTo>
                  <a:lnTo>
                    <a:pt x="1570" y="8119"/>
                  </a:lnTo>
                  <a:lnTo>
                    <a:pt x="1675" y="8140"/>
                  </a:lnTo>
                  <a:lnTo>
                    <a:pt x="1696" y="8244"/>
                  </a:lnTo>
                  <a:lnTo>
                    <a:pt x="1779" y="8244"/>
                  </a:lnTo>
                  <a:lnTo>
                    <a:pt x="1779" y="8286"/>
                  </a:lnTo>
                  <a:lnTo>
                    <a:pt x="1716" y="8370"/>
                  </a:lnTo>
                  <a:lnTo>
                    <a:pt x="1716" y="8391"/>
                  </a:lnTo>
                  <a:lnTo>
                    <a:pt x="1968" y="8579"/>
                  </a:lnTo>
                  <a:lnTo>
                    <a:pt x="2009" y="8663"/>
                  </a:lnTo>
                  <a:lnTo>
                    <a:pt x="2051" y="8537"/>
                  </a:lnTo>
                  <a:lnTo>
                    <a:pt x="2135" y="8453"/>
                  </a:lnTo>
                  <a:lnTo>
                    <a:pt x="2240" y="8537"/>
                  </a:lnTo>
                  <a:lnTo>
                    <a:pt x="2407" y="8579"/>
                  </a:lnTo>
                  <a:lnTo>
                    <a:pt x="2428" y="8642"/>
                  </a:lnTo>
                  <a:lnTo>
                    <a:pt x="2553" y="8642"/>
                  </a:lnTo>
                  <a:lnTo>
                    <a:pt x="2616" y="8704"/>
                  </a:lnTo>
                  <a:lnTo>
                    <a:pt x="2616" y="8893"/>
                  </a:lnTo>
                  <a:lnTo>
                    <a:pt x="2532" y="8976"/>
                  </a:lnTo>
                  <a:lnTo>
                    <a:pt x="2532" y="9060"/>
                  </a:lnTo>
                  <a:lnTo>
                    <a:pt x="2679" y="9081"/>
                  </a:lnTo>
                  <a:lnTo>
                    <a:pt x="2825" y="8976"/>
                  </a:lnTo>
                  <a:lnTo>
                    <a:pt x="2930" y="8976"/>
                  </a:lnTo>
                  <a:lnTo>
                    <a:pt x="2993" y="9018"/>
                  </a:lnTo>
                  <a:lnTo>
                    <a:pt x="3076" y="8976"/>
                  </a:lnTo>
                  <a:lnTo>
                    <a:pt x="3076" y="8872"/>
                  </a:lnTo>
                  <a:lnTo>
                    <a:pt x="3097" y="8851"/>
                  </a:lnTo>
                  <a:lnTo>
                    <a:pt x="3076" y="8788"/>
                  </a:lnTo>
                  <a:lnTo>
                    <a:pt x="2972" y="8704"/>
                  </a:lnTo>
                  <a:lnTo>
                    <a:pt x="2930" y="8642"/>
                  </a:lnTo>
                  <a:lnTo>
                    <a:pt x="2846" y="8474"/>
                  </a:lnTo>
                  <a:lnTo>
                    <a:pt x="2742" y="8432"/>
                  </a:lnTo>
                  <a:lnTo>
                    <a:pt x="2637" y="8432"/>
                  </a:lnTo>
                  <a:lnTo>
                    <a:pt x="2574" y="8453"/>
                  </a:lnTo>
                  <a:lnTo>
                    <a:pt x="2491" y="8391"/>
                  </a:lnTo>
                  <a:lnTo>
                    <a:pt x="2344" y="8244"/>
                  </a:lnTo>
                  <a:lnTo>
                    <a:pt x="2260" y="8160"/>
                  </a:lnTo>
                  <a:lnTo>
                    <a:pt x="2260" y="8056"/>
                  </a:lnTo>
                  <a:lnTo>
                    <a:pt x="2219" y="8035"/>
                  </a:lnTo>
                  <a:lnTo>
                    <a:pt x="2198" y="8140"/>
                  </a:lnTo>
                  <a:lnTo>
                    <a:pt x="2030" y="8056"/>
                  </a:lnTo>
                  <a:lnTo>
                    <a:pt x="2051" y="7972"/>
                  </a:lnTo>
                  <a:lnTo>
                    <a:pt x="2135" y="7930"/>
                  </a:lnTo>
                  <a:lnTo>
                    <a:pt x="2156" y="7951"/>
                  </a:lnTo>
                  <a:lnTo>
                    <a:pt x="2198" y="7930"/>
                  </a:lnTo>
                  <a:lnTo>
                    <a:pt x="2219" y="7868"/>
                  </a:lnTo>
                  <a:lnTo>
                    <a:pt x="2156" y="7637"/>
                  </a:lnTo>
                  <a:lnTo>
                    <a:pt x="2114" y="7616"/>
                  </a:lnTo>
                  <a:lnTo>
                    <a:pt x="2114" y="7533"/>
                  </a:lnTo>
                  <a:lnTo>
                    <a:pt x="2030" y="7428"/>
                  </a:lnTo>
                  <a:lnTo>
                    <a:pt x="2009" y="7344"/>
                  </a:lnTo>
                  <a:lnTo>
                    <a:pt x="2009" y="7386"/>
                  </a:lnTo>
                  <a:lnTo>
                    <a:pt x="2009" y="7449"/>
                  </a:lnTo>
                  <a:lnTo>
                    <a:pt x="1947" y="7449"/>
                  </a:lnTo>
                  <a:lnTo>
                    <a:pt x="1884" y="7324"/>
                  </a:lnTo>
                  <a:lnTo>
                    <a:pt x="1821" y="7303"/>
                  </a:lnTo>
                  <a:lnTo>
                    <a:pt x="1842" y="7177"/>
                  </a:lnTo>
                  <a:lnTo>
                    <a:pt x="1800" y="7114"/>
                  </a:lnTo>
                  <a:lnTo>
                    <a:pt x="1779" y="6989"/>
                  </a:lnTo>
                  <a:lnTo>
                    <a:pt x="1716" y="6926"/>
                  </a:lnTo>
                  <a:lnTo>
                    <a:pt x="1633" y="6926"/>
                  </a:lnTo>
                  <a:lnTo>
                    <a:pt x="1612" y="6905"/>
                  </a:lnTo>
                  <a:lnTo>
                    <a:pt x="1570" y="6968"/>
                  </a:lnTo>
                  <a:lnTo>
                    <a:pt x="1528" y="7010"/>
                  </a:lnTo>
                  <a:lnTo>
                    <a:pt x="1486" y="7031"/>
                  </a:lnTo>
                  <a:lnTo>
                    <a:pt x="1424" y="6989"/>
                  </a:lnTo>
                  <a:lnTo>
                    <a:pt x="1486" y="6884"/>
                  </a:lnTo>
                  <a:lnTo>
                    <a:pt x="1382" y="6717"/>
                  </a:lnTo>
                  <a:lnTo>
                    <a:pt x="1382" y="6654"/>
                  </a:lnTo>
                  <a:lnTo>
                    <a:pt x="1361" y="6507"/>
                  </a:lnTo>
                  <a:lnTo>
                    <a:pt x="1361" y="6466"/>
                  </a:lnTo>
                  <a:lnTo>
                    <a:pt x="1403" y="6382"/>
                  </a:lnTo>
                  <a:lnTo>
                    <a:pt x="1382" y="6361"/>
                  </a:lnTo>
                  <a:lnTo>
                    <a:pt x="1319" y="6361"/>
                  </a:lnTo>
                  <a:lnTo>
                    <a:pt x="1382" y="6256"/>
                  </a:lnTo>
                  <a:lnTo>
                    <a:pt x="1382" y="6131"/>
                  </a:lnTo>
                  <a:lnTo>
                    <a:pt x="1507" y="5943"/>
                  </a:lnTo>
                  <a:lnTo>
                    <a:pt x="1528" y="5503"/>
                  </a:lnTo>
                  <a:lnTo>
                    <a:pt x="1612" y="5399"/>
                  </a:lnTo>
                  <a:lnTo>
                    <a:pt x="1633" y="5252"/>
                  </a:lnTo>
                  <a:lnTo>
                    <a:pt x="1716" y="5147"/>
                  </a:lnTo>
                  <a:lnTo>
                    <a:pt x="1737" y="5001"/>
                  </a:lnTo>
                  <a:lnTo>
                    <a:pt x="1696" y="4980"/>
                  </a:lnTo>
                  <a:lnTo>
                    <a:pt x="1716" y="4896"/>
                  </a:lnTo>
                  <a:lnTo>
                    <a:pt x="1716" y="4771"/>
                  </a:lnTo>
                  <a:lnTo>
                    <a:pt x="1779" y="4666"/>
                  </a:lnTo>
                  <a:lnTo>
                    <a:pt x="1779" y="4562"/>
                  </a:lnTo>
                  <a:lnTo>
                    <a:pt x="1675" y="4520"/>
                  </a:lnTo>
                  <a:lnTo>
                    <a:pt x="1696" y="4457"/>
                  </a:lnTo>
                  <a:lnTo>
                    <a:pt x="1696" y="4415"/>
                  </a:lnTo>
                  <a:lnTo>
                    <a:pt x="1800" y="4415"/>
                  </a:lnTo>
                  <a:lnTo>
                    <a:pt x="1821" y="4394"/>
                  </a:lnTo>
                  <a:lnTo>
                    <a:pt x="1884" y="4415"/>
                  </a:lnTo>
                  <a:lnTo>
                    <a:pt x="1926" y="4415"/>
                  </a:lnTo>
                  <a:lnTo>
                    <a:pt x="2030" y="4373"/>
                  </a:lnTo>
                  <a:lnTo>
                    <a:pt x="2051" y="4394"/>
                  </a:lnTo>
                  <a:lnTo>
                    <a:pt x="2135" y="4394"/>
                  </a:lnTo>
                  <a:lnTo>
                    <a:pt x="2219" y="4415"/>
                  </a:lnTo>
                  <a:lnTo>
                    <a:pt x="2260" y="4499"/>
                  </a:lnTo>
                  <a:lnTo>
                    <a:pt x="2219" y="4520"/>
                  </a:lnTo>
                  <a:lnTo>
                    <a:pt x="2219" y="4687"/>
                  </a:lnTo>
                  <a:lnTo>
                    <a:pt x="2260" y="4792"/>
                  </a:lnTo>
                  <a:lnTo>
                    <a:pt x="2240" y="4813"/>
                  </a:lnTo>
                  <a:lnTo>
                    <a:pt x="2198" y="4917"/>
                  </a:lnTo>
                  <a:lnTo>
                    <a:pt x="2302" y="4896"/>
                  </a:lnTo>
                  <a:lnTo>
                    <a:pt x="2365" y="4917"/>
                  </a:lnTo>
                  <a:lnTo>
                    <a:pt x="2470" y="4896"/>
                  </a:lnTo>
                  <a:lnTo>
                    <a:pt x="2616" y="4917"/>
                  </a:lnTo>
                  <a:lnTo>
                    <a:pt x="2658" y="4980"/>
                  </a:lnTo>
                  <a:lnTo>
                    <a:pt x="2658" y="4938"/>
                  </a:lnTo>
                  <a:lnTo>
                    <a:pt x="2658" y="4917"/>
                  </a:lnTo>
                  <a:lnTo>
                    <a:pt x="2721" y="4875"/>
                  </a:lnTo>
                  <a:lnTo>
                    <a:pt x="2784" y="4896"/>
                  </a:lnTo>
                  <a:lnTo>
                    <a:pt x="2951" y="5043"/>
                  </a:lnTo>
                  <a:lnTo>
                    <a:pt x="3014" y="5085"/>
                  </a:lnTo>
                  <a:lnTo>
                    <a:pt x="3014" y="5127"/>
                  </a:lnTo>
                  <a:lnTo>
                    <a:pt x="3076" y="5127"/>
                  </a:lnTo>
                  <a:lnTo>
                    <a:pt x="3181" y="5231"/>
                  </a:lnTo>
                  <a:lnTo>
                    <a:pt x="3202" y="5252"/>
                  </a:lnTo>
                  <a:lnTo>
                    <a:pt x="3244" y="5252"/>
                  </a:lnTo>
                  <a:lnTo>
                    <a:pt x="3244" y="5189"/>
                  </a:lnTo>
                  <a:lnTo>
                    <a:pt x="3286" y="5189"/>
                  </a:lnTo>
                  <a:lnTo>
                    <a:pt x="3286" y="5106"/>
                  </a:lnTo>
                  <a:lnTo>
                    <a:pt x="3307" y="4875"/>
                  </a:lnTo>
                  <a:lnTo>
                    <a:pt x="3265" y="4771"/>
                  </a:lnTo>
                  <a:lnTo>
                    <a:pt x="3160" y="4708"/>
                  </a:lnTo>
                  <a:lnTo>
                    <a:pt x="3097" y="4478"/>
                  </a:lnTo>
                  <a:lnTo>
                    <a:pt x="3139" y="4269"/>
                  </a:lnTo>
                  <a:lnTo>
                    <a:pt x="3202" y="4143"/>
                  </a:lnTo>
                  <a:lnTo>
                    <a:pt x="3265" y="3955"/>
                  </a:lnTo>
                  <a:lnTo>
                    <a:pt x="3369" y="3787"/>
                  </a:lnTo>
                  <a:lnTo>
                    <a:pt x="3495" y="3787"/>
                  </a:lnTo>
                  <a:lnTo>
                    <a:pt x="3767" y="3725"/>
                  </a:lnTo>
                  <a:lnTo>
                    <a:pt x="3913" y="3725"/>
                  </a:lnTo>
                  <a:lnTo>
                    <a:pt x="3976" y="3766"/>
                  </a:lnTo>
                  <a:lnTo>
                    <a:pt x="4123" y="3683"/>
                  </a:lnTo>
                  <a:lnTo>
                    <a:pt x="4248" y="3683"/>
                  </a:lnTo>
                  <a:lnTo>
                    <a:pt x="4395" y="3746"/>
                  </a:lnTo>
                  <a:lnTo>
                    <a:pt x="4541" y="3725"/>
                  </a:lnTo>
                  <a:lnTo>
                    <a:pt x="4646" y="3787"/>
                  </a:lnTo>
                  <a:lnTo>
                    <a:pt x="4771" y="3725"/>
                  </a:lnTo>
                  <a:lnTo>
                    <a:pt x="4855" y="3641"/>
                  </a:lnTo>
                  <a:lnTo>
                    <a:pt x="4855" y="3432"/>
                  </a:lnTo>
                  <a:lnTo>
                    <a:pt x="4834" y="3348"/>
                  </a:lnTo>
                  <a:lnTo>
                    <a:pt x="4855" y="3243"/>
                  </a:lnTo>
                  <a:lnTo>
                    <a:pt x="4855" y="3160"/>
                  </a:lnTo>
                  <a:lnTo>
                    <a:pt x="4876" y="3034"/>
                  </a:lnTo>
                  <a:lnTo>
                    <a:pt x="4876" y="2950"/>
                  </a:lnTo>
                  <a:lnTo>
                    <a:pt x="4729" y="2846"/>
                  </a:lnTo>
                  <a:lnTo>
                    <a:pt x="4750" y="2804"/>
                  </a:lnTo>
                  <a:lnTo>
                    <a:pt x="4667" y="2741"/>
                  </a:lnTo>
                  <a:lnTo>
                    <a:pt x="4541" y="2741"/>
                  </a:lnTo>
                  <a:lnTo>
                    <a:pt x="4437" y="2616"/>
                  </a:lnTo>
                  <a:lnTo>
                    <a:pt x="4332" y="2532"/>
                  </a:lnTo>
                  <a:lnTo>
                    <a:pt x="4353" y="2469"/>
                  </a:lnTo>
                  <a:lnTo>
                    <a:pt x="4353" y="2281"/>
                  </a:lnTo>
                  <a:lnTo>
                    <a:pt x="4311" y="2155"/>
                  </a:lnTo>
                  <a:lnTo>
                    <a:pt x="4353" y="2072"/>
                  </a:lnTo>
                  <a:lnTo>
                    <a:pt x="4353" y="1988"/>
                  </a:lnTo>
                  <a:lnTo>
                    <a:pt x="4311" y="1862"/>
                  </a:lnTo>
                  <a:lnTo>
                    <a:pt x="4185" y="1758"/>
                  </a:lnTo>
                  <a:lnTo>
                    <a:pt x="3913" y="1570"/>
                  </a:lnTo>
                  <a:lnTo>
                    <a:pt x="3830" y="1423"/>
                  </a:lnTo>
                  <a:lnTo>
                    <a:pt x="3579" y="1339"/>
                  </a:lnTo>
                  <a:lnTo>
                    <a:pt x="3390" y="1381"/>
                  </a:lnTo>
                  <a:lnTo>
                    <a:pt x="3265" y="1653"/>
                  </a:lnTo>
                  <a:lnTo>
                    <a:pt x="3014" y="1674"/>
                  </a:lnTo>
                  <a:lnTo>
                    <a:pt x="2930" y="1549"/>
                  </a:lnTo>
                  <a:lnTo>
                    <a:pt x="2825" y="1549"/>
                  </a:lnTo>
                  <a:lnTo>
                    <a:pt x="2616" y="1444"/>
                  </a:lnTo>
                  <a:lnTo>
                    <a:pt x="2428" y="1528"/>
                  </a:lnTo>
                  <a:lnTo>
                    <a:pt x="2428" y="1653"/>
                  </a:lnTo>
                  <a:lnTo>
                    <a:pt x="2260" y="1674"/>
                  </a:lnTo>
                  <a:lnTo>
                    <a:pt x="2114" y="1758"/>
                  </a:lnTo>
                  <a:lnTo>
                    <a:pt x="2114" y="1465"/>
                  </a:lnTo>
                  <a:lnTo>
                    <a:pt x="2114" y="1256"/>
                  </a:lnTo>
                  <a:lnTo>
                    <a:pt x="2051" y="1130"/>
                  </a:lnTo>
                  <a:lnTo>
                    <a:pt x="2114" y="1025"/>
                  </a:lnTo>
                  <a:lnTo>
                    <a:pt x="2135" y="942"/>
                  </a:lnTo>
                  <a:lnTo>
                    <a:pt x="2051" y="837"/>
                  </a:lnTo>
                  <a:lnTo>
                    <a:pt x="2135" y="712"/>
                  </a:lnTo>
                  <a:lnTo>
                    <a:pt x="2114" y="607"/>
                  </a:lnTo>
                  <a:lnTo>
                    <a:pt x="1905" y="607"/>
                  </a:lnTo>
                  <a:lnTo>
                    <a:pt x="1821" y="691"/>
                  </a:lnTo>
                  <a:lnTo>
                    <a:pt x="1716" y="628"/>
                  </a:lnTo>
                  <a:lnTo>
                    <a:pt x="1633" y="502"/>
                  </a:lnTo>
                  <a:lnTo>
                    <a:pt x="1716" y="419"/>
                  </a:lnTo>
                  <a:lnTo>
                    <a:pt x="1696" y="230"/>
                  </a:lnTo>
                  <a:lnTo>
                    <a:pt x="1591" y="105"/>
                  </a:lnTo>
                  <a:lnTo>
                    <a:pt x="1424" y="126"/>
                  </a:lnTo>
                  <a:lnTo>
                    <a:pt x="13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4" name="Google Shape;568;p35">
              <a:extLst>
                <a:ext uri="{FF2B5EF4-FFF2-40B4-BE49-F238E27FC236}">
                  <a16:creationId xmlns:a16="http://schemas.microsoft.com/office/drawing/2014/main" id="{6873E075-845E-4446-8230-CAD508E2A3C6}"/>
                </a:ext>
              </a:extLst>
            </p:cNvPr>
            <p:cNvSpPr/>
            <p:nvPr/>
          </p:nvSpPr>
          <p:spPr>
            <a:xfrm>
              <a:off x="5009700" y="2810675"/>
              <a:ext cx="128175" cy="288250"/>
            </a:xfrm>
            <a:custGeom>
              <a:avLst/>
              <a:gdLst/>
              <a:ahLst/>
              <a:cxnLst/>
              <a:rect l="l" t="t" r="r" b="b"/>
              <a:pathLst>
                <a:path w="5127" h="11530" extrusionOk="0">
                  <a:moveTo>
                    <a:pt x="2407" y="0"/>
                  </a:moveTo>
                  <a:lnTo>
                    <a:pt x="2302" y="42"/>
                  </a:lnTo>
                  <a:lnTo>
                    <a:pt x="2344" y="63"/>
                  </a:lnTo>
                  <a:lnTo>
                    <a:pt x="2365" y="147"/>
                  </a:lnTo>
                  <a:lnTo>
                    <a:pt x="2260" y="251"/>
                  </a:lnTo>
                  <a:lnTo>
                    <a:pt x="2260" y="419"/>
                  </a:lnTo>
                  <a:lnTo>
                    <a:pt x="2281" y="523"/>
                  </a:lnTo>
                  <a:lnTo>
                    <a:pt x="2155" y="461"/>
                  </a:lnTo>
                  <a:lnTo>
                    <a:pt x="2072" y="377"/>
                  </a:lnTo>
                  <a:lnTo>
                    <a:pt x="1925" y="482"/>
                  </a:lnTo>
                  <a:lnTo>
                    <a:pt x="1716" y="544"/>
                  </a:lnTo>
                  <a:lnTo>
                    <a:pt x="1653" y="691"/>
                  </a:lnTo>
                  <a:lnTo>
                    <a:pt x="1528" y="858"/>
                  </a:lnTo>
                  <a:lnTo>
                    <a:pt x="1402" y="900"/>
                  </a:lnTo>
                  <a:lnTo>
                    <a:pt x="1214" y="1193"/>
                  </a:lnTo>
                  <a:lnTo>
                    <a:pt x="1193" y="1360"/>
                  </a:lnTo>
                  <a:lnTo>
                    <a:pt x="1235" y="1402"/>
                  </a:lnTo>
                  <a:lnTo>
                    <a:pt x="1151" y="1632"/>
                  </a:lnTo>
                  <a:lnTo>
                    <a:pt x="1005" y="1904"/>
                  </a:lnTo>
                  <a:lnTo>
                    <a:pt x="1005" y="2009"/>
                  </a:lnTo>
                  <a:lnTo>
                    <a:pt x="1130" y="2051"/>
                  </a:lnTo>
                  <a:lnTo>
                    <a:pt x="1005" y="2365"/>
                  </a:lnTo>
                  <a:lnTo>
                    <a:pt x="942" y="2616"/>
                  </a:lnTo>
                  <a:lnTo>
                    <a:pt x="879" y="2825"/>
                  </a:lnTo>
                  <a:lnTo>
                    <a:pt x="712" y="2825"/>
                  </a:lnTo>
                  <a:lnTo>
                    <a:pt x="607" y="2783"/>
                  </a:lnTo>
                  <a:lnTo>
                    <a:pt x="502" y="2783"/>
                  </a:lnTo>
                  <a:lnTo>
                    <a:pt x="565" y="3076"/>
                  </a:lnTo>
                  <a:lnTo>
                    <a:pt x="565" y="3202"/>
                  </a:lnTo>
                  <a:lnTo>
                    <a:pt x="565" y="3411"/>
                  </a:lnTo>
                  <a:lnTo>
                    <a:pt x="419" y="3411"/>
                  </a:lnTo>
                  <a:lnTo>
                    <a:pt x="440" y="3578"/>
                  </a:lnTo>
                  <a:lnTo>
                    <a:pt x="419" y="3704"/>
                  </a:lnTo>
                  <a:lnTo>
                    <a:pt x="440" y="3808"/>
                  </a:lnTo>
                  <a:lnTo>
                    <a:pt x="398" y="4018"/>
                  </a:lnTo>
                  <a:lnTo>
                    <a:pt x="314" y="4039"/>
                  </a:lnTo>
                  <a:lnTo>
                    <a:pt x="272" y="4018"/>
                  </a:lnTo>
                  <a:lnTo>
                    <a:pt x="251" y="4122"/>
                  </a:lnTo>
                  <a:lnTo>
                    <a:pt x="251" y="4206"/>
                  </a:lnTo>
                  <a:lnTo>
                    <a:pt x="251" y="4332"/>
                  </a:lnTo>
                  <a:lnTo>
                    <a:pt x="189" y="4457"/>
                  </a:lnTo>
                  <a:lnTo>
                    <a:pt x="147" y="4436"/>
                  </a:lnTo>
                  <a:lnTo>
                    <a:pt x="42" y="4562"/>
                  </a:lnTo>
                  <a:lnTo>
                    <a:pt x="0" y="4666"/>
                  </a:lnTo>
                  <a:lnTo>
                    <a:pt x="0" y="4729"/>
                  </a:lnTo>
                  <a:lnTo>
                    <a:pt x="84" y="4834"/>
                  </a:lnTo>
                  <a:lnTo>
                    <a:pt x="105" y="4980"/>
                  </a:lnTo>
                  <a:lnTo>
                    <a:pt x="377" y="5231"/>
                  </a:lnTo>
                  <a:lnTo>
                    <a:pt x="377" y="5231"/>
                  </a:lnTo>
                  <a:lnTo>
                    <a:pt x="314" y="5127"/>
                  </a:lnTo>
                  <a:lnTo>
                    <a:pt x="314" y="5064"/>
                  </a:lnTo>
                  <a:lnTo>
                    <a:pt x="398" y="5148"/>
                  </a:lnTo>
                  <a:lnTo>
                    <a:pt x="523" y="5148"/>
                  </a:lnTo>
                  <a:lnTo>
                    <a:pt x="419" y="5231"/>
                  </a:lnTo>
                  <a:lnTo>
                    <a:pt x="440" y="5273"/>
                  </a:lnTo>
                  <a:lnTo>
                    <a:pt x="565" y="5273"/>
                  </a:lnTo>
                  <a:lnTo>
                    <a:pt x="565" y="5189"/>
                  </a:lnTo>
                  <a:lnTo>
                    <a:pt x="586" y="5273"/>
                  </a:lnTo>
                  <a:lnTo>
                    <a:pt x="691" y="5273"/>
                  </a:lnTo>
                  <a:lnTo>
                    <a:pt x="733" y="5357"/>
                  </a:lnTo>
                  <a:lnTo>
                    <a:pt x="921" y="5399"/>
                  </a:lnTo>
                  <a:lnTo>
                    <a:pt x="1026" y="5566"/>
                  </a:lnTo>
                  <a:lnTo>
                    <a:pt x="1026" y="5671"/>
                  </a:lnTo>
                  <a:lnTo>
                    <a:pt x="942" y="5692"/>
                  </a:lnTo>
                  <a:lnTo>
                    <a:pt x="900" y="5608"/>
                  </a:lnTo>
                  <a:lnTo>
                    <a:pt x="816" y="5671"/>
                  </a:lnTo>
                  <a:lnTo>
                    <a:pt x="900" y="5754"/>
                  </a:lnTo>
                  <a:lnTo>
                    <a:pt x="921" y="5775"/>
                  </a:lnTo>
                  <a:lnTo>
                    <a:pt x="900" y="5796"/>
                  </a:lnTo>
                  <a:lnTo>
                    <a:pt x="795" y="5775"/>
                  </a:lnTo>
                  <a:lnTo>
                    <a:pt x="774" y="5671"/>
                  </a:lnTo>
                  <a:lnTo>
                    <a:pt x="670" y="5671"/>
                  </a:lnTo>
                  <a:lnTo>
                    <a:pt x="670" y="5712"/>
                  </a:lnTo>
                  <a:lnTo>
                    <a:pt x="795" y="5817"/>
                  </a:lnTo>
                  <a:lnTo>
                    <a:pt x="795" y="5880"/>
                  </a:lnTo>
                  <a:lnTo>
                    <a:pt x="900" y="6005"/>
                  </a:lnTo>
                  <a:lnTo>
                    <a:pt x="1109" y="6068"/>
                  </a:lnTo>
                  <a:lnTo>
                    <a:pt x="1088" y="5880"/>
                  </a:lnTo>
                  <a:lnTo>
                    <a:pt x="1026" y="5775"/>
                  </a:lnTo>
                  <a:lnTo>
                    <a:pt x="1151" y="5859"/>
                  </a:lnTo>
                  <a:lnTo>
                    <a:pt x="1151" y="5964"/>
                  </a:lnTo>
                  <a:lnTo>
                    <a:pt x="1214" y="6068"/>
                  </a:lnTo>
                  <a:lnTo>
                    <a:pt x="1298" y="6131"/>
                  </a:lnTo>
                  <a:lnTo>
                    <a:pt x="1319" y="6298"/>
                  </a:lnTo>
                  <a:lnTo>
                    <a:pt x="1402" y="6382"/>
                  </a:lnTo>
                  <a:lnTo>
                    <a:pt x="1360" y="6403"/>
                  </a:lnTo>
                  <a:lnTo>
                    <a:pt x="1402" y="6445"/>
                  </a:lnTo>
                  <a:lnTo>
                    <a:pt x="1465" y="6487"/>
                  </a:lnTo>
                  <a:lnTo>
                    <a:pt x="1465" y="6717"/>
                  </a:lnTo>
                  <a:lnTo>
                    <a:pt x="1570" y="6947"/>
                  </a:lnTo>
                  <a:lnTo>
                    <a:pt x="1632" y="7010"/>
                  </a:lnTo>
                  <a:lnTo>
                    <a:pt x="1486" y="7114"/>
                  </a:lnTo>
                  <a:lnTo>
                    <a:pt x="1402" y="7658"/>
                  </a:lnTo>
                  <a:lnTo>
                    <a:pt x="1444" y="7784"/>
                  </a:lnTo>
                  <a:lnTo>
                    <a:pt x="1423" y="7847"/>
                  </a:lnTo>
                  <a:lnTo>
                    <a:pt x="1444" y="7889"/>
                  </a:lnTo>
                  <a:lnTo>
                    <a:pt x="1528" y="7742"/>
                  </a:lnTo>
                  <a:lnTo>
                    <a:pt x="1653" y="7637"/>
                  </a:lnTo>
                  <a:lnTo>
                    <a:pt x="1716" y="7470"/>
                  </a:lnTo>
                  <a:lnTo>
                    <a:pt x="1716" y="7658"/>
                  </a:lnTo>
                  <a:lnTo>
                    <a:pt x="1549" y="7805"/>
                  </a:lnTo>
                  <a:lnTo>
                    <a:pt x="1549" y="7972"/>
                  </a:lnTo>
                  <a:lnTo>
                    <a:pt x="1632" y="7951"/>
                  </a:lnTo>
                  <a:lnTo>
                    <a:pt x="1632" y="7868"/>
                  </a:lnTo>
                  <a:lnTo>
                    <a:pt x="1779" y="7784"/>
                  </a:lnTo>
                  <a:lnTo>
                    <a:pt x="1863" y="7868"/>
                  </a:lnTo>
                  <a:lnTo>
                    <a:pt x="1925" y="7868"/>
                  </a:lnTo>
                  <a:lnTo>
                    <a:pt x="1925" y="7805"/>
                  </a:lnTo>
                  <a:lnTo>
                    <a:pt x="1946" y="7847"/>
                  </a:lnTo>
                  <a:lnTo>
                    <a:pt x="1988" y="7847"/>
                  </a:lnTo>
                  <a:lnTo>
                    <a:pt x="2009" y="7805"/>
                  </a:lnTo>
                  <a:lnTo>
                    <a:pt x="2135" y="7805"/>
                  </a:lnTo>
                  <a:lnTo>
                    <a:pt x="2365" y="7658"/>
                  </a:lnTo>
                  <a:lnTo>
                    <a:pt x="2386" y="7575"/>
                  </a:lnTo>
                  <a:lnTo>
                    <a:pt x="2448" y="7596"/>
                  </a:lnTo>
                  <a:lnTo>
                    <a:pt x="2511" y="7596"/>
                  </a:lnTo>
                  <a:lnTo>
                    <a:pt x="2658" y="7533"/>
                  </a:lnTo>
                  <a:lnTo>
                    <a:pt x="2574" y="7491"/>
                  </a:lnTo>
                  <a:lnTo>
                    <a:pt x="2574" y="7470"/>
                  </a:lnTo>
                  <a:lnTo>
                    <a:pt x="2511" y="7365"/>
                  </a:lnTo>
                  <a:lnTo>
                    <a:pt x="2574" y="7365"/>
                  </a:lnTo>
                  <a:lnTo>
                    <a:pt x="2616" y="7449"/>
                  </a:lnTo>
                  <a:lnTo>
                    <a:pt x="2720" y="7470"/>
                  </a:lnTo>
                  <a:lnTo>
                    <a:pt x="2888" y="7345"/>
                  </a:lnTo>
                  <a:lnTo>
                    <a:pt x="2867" y="7282"/>
                  </a:lnTo>
                  <a:lnTo>
                    <a:pt x="2909" y="7240"/>
                  </a:lnTo>
                  <a:lnTo>
                    <a:pt x="2909" y="7114"/>
                  </a:lnTo>
                  <a:lnTo>
                    <a:pt x="2867" y="7052"/>
                  </a:lnTo>
                  <a:lnTo>
                    <a:pt x="2867" y="7010"/>
                  </a:lnTo>
                  <a:lnTo>
                    <a:pt x="2888" y="6947"/>
                  </a:lnTo>
                  <a:lnTo>
                    <a:pt x="2804" y="6863"/>
                  </a:lnTo>
                  <a:lnTo>
                    <a:pt x="2909" y="6947"/>
                  </a:lnTo>
                  <a:lnTo>
                    <a:pt x="2909" y="7010"/>
                  </a:lnTo>
                  <a:lnTo>
                    <a:pt x="2992" y="7010"/>
                  </a:lnTo>
                  <a:lnTo>
                    <a:pt x="2992" y="7073"/>
                  </a:lnTo>
                  <a:lnTo>
                    <a:pt x="3118" y="7282"/>
                  </a:lnTo>
                  <a:lnTo>
                    <a:pt x="3181" y="7365"/>
                  </a:lnTo>
                  <a:lnTo>
                    <a:pt x="3202" y="7491"/>
                  </a:lnTo>
                  <a:lnTo>
                    <a:pt x="3306" y="7491"/>
                  </a:lnTo>
                  <a:lnTo>
                    <a:pt x="3390" y="7470"/>
                  </a:lnTo>
                  <a:lnTo>
                    <a:pt x="3411" y="7386"/>
                  </a:lnTo>
                  <a:lnTo>
                    <a:pt x="3411" y="7470"/>
                  </a:lnTo>
                  <a:lnTo>
                    <a:pt x="3390" y="7533"/>
                  </a:lnTo>
                  <a:lnTo>
                    <a:pt x="3432" y="7658"/>
                  </a:lnTo>
                  <a:lnTo>
                    <a:pt x="3432" y="7700"/>
                  </a:lnTo>
                  <a:lnTo>
                    <a:pt x="3411" y="7742"/>
                  </a:lnTo>
                  <a:lnTo>
                    <a:pt x="3432" y="7847"/>
                  </a:lnTo>
                  <a:lnTo>
                    <a:pt x="3495" y="7889"/>
                  </a:lnTo>
                  <a:lnTo>
                    <a:pt x="3536" y="8307"/>
                  </a:lnTo>
                  <a:lnTo>
                    <a:pt x="3578" y="8328"/>
                  </a:lnTo>
                  <a:lnTo>
                    <a:pt x="3578" y="8516"/>
                  </a:lnTo>
                  <a:lnTo>
                    <a:pt x="3725" y="8600"/>
                  </a:lnTo>
                  <a:lnTo>
                    <a:pt x="3704" y="8642"/>
                  </a:lnTo>
                  <a:lnTo>
                    <a:pt x="3704" y="8788"/>
                  </a:lnTo>
                  <a:lnTo>
                    <a:pt x="3767" y="8851"/>
                  </a:lnTo>
                  <a:lnTo>
                    <a:pt x="3767" y="9123"/>
                  </a:lnTo>
                  <a:lnTo>
                    <a:pt x="3829" y="9228"/>
                  </a:lnTo>
                  <a:lnTo>
                    <a:pt x="3829" y="9332"/>
                  </a:lnTo>
                  <a:lnTo>
                    <a:pt x="3850" y="9311"/>
                  </a:lnTo>
                  <a:lnTo>
                    <a:pt x="3871" y="9123"/>
                  </a:lnTo>
                  <a:lnTo>
                    <a:pt x="3955" y="9249"/>
                  </a:lnTo>
                  <a:lnTo>
                    <a:pt x="3976" y="9374"/>
                  </a:lnTo>
                  <a:lnTo>
                    <a:pt x="4059" y="9458"/>
                  </a:lnTo>
                  <a:lnTo>
                    <a:pt x="4080" y="9793"/>
                  </a:lnTo>
                  <a:lnTo>
                    <a:pt x="4164" y="9855"/>
                  </a:lnTo>
                  <a:lnTo>
                    <a:pt x="4185" y="9960"/>
                  </a:lnTo>
                  <a:lnTo>
                    <a:pt x="4143" y="10002"/>
                  </a:lnTo>
                  <a:lnTo>
                    <a:pt x="4164" y="10169"/>
                  </a:lnTo>
                  <a:lnTo>
                    <a:pt x="4227" y="10253"/>
                  </a:lnTo>
                  <a:lnTo>
                    <a:pt x="4290" y="10316"/>
                  </a:lnTo>
                  <a:lnTo>
                    <a:pt x="4227" y="10399"/>
                  </a:lnTo>
                  <a:lnTo>
                    <a:pt x="4269" y="10567"/>
                  </a:lnTo>
                  <a:lnTo>
                    <a:pt x="4248" y="10609"/>
                  </a:lnTo>
                  <a:lnTo>
                    <a:pt x="4227" y="10630"/>
                  </a:lnTo>
                  <a:lnTo>
                    <a:pt x="4185" y="10797"/>
                  </a:lnTo>
                  <a:lnTo>
                    <a:pt x="4227" y="10818"/>
                  </a:lnTo>
                  <a:lnTo>
                    <a:pt x="4227" y="10922"/>
                  </a:lnTo>
                  <a:lnTo>
                    <a:pt x="4143" y="11027"/>
                  </a:lnTo>
                  <a:lnTo>
                    <a:pt x="4101" y="11048"/>
                  </a:lnTo>
                  <a:lnTo>
                    <a:pt x="4059" y="11048"/>
                  </a:lnTo>
                  <a:lnTo>
                    <a:pt x="4059" y="11111"/>
                  </a:lnTo>
                  <a:lnTo>
                    <a:pt x="4101" y="11194"/>
                  </a:lnTo>
                  <a:lnTo>
                    <a:pt x="4101" y="11341"/>
                  </a:lnTo>
                  <a:lnTo>
                    <a:pt x="4164" y="11529"/>
                  </a:lnTo>
                  <a:lnTo>
                    <a:pt x="4185" y="11341"/>
                  </a:lnTo>
                  <a:lnTo>
                    <a:pt x="4248" y="11236"/>
                  </a:lnTo>
                  <a:lnTo>
                    <a:pt x="4248" y="11257"/>
                  </a:lnTo>
                  <a:lnTo>
                    <a:pt x="4269" y="11153"/>
                  </a:lnTo>
                  <a:lnTo>
                    <a:pt x="4332" y="11090"/>
                  </a:lnTo>
                  <a:lnTo>
                    <a:pt x="4332" y="10922"/>
                  </a:lnTo>
                  <a:lnTo>
                    <a:pt x="4457" y="10839"/>
                  </a:lnTo>
                  <a:lnTo>
                    <a:pt x="4583" y="10483"/>
                  </a:lnTo>
                  <a:lnTo>
                    <a:pt x="4666" y="10420"/>
                  </a:lnTo>
                  <a:lnTo>
                    <a:pt x="4666" y="10253"/>
                  </a:lnTo>
                  <a:lnTo>
                    <a:pt x="4583" y="10106"/>
                  </a:lnTo>
                  <a:lnTo>
                    <a:pt x="4604" y="9960"/>
                  </a:lnTo>
                  <a:lnTo>
                    <a:pt x="4562" y="9855"/>
                  </a:lnTo>
                  <a:lnTo>
                    <a:pt x="4541" y="9667"/>
                  </a:lnTo>
                  <a:lnTo>
                    <a:pt x="4457" y="9583"/>
                  </a:lnTo>
                  <a:lnTo>
                    <a:pt x="4478" y="9479"/>
                  </a:lnTo>
                  <a:lnTo>
                    <a:pt x="4457" y="9353"/>
                  </a:lnTo>
                  <a:lnTo>
                    <a:pt x="4478" y="9270"/>
                  </a:lnTo>
                  <a:lnTo>
                    <a:pt x="4436" y="9018"/>
                  </a:lnTo>
                  <a:lnTo>
                    <a:pt x="4269" y="8851"/>
                  </a:lnTo>
                  <a:lnTo>
                    <a:pt x="4080" y="8725"/>
                  </a:lnTo>
                  <a:lnTo>
                    <a:pt x="3934" y="8537"/>
                  </a:lnTo>
                  <a:lnTo>
                    <a:pt x="3934" y="8433"/>
                  </a:lnTo>
                  <a:lnTo>
                    <a:pt x="3850" y="8223"/>
                  </a:lnTo>
                  <a:lnTo>
                    <a:pt x="3955" y="8181"/>
                  </a:lnTo>
                  <a:lnTo>
                    <a:pt x="3976" y="8077"/>
                  </a:lnTo>
                  <a:lnTo>
                    <a:pt x="3934" y="7784"/>
                  </a:lnTo>
                  <a:lnTo>
                    <a:pt x="3955" y="7700"/>
                  </a:lnTo>
                  <a:lnTo>
                    <a:pt x="4059" y="7658"/>
                  </a:lnTo>
                  <a:lnTo>
                    <a:pt x="4059" y="7533"/>
                  </a:lnTo>
                  <a:lnTo>
                    <a:pt x="3934" y="7470"/>
                  </a:lnTo>
                  <a:lnTo>
                    <a:pt x="3934" y="7345"/>
                  </a:lnTo>
                  <a:lnTo>
                    <a:pt x="3850" y="7219"/>
                  </a:lnTo>
                  <a:lnTo>
                    <a:pt x="3767" y="7156"/>
                  </a:lnTo>
                  <a:lnTo>
                    <a:pt x="3620" y="6863"/>
                  </a:lnTo>
                  <a:lnTo>
                    <a:pt x="3495" y="6759"/>
                  </a:lnTo>
                  <a:lnTo>
                    <a:pt x="3432" y="6696"/>
                  </a:lnTo>
                  <a:lnTo>
                    <a:pt x="3348" y="6612"/>
                  </a:lnTo>
                  <a:lnTo>
                    <a:pt x="3243" y="6424"/>
                  </a:lnTo>
                  <a:lnTo>
                    <a:pt x="3181" y="6403"/>
                  </a:lnTo>
                  <a:lnTo>
                    <a:pt x="3181" y="6319"/>
                  </a:lnTo>
                  <a:lnTo>
                    <a:pt x="3306" y="6236"/>
                  </a:lnTo>
                  <a:lnTo>
                    <a:pt x="3411" y="6173"/>
                  </a:lnTo>
                  <a:lnTo>
                    <a:pt x="3390" y="6089"/>
                  </a:lnTo>
                  <a:lnTo>
                    <a:pt x="3390" y="5901"/>
                  </a:lnTo>
                  <a:lnTo>
                    <a:pt x="3453" y="5817"/>
                  </a:lnTo>
                  <a:lnTo>
                    <a:pt x="3432" y="5650"/>
                  </a:lnTo>
                  <a:lnTo>
                    <a:pt x="3515" y="5503"/>
                  </a:lnTo>
                  <a:lnTo>
                    <a:pt x="3746" y="5587"/>
                  </a:lnTo>
                  <a:lnTo>
                    <a:pt x="3871" y="5482"/>
                  </a:lnTo>
                  <a:lnTo>
                    <a:pt x="4018" y="5482"/>
                  </a:lnTo>
                  <a:lnTo>
                    <a:pt x="4039" y="5440"/>
                  </a:lnTo>
                  <a:lnTo>
                    <a:pt x="4039" y="5273"/>
                  </a:lnTo>
                  <a:lnTo>
                    <a:pt x="4101" y="5231"/>
                  </a:lnTo>
                  <a:lnTo>
                    <a:pt x="4269" y="5252"/>
                  </a:lnTo>
                  <a:lnTo>
                    <a:pt x="4290" y="5168"/>
                  </a:lnTo>
                  <a:lnTo>
                    <a:pt x="4248" y="5085"/>
                  </a:lnTo>
                  <a:lnTo>
                    <a:pt x="4248" y="5022"/>
                  </a:lnTo>
                  <a:lnTo>
                    <a:pt x="4373" y="4980"/>
                  </a:lnTo>
                  <a:lnTo>
                    <a:pt x="4541" y="4959"/>
                  </a:lnTo>
                  <a:lnTo>
                    <a:pt x="4562" y="4959"/>
                  </a:lnTo>
                  <a:lnTo>
                    <a:pt x="4604" y="4813"/>
                  </a:lnTo>
                  <a:lnTo>
                    <a:pt x="4666" y="4813"/>
                  </a:lnTo>
                  <a:lnTo>
                    <a:pt x="4792" y="4729"/>
                  </a:lnTo>
                  <a:lnTo>
                    <a:pt x="4750" y="4645"/>
                  </a:lnTo>
                  <a:lnTo>
                    <a:pt x="4792" y="4541"/>
                  </a:lnTo>
                  <a:lnTo>
                    <a:pt x="4813" y="4436"/>
                  </a:lnTo>
                  <a:lnTo>
                    <a:pt x="4980" y="4415"/>
                  </a:lnTo>
                  <a:lnTo>
                    <a:pt x="5085" y="4311"/>
                  </a:lnTo>
                  <a:lnTo>
                    <a:pt x="5127" y="4290"/>
                  </a:lnTo>
                  <a:lnTo>
                    <a:pt x="5127" y="4143"/>
                  </a:lnTo>
                  <a:lnTo>
                    <a:pt x="5022" y="4122"/>
                  </a:lnTo>
                  <a:lnTo>
                    <a:pt x="4771" y="4227"/>
                  </a:lnTo>
                  <a:lnTo>
                    <a:pt x="4624" y="4227"/>
                  </a:lnTo>
                  <a:lnTo>
                    <a:pt x="4562" y="4311"/>
                  </a:lnTo>
                  <a:lnTo>
                    <a:pt x="4436" y="4248"/>
                  </a:lnTo>
                  <a:lnTo>
                    <a:pt x="4394" y="4122"/>
                  </a:lnTo>
                  <a:lnTo>
                    <a:pt x="4436" y="3997"/>
                  </a:lnTo>
                  <a:lnTo>
                    <a:pt x="4352" y="3892"/>
                  </a:lnTo>
                  <a:lnTo>
                    <a:pt x="4269" y="3976"/>
                  </a:lnTo>
                  <a:lnTo>
                    <a:pt x="4227" y="3913"/>
                  </a:lnTo>
                  <a:lnTo>
                    <a:pt x="4039" y="3913"/>
                  </a:lnTo>
                  <a:lnTo>
                    <a:pt x="3955" y="3934"/>
                  </a:lnTo>
                  <a:lnTo>
                    <a:pt x="3934" y="3871"/>
                  </a:lnTo>
                  <a:lnTo>
                    <a:pt x="4039" y="3767"/>
                  </a:lnTo>
                  <a:lnTo>
                    <a:pt x="4185" y="3578"/>
                  </a:lnTo>
                  <a:lnTo>
                    <a:pt x="4164" y="3495"/>
                  </a:lnTo>
                  <a:lnTo>
                    <a:pt x="4227" y="3390"/>
                  </a:lnTo>
                  <a:lnTo>
                    <a:pt x="4227" y="3306"/>
                  </a:lnTo>
                  <a:lnTo>
                    <a:pt x="4101" y="3244"/>
                  </a:lnTo>
                  <a:lnTo>
                    <a:pt x="3955" y="3244"/>
                  </a:lnTo>
                  <a:lnTo>
                    <a:pt x="3934" y="3285"/>
                  </a:lnTo>
                  <a:lnTo>
                    <a:pt x="3871" y="3202"/>
                  </a:lnTo>
                  <a:lnTo>
                    <a:pt x="3913" y="3160"/>
                  </a:lnTo>
                  <a:lnTo>
                    <a:pt x="3767" y="3139"/>
                  </a:lnTo>
                  <a:lnTo>
                    <a:pt x="3704" y="3055"/>
                  </a:lnTo>
                  <a:lnTo>
                    <a:pt x="3725" y="2951"/>
                  </a:lnTo>
                  <a:lnTo>
                    <a:pt x="3704" y="2846"/>
                  </a:lnTo>
                  <a:lnTo>
                    <a:pt x="3557" y="2867"/>
                  </a:lnTo>
                  <a:lnTo>
                    <a:pt x="3495" y="2825"/>
                  </a:lnTo>
                  <a:lnTo>
                    <a:pt x="3515" y="2741"/>
                  </a:lnTo>
                  <a:lnTo>
                    <a:pt x="3495" y="2658"/>
                  </a:lnTo>
                  <a:lnTo>
                    <a:pt x="3223" y="2720"/>
                  </a:lnTo>
                  <a:lnTo>
                    <a:pt x="3097" y="2825"/>
                  </a:lnTo>
                  <a:lnTo>
                    <a:pt x="3034" y="2679"/>
                  </a:lnTo>
                  <a:lnTo>
                    <a:pt x="3055" y="2532"/>
                  </a:lnTo>
                  <a:lnTo>
                    <a:pt x="2992" y="2469"/>
                  </a:lnTo>
                  <a:lnTo>
                    <a:pt x="2930" y="2407"/>
                  </a:lnTo>
                  <a:lnTo>
                    <a:pt x="2825" y="2344"/>
                  </a:lnTo>
                  <a:lnTo>
                    <a:pt x="2825" y="2239"/>
                  </a:lnTo>
                  <a:lnTo>
                    <a:pt x="2888" y="2155"/>
                  </a:lnTo>
                  <a:lnTo>
                    <a:pt x="2825" y="2093"/>
                  </a:lnTo>
                  <a:lnTo>
                    <a:pt x="2888" y="2009"/>
                  </a:lnTo>
                  <a:lnTo>
                    <a:pt x="2971" y="1904"/>
                  </a:lnTo>
                  <a:lnTo>
                    <a:pt x="3034" y="1925"/>
                  </a:lnTo>
                  <a:lnTo>
                    <a:pt x="3097" y="1883"/>
                  </a:lnTo>
                  <a:lnTo>
                    <a:pt x="3034" y="1779"/>
                  </a:lnTo>
                  <a:lnTo>
                    <a:pt x="3055" y="1695"/>
                  </a:lnTo>
                  <a:lnTo>
                    <a:pt x="3118" y="1674"/>
                  </a:lnTo>
                  <a:lnTo>
                    <a:pt x="3139" y="1570"/>
                  </a:lnTo>
                  <a:lnTo>
                    <a:pt x="3243" y="1507"/>
                  </a:lnTo>
                  <a:lnTo>
                    <a:pt x="3285" y="1423"/>
                  </a:lnTo>
                  <a:lnTo>
                    <a:pt x="3285" y="1319"/>
                  </a:lnTo>
                  <a:lnTo>
                    <a:pt x="3306" y="1067"/>
                  </a:lnTo>
                  <a:lnTo>
                    <a:pt x="3285" y="900"/>
                  </a:lnTo>
                  <a:lnTo>
                    <a:pt x="3202" y="691"/>
                  </a:lnTo>
                  <a:lnTo>
                    <a:pt x="3202" y="544"/>
                  </a:lnTo>
                  <a:lnTo>
                    <a:pt x="3097" y="419"/>
                  </a:lnTo>
                  <a:lnTo>
                    <a:pt x="2992" y="419"/>
                  </a:lnTo>
                  <a:lnTo>
                    <a:pt x="2971" y="251"/>
                  </a:lnTo>
                  <a:lnTo>
                    <a:pt x="2825" y="147"/>
                  </a:lnTo>
                  <a:lnTo>
                    <a:pt x="2783" y="0"/>
                  </a:lnTo>
                  <a:lnTo>
                    <a:pt x="2616" y="0"/>
                  </a:lnTo>
                  <a:lnTo>
                    <a:pt x="2532" y="42"/>
                  </a:lnTo>
                  <a:lnTo>
                    <a:pt x="24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5" name="Google Shape;569;p35">
              <a:extLst>
                <a:ext uri="{FF2B5EF4-FFF2-40B4-BE49-F238E27FC236}">
                  <a16:creationId xmlns:a16="http://schemas.microsoft.com/office/drawing/2014/main" id="{FF2FDE26-C23B-46FB-A059-B33CEE658545}"/>
                </a:ext>
              </a:extLst>
            </p:cNvPr>
            <p:cNvSpPr/>
            <p:nvPr/>
          </p:nvSpPr>
          <p:spPr>
            <a:xfrm>
              <a:off x="4941700" y="2836825"/>
              <a:ext cx="74300" cy="95750"/>
            </a:xfrm>
            <a:custGeom>
              <a:avLst/>
              <a:gdLst/>
              <a:ahLst/>
              <a:cxnLst/>
              <a:rect l="l" t="t" r="r" b="b"/>
              <a:pathLst>
                <a:path w="2972" h="3830" extrusionOk="0">
                  <a:moveTo>
                    <a:pt x="209" y="1"/>
                  </a:moveTo>
                  <a:lnTo>
                    <a:pt x="189" y="63"/>
                  </a:lnTo>
                  <a:lnTo>
                    <a:pt x="147" y="63"/>
                  </a:lnTo>
                  <a:lnTo>
                    <a:pt x="147" y="147"/>
                  </a:lnTo>
                  <a:lnTo>
                    <a:pt x="189" y="210"/>
                  </a:lnTo>
                  <a:lnTo>
                    <a:pt x="147" y="356"/>
                  </a:lnTo>
                  <a:lnTo>
                    <a:pt x="21" y="482"/>
                  </a:lnTo>
                  <a:lnTo>
                    <a:pt x="0" y="628"/>
                  </a:lnTo>
                  <a:lnTo>
                    <a:pt x="293" y="733"/>
                  </a:lnTo>
                  <a:lnTo>
                    <a:pt x="398" y="670"/>
                  </a:lnTo>
                  <a:lnTo>
                    <a:pt x="523" y="691"/>
                  </a:lnTo>
                  <a:lnTo>
                    <a:pt x="502" y="754"/>
                  </a:lnTo>
                  <a:lnTo>
                    <a:pt x="544" y="900"/>
                  </a:lnTo>
                  <a:lnTo>
                    <a:pt x="481" y="963"/>
                  </a:lnTo>
                  <a:lnTo>
                    <a:pt x="398" y="942"/>
                  </a:lnTo>
                  <a:lnTo>
                    <a:pt x="314" y="984"/>
                  </a:lnTo>
                  <a:lnTo>
                    <a:pt x="272" y="1151"/>
                  </a:lnTo>
                  <a:lnTo>
                    <a:pt x="168" y="1172"/>
                  </a:lnTo>
                  <a:lnTo>
                    <a:pt x="168" y="1402"/>
                  </a:lnTo>
                  <a:lnTo>
                    <a:pt x="293" y="1570"/>
                  </a:lnTo>
                  <a:lnTo>
                    <a:pt x="419" y="1612"/>
                  </a:lnTo>
                  <a:lnTo>
                    <a:pt x="586" y="1800"/>
                  </a:lnTo>
                  <a:lnTo>
                    <a:pt x="586" y="1988"/>
                  </a:lnTo>
                  <a:lnTo>
                    <a:pt x="628" y="2114"/>
                  </a:lnTo>
                  <a:lnTo>
                    <a:pt x="607" y="2218"/>
                  </a:lnTo>
                  <a:lnTo>
                    <a:pt x="628" y="2407"/>
                  </a:lnTo>
                  <a:lnTo>
                    <a:pt x="816" y="2637"/>
                  </a:lnTo>
                  <a:lnTo>
                    <a:pt x="816" y="2783"/>
                  </a:lnTo>
                  <a:lnTo>
                    <a:pt x="837" y="2888"/>
                  </a:lnTo>
                  <a:lnTo>
                    <a:pt x="879" y="3076"/>
                  </a:lnTo>
                  <a:lnTo>
                    <a:pt x="921" y="3055"/>
                  </a:lnTo>
                  <a:lnTo>
                    <a:pt x="984" y="3160"/>
                  </a:lnTo>
                  <a:lnTo>
                    <a:pt x="1005" y="3202"/>
                  </a:lnTo>
                  <a:lnTo>
                    <a:pt x="1046" y="3202"/>
                  </a:lnTo>
                  <a:lnTo>
                    <a:pt x="1067" y="3139"/>
                  </a:lnTo>
                  <a:lnTo>
                    <a:pt x="1130" y="3097"/>
                  </a:lnTo>
                  <a:lnTo>
                    <a:pt x="1214" y="3160"/>
                  </a:lnTo>
                  <a:lnTo>
                    <a:pt x="1214" y="3181"/>
                  </a:lnTo>
                  <a:lnTo>
                    <a:pt x="1256" y="3160"/>
                  </a:lnTo>
                  <a:lnTo>
                    <a:pt x="1298" y="3055"/>
                  </a:lnTo>
                  <a:lnTo>
                    <a:pt x="1214" y="2930"/>
                  </a:lnTo>
                  <a:lnTo>
                    <a:pt x="1256" y="2888"/>
                  </a:lnTo>
                  <a:lnTo>
                    <a:pt x="1256" y="2783"/>
                  </a:lnTo>
                  <a:lnTo>
                    <a:pt x="1318" y="2721"/>
                  </a:lnTo>
                  <a:lnTo>
                    <a:pt x="1318" y="2742"/>
                  </a:lnTo>
                  <a:lnTo>
                    <a:pt x="1256" y="2951"/>
                  </a:lnTo>
                  <a:lnTo>
                    <a:pt x="1339" y="3055"/>
                  </a:lnTo>
                  <a:lnTo>
                    <a:pt x="1423" y="2930"/>
                  </a:lnTo>
                  <a:lnTo>
                    <a:pt x="1507" y="2888"/>
                  </a:lnTo>
                  <a:lnTo>
                    <a:pt x="1507" y="2888"/>
                  </a:lnTo>
                  <a:lnTo>
                    <a:pt x="1465" y="2951"/>
                  </a:lnTo>
                  <a:lnTo>
                    <a:pt x="1423" y="2972"/>
                  </a:lnTo>
                  <a:lnTo>
                    <a:pt x="1360" y="3076"/>
                  </a:lnTo>
                  <a:lnTo>
                    <a:pt x="1465" y="3139"/>
                  </a:lnTo>
                  <a:lnTo>
                    <a:pt x="1549" y="2951"/>
                  </a:lnTo>
                  <a:lnTo>
                    <a:pt x="1653" y="2930"/>
                  </a:lnTo>
                  <a:lnTo>
                    <a:pt x="1674" y="2762"/>
                  </a:lnTo>
                  <a:lnTo>
                    <a:pt x="1590" y="2637"/>
                  </a:lnTo>
                  <a:lnTo>
                    <a:pt x="1528" y="2616"/>
                  </a:lnTo>
                  <a:lnTo>
                    <a:pt x="1632" y="2553"/>
                  </a:lnTo>
                  <a:lnTo>
                    <a:pt x="1653" y="2511"/>
                  </a:lnTo>
                  <a:lnTo>
                    <a:pt x="1570" y="2365"/>
                  </a:lnTo>
                  <a:lnTo>
                    <a:pt x="1549" y="2156"/>
                  </a:lnTo>
                  <a:lnTo>
                    <a:pt x="1590" y="2344"/>
                  </a:lnTo>
                  <a:lnTo>
                    <a:pt x="1716" y="2449"/>
                  </a:lnTo>
                  <a:lnTo>
                    <a:pt x="1779" y="2428"/>
                  </a:lnTo>
                  <a:lnTo>
                    <a:pt x="1779" y="2470"/>
                  </a:lnTo>
                  <a:lnTo>
                    <a:pt x="1988" y="2574"/>
                  </a:lnTo>
                  <a:lnTo>
                    <a:pt x="2093" y="2511"/>
                  </a:lnTo>
                  <a:lnTo>
                    <a:pt x="2155" y="2532"/>
                  </a:lnTo>
                  <a:lnTo>
                    <a:pt x="2155" y="2470"/>
                  </a:lnTo>
                  <a:lnTo>
                    <a:pt x="2197" y="2470"/>
                  </a:lnTo>
                  <a:lnTo>
                    <a:pt x="2365" y="2888"/>
                  </a:lnTo>
                  <a:lnTo>
                    <a:pt x="2448" y="2951"/>
                  </a:lnTo>
                  <a:lnTo>
                    <a:pt x="2448" y="3034"/>
                  </a:lnTo>
                  <a:lnTo>
                    <a:pt x="2406" y="3160"/>
                  </a:lnTo>
                  <a:lnTo>
                    <a:pt x="2469" y="3181"/>
                  </a:lnTo>
                  <a:lnTo>
                    <a:pt x="2406" y="3348"/>
                  </a:lnTo>
                  <a:lnTo>
                    <a:pt x="2448" y="3369"/>
                  </a:lnTo>
                  <a:lnTo>
                    <a:pt x="2511" y="3306"/>
                  </a:lnTo>
                  <a:lnTo>
                    <a:pt x="2553" y="3265"/>
                  </a:lnTo>
                  <a:lnTo>
                    <a:pt x="2553" y="3265"/>
                  </a:lnTo>
                  <a:lnTo>
                    <a:pt x="2511" y="3369"/>
                  </a:lnTo>
                  <a:lnTo>
                    <a:pt x="2490" y="3411"/>
                  </a:lnTo>
                  <a:lnTo>
                    <a:pt x="2553" y="3495"/>
                  </a:lnTo>
                  <a:lnTo>
                    <a:pt x="2637" y="3620"/>
                  </a:lnTo>
                  <a:lnTo>
                    <a:pt x="2720" y="3830"/>
                  </a:lnTo>
                  <a:lnTo>
                    <a:pt x="2762" y="3830"/>
                  </a:lnTo>
                  <a:lnTo>
                    <a:pt x="2720" y="3683"/>
                  </a:lnTo>
                  <a:lnTo>
                    <a:pt x="2720" y="3620"/>
                  </a:lnTo>
                  <a:lnTo>
                    <a:pt x="2762" y="3516"/>
                  </a:lnTo>
                  <a:lnTo>
                    <a:pt x="2867" y="3390"/>
                  </a:lnTo>
                  <a:lnTo>
                    <a:pt x="2909" y="3411"/>
                  </a:lnTo>
                  <a:lnTo>
                    <a:pt x="2971" y="3286"/>
                  </a:lnTo>
                  <a:lnTo>
                    <a:pt x="2971" y="3160"/>
                  </a:lnTo>
                  <a:lnTo>
                    <a:pt x="2930" y="3139"/>
                  </a:lnTo>
                  <a:lnTo>
                    <a:pt x="2909" y="3076"/>
                  </a:lnTo>
                  <a:lnTo>
                    <a:pt x="2909" y="3034"/>
                  </a:lnTo>
                  <a:lnTo>
                    <a:pt x="2888" y="2972"/>
                  </a:lnTo>
                  <a:lnTo>
                    <a:pt x="2867" y="2888"/>
                  </a:lnTo>
                  <a:lnTo>
                    <a:pt x="2804" y="2742"/>
                  </a:lnTo>
                  <a:lnTo>
                    <a:pt x="2783" y="2511"/>
                  </a:lnTo>
                  <a:lnTo>
                    <a:pt x="2720" y="2428"/>
                  </a:lnTo>
                  <a:lnTo>
                    <a:pt x="2720" y="2302"/>
                  </a:lnTo>
                  <a:lnTo>
                    <a:pt x="2699" y="2135"/>
                  </a:lnTo>
                  <a:lnTo>
                    <a:pt x="2637" y="2051"/>
                  </a:lnTo>
                  <a:lnTo>
                    <a:pt x="2595" y="2009"/>
                  </a:lnTo>
                  <a:lnTo>
                    <a:pt x="2511" y="2009"/>
                  </a:lnTo>
                  <a:lnTo>
                    <a:pt x="2448" y="1946"/>
                  </a:lnTo>
                  <a:lnTo>
                    <a:pt x="2386" y="2009"/>
                  </a:lnTo>
                  <a:lnTo>
                    <a:pt x="2406" y="2051"/>
                  </a:lnTo>
                  <a:lnTo>
                    <a:pt x="2386" y="2114"/>
                  </a:lnTo>
                  <a:lnTo>
                    <a:pt x="2386" y="2156"/>
                  </a:lnTo>
                  <a:lnTo>
                    <a:pt x="2344" y="2239"/>
                  </a:lnTo>
                  <a:lnTo>
                    <a:pt x="2365" y="2302"/>
                  </a:lnTo>
                  <a:lnTo>
                    <a:pt x="2365" y="2365"/>
                  </a:lnTo>
                  <a:lnTo>
                    <a:pt x="2281" y="2365"/>
                  </a:lnTo>
                  <a:lnTo>
                    <a:pt x="2197" y="2260"/>
                  </a:lnTo>
                  <a:lnTo>
                    <a:pt x="2093" y="2156"/>
                  </a:lnTo>
                  <a:lnTo>
                    <a:pt x="2093" y="2114"/>
                  </a:lnTo>
                  <a:lnTo>
                    <a:pt x="2030" y="2051"/>
                  </a:lnTo>
                  <a:lnTo>
                    <a:pt x="1967" y="1905"/>
                  </a:lnTo>
                  <a:lnTo>
                    <a:pt x="1967" y="1821"/>
                  </a:lnTo>
                  <a:lnTo>
                    <a:pt x="2030" y="1800"/>
                  </a:lnTo>
                  <a:lnTo>
                    <a:pt x="2051" y="1716"/>
                  </a:lnTo>
                  <a:lnTo>
                    <a:pt x="2155" y="1633"/>
                  </a:lnTo>
                  <a:lnTo>
                    <a:pt x="2176" y="1695"/>
                  </a:lnTo>
                  <a:lnTo>
                    <a:pt x="2260" y="1695"/>
                  </a:lnTo>
                  <a:lnTo>
                    <a:pt x="2302" y="1633"/>
                  </a:lnTo>
                  <a:lnTo>
                    <a:pt x="2302" y="1570"/>
                  </a:lnTo>
                  <a:lnTo>
                    <a:pt x="2365" y="1528"/>
                  </a:lnTo>
                  <a:lnTo>
                    <a:pt x="2448" y="1319"/>
                  </a:lnTo>
                  <a:lnTo>
                    <a:pt x="2469" y="1193"/>
                  </a:lnTo>
                  <a:lnTo>
                    <a:pt x="2511" y="1068"/>
                  </a:lnTo>
                  <a:lnTo>
                    <a:pt x="2469" y="1047"/>
                  </a:lnTo>
                  <a:lnTo>
                    <a:pt x="2365" y="942"/>
                  </a:lnTo>
                  <a:lnTo>
                    <a:pt x="2302" y="963"/>
                  </a:lnTo>
                  <a:lnTo>
                    <a:pt x="2260" y="942"/>
                  </a:lnTo>
                  <a:lnTo>
                    <a:pt x="2176" y="942"/>
                  </a:lnTo>
                  <a:lnTo>
                    <a:pt x="1967" y="963"/>
                  </a:lnTo>
                  <a:lnTo>
                    <a:pt x="1779" y="942"/>
                  </a:lnTo>
                  <a:lnTo>
                    <a:pt x="1423" y="942"/>
                  </a:lnTo>
                  <a:lnTo>
                    <a:pt x="1298" y="879"/>
                  </a:lnTo>
                  <a:lnTo>
                    <a:pt x="1193" y="900"/>
                  </a:lnTo>
                  <a:lnTo>
                    <a:pt x="1067" y="858"/>
                  </a:lnTo>
                  <a:lnTo>
                    <a:pt x="1067" y="775"/>
                  </a:lnTo>
                  <a:lnTo>
                    <a:pt x="1026" y="649"/>
                  </a:lnTo>
                  <a:lnTo>
                    <a:pt x="1026" y="565"/>
                  </a:lnTo>
                  <a:lnTo>
                    <a:pt x="1005" y="440"/>
                  </a:lnTo>
                  <a:lnTo>
                    <a:pt x="921" y="314"/>
                  </a:lnTo>
                  <a:lnTo>
                    <a:pt x="879" y="314"/>
                  </a:lnTo>
                  <a:lnTo>
                    <a:pt x="837" y="356"/>
                  </a:lnTo>
                  <a:lnTo>
                    <a:pt x="733" y="314"/>
                  </a:lnTo>
                  <a:lnTo>
                    <a:pt x="691" y="252"/>
                  </a:lnTo>
                  <a:lnTo>
                    <a:pt x="607" y="168"/>
                  </a:lnTo>
                  <a:lnTo>
                    <a:pt x="544" y="168"/>
                  </a:lnTo>
                  <a:lnTo>
                    <a:pt x="523" y="252"/>
                  </a:lnTo>
                  <a:lnTo>
                    <a:pt x="607" y="314"/>
                  </a:lnTo>
                  <a:lnTo>
                    <a:pt x="544" y="335"/>
                  </a:lnTo>
                  <a:lnTo>
                    <a:pt x="419" y="314"/>
                  </a:lnTo>
                  <a:lnTo>
                    <a:pt x="356" y="210"/>
                  </a:lnTo>
                  <a:lnTo>
                    <a:pt x="356" y="147"/>
                  </a:lnTo>
                  <a:lnTo>
                    <a:pt x="272" y="42"/>
                  </a:lnTo>
                  <a:lnTo>
                    <a:pt x="2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6" name="Google Shape;570;p35">
              <a:extLst>
                <a:ext uri="{FF2B5EF4-FFF2-40B4-BE49-F238E27FC236}">
                  <a16:creationId xmlns:a16="http://schemas.microsoft.com/office/drawing/2014/main" id="{541CCB60-8E18-4B99-8D28-1643A86C6770}"/>
                </a:ext>
              </a:extLst>
            </p:cNvPr>
            <p:cNvSpPr/>
            <p:nvPr/>
          </p:nvSpPr>
          <p:spPr>
            <a:xfrm>
              <a:off x="3787225" y="2293850"/>
              <a:ext cx="55475" cy="68025"/>
            </a:xfrm>
            <a:custGeom>
              <a:avLst/>
              <a:gdLst/>
              <a:ahLst/>
              <a:cxnLst/>
              <a:rect l="l" t="t" r="r" b="b"/>
              <a:pathLst>
                <a:path w="2219" h="2721" extrusionOk="0">
                  <a:moveTo>
                    <a:pt x="1298" y="1"/>
                  </a:moveTo>
                  <a:lnTo>
                    <a:pt x="1152" y="168"/>
                  </a:lnTo>
                  <a:lnTo>
                    <a:pt x="984" y="231"/>
                  </a:lnTo>
                  <a:lnTo>
                    <a:pt x="880" y="231"/>
                  </a:lnTo>
                  <a:lnTo>
                    <a:pt x="817" y="336"/>
                  </a:lnTo>
                  <a:lnTo>
                    <a:pt x="754" y="482"/>
                  </a:lnTo>
                  <a:lnTo>
                    <a:pt x="649" y="545"/>
                  </a:lnTo>
                  <a:lnTo>
                    <a:pt x="524" y="545"/>
                  </a:lnTo>
                  <a:lnTo>
                    <a:pt x="357" y="649"/>
                  </a:lnTo>
                  <a:lnTo>
                    <a:pt x="315" y="629"/>
                  </a:lnTo>
                  <a:lnTo>
                    <a:pt x="231" y="629"/>
                  </a:lnTo>
                  <a:lnTo>
                    <a:pt x="210" y="754"/>
                  </a:lnTo>
                  <a:lnTo>
                    <a:pt x="126" y="838"/>
                  </a:lnTo>
                  <a:lnTo>
                    <a:pt x="189" y="901"/>
                  </a:lnTo>
                  <a:lnTo>
                    <a:pt x="231" y="859"/>
                  </a:lnTo>
                  <a:lnTo>
                    <a:pt x="357" y="1005"/>
                  </a:lnTo>
                  <a:lnTo>
                    <a:pt x="336" y="838"/>
                  </a:lnTo>
                  <a:lnTo>
                    <a:pt x="357" y="754"/>
                  </a:lnTo>
                  <a:lnTo>
                    <a:pt x="545" y="629"/>
                  </a:lnTo>
                  <a:lnTo>
                    <a:pt x="566" y="649"/>
                  </a:lnTo>
                  <a:lnTo>
                    <a:pt x="670" y="629"/>
                  </a:lnTo>
                  <a:lnTo>
                    <a:pt x="817" y="649"/>
                  </a:lnTo>
                  <a:lnTo>
                    <a:pt x="859" y="629"/>
                  </a:lnTo>
                  <a:lnTo>
                    <a:pt x="859" y="629"/>
                  </a:lnTo>
                  <a:cubicBezTo>
                    <a:pt x="859" y="649"/>
                    <a:pt x="838" y="649"/>
                    <a:pt x="838" y="691"/>
                  </a:cubicBezTo>
                  <a:lnTo>
                    <a:pt x="754" y="712"/>
                  </a:lnTo>
                  <a:lnTo>
                    <a:pt x="670" y="712"/>
                  </a:lnTo>
                  <a:lnTo>
                    <a:pt x="629" y="733"/>
                  </a:lnTo>
                  <a:lnTo>
                    <a:pt x="733" y="859"/>
                  </a:lnTo>
                  <a:lnTo>
                    <a:pt x="691" y="921"/>
                  </a:lnTo>
                  <a:lnTo>
                    <a:pt x="775" y="1026"/>
                  </a:lnTo>
                  <a:lnTo>
                    <a:pt x="775" y="1047"/>
                  </a:lnTo>
                  <a:lnTo>
                    <a:pt x="691" y="1026"/>
                  </a:lnTo>
                  <a:lnTo>
                    <a:pt x="587" y="1047"/>
                  </a:lnTo>
                  <a:lnTo>
                    <a:pt x="566" y="1005"/>
                  </a:lnTo>
                  <a:lnTo>
                    <a:pt x="629" y="942"/>
                  </a:lnTo>
                  <a:lnTo>
                    <a:pt x="566" y="838"/>
                  </a:lnTo>
                  <a:lnTo>
                    <a:pt x="545" y="838"/>
                  </a:lnTo>
                  <a:lnTo>
                    <a:pt x="461" y="963"/>
                  </a:lnTo>
                  <a:lnTo>
                    <a:pt x="524" y="1047"/>
                  </a:lnTo>
                  <a:lnTo>
                    <a:pt x="419" y="1131"/>
                  </a:lnTo>
                  <a:lnTo>
                    <a:pt x="336" y="1047"/>
                  </a:lnTo>
                  <a:lnTo>
                    <a:pt x="231" y="1047"/>
                  </a:lnTo>
                  <a:lnTo>
                    <a:pt x="147" y="1026"/>
                  </a:lnTo>
                  <a:lnTo>
                    <a:pt x="64" y="1110"/>
                  </a:lnTo>
                  <a:lnTo>
                    <a:pt x="210" y="1173"/>
                  </a:lnTo>
                  <a:lnTo>
                    <a:pt x="210" y="1277"/>
                  </a:lnTo>
                  <a:lnTo>
                    <a:pt x="126" y="1235"/>
                  </a:lnTo>
                  <a:lnTo>
                    <a:pt x="64" y="1256"/>
                  </a:lnTo>
                  <a:lnTo>
                    <a:pt x="105" y="1424"/>
                  </a:lnTo>
                  <a:lnTo>
                    <a:pt x="168" y="1465"/>
                  </a:lnTo>
                  <a:lnTo>
                    <a:pt x="168" y="1591"/>
                  </a:lnTo>
                  <a:lnTo>
                    <a:pt x="231" y="1675"/>
                  </a:lnTo>
                  <a:lnTo>
                    <a:pt x="64" y="1758"/>
                  </a:lnTo>
                  <a:lnTo>
                    <a:pt x="1" y="1905"/>
                  </a:lnTo>
                  <a:lnTo>
                    <a:pt x="64" y="1968"/>
                  </a:lnTo>
                  <a:lnTo>
                    <a:pt x="168" y="1905"/>
                  </a:lnTo>
                  <a:lnTo>
                    <a:pt x="315" y="2051"/>
                  </a:lnTo>
                  <a:lnTo>
                    <a:pt x="336" y="2219"/>
                  </a:lnTo>
                  <a:lnTo>
                    <a:pt x="273" y="2261"/>
                  </a:lnTo>
                  <a:lnTo>
                    <a:pt x="315" y="2323"/>
                  </a:lnTo>
                  <a:lnTo>
                    <a:pt x="461" y="2323"/>
                  </a:lnTo>
                  <a:lnTo>
                    <a:pt x="608" y="2533"/>
                  </a:lnTo>
                  <a:lnTo>
                    <a:pt x="649" y="2574"/>
                  </a:lnTo>
                  <a:lnTo>
                    <a:pt x="754" y="2533"/>
                  </a:lnTo>
                  <a:lnTo>
                    <a:pt x="775" y="2470"/>
                  </a:lnTo>
                  <a:lnTo>
                    <a:pt x="691" y="2386"/>
                  </a:lnTo>
                  <a:lnTo>
                    <a:pt x="649" y="2386"/>
                  </a:lnTo>
                  <a:lnTo>
                    <a:pt x="649" y="2302"/>
                  </a:lnTo>
                  <a:lnTo>
                    <a:pt x="733" y="2261"/>
                  </a:lnTo>
                  <a:lnTo>
                    <a:pt x="733" y="2177"/>
                  </a:lnTo>
                  <a:lnTo>
                    <a:pt x="670" y="2135"/>
                  </a:lnTo>
                  <a:lnTo>
                    <a:pt x="670" y="2072"/>
                  </a:lnTo>
                  <a:lnTo>
                    <a:pt x="754" y="2009"/>
                  </a:lnTo>
                  <a:cubicBezTo>
                    <a:pt x="775" y="2051"/>
                    <a:pt x="817" y="2093"/>
                    <a:pt x="838" y="2135"/>
                  </a:cubicBezTo>
                  <a:lnTo>
                    <a:pt x="838" y="2177"/>
                  </a:lnTo>
                  <a:lnTo>
                    <a:pt x="880" y="2302"/>
                  </a:lnTo>
                  <a:lnTo>
                    <a:pt x="984" y="2407"/>
                  </a:lnTo>
                  <a:lnTo>
                    <a:pt x="1089" y="2407"/>
                  </a:lnTo>
                  <a:lnTo>
                    <a:pt x="1152" y="2449"/>
                  </a:lnTo>
                  <a:lnTo>
                    <a:pt x="1256" y="2428"/>
                  </a:lnTo>
                  <a:cubicBezTo>
                    <a:pt x="1277" y="2428"/>
                    <a:pt x="1298" y="2428"/>
                    <a:pt x="1298" y="2407"/>
                  </a:cubicBezTo>
                  <a:cubicBezTo>
                    <a:pt x="1319" y="2407"/>
                    <a:pt x="1319" y="2428"/>
                    <a:pt x="1361" y="2428"/>
                  </a:cubicBezTo>
                  <a:lnTo>
                    <a:pt x="1361" y="2449"/>
                  </a:lnTo>
                  <a:lnTo>
                    <a:pt x="1298" y="2533"/>
                  </a:lnTo>
                  <a:lnTo>
                    <a:pt x="1319" y="2595"/>
                  </a:lnTo>
                  <a:lnTo>
                    <a:pt x="1382" y="2512"/>
                  </a:lnTo>
                  <a:lnTo>
                    <a:pt x="1403" y="2449"/>
                  </a:lnTo>
                  <a:cubicBezTo>
                    <a:pt x="1445" y="2491"/>
                    <a:pt x="1486" y="2512"/>
                    <a:pt x="1507" y="2553"/>
                  </a:cubicBezTo>
                  <a:lnTo>
                    <a:pt x="1507" y="2595"/>
                  </a:lnTo>
                  <a:lnTo>
                    <a:pt x="1465" y="2616"/>
                  </a:lnTo>
                  <a:lnTo>
                    <a:pt x="1507" y="2658"/>
                  </a:lnTo>
                  <a:lnTo>
                    <a:pt x="1675" y="2721"/>
                  </a:lnTo>
                  <a:lnTo>
                    <a:pt x="1821" y="2700"/>
                  </a:lnTo>
                  <a:lnTo>
                    <a:pt x="1884" y="2616"/>
                  </a:lnTo>
                  <a:lnTo>
                    <a:pt x="1905" y="2700"/>
                  </a:lnTo>
                  <a:lnTo>
                    <a:pt x="1926" y="2721"/>
                  </a:lnTo>
                  <a:lnTo>
                    <a:pt x="1926" y="2616"/>
                  </a:lnTo>
                  <a:lnTo>
                    <a:pt x="1968" y="2574"/>
                  </a:lnTo>
                  <a:cubicBezTo>
                    <a:pt x="2009" y="2533"/>
                    <a:pt x="2030" y="2512"/>
                    <a:pt x="2030" y="2470"/>
                  </a:cubicBezTo>
                  <a:lnTo>
                    <a:pt x="2093" y="2386"/>
                  </a:lnTo>
                  <a:lnTo>
                    <a:pt x="2177" y="2344"/>
                  </a:lnTo>
                  <a:lnTo>
                    <a:pt x="2135" y="2302"/>
                  </a:lnTo>
                  <a:lnTo>
                    <a:pt x="2072" y="2323"/>
                  </a:lnTo>
                  <a:lnTo>
                    <a:pt x="2009" y="2407"/>
                  </a:lnTo>
                  <a:lnTo>
                    <a:pt x="2009" y="2386"/>
                  </a:lnTo>
                  <a:cubicBezTo>
                    <a:pt x="1989" y="2344"/>
                    <a:pt x="1989" y="2344"/>
                    <a:pt x="1989" y="2323"/>
                  </a:cubicBezTo>
                  <a:lnTo>
                    <a:pt x="2009" y="2302"/>
                  </a:lnTo>
                  <a:lnTo>
                    <a:pt x="2009" y="2219"/>
                  </a:lnTo>
                  <a:lnTo>
                    <a:pt x="2135" y="2177"/>
                  </a:lnTo>
                  <a:lnTo>
                    <a:pt x="2198" y="2114"/>
                  </a:lnTo>
                  <a:lnTo>
                    <a:pt x="2177" y="2051"/>
                  </a:lnTo>
                  <a:lnTo>
                    <a:pt x="2072" y="1968"/>
                  </a:lnTo>
                  <a:lnTo>
                    <a:pt x="2072" y="1905"/>
                  </a:lnTo>
                  <a:lnTo>
                    <a:pt x="2198" y="1863"/>
                  </a:lnTo>
                  <a:lnTo>
                    <a:pt x="2219" y="1737"/>
                  </a:lnTo>
                  <a:lnTo>
                    <a:pt x="2219" y="1591"/>
                  </a:lnTo>
                  <a:lnTo>
                    <a:pt x="2198" y="1486"/>
                  </a:lnTo>
                  <a:lnTo>
                    <a:pt x="2072" y="1486"/>
                  </a:lnTo>
                  <a:lnTo>
                    <a:pt x="1905" y="1528"/>
                  </a:lnTo>
                  <a:lnTo>
                    <a:pt x="1863" y="1633"/>
                  </a:lnTo>
                  <a:lnTo>
                    <a:pt x="1905" y="1675"/>
                  </a:lnTo>
                  <a:lnTo>
                    <a:pt x="1989" y="1737"/>
                  </a:lnTo>
                  <a:lnTo>
                    <a:pt x="1989" y="1779"/>
                  </a:lnTo>
                  <a:lnTo>
                    <a:pt x="1926" y="1758"/>
                  </a:lnTo>
                  <a:lnTo>
                    <a:pt x="1905" y="1779"/>
                  </a:lnTo>
                  <a:lnTo>
                    <a:pt x="1800" y="1696"/>
                  </a:lnTo>
                  <a:lnTo>
                    <a:pt x="1800" y="1654"/>
                  </a:lnTo>
                  <a:lnTo>
                    <a:pt x="1758" y="1570"/>
                  </a:lnTo>
                  <a:lnTo>
                    <a:pt x="1696" y="1591"/>
                  </a:lnTo>
                  <a:lnTo>
                    <a:pt x="1654" y="1675"/>
                  </a:lnTo>
                  <a:lnTo>
                    <a:pt x="1570" y="1696"/>
                  </a:lnTo>
                  <a:lnTo>
                    <a:pt x="1591" y="1779"/>
                  </a:lnTo>
                  <a:lnTo>
                    <a:pt x="1654" y="1863"/>
                  </a:lnTo>
                  <a:lnTo>
                    <a:pt x="1654" y="1989"/>
                  </a:lnTo>
                  <a:lnTo>
                    <a:pt x="1717" y="2072"/>
                  </a:lnTo>
                  <a:lnTo>
                    <a:pt x="1800" y="2072"/>
                  </a:lnTo>
                  <a:lnTo>
                    <a:pt x="1926" y="2093"/>
                  </a:lnTo>
                  <a:lnTo>
                    <a:pt x="1968" y="2156"/>
                  </a:lnTo>
                  <a:lnTo>
                    <a:pt x="1905" y="2198"/>
                  </a:lnTo>
                  <a:lnTo>
                    <a:pt x="1968" y="2261"/>
                  </a:lnTo>
                  <a:cubicBezTo>
                    <a:pt x="1926" y="2281"/>
                    <a:pt x="1926" y="2323"/>
                    <a:pt x="1926" y="2365"/>
                  </a:cubicBezTo>
                  <a:lnTo>
                    <a:pt x="1905" y="2386"/>
                  </a:lnTo>
                  <a:lnTo>
                    <a:pt x="1863" y="2386"/>
                  </a:lnTo>
                  <a:lnTo>
                    <a:pt x="1779" y="2407"/>
                  </a:lnTo>
                  <a:lnTo>
                    <a:pt x="1675" y="2261"/>
                  </a:lnTo>
                  <a:lnTo>
                    <a:pt x="1612" y="2281"/>
                  </a:lnTo>
                  <a:cubicBezTo>
                    <a:pt x="1591" y="2261"/>
                    <a:pt x="1570" y="2261"/>
                    <a:pt x="1549" y="2219"/>
                  </a:cubicBezTo>
                  <a:lnTo>
                    <a:pt x="1549" y="2198"/>
                  </a:lnTo>
                  <a:lnTo>
                    <a:pt x="1465" y="2114"/>
                  </a:lnTo>
                  <a:lnTo>
                    <a:pt x="1465" y="2177"/>
                  </a:lnTo>
                  <a:cubicBezTo>
                    <a:pt x="1465" y="2177"/>
                    <a:pt x="1445" y="2177"/>
                    <a:pt x="1445" y="2156"/>
                  </a:cubicBezTo>
                  <a:cubicBezTo>
                    <a:pt x="1403" y="2156"/>
                    <a:pt x="1403" y="2156"/>
                    <a:pt x="1382" y="2177"/>
                  </a:cubicBezTo>
                  <a:lnTo>
                    <a:pt x="1403" y="2093"/>
                  </a:lnTo>
                  <a:lnTo>
                    <a:pt x="1382" y="2009"/>
                  </a:lnTo>
                  <a:lnTo>
                    <a:pt x="1298" y="1863"/>
                  </a:lnTo>
                  <a:lnTo>
                    <a:pt x="1235" y="1863"/>
                  </a:lnTo>
                  <a:lnTo>
                    <a:pt x="1089" y="1779"/>
                  </a:lnTo>
                  <a:lnTo>
                    <a:pt x="1026" y="1612"/>
                  </a:lnTo>
                  <a:lnTo>
                    <a:pt x="1047" y="1654"/>
                  </a:lnTo>
                  <a:lnTo>
                    <a:pt x="1173" y="1591"/>
                  </a:lnTo>
                  <a:lnTo>
                    <a:pt x="1173" y="1445"/>
                  </a:lnTo>
                  <a:lnTo>
                    <a:pt x="1131" y="1340"/>
                  </a:lnTo>
                  <a:lnTo>
                    <a:pt x="1193" y="1256"/>
                  </a:lnTo>
                  <a:lnTo>
                    <a:pt x="1298" y="1235"/>
                  </a:lnTo>
                  <a:lnTo>
                    <a:pt x="1382" y="1298"/>
                  </a:lnTo>
                  <a:lnTo>
                    <a:pt x="1445" y="1277"/>
                  </a:lnTo>
                  <a:lnTo>
                    <a:pt x="1486" y="1298"/>
                  </a:lnTo>
                  <a:lnTo>
                    <a:pt x="1507" y="1256"/>
                  </a:lnTo>
                  <a:lnTo>
                    <a:pt x="1549" y="1152"/>
                  </a:lnTo>
                  <a:lnTo>
                    <a:pt x="1445" y="1047"/>
                  </a:lnTo>
                  <a:lnTo>
                    <a:pt x="1382" y="1110"/>
                  </a:lnTo>
                  <a:lnTo>
                    <a:pt x="1256" y="1110"/>
                  </a:lnTo>
                  <a:lnTo>
                    <a:pt x="1193" y="1026"/>
                  </a:lnTo>
                  <a:lnTo>
                    <a:pt x="1152" y="921"/>
                  </a:lnTo>
                  <a:lnTo>
                    <a:pt x="1089" y="921"/>
                  </a:lnTo>
                  <a:lnTo>
                    <a:pt x="1152" y="859"/>
                  </a:lnTo>
                  <a:lnTo>
                    <a:pt x="1152" y="754"/>
                  </a:lnTo>
                  <a:lnTo>
                    <a:pt x="1131" y="754"/>
                  </a:lnTo>
                  <a:cubicBezTo>
                    <a:pt x="1131" y="733"/>
                    <a:pt x="1152" y="712"/>
                    <a:pt x="1152" y="691"/>
                  </a:cubicBezTo>
                  <a:lnTo>
                    <a:pt x="1173" y="691"/>
                  </a:lnTo>
                  <a:lnTo>
                    <a:pt x="1277" y="503"/>
                  </a:lnTo>
                  <a:lnTo>
                    <a:pt x="1256" y="377"/>
                  </a:lnTo>
                  <a:lnTo>
                    <a:pt x="1277" y="315"/>
                  </a:lnTo>
                  <a:lnTo>
                    <a:pt x="1256" y="210"/>
                  </a:lnTo>
                  <a:lnTo>
                    <a:pt x="1340" y="64"/>
                  </a:lnTo>
                  <a:lnTo>
                    <a:pt x="12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7" name="Google Shape;571;p35">
              <a:extLst>
                <a:ext uri="{FF2B5EF4-FFF2-40B4-BE49-F238E27FC236}">
                  <a16:creationId xmlns:a16="http://schemas.microsoft.com/office/drawing/2014/main" id="{DF592B20-D412-4F82-BC9A-725C755482F0}"/>
                </a:ext>
              </a:extLst>
            </p:cNvPr>
            <p:cNvSpPr/>
            <p:nvPr/>
          </p:nvSpPr>
          <p:spPr>
            <a:xfrm>
              <a:off x="3743300" y="1958025"/>
              <a:ext cx="290325" cy="337425"/>
            </a:xfrm>
            <a:custGeom>
              <a:avLst/>
              <a:gdLst/>
              <a:ahLst/>
              <a:cxnLst/>
              <a:rect l="l" t="t" r="r" b="b"/>
              <a:pathLst>
                <a:path w="11613" h="13497" extrusionOk="0">
                  <a:moveTo>
                    <a:pt x="9792" y="1"/>
                  </a:moveTo>
                  <a:lnTo>
                    <a:pt x="9709" y="64"/>
                  </a:lnTo>
                  <a:lnTo>
                    <a:pt x="9709" y="126"/>
                  </a:lnTo>
                  <a:lnTo>
                    <a:pt x="9792" y="231"/>
                  </a:lnTo>
                  <a:lnTo>
                    <a:pt x="9730" y="273"/>
                  </a:lnTo>
                  <a:lnTo>
                    <a:pt x="9688" y="273"/>
                  </a:lnTo>
                  <a:lnTo>
                    <a:pt x="9604" y="168"/>
                  </a:lnTo>
                  <a:lnTo>
                    <a:pt x="9541" y="231"/>
                  </a:lnTo>
                  <a:lnTo>
                    <a:pt x="9520" y="336"/>
                  </a:lnTo>
                  <a:lnTo>
                    <a:pt x="9541" y="357"/>
                  </a:lnTo>
                  <a:lnTo>
                    <a:pt x="9625" y="357"/>
                  </a:lnTo>
                  <a:lnTo>
                    <a:pt x="9688" y="419"/>
                  </a:lnTo>
                  <a:lnTo>
                    <a:pt x="9646" y="440"/>
                  </a:lnTo>
                  <a:lnTo>
                    <a:pt x="9604" y="482"/>
                  </a:lnTo>
                  <a:lnTo>
                    <a:pt x="9604" y="566"/>
                  </a:lnTo>
                  <a:lnTo>
                    <a:pt x="9520" y="587"/>
                  </a:lnTo>
                  <a:lnTo>
                    <a:pt x="9520" y="670"/>
                  </a:lnTo>
                  <a:lnTo>
                    <a:pt x="9541" y="691"/>
                  </a:lnTo>
                  <a:lnTo>
                    <a:pt x="9479" y="754"/>
                  </a:lnTo>
                  <a:lnTo>
                    <a:pt x="9520" y="859"/>
                  </a:lnTo>
                  <a:lnTo>
                    <a:pt x="9479" y="901"/>
                  </a:lnTo>
                  <a:lnTo>
                    <a:pt x="9416" y="859"/>
                  </a:lnTo>
                  <a:lnTo>
                    <a:pt x="9332" y="901"/>
                  </a:lnTo>
                  <a:lnTo>
                    <a:pt x="9332" y="942"/>
                  </a:lnTo>
                  <a:lnTo>
                    <a:pt x="9269" y="984"/>
                  </a:lnTo>
                  <a:lnTo>
                    <a:pt x="9228" y="880"/>
                  </a:lnTo>
                  <a:lnTo>
                    <a:pt x="9332" y="670"/>
                  </a:lnTo>
                  <a:lnTo>
                    <a:pt x="9269" y="649"/>
                  </a:lnTo>
                  <a:lnTo>
                    <a:pt x="9269" y="587"/>
                  </a:lnTo>
                  <a:lnTo>
                    <a:pt x="9311" y="545"/>
                  </a:lnTo>
                  <a:lnTo>
                    <a:pt x="9311" y="357"/>
                  </a:lnTo>
                  <a:lnTo>
                    <a:pt x="9290" y="315"/>
                  </a:lnTo>
                  <a:lnTo>
                    <a:pt x="9228" y="315"/>
                  </a:lnTo>
                  <a:lnTo>
                    <a:pt x="9102" y="545"/>
                  </a:lnTo>
                  <a:lnTo>
                    <a:pt x="9081" y="670"/>
                  </a:lnTo>
                  <a:lnTo>
                    <a:pt x="8956" y="880"/>
                  </a:lnTo>
                  <a:lnTo>
                    <a:pt x="8893" y="1005"/>
                  </a:lnTo>
                  <a:lnTo>
                    <a:pt x="8956" y="1068"/>
                  </a:lnTo>
                  <a:lnTo>
                    <a:pt x="8914" y="1193"/>
                  </a:lnTo>
                  <a:lnTo>
                    <a:pt x="8767" y="1361"/>
                  </a:lnTo>
                  <a:lnTo>
                    <a:pt x="8704" y="1382"/>
                  </a:lnTo>
                  <a:lnTo>
                    <a:pt x="8704" y="1298"/>
                  </a:lnTo>
                  <a:lnTo>
                    <a:pt x="8663" y="1214"/>
                  </a:lnTo>
                  <a:lnTo>
                    <a:pt x="8767" y="1068"/>
                  </a:lnTo>
                  <a:lnTo>
                    <a:pt x="8746" y="963"/>
                  </a:lnTo>
                  <a:lnTo>
                    <a:pt x="8788" y="880"/>
                  </a:lnTo>
                  <a:lnTo>
                    <a:pt x="8746" y="775"/>
                  </a:lnTo>
                  <a:lnTo>
                    <a:pt x="8893" y="587"/>
                  </a:lnTo>
                  <a:lnTo>
                    <a:pt x="8914" y="482"/>
                  </a:lnTo>
                  <a:lnTo>
                    <a:pt x="8956" y="461"/>
                  </a:lnTo>
                  <a:lnTo>
                    <a:pt x="8956" y="419"/>
                  </a:lnTo>
                  <a:lnTo>
                    <a:pt x="8851" y="419"/>
                  </a:lnTo>
                  <a:lnTo>
                    <a:pt x="8767" y="315"/>
                  </a:lnTo>
                  <a:lnTo>
                    <a:pt x="8704" y="336"/>
                  </a:lnTo>
                  <a:lnTo>
                    <a:pt x="8746" y="440"/>
                  </a:lnTo>
                  <a:lnTo>
                    <a:pt x="8663" y="482"/>
                  </a:lnTo>
                  <a:lnTo>
                    <a:pt x="8663" y="419"/>
                  </a:lnTo>
                  <a:lnTo>
                    <a:pt x="8579" y="336"/>
                  </a:lnTo>
                  <a:lnTo>
                    <a:pt x="8495" y="315"/>
                  </a:lnTo>
                  <a:lnTo>
                    <a:pt x="8432" y="336"/>
                  </a:lnTo>
                  <a:lnTo>
                    <a:pt x="8453" y="482"/>
                  </a:lnTo>
                  <a:lnTo>
                    <a:pt x="8391" y="545"/>
                  </a:lnTo>
                  <a:lnTo>
                    <a:pt x="8349" y="482"/>
                  </a:lnTo>
                  <a:lnTo>
                    <a:pt x="8286" y="461"/>
                  </a:lnTo>
                  <a:lnTo>
                    <a:pt x="8244" y="482"/>
                  </a:lnTo>
                  <a:lnTo>
                    <a:pt x="8265" y="545"/>
                  </a:lnTo>
                  <a:lnTo>
                    <a:pt x="8391" y="608"/>
                  </a:lnTo>
                  <a:lnTo>
                    <a:pt x="8432" y="733"/>
                  </a:lnTo>
                  <a:lnTo>
                    <a:pt x="8391" y="775"/>
                  </a:lnTo>
                  <a:lnTo>
                    <a:pt x="8349" y="691"/>
                  </a:lnTo>
                  <a:lnTo>
                    <a:pt x="8265" y="775"/>
                  </a:lnTo>
                  <a:lnTo>
                    <a:pt x="8265" y="838"/>
                  </a:lnTo>
                  <a:lnTo>
                    <a:pt x="8286" y="880"/>
                  </a:lnTo>
                  <a:lnTo>
                    <a:pt x="8265" y="901"/>
                  </a:lnTo>
                  <a:lnTo>
                    <a:pt x="8160" y="859"/>
                  </a:lnTo>
                  <a:lnTo>
                    <a:pt x="8119" y="859"/>
                  </a:lnTo>
                  <a:lnTo>
                    <a:pt x="8035" y="963"/>
                  </a:lnTo>
                  <a:lnTo>
                    <a:pt x="7951" y="1005"/>
                  </a:lnTo>
                  <a:lnTo>
                    <a:pt x="7951" y="1047"/>
                  </a:lnTo>
                  <a:lnTo>
                    <a:pt x="8014" y="1068"/>
                  </a:lnTo>
                  <a:lnTo>
                    <a:pt x="7909" y="1131"/>
                  </a:lnTo>
                  <a:lnTo>
                    <a:pt x="7868" y="1214"/>
                  </a:lnTo>
                  <a:lnTo>
                    <a:pt x="7972" y="1319"/>
                  </a:lnTo>
                  <a:lnTo>
                    <a:pt x="7909" y="1382"/>
                  </a:lnTo>
                  <a:lnTo>
                    <a:pt x="7972" y="1424"/>
                  </a:lnTo>
                  <a:lnTo>
                    <a:pt x="8035" y="1466"/>
                  </a:lnTo>
                  <a:lnTo>
                    <a:pt x="7972" y="1507"/>
                  </a:lnTo>
                  <a:lnTo>
                    <a:pt x="7847" y="1507"/>
                  </a:lnTo>
                  <a:lnTo>
                    <a:pt x="7805" y="1361"/>
                  </a:lnTo>
                  <a:lnTo>
                    <a:pt x="7742" y="1319"/>
                  </a:lnTo>
                  <a:lnTo>
                    <a:pt x="7805" y="1277"/>
                  </a:lnTo>
                  <a:lnTo>
                    <a:pt x="7721" y="1214"/>
                  </a:lnTo>
                  <a:lnTo>
                    <a:pt x="7491" y="1214"/>
                  </a:lnTo>
                  <a:lnTo>
                    <a:pt x="7303" y="1089"/>
                  </a:lnTo>
                  <a:lnTo>
                    <a:pt x="7240" y="1089"/>
                  </a:lnTo>
                  <a:lnTo>
                    <a:pt x="7198" y="1131"/>
                  </a:lnTo>
                  <a:lnTo>
                    <a:pt x="7177" y="1068"/>
                  </a:lnTo>
                  <a:lnTo>
                    <a:pt x="7072" y="1173"/>
                  </a:lnTo>
                  <a:lnTo>
                    <a:pt x="6968" y="1173"/>
                  </a:lnTo>
                  <a:lnTo>
                    <a:pt x="6968" y="1214"/>
                  </a:lnTo>
                  <a:lnTo>
                    <a:pt x="7093" y="1382"/>
                  </a:lnTo>
                  <a:lnTo>
                    <a:pt x="7177" y="1382"/>
                  </a:lnTo>
                  <a:lnTo>
                    <a:pt x="7219" y="1424"/>
                  </a:lnTo>
                  <a:lnTo>
                    <a:pt x="7344" y="1424"/>
                  </a:lnTo>
                  <a:lnTo>
                    <a:pt x="7303" y="1528"/>
                  </a:lnTo>
                  <a:lnTo>
                    <a:pt x="7303" y="1633"/>
                  </a:lnTo>
                  <a:lnTo>
                    <a:pt x="7407" y="1779"/>
                  </a:lnTo>
                  <a:lnTo>
                    <a:pt x="7386" y="1842"/>
                  </a:lnTo>
                  <a:lnTo>
                    <a:pt x="7303" y="1800"/>
                  </a:lnTo>
                  <a:lnTo>
                    <a:pt x="7219" y="1654"/>
                  </a:lnTo>
                  <a:lnTo>
                    <a:pt x="7114" y="1612"/>
                  </a:lnTo>
                  <a:lnTo>
                    <a:pt x="7072" y="1528"/>
                  </a:lnTo>
                  <a:lnTo>
                    <a:pt x="7031" y="1633"/>
                  </a:lnTo>
                  <a:lnTo>
                    <a:pt x="6968" y="1717"/>
                  </a:lnTo>
                  <a:lnTo>
                    <a:pt x="6926" y="1591"/>
                  </a:lnTo>
                  <a:lnTo>
                    <a:pt x="6863" y="1633"/>
                  </a:lnTo>
                  <a:lnTo>
                    <a:pt x="6863" y="1717"/>
                  </a:lnTo>
                  <a:lnTo>
                    <a:pt x="6759" y="1800"/>
                  </a:lnTo>
                  <a:lnTo>
                    <a:pt x="6759" y="1884"/>
                  </a:lnTo>
                  <a:lnTo>
                    <a:pt x="6884" y="1947"/>
                  </a:lnTo>
                  <a:lnTo>
                    <a:pt x="6926" y="2051"/>
                  </a:lnTo>
                  <a:lnTo>
                    <a:pt x="6821" y="2030"/>
                  </a:lnTo>
                  <a:lnTo>
                    <a:pt x="6779" y="1989"/>
                  </a:lnTo>
                  <a:lnTo>
                    <a:pt x="6696" y="2114"/>
                  </a:lnTo>
                  <a:lnTo>
                    <a:pt x="6675" y="2177"/>
                  </a:lnTo>
                  <a:lnTo>
                    <a:pt x="6549" y="2302"/>
                  </a:lnTo>
                  <a:lnTo>
                    <a:pt x="6549" y="2219"/>
                  </a:lnTo>
                  <a:lnTo>
                    <a:pt x="6654" y="2156"/>
                  </a:lnTo>
                  <a:lnTo>
                    <a:pt x="6591" y="2093"/>
                  </a:lnTo>
                  <a:lnTo>
                    <a:pt x="6696" y="1926"/>
                  </a:lnTo>
                  <a:lnTo>
                    <a:pt x="6612" y="1612"/>
                  </a:lnTo>
                  <a:lnTo>
                    <a:pt x="6549" y="1654"/>
                  </a:lnTo>
                  <a:lnTo>
                    <a:pt x="6403" y="1842"/>
                  </a:lnTo>
                  <a:lnTo>
                    <a:pt x="6403" y="2010"/>
                  </a:lnTo>
                  <a:lnTo>
                    <a:pt x="6445" y="2051"/>
                  </a:lnTo>
                  <a:lnTo>
                    <a:pt x="6340" y="2156"/>
                  </a:lnTo>
                  <a:lnTo>
                    <a:pt x="6340" y="2051"/>
                  </a:lnTo>
                  <a:lnTo>
                    <a:pt x="6382" y="1947"/>
                  </a:lnTo>
                  <a:lnTo>
                    <a:pt x="6340" y="1800"/>
                  </a:lnTo>
                  <a:lnTo>
                    <a:pt x="6277" y="1779"/>
                  </a:lnTo>
                  <a:lnTo>
                    <a:pt x="6173" y="1842"/>
                  </a:lnTo>
                  <a:lnTo>
                    <a:pt x="6089" y="1989"/>
                  </a:lnTo>
                  <a:lnTo>
                    <a:pt x="6152" y="2114"/>
                  </a:lnTo>
                  <a:lnTo>
                    <a:pt x="6152" y="2177"/>
                  </a:lnTo>
                  <a:lnTo>
                    <a:pt x="6298" y="2323"/>
                  </a:lnTo>
                  <a:lnTo>
                    <a:pt x="6340" y="2407"/>
                  </a:lnTo>
                  <a:lnTo>
                    <a:pt x="6277" y="2512"/>
                  </a:lnTo>
                  <a:lnTo>
                    <a:pt x="6235" y="2344"/>
                  </a:lnTo>
                  <a:lnTo>
                    <a:pt x="6131" y="2302"/>
                  </a:lnTo>
                  <a:lnTo>
                    <a:pt x="6047" y="2114"/>
                  </a:lnTo>
                  <a:lnTo>
                    <a:pt x="5984" y="2093"/>
                  </a:lnTo>
                  <a:lnTo>
                    <a:pt x="5859" y="2135"/>
                  </a:lnTo>
                  <a:lnTo>
                    <a:pt x="5838" y="2219"/>
                  </a:lnTo>
                  <a:lnTo>
                    <a:pt x="5984" y="2323"/>
                  </a:lnTo>
                  <a:lnTo>
                    <a:pt x="6047" y="2323"/>
                  </a:lnTo>
                  <a:lnTo>
                    <a:pt x="6089" y="2365"/>
                  </a:lnTo>
                  <a:lnTo>
                    <a:pt x="5984" y="2344"/>
                  </a:lnTo>
                  <a:lnTo>
                    <a:pt x="5880" y="2407"/>
                  </a:lnTo>
                  <a:lnTo>
                    <a:pt x="5963" y="2512"/>
                  </a:lnTo>
                  <a:lnTo>
                    <a:pt x="5838" y="2428"/>
                  </a:lnTo>
                  <a:lnTo>
                    <a:pt x="5838" y="2302"/>
                  </a:lnTo>
                  <a:lnTo>
                    <a:pt x="5775" y="2261"/>
                  </a:lnTo>
                  <a:lnTo>
                    <a:pt x="5754" y="2156"/>
                  </a:lnTo>
                  <a:lnTo>
                    <a:pt x="5712" y="2219"/>
                  </a:lnTo>
                  <a:lnTo>
                    <a:pt x="5671" y="2365"/>
                  </a:lnTo>
                  <a:lnTo>
                    <a:pt x="5733" y="2428"/>
                  </a:lnTo>
                  <a:lnTo>
                    <a:pt x="5712" y="2554"/>
                  </a:lnTo>
                  <a:lnTo>
                    <a:pt x="5629" y="2512"/>
                  </a:lnTo>
                  <a:lnTo>
                    <a:pt x="5545" y="2533"/>
                  </a:lnTo>
                  <a:lnTo>
                    <a:pt x="5419" y="2658"/>
                  </a:lnTo>
                  <a:lnTo>
                    <a:pt x="5440" y="2679"/>
                  </a:lnTo>
                  <a:lnTo>
                    <a:pt x="5524" y="2658"/>
                  </a:lnTo>
                  <a:lnTo>
                    <a:pt x="5608" y="2763"/>
                  </a:lnTo>
                  <a:lnTo>
                    <a:pt x="5503" y="2763"/>
                  </a:lnTo>
                  <a:lnTo>
                    <a:pt x="5440" y="2826"/>
                  </a:lnTo>
                  <a:lnTo>
                    <a:pt x="5503" y="2846"/>
                  </a:lnTo>
                  <a:lnTo>
                    <a:pt x="5461" y="2888"/>
                  </a:lnTo>
                  <a:lnTo>
                    <a:pt x="5357" y="2930"/>
                  </a:lnTo>
                  <a:lnTo>
                    <a:pt x="5357" y="2972"/>
                  </a:lnTo>
                  <a:lnTo>
                    <a:pt x="5399" y="2993"/>
                  </a:lnTo>
                  <a:lnTo>
                    <a:pt x="5336" y="2993"/>
                  </a:lnTo>
                  <a:lnTo>
                    <a:pt x="5294" y="2951"/>
                  </a:lnTo>
                  <a:lnTo>
                    <a:pt x="5210" y="2972"/>
                  </a:lnTo>
                  <a:lnTo>
                    <a:pt x="5127" y="3077"/>
                  </a:lnTo>
                  <a:lnTo>
                    <a:pt x="5147" y="3139"/>
                  </a:lnTo>
                  <a:lnTo>
                    <a:pt x="5127" y="3160"/>
                  </a:lnTo>
                  <a:lnTo>
                    <a:pt x="5022" y="3160"/>
                  </a:lnTo>
                  <a:lnTo>
                    <a:pt x="4938" y="3265"/>
                  </a:lnTo>
                  <a:lnTo>
                    <a:pt x="5043" y="3307"/>
                  </a:lnTo>
                  <a:lnTo>
                    <a:pt x="5315" y="3223"/>
                  </a:lnTo>
                  <a:lnTo>
                    <a:pt x="5357" y="3265"/>
                  </a:lnTo>
                  <a:lnTo>
                    <a:pt x="5461" y="3202"/>
                  </a:lnTo>
                  <a:lnTo>
                    <a:pt x="5524" y="3202"/>
                  </a:lnTo>
                  <a:lnTo>
                    <a:pt x="5524" y="3286"/>
                  </a:lnTo>
                  <a:lnTo>
                    <a:pt x="5461" y="3370"/>
                  </a:lnTo>
                  <a:lnTo>
                    <a:pt x="5440" y="3516"/>
                  </a:lnTo>
                  <a:lnTo>
                    <a:pt x="5419" y="3558"/>
                  </a:lnTo>
                  <a:lnTo>
                    <a:pt x="5357" y="3495"/>
                  </a:lnTo>
                  <a:lnTo>
                    <a:pt x="5336" y="3411"/>
                  </a:lnTo>
                  <a:lnTo>
                    <a:pt x="5252" y="3453"/>
                  </a:lnTo>
                  <a:lnTo>
                    <a:pt x="5210" y="3390"/>
                  </a:lnTo>
                  <a:lnTo>
                    <a:pt x="5106" y="3390"/>
                  </a:lnTo>
                  <a:lnTo>
                    <a:pt x="5127" y="3453"/>
                  </a:lnTo>
                  <a:lnTo>
                    <a:pt x="5106" y="3495"/>
                  </a:lnTo>
                  <a:lnTo>
                    <a:pt x="5022" y="3453"/>
                  </a:lnTo>
                  <a:lnTo>
                    <a:pt x="4938" y="3474"/>
                  </a:lnTo>
                  <a:lnTo>
                    <a:pt x="5043" y="3516"/>
                  </a:lnTo>
                  <a:lnTo>
                    <a:pt x="5085" y="3600"/>
                  </a:lnTo>
                  <a:lnTo>
                    <a:pt x="5022" y="3621"/>
                  </a:lnTo>
                  <a:lnTo>
                    <a:pt x="5001" y="3683"/>
                  </a:lnTo>
                  <a:lnTo>
                    <a:pt x="5001" y="3746"/>
                  </a:lnTo>
                  <a:lnTo>
                    <a:pt x="4980" y="3809"/>
                  </a:lnTo>
                  <a:lnTo>
                    <a:pt x="4938" y="3725"/>
                  </a:lnTo>
                  <a:lnTo>
                    <a:pt x="4938" y="3621"/>
                  </a:lnTo>
                  <a:lnTo>
                    <a:pt x="4875" y="3558"/>
                  </a:lnTo>
                  <a:lnTo>
                    <a:pt x="4792" y="3621"/>
                  </a:lnTo>
                  <a:lnTo>
                    <a:pt x="4708" y="3662"/>
                  </a:lnTo>
                  <a:lnTo>
                    <a:pt x="4666" y="3579"/>
                  </a:lnTo>
                  <a:lnTo>
                    <a:pt x="4687" y="3516"/>
                  </a:lnTo>
                  <a:lnTo>
                    <a:pt x="4624" y="3516"/>
                  </a:lnTo>
                  <a:lnTo>
                    <a:pt x="4520" y="3621"/>
                  </a:lnTo>
                  <a:lnTo>
                    <a:pt x="4603" y="3704"/>
                  </a:lnTo>
                  <a:lnTo>
                    <a:pt x="4729" y="3704"/>
                  </a:lnTo>
                  <a:lnTo>
                    <a:pt x="4834" y="3746"/>
                  </a:lnTo>
                  <a:lnTo>
                    <a:pt x="4792" y="3830"/>
                  </a:lnTo>
                  <a:lnTo>
                    <a:pt x="4583" y="3893"/>
                  </a:lnTo>
                  <a:lnTo>
                    <a:pt x="4520" y="3830"/>
                  </a:lnTo>
                  <a:lnTo>
                    <a:pt x="4457" y="3830"/>
                  </a:lnTo>
                  <a:lnTo>
                    <a:pt x="4394" y="3934"/>
                  </a:lnTo>
                  <a:lnTo>
                    <a:pt x="4478" y="4018"/>
                  </a:lnTo>
                  <a:lnTo>
                    <a:pt x="4394" y="4102"/>
                  </a:lnTo>
                  <a:lnTo>
                    <a:pt x="4478" y="4102"/>
                  </a:lnTo>
                  <a:lnTo>
                    <a:pt x="4583" y="3976"/>
                  </a:lnTo>
                  <a:lnTo>
                    <a:pt x="4687" y="3976"/>
                  </a:lnTo>
                  <a:lnTo>
                    <a:pt x="4729" y="4039"/>
                  </a:lnTo>
                  <a:lnTo>
                    <a:pt x="4583" y="4081"/>
                  </a:lnTo>
                  <a:lnTo>
                    <a:pt x="4562" y="4186"/>
                  </a:lnTo>
                  <a:lnTo>
                    <a:pt x="4603" y="4248"/>
                  </a:lnTo>
                  <a:lnTo>
                    <a:pt x="4729" y="4332"/>
                  </a:lnTo>
                  <a:lnTo>
                    <a:pt x="4729" y="4416"/>
                  </a:lnTo>
                  <a:lnTo>
                    <a:pt x="4666" y="4353"/>
                  </a:lnTo>
                  <a:lnTo>
                    <a:pt x="4583" y="4353"/>
                  </a:lnTo>
                  <a:lnTo>
                    <a:pt x="4499" y="4248"/>
                  </a:lnTo>
                  <a:lnTo>
                    <a:pt x="4457" y="4248"/>
                  </a:lnTo>
                  <a:lnTo>
                    <a:pt x="4373" y="4332"/>
                  </a:lnTo>
                  <a:lnTo>
                    <a:pt x="4457" y="4395"/>
                  </a:lnTo>
                  <a:lnTo>
                    <a:pt x="4352" y="4416"/>
                  </a:lnTo>
                  <a:lnTo>
                    <a:pt x="4248" y="4499"/>
                  </a:lnTo>
                  <a:lnTo>
                    <a:pt x="4248" y="4541"/>
                  </a:lnTo>
                  <a:lnTo>
                    <a:pt x="4352" y="4604"/>
                  </a:lnTo>
                  <a:lnTo>
                    <a:pt x="4457" y="4541"/>
                  </a:lnTo>
                  <a:lnTo>
                    <a:pt x="4499" y="4604"/>
                  </a:lnTo>
                  <a:lnTo>
                    <a:pt x="4603" y="4562"/>
                  </a:lnTo>
                  <a:lnTo>
                    <a:pt x="4624" y="4646"/>
                  </a:lnTo>
                  <a:lnTo>
                    <a:pt x="4708" y="4709"/>
                  </a:lnTo>
                  <a:lnTo>
                    <a:pt x="4708" y="4751"/>
                  </a:lnTo>
                  <a:lnTo>
                    <a:pt x="4562" y="4667"/>
                  </a:lnTo>
                  <a:lnTo>
                    <a:pt x="4415" y="4667"/>
                  </a:lnTo>
                  <a:lnTo>
                    <a:pt x="4373" y="4709"/>
                  </a:lnTo>
                  <a:lnTo>
                    <a:pt x="4206" y="4730"/>
                  </a:lnTo>
                  <a:lnTo>
                    <a:pt x="4206" y="4792"/>
                  </a:lnTo>
                  <a:lnTo>
                    <a:pt x="4143" y="4855"/>
                  </a:lnTo>
                  <a:lnTo>
                    <a:pt x="4080" y="4834"/>
                  </a:lnTo>
                  <a:lnTo>
                    <a:pt x="3955" y="4918"/>
                  </a:lnTo>
                  <a:lnTo>
                    <a:pt x="3871" y="4918"/>
                  </a:lnTo>
                  <a:lnTo>
                    <a:pt x="3850" y="4960"/>
                  </a:lnTo>
                  <a:lnTo>
                    <a:pt x="3955" y="4981"/>
                  </a:lnTo>
                  <a:lnTo>
                    <a:pt x="3997" y="5064"/>
                  </a:lnTo>
                  <a:lnTo>
                    <a:pt x="3934" y="5127"/>
                  </a:lnTo>
                  <a:lnTo>
                    <a:pt x="3871" y="5085"/>
                  </a:lnTo>
                  <a:lnTo>
                    <a:pt x="3850" y="5127"/>
                  </a:lnTo>
                  <a:lnTo>
                    <a:pt x="3934" y="5169"/>
                  </a:lnTo>
                  <a:lnTo>
                    <a:pt x="3892" y="5232"/>
                  </a:lnTo>
                  <a:lnTo>
                    <a:pt x="3787" y="5190"/>
                  </a:lnTo>
                  <a:lnTo>
                    <a:pt x="3766" y="5169"/>
                  </a:lnTo>
                  <a:lnTo>
                    <a:pt x="3746" y="5190"/>
                  </a:lnTo>
                  <a:lnTo>
                    <a:pt x="3829" y="5274"/>
                  </a:lnTo>
                  <a:lnTo>
                    <a:pt x="3766" y="5295"/>
                  </a:lnTo>
                  <a:lnTo>
                    <a:pt x="3787" y="5378"/>
                  </a:lnTo>
                  <a:lnTo>
                    <a:pt x="3850" y="5378"/>
                  </a:lnTo>
                  <a:lnTo>
                    <a:pt x="3787" y="5399"/>
                  </a:lnTo>
                  <a:lnTo>
                    <a:pt x="3725" y="5441"/>
                  </a:lnTo>
                  <a:lnTo>
                    <a:pt x="3662" y="5378"/>
                  </a:lnTo>
                  <a:lnTo>
                    <a:pt x="3662" y="5462"/>
                  </a:lnTo>
                  <a:lnTo>
                    <a:pt x="3641" y="5504"/>
                  </a:lnTo>
                  <a:lnTo>
                    <a:pt x="3683" y="5546"/>
                  </a:lnTo>
                  <a:lnTo>
                    <a:pt x="3850" y="5587"/>
                  </a:lnTo>
                  <a:lnTo>
                    <a:pt x="3871" y="5671"/>
                  </a:lnTo>
                  <a:lnTo>
                    <a:pt x="3934" y="5671"/>
                  </a:lnTo>
                  <a:lnTo>
                    <a:pt x="4039" y="5650"/>
                  </a:lnTo>
                  <a:lnTo>
                    <a:pt x="3955" y="5692"/>
                  </a:lnTo>
                  <a:lnTo>
                    <a:pt x="3955" y="5755"/>
                  </a:lnTo>
                  <a:lnTo>
                    <a:pt x="3850" y="5755"/>
                  </a:lnTo>
                  <a:lnTo>
                    <a:pt x="3829" y="5713"/>
                  </a:lnTo>
                  <a:lnTo>
                    <a:pt x="3662" y="5713"/>
                  </a:lnTo>
                  <a:lnTo>
                    <a:pt x="3557" y="5818"/>
                  </a:lnTo>
                  <a:lnTo>
                    <a:pt x="3578" y="5839"/>
                  </a:lnTo>
                  <a:lnTo>
                    <a:pt x="3683" y="5839"/>
                  </a:lnTo>
                  <a:lnTo>
                    <a:pt x="3725" y="5922"/>
                  </a:lnTo>
                  <a:lnTo>
                    <a:pt x="3766" y="5985"/>
                  </a:lnTo>
                  <a:lnTo>
                    <a:pt x="3766" y="6069"/>
                  </a:lnTo>
                  <a:lnTo>
                    <a:pt x="3683" y="6006"/>
                  </a:lnTo>
                  <a:lnTo>
                    <a:pt x="3641" y="6006"/>
                  </a:lnTo>
                  <a:lnTo>
                    <a:pt x="3578" y="6069"/>
                  </a:lnTo>
                  <a:lnTo>
                    <a:pt x="3578" y="6131"/>
                  </a:lnTo>
                  <a:lnTo>
                    <a:pt x="3557" y="6173"/>
                  </a:lnTo>
                  <a:lnTo>
                    <a:pt x="3620" y="6215"/>
                  </a:lnTo>
                  <a:lnTo>
                    <a:pt x="3641" y="6299"/>
                  </a:lnTo>
                  <a:lnTo>
                    <a:pt x="3578" y="6299"/>
                  </a:lnTo>
                  <a:lnTo>
                    <a:pt x="3515" y="6236"/>
                  </a:lnTo>
                  <a:lnTo>
                    <a:pt x="3474" y="6278"/>
                  </a:lnTo>
                  <a:lnTo>
                    <a:pt x="3474" y="6341"/>
                  </a:lnTo>
                  <a:lnTo>
                    <a:pt x="3578" y="6362"/>
                  </a:lnTo>
                  <a:lnTo>
                    <a:pt x="3578" y="6424"/>
                  </a:lnTo>
                  <a:lnTo>
                    <a:pt x="3578" y="6508"/>
                  </a:lnTo>
                  <a:lnTo>
                    <a:pt x="3453" y="6403"/>
                  </a:lnTo>
                  <a:lnTo>
                    <a:pt x="3411" y="6445"/>
                  </a:lnTo>
                  <a:lnTo>
                    <a:pt x="3411" y="6529"/>
                  </a:lnTo>
                  <a:lnTo>
                    <a:pt x="3432" y="6529"/>
                  </a:lnTo>
                  <a:lnTo>
                    <a:pt x="3432" y="6634"/>
                  </a:lnTo>
                  <a:lnTo>
                    <a:pt x="3474" y="6738"/>
                  </a:lnTo>
                  <a:lnTo>
                    <a:pt x="3536" y="6738"/>
                  </a:lnTo>
                  <a:lnTo>
                    <a:pt x="3578" y="6634"/>
                  </a:lnTo>
                  <a:lnTo>
                    <a:pt x="3641" y="6634"/>
                  </a:lnTo>
                  <a:lnTo>
                    <a:pt x="3578" y="6759"/>
                  </a:lnTo>
                  <a:lnTo>
                    <a:pt x="3536" y="6801"/>
                  </a:lnTo>
                  <a:lnTo>
                    <a:pt x="3432" y="6885"/>
                  </a:lnTo>
                  <a:lnTo>
                    <a:pt x="3348" y="6885"/>
                  </a:lnTo>
                  <a:lnTo>
                    <a:pt x="3264" y="6927"/>
                  </a:lnTo>
                  <a:lnTo>
                    <a:pt x="3264" y="6968"/>
                  </a:lnTo>
                  <a:lnTo>
                    <a:pt x="3202" y="7031"/>
                  </a:lnTo>
                  <a:lnTo>
                    <a:pt x="3118" y="7073"/>
                  </a:lnTo>
                  <a:lnTo>
                    <a:pt x="3202" y="7136"/>
                  </a:lnTo>
                  <a:lnTo>
                    <a:pt x="3160" y="7157"/>
                  </a:lnTo>
                  <a:lnTo>
                    <a:pt x="3013" y="7178"/>
                  </a:lnTo>
                  <a:lnTo>
                    <a:pt x="2950" y="7261"/>
                  </a:lnTo>
                  <a:lnTo>
                    <a:pt x="2950" y="7324"/>
                  </a:lnTo>
                  <a:lnTo>
                    <a:pt x="3055" y="7345"/>
                  </a:lnTo>
                  <a:lnTo>
                    <a:pt x="2992" y="7387"/>
                  </a:lnTo>
                  <a:lnTo>
                    <a:pt x="2930" y="7492"/>
                  </a:lnTo>
                  <a:lnTo>
                    <a:pt x="2846" y="7492"/>
                  </a:lnTo>
                  <a:lnTo>
                    <a:pt x="2825" y="7408"/>
                  </a:lnTo>
                  <a:lnTo>
                    <a:pt x="2783" y="7366"/>
                  </a:lnTo>
                  <a:lnTo>
                    <a:pt x="2741" y="7408"/>
                  </a:lnTo>
                  <a:lnTo>
                    <a:pt x="2678" y="7408"/>
                  </a:lnTo>
                  <a:lnTo>
                    <a:pt x="2699" y="7492"/>
                  </a:lnTo>
                  <a:lnTo>
                    <a:pt x="2637" y="7554"/>
                  </a:lnTo>
                  <a:lnTo>
                    <a:pt x="2637" y="7596"/>
                  </a:lnTo>
                  <a:lnTo>
                    <a:pt x="2678" y="7659"/>
                  </a:lnTo>
                  <a:lnTo>
                    <a:pt x="2532" y="7659"/>
                  </a:lnTo>
                  <a:lnTo>
                    <a:pt x="2490" y="7680"/>
                  </a:lnTo>
                  <a:lnTo>
                    <a:pt x="2490" y="7805"/>
                  </a:lnTo>
                  <a:lnTo>
                    <a:pt x="2386" y="7868"/>
                  </a:lnTo>
                  <a:lnTo>
                    <a:pt x="2406" y="7910"/>
                  </a:lnTo>
                  <a:lnTo>
                    <a:pt x="2386" y="8015"/>
                  </a:lnTo>
                  <a:lnTo>
                    <a:pt x="2302" y="8098"/>
                  </a:lnTo>
                  <a:lnTo>
                    <a:pt x="2197" y="8182"/>
                  </a:lnTo>
                  <a:lnTo>
                    <a:pt x="2218" y="8224"/>
                  </a:lnTo>
                  <a:lnTo>
                    <a:pt x="2365" y="8161"/>
                  </a:lnTo>
                  <a:lnTo>
                    <a:pt x="2406" y="8161"/>
                  </a:lnTo>
                  <a:lnTo>
                    <a:pt x="2406" y="8224"/>
                  </a:lnTo>
                  <a:lnTo>
                    <a:pt x="2323" y="8266"/>
                  </a:lnTo>
                  <a:lnTo>
                    <a:pt x="2323" y="8370"/>
                  </a:lnTo>
                  <a:lnTo>
                    <a:pt x="2386" y="8454"/>
                  </a:lnTo>
                  <a:lnTo>
                    <a:pt x="2511" y="8391"/>
                  </a:lnTo>
                  <a:lnTo>
                    <a:pt x="2637" y="8370"/>
                  </a:lnTo>
                  <a:lnTo>
                    <a:pt x="2804" y="8203"/>
                  </a:lnTo>
                  <a:lnTo>
                    <a:pt x="2804" y="8119"/>
                  </a:lnTo>
                  <a:lnTo>
                    <a:pt x="2720" y="8161"/>
                  </a:lnTo>
                  <a:lnTo>
                    <a:pt x="2804" y="8056"/>
                  </a:lnTo>
                  <a:lnTo>
                    <a:pt x="2825" y="7910"/>
                  </a:lnTo>
                  <a:lnTo>
                    <a:pt x="2846" y="7910"/>
                  </a:lnTo>
                  <a:lnTo>
                    <a:pt x="2909" y="7868"/>
                  </a:lnTo>
                  <a:lnTo>
                    <a:pt x="3013" y="7889"/>
                  </a:lnTo>
                  <a:lnTo>
                    <a:pt x="3055" y="7889"/>
                  </a:lnTo>
                  <a:lnTo>
                    <a:pt x="2909" y="7994"/>
                  </a:lnTo>
                  <a:lnTo>
                    <a:pt x="2909" y="8056"/>
                  </a:lnTo>
                  <a:lnTo>
                    <a:pt x="3055" y="8098"/>
                  </a:lnTo>
                  <a:lnTo>
                    <a:pt x="3013" y="8182"/>
                  </a:lnTo>
                  <a:lnTo>
                    <a:pt x="2930" y="8182"/>
                  </a:lnTo>
                  <a:lnTo>
                    <a:pt x="2783" y="8370"/>
                  </a:lnTo>
                  <a:lnTo>
                    <a:pt x="2888" y="8412"/>
                  </a:lnTo>
                  <a:lnTo>
                    <a:pt x="2804" y="8496"/>
                  </a:lnTo>
                  <a:lnTo>
                    <a:pt x="2825" y="8600"/>
                  </a:lnTo>
                  <a:lnTo>
                    <a:pt x="2720" y="8580"/>
                  </a:lnTo>
                  <a:lnTo>
                    <a:pt x="2637" y="8496"/>
                  </a:lnTo>
                  <a:lnTo>
                    <a:pt x="2511" y="8496"/>
                  </a:lnTo>
                  <a:lnTo>
                    <a:pt x="2427" y="8538"/>
                  </a:lnTo>
                  <a:lnTo>
                    <a:pt x="2427" y="8642"/>
                  </a:lnTo>
                  <a:lnTo>
                    <a:pt x="2365" y="8705"/>
                  </a:lnTo>
                  <a:lnTo>
                    <a:pt x="2260" y="8747"/>
                  </a:lnTo>
                  <a:lnTo>
                    <a:pt x="2260" y="8747"/>
                  </a:lnTo>
                  <a:lnTo>
                    <a:pt x="2323" y="8684"/>
                  </a:lnTo>
                  <a:lnTo>
                    <a:pt x="2386" y="8642"/>
                  </a:lnTo>
                  <a:lnTo>
                    <a:pt x="2302" y="8538"/>
                  </a:lnTo>
                  <a:lnTo>
                    <a:pt x="2302" y="8433"/>
                  </a:lnTo>
                  <a:lnTo>
                    <a:pt x="2218" y="8328"/>
                  </a:lnTo>
                  <a:lnTo>
                    <a:pt x="2155" y="8328"/>
                  </a:lnTo>
                  <a:lnTo>
                    <a:pt x="2093" y="8412"/>
                  </a:lnTo>
                  <a:lnTo>
                    <a:pt x="1988" y="8412"/>
                  </a:lnTo>
                  <a:lnTo>
                    <a:pt x="1988" y="8454"/>
                  </a:lnTo>
                  <a:lnTo>
                    <a:pt x="2155" y="8454"/>
                  </a:lnTo>
                  <a:lnTo>
                    <a:pt x="1988" y="8600"/>
                  </a:lnTo>
                  <a:lnTo>
                    <a:pt x="1883" y="8580"/>
                  </a:lnTo>
                  <a:lnTo>
                    <a:pt x="1800" y="8580"/>
                  </a:lnTo>
                  <a:lnTo>
                    <a:pt x="1695" y="8684"/>
                  </a:lnTo>
                  <a:lnTo>
                    <a:pt x="1758" y="8705"/>
                  </a:lnTo>
                  <a:lnTo>
                    <a:pt x="1842" y="8684"/>
                  </a:lnTo>
                  <a:lnTo>
                    <a:pt x="1862" y="8705"/>
                  </a:lnTo>
                  <a:lnTo>
                    <a:pt x="1737" y="8789"/>
                  </a:lnTo>
                  <a:lnTo>
                    <a:pt x="1674" y="8831"/>
                  </a:lnTo>
                  <a:lnTo>
                    <a:pt x="1632" y="8789"/>
                  </a:lnTo>
                  <a:lnTo>
                    <a:pt x="1549" y="8789"/>
                  </a:lnTo>
                  <a:lnTo>
                    <a:pt x="1549" y="8831"/>
                  </a:lnTo>
                  <a:lnTo>
                    <a:pt x="1674" y="8914"/>
                  </a:lnTo>
                  <a:lnTo>
                    <a:pt x="1800" y="8914"/>
                  </a:lnTo>
                  <a:lnTo>
                    <a:pt x="1779" y="8977"/>
                  </a:lnTo>
                  <a:lnTo>
                    <a:pt x="1862" y="9019"/>
                  </a:lnTo>
                  <a:lnTo>
                    <a:pt x="1842" y="9103"/>
                  </a:lnTo>
                  <a:lnTo>
                    <a:pt x="1695" y="9040"/>
                  </a:lnTo>
                  <a:lnTo>
                    <a:pt x="1695" y="8956"/>
                  </a:lnTo>
                  <a:lnTo>
                    <a:pt x="1590" y="8956"/>
                  </a:lnTo>
                  <a:lnTo>
                    <a:pt x="1486" y="8893"/>
                  </a:lnTo>
                  <a:lnTo>
                    <a:pt x="1465" y="8810"/>
                  </a:lnTo>
                  <a:lnTo>
                    <a:pt x="1444" y="8810"/>
                  </a:lnTo>
                  <a:lnTo>
                    <a:pt x="1423" y="8914"/>
                  </a:lnTo>
                  <a:lnTo>
                    <a:pt x="1528" y="9040"/>
                  </a:lnTo>
                  <a:lnTo>
                    <a:pt x="1632" y="9124"/>
                  </a:lnTo>
                  <a:lnTo>
                    <a:pt x="1695" y="9124"/>
                  </a:lnTo>
                  <a:lnTo>
                    <a:pt x="1758" y="9165"/>
                  </a:lnTo>
                  <a:lnTo>
                    <a:pt x="1653" y="9165"/>
                  </a:lnTo>
                  <a:lnTo>
                    <a:pt x="1486" y="9124"/>
                  </a:lnTo>
                  <a:lnTo>
                    <a:pt x="1360" y="8956"/>
                  </a:lnTo>
                  <a:lnTo>
                    <a:pt x="1277" y="8977"/>
                  </a:lnTo>
                  <a:lnTo>
                    <a:pt x="1214" y="8935"/>
                  </a:lnTo>
                  <a:lnTo>
                    <a:pt x="1067" y="8935"/>
                  </a:lnTo>
                  <a:lnTo>
                    <a:pt x="1026" y="8893"/>
                  </a:lnTo>
                  <a:lnTo>
                    <a:pt x="963" y="8935"/>
                  </a:lnTo>
                  <a:lnTo>
                    <a:pt x="1005" y="9019"/>
                  </a:lnTo>
                  <a:lnTo>
                    <a:pt x="942" y="9061"/>
                  </a:lnTo>
                  <a:lnTo>
                    <a:pt x="1026" y="9165"/>
                  </a:lnTo>
                  <a:lnTo>
                    <a:pt x="1214" y="9124"/>
                  </a:lnTo>
                  <a:lnTo>
                    <a:pt x="1235" y="9144"/>
                  </a:lnTo>
                  <a:lnTo>
                    <a:pt x="1151" y="9207"/>
                  </a:lnTo>
                  <a:lnTo>
                    <a:pt x="1214" y="9228"/>
                  </a:lnTo>
                  <a:lnTo>
                    <a:pt x="1339" y="9165"/>
                  </a:lnTo>
                  <a:lnTo>
                    <a:pt x="1423" y="9165"/>
                  </a:lnTo>
                  <a:lnTo>
                    <a:pt x="1381" y="9228"/>
                  </a:lnTo>
                  <a:lnTo>
                    <a:pt x="1214" y="9312"/>
                  </a:lnTo>
                  <a:lnTo>
                    <a:pt x="1151" y="9375"/>
                  </a:lnTo>
                  <a:lnTo>
                    <a:pt x="1026" y="9354"/>
                  </a:lnTo>
                  <a:lnTo>
                    <a:pt x="942" y="9228"/>
                  </a:lnTo>
                  <a:lnTo>
                    <a:pt x="900" y="9228"/>
                  </a:lnTo>
                  <a:lnTo>
                    <a:pt x="837" y="9270"/>
                  </a:lnTo>
                  <a:lnTo>
                    <a:pt x="753" y="9207"/>
                  </a:lnTo>
                  <a:lnTo>
                    <a:pt x="691" y="9249"/>
                  </a:lnTo>
                  <a:lnTo>
                    <a:pt x="628" y="9228"/>
                  </a:lnTo>
                  <a:lnTo>
                    <a:pt x="544" y="9270"/>
                  </a:lnTo>
                  <a:lnTo>
                    <a:pt x="586" y="9333"/>
                  </a:lnTo>
                  <a:lnTo>
                    <a:pt x="753" y="9354"/>
                  </a:lnTo>
                  <a:lnTo>
                    <a:pt x="858" y="9416"/>
                  </a:lnTo>
                  <a:lnTo>
                    <a:pt x="1005" y="9479"/>
                  </a:lnTo>
                  <a:lnTo>
                    <a:pt x="963" y="9584"/>
                  </a:lnTo>
                  <a:lnTo>
                    <a:pt x="1026" y="9668"/>
                  </a:lnTo>
                  <a:lnTo>
                    <a:pt x="921" y="9688"/>
                  </a:lnTo>
                  <a:lnTo>
                    <a:pt x="900" y="9668"/>
                  </a:lnTo>
                  <a:lnTo>
                    <a:pt x="900" y="9500"/>
                  </a:lnTo>
                  <a:lnTo>
                    <a:pt x="795" y="9479"/>
                  </a:lnTo>
                  <a:lnTo>
                    <a:pt x="691" y="9479"/>
                  </a:lnTo>
                  <a:lnTo>
                    <a:pt x="733" y="9563"/>
                  </a:lnTo>
                  <a:lnTo>
                    <a:pt x="712" y="9626"/>
                  </a:lnTo>
                  <a:lnTo>
                    <a:pt x="586" y="9542"/>
                  </a:lnTo>
                  <a:lnTo>
                    <a:pt x="481" y="9668"/>
                  </a:lnTo>
                  <a:lnTo>
                    <a:pt x="586" y="9730"/>
                  </a:lnTo>
                  <a:lnTo>
                    <a:pt x="502" y="9751"/>
                  </a:lnTo>
                  <a:lnTo>
                    <a:pt x="440" y="9772"/>
                  </a:lnTo>
                  <a:lnTo>
                    <a:pt x="398" y="9668"/>
                  </a:lnTo>
                  <a:lnTo>
                    <a:pt x="230" y="9647"/>
                  </a:lnTo>
                  <a:lnTo>
                    <a:pt x="293" y="9772"/>
                  </a:lnTo>
                  <a:lnTo>
                    <a:pt x="209" y="9793"/>
                  </a:lnTo>
                  <a:lnTo>
                    <a:pt x="189" y="9688"/>
                  </a:lnTo>
                  <a:lnTo>
                    <a:pt x="105" y="9626"/>
                  </a:lnTo>
                  <a:lnTo>
                    <a:pt x="63" y="9647"/>
                  </a:lnTo>
                  <a:lnTo>
                    <a:pt x="63" y="9688"/>
                  </a:lnTo>
                  <a:lnTo>
                    <a:pt x="168" y="9793"/>
                  </a:lnTo>
                  <a:lnTo>
                    <a:pt x="105" y="9856"/>
                  </a:lnTo>
                  <a:lnTo>
                    <a:pt x="168" y="9898"/>
                  </a:lnTo>
                  <a:lnTo>
                    <a:pt x="293" y="9877"/>
                  </a:lnTo>
                  <a:lnTo>
                    <a:pt x="481" y="9898"/>
                  </a:lnTo>
                  <a:lnTo>
                    <a:pt x="586" y="9981"/>
                  </a:lnTo>
                  <a:lnTo>
                    <a:pt x="733" y="9981"/>
                  </a:lnTo>
                  <a:lnTo>
                    <a:pt x="795" y="9940"/>
                  </a:lnTo>
                  <a:lnTo>
                    <a:pt x="858" y="9940"/>
                  </a:lnTo>
                  <a:lnTo>
                    <a:pt x="753" y="10023"/>
                  </a:lnTo>
                  <a:lnTo>
                    <a:pt x="607" y="10023"/>
                  </a:lnTo>
                  <a:lnTo>
                    <a:pt x="544" y="10065"/>
                  </a:lnTo>
                  <a:lnTo>
                    <a:pt x="377" y="9960"/>
                  </a:lnTo>
                  <a:lnTo>
                    <a:pt x="272" y="9981"/>
                  </a:lnTo>
                  <a:lnTo>
                    <a:pt x="209" y="9981"/>
                  </a:lnTo>
                  <a:lnTo>
                    <a:pt x="126" y="10023"/>
                  </a:lnTo>
                  <a:lnTo>
                    <a:pt x="0" y="10065"/>
                  </a:lnTo>
                  <a:lnTo>
                    <a:pt x="0" y="10107"/>
                  </a:lnTo>
                  <a:lnTo>
                    <a:pt x="189" y="10191"/>
                  </a:lnTo>
                  <a:lnTo>
                    <a:pt x="105" y="10274"/>
                  </a:lnTo>
                  <a:lnTo>
                    <a:pt x="209" y="10295"/>
                  </a:lnTo>
                  <a:lnTo>
                    <a:pt x="272" y="10253"/>
                  </a:lnTo>
                  <a:lnTo>
                    <a:pt x="419" y="10253"/>
                  </a:lnTo>
                  <a:lnTo>
                    <a:pt x="314" y="10316"/>
                  </a:lnTo>
                  <a:lnTo>
                    <a:pt x="126" y="10316"/>
                  </a:lnTo>
                  <a:lnTo>
                    <a:pt x="105" y="10358"/>
                  </a:lnTo>
                  <a:lnTo>
                    <a:pt x="63" y="10358"/>
                  </a:lnTo>
                  <a:lnTo>
                    <a:pt x="63" y="10379"/>
                  </a:lnTo>
                  <a:lnTo>
                    <a:pt x="126" y="10400"/>
                  </a:lnTo>
                  <a:lnTo>
                    <a:pt x="189" y="10400"/>
                  </a:lnTo>
                  <a:lnTo>
                    <a:pt x="105" y="10463"/>
                  </a:lnTo>
                  <a:lnTo>
                    <a:pt x="63" y="10484"/>
                  </a:lnTo>
                  <a:lnTo>
                    <a:pt x="63" y="10525"/>
                  </a:lnTo>
                  <a:lnTo>
                    <a:pt x="105" y="10546"/>
                  </a:lnTo>
                  <a:lnTo>
                    <a:pt x="168" y="10630"/>
                  </a:lnTo>
                  <a:lnTo>
                    <a:pt x="293" y="10630"/>
                  </a:lnTo>
                  <a:lnTo>
                    <a:pt x="335" y="10588"/>
                  </a:lnTo>
                  <a:lnTo>
                    <a:pt x="523" y="10546"/>
                  </a:lnTo>
                  <a:lnTo>
                    <a:pt x="649" y="10588"/>
                  </a:lnTo>
                  <a:lnTo>
                    <a:pt x="691" y="10609"/>
                  </a:lnTo>
                  <a:lnTo>
                    <a:pt x="753" y="10546"/>
                  </a:lnTo>
                  <a:lnTo>
                    <a:pt x="753" y="10484"/>
                  </a:lnTo>
                  <a:lnTo>
                    <a:pt x="837" y="10463"/>
                  </a:lnTo>
                  <a:lnTo>
                    <a:pt x="858" y="10525"/>
                  </a:lnTo>
                  <a:lnTo>
                    <a:pt x="963" y="10525"/>
                  </a:lnTo>
                  <a:lnTo>
                    <a:pt x="1067" y="10421"/>
                  </a:lnTo>
                  <a:lnTo>
                    <a:pt x="1130" y="10463"/>
                  </a:lnTo>
                  <a:lnTo>
                    <a:pt x="1130" y="10505"/>
                  </a:lnTo>
                  <a:lnTo>
                    <a:pt x="1046" y="10525"/>
                  </a:lnTo>
                  <a:lnTo>
                    <a:pt x="1151" y="10588"/>
                  </a:lnTo>
                  <a:lnTo>
                    <a:pt x="1214" y="10525"/>
                  </a:lnTo>
                  <a:lnTo>
                    <a:pt x="1214" y="10463"/>
                  </a:lnTo>
                  <a:lnTo>
                    <a:pt x="1277" y="10358"/>
                  </a:lnTo>
                  <a:lnTo>
                    <a:pt x="1256" y="10421"/>
                  </a:lnTo>
                  <a:lnTo>
                    <a:pt x="1339" y="10525"/>
                  </a:lnTo>
                  <a:lnTo>
                    <a:pt x="1277" y="10609"/>
                  </a:lnTo>
                  <a:lnTo>
                    <a:pt x="1130" y="10672"/>
                  </a:lnTo>
                  <a:lnTo>
                    <a:pt x="1046" y="10714"/>
                  </a:lnTo>
                  <a:lnTo>
                    <a:pt x="1109" y="10735"/>
                  </a:lnTo>
                  <a:lnTo>
                    <a:pt x="1046" y="10839"/>
                  </a:lnTo>
                  <a:lnTo>
                    <a:pt x="921" y="10839"/>
                  </a:lnTo>
                  <a:lnTo>
                    <a:pt x="921" y="10797"/>
                  </a:lnTo>
                  <a:lnTo>
                    <a:pt x="963" y="10735"/>
                  </a:lnTo>
                  <a:lnTo>
                    <a:pt x="942" y="10630"/>
                  </a:lnTo>
                  <a:lnTo>
                    <a:pt x="837" y="10609"/>
                  </a:lnTo>
                  <a:lnTo>
                    <a:pt x="733" y="10735"/>
                  </a:lnTo>
                  <a:lnTo>
                    <a:pt x="712" y="10797"/>
                  </a:lnTo>
                  <a:lnTo>
                    <a:pt x="628" y="10693"/>
                  </a:lnTo>
                  <a:lnTo>
                    <a:pt x="523" y="10672"/>
                  </a:lnTo>
                  <a:lnTo>
                    <a:pt x="419" y="10693"/>
                  </a:lnTo>
                  <a:lnTo>
                    <a:pt x="335" y="10672"/>
                  </a:lnTo>
                  <a:lnTo>
                    <a:pt x="209" y="10735"/>
                  </a:lnTo>
                  <a:lnTo>
                    <a:pt x="126" y="10735"/>
                  </a:lnTo>
                  <a:lnTo>
                    <a:pt x="63" y="10693"/>
                  </a:lnTo>
                  <a:lnTo>
                    <a:pt x="21" y="10693"/>
                  </a:lnTo>
                  <a:lnTo>
                    <a:pt x="63" y="10797"/>
                  </a:lnTo>
                  <a:lnTo>
                    <a:pt x="21" y="10839"/>
                  </a:lnTo>
                  <a:lnTo>
                    <a:pt x="84" y="10902"/>
                  </a:lnTo>
                  <a:lnTo>
                    <a:pt x="168" y="10881"/>
                  </a:lnTo>
                  <a:lnTo>
                    <a:pt x="209" y="10818"/>
                  </a:lnTo>
                  <a:lnTo>
                    <a:pt x="293" y="10818"/>
                  </a:lnTo>
                  <a:lnTo>
                    <a:pt x="209" y="10902"/>
                  </a:lnTo>
                  <a:lnTo>
                    <a:pt x="209" y="11007"/>
                  </a:lnTo>
                  <a:lnTo>
                    <a:pt x="168" y="11049"/>
                  </a:lnTo>
                  <a:lnTo>
                    <a:pt x="84" y="11007"/>
                  </a:lnTo>
                  <a:lnTo>
                    <a:pt x="126" y="11132"/>
                  </a:lnTo>
                  <a:lnTo>
                    <a:pt x="189" y="11195"/>
                  </a:lnTo>
                  <a:lnTo>
                    <a:pt x="335" y="11007"/>
                  </a:lnTo>
                  <a:lnTo>
                    <a:pt x="481" y="11049"/>
                  </a:lnTo>
                  <a:lnTo>
                    <a:pt x="419" y="11111"/>
                  </a:lnTo>
                  <a:lnTo>
                    <a:pt x="419" y="11195"/>
                  </a:lnTo>
                  <a:lnTo>
                    <a:pt x="293" y="11258"/>
                  </a:lnTo>
                  <a:lnTo>
                    <a:pt x="314" y="11300"/>
                  </a:lnTo>
                  <a:lnTo>
                    <a:pt x="398" y="11321"/>
                  </a:lnTo>
                  <a:lnTo>
                    <a:pt x="377" y="11404"/>
                  </a:lnTo>
                  <a:lnTo>
                    <a:pt x="419" y="11467"/>
                  </a:lnTo>
                  <a:lnTo>
                    <a:pt x="377" y="11572"/>
                  </a:lnTo>
                  <a:lnTo>
                    <a:pt x="419" y="11572"/>
                  </a:lnTo>
                  <a:lnTo>
                    <a:pt x="502" y="11446"/>
                  </a:lnTo>
                  <a:lnTo>
                    <a:pt x="586" y="11425"/>
                  </a:lnTo>
                  <a:lnTo>
                    <a:pt x="607" y="11300"/>
                  </a:lnTo>
                  <a:lnTo>
                    <a:pt x="816" y="11216"/>
                  </a:lnTo>
                  <a:lnTo>
                    <a:pt x="921" y="11216"/>
                  </a:lnTo>
                  <a:lnTo>
                    <a:pt x="1005" y="11195"/>
                  </a:lnTo>
                  <a:lnTo>
                    <a:pt x="942" y="11237"/>
                  </a:lnTo>
                  <a:lnTo>
                    <a:pt x="837" y="11321"/>
                  </a:lnTo>
                  <a:lnTo>
                    <a:pt x="837" y="11446"/>
                  </a:lnTo>
                  <a:lnTo>
                    <a:pt x="858" y="11530"/>
                  </a:lnTo>
                  <a:lnTo>
                    <a:pt x="795" y="11467"/>
                  </a:lnTo>
                  <a:lnTo>
                    <a:pt x="753" y="11341"/>
                  </a:lnTo>
                  <a:lnTo>
                    <a:pt x="712" y="11341"/>
                  </a:lnTo>
                  <a:lnTo>
                    <a:pt x="628" y="11467"/>
                  </a:lnTo>
                  <a:lnTo>
                    <a:pt x="586" y="11509"/>
                  </a:lnTo>
                  <a:lnTo>
                    <a:pt x="691" y="11530"/>
                  </a:lnTo>
                  <a:lnTo>
                    <a:pt x="586" y="11655"/>
                  </a:lnTo>
                  <a:lnTo>
                    <a:pt x="502" y="11655"/>
                  </a:lnTo>
                  <a:lnTo>
                    <a:pt x="481" y="11739"/>
                  </a:lnTo>
                  <a:lnTo>
                    <a:pt x="523" y="11760"/>
                  </a:lnTo>
                  <a:lnTo>
                    <a:pt x="691" y="11760"/>
                  </a:lnTo>
                  <a:lnTo>
                    <a:pt x="733" y="11823"/>
                  </a:lnTo>
                  <a:lnTo>
                    <a:pt x="607" y="11844"/>
                  </a:lnTo>
                  <a:lnTo>
                    <a:pt x="586" y="11885"/>
                  </a:lnTo>
                  <a:lnTo>
                    <a:pt x="544" y="11969"/>
                  </a:lnTo>
                  <a:lnTo>
                    <a:pt x="440" y="11885"/>
                  </a:lnTo>
                  <a:lnTo>
                    <a:pt x="398" y="11927"/>
                  </a:lnTo>
                  <a:lnTo>
                    <a:pt x="377" y="12032"/>
                  </a:lnTo>
                  <a:lnTo>
                    <a:pt x="335" y="11885"/>
                  </a:lnTo>
                  <a:lnTo>
                    <a:pt x="272" y="11948"/>
                  </a:lnTo>
                  <a:lnTo>
                    <a:pt x="168" y="12074"/>
                  </a:lnTo>
                  <a:lnTo>
                    <a:pt x="209" y="12178"/>
                  </a:lnTo>
                  <a:lnTo>
                    <a:pt x="335" y="12367"/>
                  </a:lnTo>
                  <a:lnTo>
                    <a:pt x="398" y="12262"/>
                  </a:lnTo>
                  <a:lnTo>
                    <a:pt x="419" y="12283"/>
                  </a:lnTo>
                  <a:lnTo>
                    <a:pt x="502" y="12262"/>
                  </a:lnTo>
                  <a:lnTo>
                    <a:pt x="481" y="12199"/>
                  </a:lnTo>
                  <a:lnTo>
                    <a:pt x="523" y="12095"/>
                  </a:lnTo>
                  <a:lnTo>
                    <a:pt x="649" y="12178"/>
                  </a:lnTo>
                  <a:lnTo>
                    <a:pt x="607" y="12241"/>
                  </a:lnTo>
                  <a:lnTo>
                    <a:pt x="649" y="12304"/>
                  </a:lnTo>
                  <a:lnTo>
                    <a:pt x="628" y="12388"/>
                  </a:lnTo>
                  <a:lnTo>
                    <a:pt x="586" y="12450"/>
                  </a:lnTo>
                  <a:lnTo>
                    <a:pt x="628" y="12597"/>
                  </a:lnTo>
                  <a:lnTo>
                    <a:pt x="691" y="12555"/>
                  </a:lnTo>
                  <a:lnTo>
                    <a:pt x="816" y="12513"/>
                  </a:lnTo>
                  <a:lnTo>
                    <a:pt x="900" y="12597"/>
                  </a:lnTo>
                  <a:lnTo>
                    <a:pt x="753" y="12597"/>
                  </a:lnTo>
                  <a:lnTo>
                    <a:pt x="712" y="12639"/>
                  </a:lnTo>
                  <a:lnTo>
                    <a:pt x="753" y="12722"/>
                  </a:lnTo>
                  <a:lnTo>
                    <a:pt x="753" y="12785"/>
                  </a:lnTo>
                  <a:lnTo>
                    <a:pt x="544" y="12618"/>
                  </a:lnTo>
                  <a:lnTo>
                    <a:pt x="481" y="12639"/>
                  </a:lnTo>
                  <a:lnTo>
                    <a:pt x="419" y="12597"/>
                  </a:lnTo>
                  <a:lnTo>
                    <a:pt x="314" y="12597"/>
                  </a:lnTo>
                  <a:lnTo>
                    <a:pt x="314" y="12701"/>
                  </a:lnTo>
                  <a:lnTo>
                    <a:pt x="272" y="12764"/>
                  </a:lnTo>
                  <a:lnTo>
                    <a:pt x="419" y="12994"/>
                  </a:lnTo>
                  <a:lnTo>
                    <a:pt x="523" y="13015"/>
                  </a:lnTo>
                  <a:lnTo>
                    <a:pt x="691" y="13141"/>
                  </a:lnTo>
                  <a:lnTo>
                    <a:pt x="900" y="13245"/>
                  </a:lnTo>
                  <a:lnTo>
                    <a:pt x="921" y="13308"/>
                  </a:lnTo>
                  <a:lnTo>
                    <a:pt x="858" y="13329"/>
                  </a:lnTo>
                  <a:lnTo>
                    <a:pt x="963" y="13413"/>
                  </a:lnTo>
                  <a:lnTo>
                    <a:pt x="1026" y="13392"/>
                  </a:lnTo>
                  <a:lnTo>
                    <a:pt x="1005" y="13287"/>
                  </a:lnTo>
                  <a:lnTo>
                    <a:pt x="1067" y="13287"/>
                  </a:lnTo>
                  <a:lnTo>
                    <a:pt x="1151" y="13329"/>
                  </a:lnTo>
                  <a:lnTo>
                    <a:pt x="1130" y="13350"/>
                  </a:lnTo>
                  <a:lnTo>
                    <a:pt x="1235" y="13497"/>
                  </a:lnTo>
                  <a:lnTo>
                    <a:pt x="1277" y="13434"/>
                  </a:lnTo>
                  <a:lnTo>
                    <a:pt x="1339" y="13455"/>
                  </a:lnTo>
                  <a:lnTo>
                    <a:pt x="1444" y="13413"/>
                  </a:lnTo>
                  <a:lnTo>
                    <a:pt x="1570" y="13308"/>
                  </a:lnTo>
                  <a:lnTo>
                    <a:pt x="1632" y="13287"/>
                  </a:lnTo>
                  <a:lnTo>
                    <a:pt x="1653" y="13225"/>
                  </a:lnTo>
                  <a:lnTo>
                    <a:pt x="1674" y="13245"/>
                  </a:lnTo>
                  <a:lnTo>
                    <a:pt x="1695" y="13329"/>
                  </a:lnTo>
                  <a:lnTo>
                    <a:pt x="1779" y="13329"/>
                  </a:lnTo>
                  <a:lnTo>
                    <a:pt x="1988" y="13120"/>
                  </a:lnTo>
                  <a:lnTo>
                    <a:pt x="1967" y="13078"/>
                  </a:lnTo>
                  <a:lnTo>
                    <a:pt x="1883" y="12932"/>
                  </a:lnTo>
                  <a:lnTo>
                    <a:pt x="2051" y="13036"/>
                  </a:lnTo>
                  <a:lnTo>
                    <a:pt x="2155" y="12911"/>
                  </a:lnTo>
                  <a:lnTo>
                    <a:pt x="2114" y="12890"/>
                  </a:lnTo>
                  <a:lnTo>
                    <a:pt x="2197" y="12827"/>
                  </a:lnTo>
                  <a:lnTo>
                    <a:pt x="2176" y="12764"/>
                  </a:lnTo>
                  <a:lnTo>
                    <a:pt x="2281" y="12701"/>
                  </a:lnTo>
                  <a:lnTo>
                    <a:pt x="2386" y="12681"/>
                  </a:lnTo>
                  <a:lnTo>
                    <a:pt x="2386" y="12597"/>
                  </a:lnTo>
                  <a:lnTo>
                    <a:pt x="2302" y="12492"/>
                  </a:lnTo>
                  <a:lnTo>
                    <a:pt x="2323" y="12409"/>
                  </a:lnTo>
                  <a:lnTo>
                    <a:pt x="2260" y="12304"/>
                  </a:lnTo>
                  <a:lnTo>
                    <a:pt x="2155" y="12241"/>
                  </a:lnTo>
                  <a:lnTo>
                    <a:pt x="2176" y="12157"/>
                  </a:lnTo>
                  <a:lnTo>
                    <a:pt x="2218" y="12178"/>
                  </a:lnTo>
                  <a:lnTo>
                    <a:pt x="2323" y="12304"/>
                  </a:lnTo>
                  <a:lnTo>
                    <a:pt x="2386" y="12471"/>
                  </a:lnTo>
                  <a:lnTo>
                    <a:pt x="2406" y="12492"/>
                  </a:lnTo>
                  <a:lnTo>
                    <a:pt x="2490" y="12513"/>
                  </a:lnTo>
                  <a:lnTo>
                    <a:pt x="2469" y="12576"/>
                  </a:lnTo>
                  <a:lnTo>
                    <a:pt x="2511" y="12639"/>
                  </a:lnTo>
                  <a:lnTo>
                    <a:pt x="2616" y="12597"/>
                  </a:lnTo>
                  <a:lnTo>
                    <a:pt x="2595" y="12513"/>
                  </a:lnTo>
                  <a:lnTo>
                    <a:pt x="2532" y="12492"/>
                  </a:lnTo>
                  <a:lnTo>
                    <a:pt x="2595" y="12409"/>
                  </a:lnTo>
                  <a:lnTo>
                    <a:pt x="2678" y="12492"/>
                  </a:lnTo>
                  <a:lnTo>
                    <a:pt x="2699" y="12555"/>
                  </a:lnTo>
                  <a:lnTo>
                    <a:pt x="2825" y="12409"/>
                  </a:lnTo>
                  <a:lnTo>
                    <a:pt x="2846" y="12283"/>
                  </a:lnTo>
                  <a:lnTo>
                    <a:pt x="2825" y="12178"/>
                  </a:lnTo>
                  <a:lnTo>
                    <a:pt x="2741" y="12157"/>
                  </a:lnTo>
                  <a:lnTo>
                    <a:pt x="2720" y="12074"/>
                  </a:lnTo>
                  <a:lnTo>
                    <a:pt x="2783" y="12053"/>
                  </a:lnTo>
                  <a:lnTo>
                    <a:pt x="2783" y="11990"/>
                  </a:lnTo>
                  <a:lnTo>
                    <a:pt x="2825" y="11990"/>
                  </a:lnTo>
                  <a:lnTo>
                    <a:pt x="2888" y="11948"/>
                  </a:lnTo>
                  <a:lnTo>
                    <a:pt x="2825" y="11865"/>
                  </a:lnTo>
                  <a:lnTo>
                    <a:pt x="2825" y="11760"/>
                  </a:lnTo>
                  <a:lnTo>
                    <a:pt x="2909" y="11718"/>
                  </a:lnTo>
                  <a:lnTo>
                    <a:pt x="2992" y="11781"/>
                  </a:lnTo>
                  <a:lnTo>
                    <a:pt x="2930" y="11885"/>
                  </a:lnTo>
                  <a:lnTo>
                    <a:pt x="2950" y="12032"/>
                  </a:lnTo>
                  <a:lnTo>
                    <a:pt x="2930" y="12095"/>
                  </a:lnTo>
                  <a:lnTo>
                    <a:pt x="2992" y="12199"/>
                  </a:lnTo>
                  <a:lnTo>
                    <a:pt x="3013" y="12283"/>
                  </a:lnTo>
                  <a:lnTo>
                    <a:pt x="3118" y="12409"/>
                  </a:lnTo>
                  <a:lnTo>
                    <a:pt x="3264" y="12409"/>
                  </a:lnTo>
                  <a:lnTo>
                    <a:pt x="3327" y="12450"/>
                  </a:lnTo>
                  <a:lnTo>
                    <a:pt x="3264" y="12492"/>
                  </a:lnTo>
                  <a:lnTo>
                    <a:pt x="3348" y="12555"/>
                  </a:lnTo>
                  <a:lnTo>
                    <a:pt x="3432" y="12639"/>
                  </a:lnTo>
                  <a:lnTo>
                    <a:pt x="3474" y="12555"/>
                  </a:lnTo>
                  <a:lnTo>
                    <a:pt x="3453" y="12178"/>
                  </a:lnTo>
                  <a:lnTo>
                    <a:pt x="3369" y="12032"/>
                  </a:lnTo>
                  <a:lnTo>
                    <a:pt x="3432" y="11948"/>
                  </a:lnTo>
                  <a:lnTo>
                    <a:pt x="3515" y="11885"/>
                  </a:lnTo>
                  <a:lnTo>
                    <a:pt x="3432" y="11781"/>
                  </a:lnTo>
                  <a:lnTo>
                    <a:pt x="3474" y="11718"/>
                  </a:lnTo>
                  <a:lnTo>
                    <a:pt x="3662" y="11676"/>
                  </a:lnTo>
                  <a:lnTo>
                    <a:pt x="3683" y="11593"/>
                  </a:lnTo>
                  <a:lnTo>
                    <a:pt x="3683" y="11467"/>
                  </a:lnTo>
                  <a:lnTo>
                    <a:pt x="3766" y="11321"/>
                  </a:lnTo>
                  <a:lnTo>
                    <a:pt x="3683" y="11195"/>
                  </a:lnTo>
                  <a:lnTo>
                    <a:pt x="3662" y="10923"/>
                  </a:lnTo>
                  <a:lnTo>
                    <a:pt x="3536" y="10714"/>
                  </a:lnTo>
                  <a:lnTo>
                    <a:pt x="3557" y="10609"/>
                  </a:lnTo>
                  <a:lnTo>
                    <a:pt x="3829" y="10525"/>
                  </a:lnTo>
                  <a:lnTo>
                    <a:pt x="3829" y="10358"/>
                  </a:lnTo>
                  <a:lnTo>
                    <a:pt x="3871" y="10212"/>
                  </a:lnTo>
                  <a:lnTo>
                    <a:pt x="3662" y="10002"/>
                  </a:lnTo>
                  <a:lnTo>
                    <a:pt x="3515" y="9898"/>
                  </a:lnTo>
                  <a:lnTo>
                    <a:pt x="3515" y="9688"/>
                  </a:lnTo>
                  <a:lnTo>
                    <a:pt x="3536" y="9479"/>
                  </a:lnTo>
                  <a:lnTo>
                    <a:pt x="3515" y="9249"/>
                  </a:lnTo>
                  <a:lnTo>
                    <a:pt x="3453" y="9103"/>
                  </a:lnTo>
                  <a:lnTo>
                    <a:pt x="3515" y="8914"/>
                  </a:lnTo>
                  <a:lnTo>
                    <a:pt x="3453" y="8621"/>
                  </a:lnTo>
                  <a:lnTo>
                    <a:pt x="3411" y="8308"/>
                  </a:lnTo>
                  <a:lnTo>
                    <a:pt x="3453" y="8077"/>
                  </a:lnTo>
                  <a:lnTo>
                    <a:pt x="3578" y="7847"/>
                  </a:lnTo>
                  <a:lnTo>
                    <a:pt x="3683" y="7764"/>
                  </a:lnTo>
                  <a:lnTo>
                    <a:pt x="3850" y="7784"/>
                  </a:lnTo>
                  <a:lnTo>
                    <a:pt x="4059" y="7805"/>
                  </a:lnTo>
                  <a:lnTo>
                    <a:pt x="4164" y="7680"/>
                  </a:lnTo>
                  <a:lnTo>
                    <a:pt x="4143" y="7450"/>
                  </a:lnTo>
                  <a:lnTo>
                    <a:pt x="4080" y="7366"/>
                  </a:lnTo>
                  <a:lnTo>
                    <a:pt x="4080" y="7240"/>
                  </a:lnTo>
                  <a:lnTo>
                    <a:pt x="4290" y="6738"/>
                  </a:lnTo>
                  <a:lnTo>
                    <a:pt x="4290" y="6487"/>
                  </a:lnTo>
                  <a:lnTo>
                    <a:pt x="4352" y="6215"/>
                  </a:lnTo>
                  <a:lnTo>
                    <a:pt x="4394" y="6069"/>
                  </a:lnTo>
                  <a:lnTo>
                    <a:pt x="4394" y="5901"/>
                  </a:lnTo>
                  <a:lnTo>
                    <a:pt x="4311" y="5818"/>
                  </a:lnTo>
                  <a:lnTo>
                    <a:pt x="4311" y="5692"/>
                  </a:lnTo>
                  <a:lnTo>
                    <a:pt x="4499" y="5587"/>
                  </a:lnTo>
                  <a:lnTo>
                    <a:pt x="4708" y="5567"/>
                  </a:lnTo>
                  <a:lnTo>
                    <a:pt x="4792" y="5483"/>
                  </a:lnTo>
                  <a:lnTo>
                    <a:pt x="4813" y="5357"/>
                  </a:lnTo>
                  <a:lnTo>
                    <a:pt x="4980" y="5064"/>
                  </a:lnTo>
                  <a:lnTo>
                    <a:pt x="5127" y="4855"/>
                  </a:lnTo>
                  <a:lnTo>
                    <a:pt x="5189" y="4730"/>
                  </a:lnTo>
                  <a:lnTo>
                    <a:pt x="5106" y="4541"/>
                  </a:lnTo>
                  <a:lnTo>
                    <a:pt x="5043" y="4458"/>
                  </a:lnTo>
                  <a:lnTo>
                    <a:pt x="5043" y="4206"/>
                  </a:lnTo>
                  <a:lnTo>
                    <a:pt x="5127" y="4186"/>
                  </a:lnTo>
                  <a:lnTo>
                    <a:pt x="5189" y="4081"/>
                  </a:lnTo>
                  <a:lnTo>
                    <a:pt x="5231" y="3934"/>
                  </a:lnTo>
                  <a:lnTo>
                    <a:pt x="5315" y="3893"/>
                  </a:lnTo>
                  <a:lnTo>
                    <a:pt x="5399" y="3704"/>
                  </a:lnTo>
                  <a:lnTo>
                    <a:pt x="5524" y="3600"/>
                  </a:lnTo>
                  <a:lnTo>
                    <a:pt x="5629" y="3683"/>
                  </a:lnTo>
                  <a:lnTo>
                    <a:pt x="5712" y="3725"/>
                  </a:lnTo>
                  <a:lnTo>
                    <a:pt x="5754" y="3725"/>
                  </a:lnTo>
                  <a:lnTo>
                    <a:pt x="5859" y="3621"/>
                  </a:lnTo>
                  <a:lnTo>
                    <a:pt x="5775" y="3516"/>
                  </a:lnTo>
                  <a:lnTo>
                    <a:pt x="5859" y="3474"/>
                  </a:lnTo>
                  <a:lnTo>
                    <a:pt x="5859" y="3390"/>
                  </a:lnTo>
                  <a:lnTo>
                    <a:pt x="5880" y="3349"/>
                  </a:lnTo>
                  <a:lnTo>
                    <a:pt x="5775" y="3181"/>
                  </a:lnTo>
                  <a:lnTo>
                    <a:pt x="5838" y="3160"/>
                  </a:lnTo>
                  <a:lnTo>
                    <a:pt x="6026" y="3160"/>
                  </a:lnTo>
                  <a:lnTo>
                    <a:pt x="6152" y="3077"/>
                  </a:lnTo>
                  <a:lnTo>
                    <a:pt x="6340" y="3139"/>
                  </a:lnTo>
                  <a:lnTo>
                    <a:pt x="6445" y="3202"/>
                  </a:lnTo>
                  <a:lnTo>
                    <a:pt x="6570" y="3223"/>
                  </a:lnTo>
                  <a:lnTo>
                    <a:pt x="6654" y="3286"/>
                  </a:lnTo>
                  <a:lnTo>
                    <a:pt x="6696" y="3265"/>
                  </a:lnTo>
                  <a:lnTo>
                    <a:pt x="6759" y="3307"/>
                  </a:lnTo>
                  <a:lnTo>
                    <a:pt x="6759" y="3160"/>
                  </a:lnTo>
                  <a:lnTo>
                    <a:pt x="6696" y="3077"/>
                  </a:lnTo>
                  <a:lnTo>
                    <a:pt x="6717" y="2888"/>
                  </a:lnTo>
                  <a:lnTo>
                    <a:pt x="6800" y="2846"/>
                  </a:lnTo>
                  <a:lnTo>
                    <a:pt x="6779" y="2700"/>
                  </a:lnTo>
                  <a:lnTo>
                    <a:pt x="6696" y="2658"/>
                  </a:lnTo>
                  <a:lnTo>
                    <a:pt x="6675" y="2554"/>
                  </a:lnTo>
                  <a:lnTo>
                    <a:pt x="6675" y="2554"/>
                  </a:lnTo>
                  <a:lnTo>
                    <a:pt x="6800" y="2616"/>
                  </a:lnTo>
                  <a:lnTo>
                    <a:pt x="6926" y="2574"/>
                  </a:lnTo>
                  <a:lnTo>
                    <a:pt x="6989" y="2554"/>
                  </a:lnTo>
                  <a:lnTo>
                    <a:pt x="7010" y="2533"/>
                  </a:lnTo>
                  <a:lnTo>
                    <a:pt x="7072" y="2533"/>
                  </a:lnTo>
                  <a:lnTo>
                    <a:pt x="7093" y="2512"/>
                  </a:lnTo>
                  <a:lnTo>
                    <a:pt x="7072" y="2428"/>
                  </a:lnTo>
                  <a:lnTo>
                    <a:pt x="7093" y="2323"/>
                  </a:lnTo>
                  <a:lnTo>
                    <a:pt x="7177" y="2261"/>
                  </a:lnTo>
                  <a:lnTo>
                    <a:pt x="7282" y="2261"/>
                  </a:lnTo>
                  <a:lnTo>
                    <a:pt x="7344" y="2407"/>
                  </a:lnTo>
                  <a:lnTo>
                    <a:pt x="7616" y="2616"/>
                  </a:lnTo>
                  <a:lnTo>
                    <a:pt x="7637" y="2742"/>
                  </a:lnTo>
                  <a:lnTo>
                    <a:pt x="7742" y="2846"/>
                  </a:lnTo>
                  <a:lnTo>
                    <a:pt x="7909" y="2930"/>
                  </a:lnTo>
                  <a:lnTo>
                    <a:pt x="8160" y="2930"/>
                  </a:lnTo>
                  <a:lnTo>
                    <a:pt x="8328" y="2784"/>
                  </a:lnTo>
                  <a:lnTo>
                    <a:pt x="8391" y="2700"/>
                  </a:lnTo>
                  <a:lnTo>
                    <a:pt x="8495" y="2700"/>
                  </a:lnTo>
                  <a:lnTo>
                    <a:pt x="8704" y="2846"/>
                  </a:lnTo>
                  <a:lnTo>
                    <a:pt x="8851" y="2867"/>
                  </a:lnTo>
                  <a:lnTo>
                    <a:pt x="8893" y="2742"/>
                  </a:lnTo>
                  <a:lnTo>
                    <a:pt x="8976" y="2679"/>
                  </a:lnTo>
                  <a:lnTo>
                    <a:pt x="9060" y="2616"/>
                  </a:lnTo>
                  <a:lnTo>
                    <a:pt x="9165" y="2616"/>
                  </a:lnTo>
                  <a:lnTo>
                    <a:pt x="9269" y="2554"/>
                  </a:lnTo>
                  <a:lnTo>
                    <a:pt x="9311" y="2470"/>
                  </a:lnTo>
                  <a:lnTo>
                    <a:pt x="9269" y="2365"/>
                  </a:lnTo>
                  <a:lnTo>
                    <a:pt x="9207" y="2219"/>
                  </a:lnTo>
                  <a:lnTo>
                    <a:pt x="9228" y="1905"/>
                  </a:lnTo>
                  <a:lnTo>
                    <a:pt x="9290" y="1821"/>
                  </a:lnTo>
                  <a:lnTo>
                    <a:pt x="9228" y="1717"/>
                  </a:lnTo>
                  <a:lnTo>
                    <a:pt x="9290" y="1696"/>
                  </a:lnTo>
                  <a:lnTo>
                    <a:pt x="9395" y="1570"/>
                  </a:lnTo>
                  <a:lnTo>
                    <a:pt x="9374" y="1507"/>
                  </a:lnTo>
                  <a:lnTo>
                    <a:pt x="9500" y="1424"/>
                  </a:lnTo>
                  <a:lnTo>
                    <a:pt x="9646" y="1486"/>
                  </a:lnTo>
                  <a:lnTo>
                    <a:pt x="9730" y="1466"/>
                  </a:lnTo>
                  <a:lnTo>
                    <a:pt x="9730" y="1403"/>
                  </a:lnTo>
                  <a:lnTo>
                    <a:pt x="9813" y="1298"/>
                  </a:lnTo>
                  <a:lnTo>
                    <a:pt x="10065" y="1298"/>
                  </a:lnTo>
                  <a:lnTo>
                    <a:pt x="10169" y="1382"/>
                  </a:lnTo>
                  <a:lnTo>
                    <a:pt x="10316" y="1528"/>
                  </a:lnTo>
                  <a:lnTo>
                    <a:pt x="10378" y="1633"/>
                  </a:lnTo>
                  <a:lnTo>
                    <a:pt x="10525" y="1654"/>
                  </a:lnTo>
                  <a:lnTo>
                    <a:pt x="10692" y="1696"/>
                  </a:lnTo>
                  <a:lnTo>
                    <a:pt x="10755" y="1800"/>
                  </a:lnTo>
                  <a:lnTo>
                    <a:pt x="10860" y="1905"/>
                  </a:lnTo>
                  <a:lnTo>
                    <a:pt x="10839" y="2030"/>
                  </a:lnTo>
                  <a:lnTo>
                    <a:pt x="10734" y="2177"/>
                  </a:lnTo>
                  <a:lnTo>
                    <a:pt x="10755" y="2428"/>
                  </a:lnTo>
                  <a:lnTo>
                    <a:pt x="10839" y="2428"/>
                  </a:lnTo>
                  <a:lnTo>
                    <a:pt x="10839" y="2219"/>
                  </a:lnTo>
                  <a:lnTo>
                    <a:pt x="10985" y="2051"/>
                  </a:lnTo>
                  <a:lnTo>
                    <a:pt x="11111" y="2030"/>
                  </a:lnTo>
                  <a:lnTo>
                    <a:pt x="11194" y="1926"/>
                  </a:lnTo>
                  <a:lnTo>
                    <a:pt x="11194" y="1779"/>
                  </a:lnTo>
                  <a:lnTo>
                    <a:pt x="11299" y="1738"/>
                  </a:lnTo>
                  <a:lnTo>
                    <a:pt x="11404" y="1800"/>
                  </a:lnTo>
                  <a:lnTo>
                    <a:pt x="11487" y="1717"/>
                  </a:lnTo>
                  <a:lnTo>
                    <a:pt x="11487" y="1591"/>
                  </a:lnTo>
                  <a:lnTo>
                    <a:pt x="11425" y="1591"/>
                  </a:lnTo>
                  <a:lnTo>
                    <a:pt x="11362" y="1507"/>
                  </a:lnTo>
                  <a:lnTo>
                    <a:pt x="11299" y="1507"/>
                  </a:lnTo>
                  <a:lnTo>
                    <a:pt x="11278" y="1528"/>
                  </a:lnTo>
                  <a:lnTo>
                    <a:pt x="11278" y="1612"/>
                  </a:lnTo>
                  <a:lnTo>
                    <a:pt x="11215" y="1570"/>
                  </a:lnTo>
                  <a:lnTo>
                    <a:pt x="11194" y="1507"/>
                  </a:lnTo>
                  <a:lnTo>
                    <a:pt x="11153" y="1507"/>
                  </a:lnTo>
                  <a:lnTo>
                    <a:pt x="11153" y="1570"/>
                  </a:lnTo>
                  <a:lnTo>
                    <a:pt x="11111" y="1696"/>
                  </a:lnTo>
                  <a:lnTo>
                    <a:pt x="11090" y="1654"/>
                  </a:lnTo>
                  <a:lnTo>
                    <a:pt x="11048" y="1591"/>
                  </a:lnTo>
                  <a:lnTo>
                    <a:pt x="10964" y="1633"/>
                  </a:lnTo>
                  <a:lnTo>
                    <a:pt x="10943" y="1696"/>
                  </a:lnTo>
                  <a:lnTo>
                    <a:pt x="10901" y="1612"/>
                  </a:lnTo>
                  <a:lnTo>
                    <a:pt x="10881" y="1486"/>
                  </a:lnTo>
                  <a:lnTo>
                    <a:pt x="10839" y="1486"/>
                  </a:lnTo>
                  <a:lnTo>
                    <a:pt x="10776" y="1361"/>
                  </a:lnTo>
                  <a:lnTo>
                    <a:pt x="10734" y="1319"/>
                  </a:lnTo>
                  <a:lnTo>
                    <a:pt x="10650" y="1319"/>
                  </a:lnTo>
                  <a:lnTo>
                    <a:pt x="10567" y="1298"/>
                  </a:lnTo>
                  <a:lnTo>
                    <a:pt x="10420" y="1277"/>
                  </a:lnTo>
                  <a:lnTo>
                    <a:pt x="10357" y="1193"/>
                  </a:lnTo>
                  <a:lnTo>
                    <a:pt x="10378" y="1173"/>
                  </a:lnTo>
                  <a:lnTo>
                    <a:pt x="10546" y="1214"/>
                  </a:lnTo>
                  <a:lnTo>
                    <a:pt x="10692" y="1193"/>
                  </a:lnTo>
                  <a:lnTo>
                    <a:pt x="10797" y="1214"/>
                  </a:lnTo>
                  <a:lnTo>
                    <a:pt x="11048" y="1256"/>
                  </a:lnTo>
                  <a:lnTo>
                    <a:pt x="11194" y="1193"/>
                  </a:lnTo>
                  <a:lnTo>
                    <a:pt x="11299" y="984"/>
                  </a:lnTo>
                  <a:lnTo>
                    <a:pt x="11508" y="942"/>
                  </a:lnTo>
                  <a:lnTo>
                    <a:pt x="11613" y="859"/>
                  </a:lnTo>
                  <a:lnTo>
                    <a:pt x="11613" y="838"/>
                  </a:lnTo>
                  <a:lnTo>
                    <a:pt x="11529" y="796"/>
                  </a:lnTo>
                  <a:lnTo>
                    <a:pt x="11508" y="754"/>
                  </a:lnTo>
                  <a:lnTo>
                    <a:pt x="11425" y="733"/>
                  </a:lnTo>
                  <a:lnTo>
                    <a:pt x="11320" y="754"/>
                  </a:lnTo>
                  <a:lnTo>
                    <a:pt x="11194" y="608"/>
                  </a:lnTo>
                  <a:lnTo>
                    <a:pt x="11111" y="608"/>
                  </a:lnTo>
                  <a:lnTo>
                    <a:pt x="11006" y="733"/>
                  </a:lnTo>
                  <a:lnTo>
                    <a:pt x="10964" y="733"/>
                  </a:lnTo>
                  <a:lnTo>
                    <a:pt x="10943" y="691"/>
                  </a:lnTo>
                  <a:lnTo>
                    <a:pt x="11048" y="649"/>
                  </a:lnTo>
                  <a:lnTo>
                    <a:pt x="11048" y="566"/>
                  </a:lnTo>
                  <a:lnTo>
                    <a:pt x="10943" y="524"/>
                  </a:lnTo>
                  <a:lnTo>
                    <a:pt x="10901" y="482"/>
                  </a:lnTo>
                  <a:lnTo>
                    <a:pt x="10839" y="482"/>
                  </a:lnTo>
                  <a:lnTo>
                    <a:pt x="10776" y="608"/>
                  </a:lnTo>
                  <a:lnTo>
                    <a:pt x="10734" y="608"/>
                  </a:lnTo>
                  <a:lnTo>
                    <a:pt x="10734" y="524"/>
                  </a:lnTo>
                  <a:lnTo>
                    <a:pt x="10671" y="545"/>
                  </a:lnTo>
                  <a:lnTo>
                    <a:pt x="10650" y="587"/>
                  </a:lnTo>
                  <a:lnTo>
                    <a:pt x="10588" y="587"/>
                  </a:lnTo>
                  <a:lnTo>
                    <a:pt x="10567" y="545"/>
                  </a:lnTo>
                  <a:lnTo>
                    <a:pt x="10650" y="482"/>
                  </a:lnTo>
                  <a:lnTo>
                    <a:pt x="10650" y="419"/>
                  </a:lnTo>
                  <a:lnTo>
                    <a:pt x="10546" y="357"/>
                  </a:lnTo>
                  <a:lnTo>
                    <a:pt x="10420" y="357"/>
                  </a:lnTo>
                  <a:lnTo>
                    <a:pt x="10357" y="377"/>
                  </a:lnTo>
                  <a:lnTo>
                    <a:pt x="10337" y="545"/>
                  </a:lnTo>
                  <a:lnTo>
                    <a:pt x="10253" y="587"/>
                  </a:lnTo>
                  <a:lnTo>
                    <a:pt x="10253" y="649"/>
                  </a:lnTo>
                  <a:lnTo>
                    <a:pt x="10316" y="796"/>
                  </a:lnTo>
                  <a:lnTo>
                    <a:pt x="10316" y="880"/>
                  </a:lnTo>
                  <a:lnTo>
                    <a:pt x="10253" y="942"/>
                  </a:lnTo>
                  <a:lnTo>
                    <a:pt x="10211" y="838"/>
                  </a:lnTo>
                  <a:lnTo>
                    <a:pt x="10127" y="838"/>
                  </a:lnTo>
                  <a:lnTo>
                    <a:pt x="10127" y="859"/>
                  </a:lnTo>
                  <a:lnTo>
                    <a:pt x="10023" y="838"/>
                  </a:lnTo>
                  <a:lnTo>
                    <a:pt x="9897" y="901"/>
                  </a:lnTo>
                  <a:lnTo>
                    <a:pt x="9897" y="901"/>
                  </a:lnTo>
                  <a:lnTo>
                    <a:pt x="10002" y="754"/>
                  </a:lnTo>
                  <a:lnTo>
                    <a:pt x="10065" y="733"/>
                  </a:lnTo>
                  <a:lnTo>
                    <a:pt x="10127" y="608"/>
                  </a:lnTo>
                  <a:lnTo>
                    <a:pt x="10127" y="566"/>
                  </a:lnTo>
                  <a:lnTo>
                    <a:pt x="10065" y="566"/>
                  </a:lnTo>
                  <a:lnTo>
                    <a:pt x="9960" y="649"/>
                  </a:lnTo>
                  <a:lnTo>
                    <a:pt x="9897" y="649"/>
                  </a:lnTo>
                  <a:lnTo>
                    <a:pt x="9918" y="587"/>
                  </a:lnTo>
                  <a:lnTo>
                    <a:pt x="10002" y="524"/>
                  </a:lnTo>
                  <a:lnTo>
                    <a:pt x="10002" y="482"/>
                  </a:lnTo>
                  <a:lnTo>
                    <a:pt x="9897" y="461"/>
                  </a:lnTo>
                  <a:lnTo>
                    <a:pt x="9855" y="419"/>
                  </a:lnTo>
                  <a:lnTo>
                    <a:pt x="9960" y="377"/>
                  </a:lnTo>
                  <a:lnTo>
                    <a:pt x="10002" y="419"/>
                  </a:lnTo>
                  <a:lnTo>
                    <a:pt x="10127" y="419"/>
                  </a:lnTo>
                  <a:lnTo>
                    <a:pt x="10169" y="231"/>
                  </a:lnTo>
                  <a:lnTo>
                    <a:pt x="10169" y="168"/>
                  </a:lnTo>
                  <a:lnTo>
                    <a:pt x="10044" y="210"/>
                  </a:lnTo>
                  <a:lnTo>
                    <a:pt x="10002" y="147"/>
                  </a:lnTo>
                  <a:lnTo>
                    <a:pt x="10023" y="64"/>
                  </a:lnTo>
                  <a:lnTo>
                    <a:pt x="10002" y="1"/>
                  </a:lnTo>
                  <a:lnTo>
                    <a:pt x="9918" y="64"/>
                  </a:lnTo>
                  <a:lnTo>
                    <a:pt x="9855" y="64"/>
                  </a:lnTo>
                  <a:lnTo>
                    <a:pt x="97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8" name="Google Shape;572;p35">
              <a:extLst>
                <a:ext uri="{FF2B5EF4-FFF2-40B4-BE49-F238E27FC236}">
                  <a16:creationId xmlns:a16="http://schemas.microsoft.com/office/drawing/2014/main" id="{C758EFE4-BD06-481C-BFFC-3C30094DA697}"/>
                </a:ext>
              </a:extLst>
            </p:cNvPr>
            <p:cNvSpPr/>
            <p:nvPr/>
          </p:nvSpPr>
          <p:spPr>
            <a:xfrm>
              <a:off x="3823325" y="2021850"/>
              <a:ext cx="143875" cy="324875"/>
            </a:xfrm>
            <a:custGeom>
              <a:avLst/>
              <a:gdLst/>
              <a:ahLst/>
              <a:cxnLst/>
              <a:rect l="l" t="t" r="r" b="b"/>
              <a:pathLst>
                <a:path w="5755" h="12995" extrusionOk="0">
                  <a:moveTo>
                    <a:pt x="3788" y="1"/>
                  </a:moveTo>
                  <a:lnTo>
                    <a:pt x="3725" y="21"/>
                  </a:lnTo>
                  <a:lnTo>
                    <a:pt x="3599" y="63"/>
                  </a:lnTo>
                  <a:lnTo>
                    <a:pt x="3474" y="1"/>
                  </a:lnTo>
                  <a:lnTo>
                    <a:pt x="3474" y="1"/>
                  </a:lnTo>
                  <a:lnTo>
                    <a:pt x="3495" y="105"/>
                  </a:lnTo>
                  <a:lnTo>
                    <a:pt x="3578" y="147"/>
                  </a:lnTo>
                  <a:lnTo>
                    <a:pt x="3599" y="293"/>
                  </a:lnTo>
                  <a:lnTo>
                    <a:pt x="3516" y="335"/>
                  </a:lnTo>
                  <a:lnTo>
                    <a:pt x="3495" y="524"/>
                  </a:lnTo>
                  <a:lnTo>
                    <a:pt x="3558" y="607"/>
                  </a:lnTo>
                  <a:lnTo>
                    <a:pt x="3558" y="754"/>
                  </a:lnTo>
                  <a:lnTo>
                    <a:pt x="3495" y="712"/>
                  </a:lnTo>
                  <a:lnTo>
                    <a:pt x="3453" y="733"/>
                  </a:lnTo>
                  <a:lnTo>
                    <a:pt x="3369" y="670"/>
                  </a:lnTo>
                  <a:lnTo>
                    <a:pt x="3244" y="649"/>
                  </a:lnTo>
                  <a:lnTo>
                    <a:pt x="3139" y="586"/>
                  </a:lnTo>
                  <a:lnTo>
                    <a:pt x="2951" y="524"/>
                  </a:lnTo>
                  <a:lnTo>
                    <a:pt x="2825" y="607"/>
                  </a:lnTo>
                  <a:lnTo>
                    <a:pt x="2637" y="607"/>
                  </a:lnTo>
                  <a:lnTo>
                    <a:pt x="2574" y="628"/>
                  </a:lnTo>
                  <a:lnTo>
                    <a:pt x="2679" y="796"/>
                  </a:lnTo>
                  <a:lnTo>
                    <a:pt x="2658" y="837"/>
                  </a:lnTo>
                  <a:lnTo>
                    <a:pt x="2658" y="921"/>
                  </a:lnTo>
                  <a:lnTo>
                    <a:pt x="2574" y="963"/>
                  </a:lnTo>
                  <a:lnTo>
                    <a:pt x="2658" y="1068"/>
                  </a:lnTo>
                  <a:lnTo>
                    <a:pt x="2553" y="1172"/>
                  </a:lnTo>
                  <a:lnTo>
                    <a:pt x="2511" y="1172"/>
                  </a:lnTo>
                  <a:lnTo>
                    <a:pt x="2428" y="1130"/>
                  </a:lnTo>
                  <a:lnTo>
                    <a:pt x="2323" y="1047"/>
                  </a:lnTo>
                  <a:lnTo>
                    <a:pt x="2198" y="1151"/>
                  </a:lnTo>
                  <a:lnTo>
                    <a:pt x="2114" y="1340"/>
                  </a:lnTo>
                  <a:lnTo>
                    <a:pt x="2030" y="1381"/>
                  </a:lnTo>
                  <a:lnTo>
                    <a:pt x="1988" y="1528"/>
                  </a:lnTo>
                  <a:lnTo>
                    <a:pt x="1926" y="1633"/>
                  </a:lnTo>
                  <a:lnTo>
                    <a:pt x="1842" y="1653"/>
                  </a:lnTo>
                  <a:lnTo>
                    <a:pt x="1842" y="1905"/>
                  </a:lnTo>
                  <a:lnTo>
                    <a:pt x="1905" y="1988"/>
                  </a:lnTo>
                  <a:lnTo>
                    <a:pt x="1988" y="2177"/>
                  </a:lnTo>
                  <a:lnTo>
                    <a:pt x="1926" y="2302"/>
                  </a:lnTo>
                  <a:lnTo>
                    <a:pt x="1779" y="2511"/>
                  </a:lnTo>
                  <a:lnTo>
                    <a:pt x="1612" y="2804"/>
                  </a:lnTo>
                  <a:lnTo>
                    <a:pt x="1591" y="2930"/>
                  </a:lnTo>
                  <a:lnTo>
                    <a:pt x="1507" y="3014"/>
                  </a:lnTo>
                  <a:lnTo>
                    <a:pt x="1298" y="3034"/>
                  </a:lnTo>
                  <a:lnTo>
                    <a:pt x="1110" y="3139"/>
                  </a:lnTo>
                  <a:lnTo>
                    <a:pt x="1110" y="3265"/>
                  </a:lnTo>
                  <a:lnTo>
                    <a:pt x="1193" y="3348"/>
                  </a:lnTo>
                  <a:lnTo>
                    <a:pt x="1193" y="3516"/>
                  </a:lnTo>
                  <a:lnTo>
                    <a:pt x="1151" y="3662"/>
                  </a:lnTo>
                  <a:lnTo>
                    <a:pt x="1089" y="3934"/>
                  </a:lnTo>
                  <a:lnTo>
                    <a:pt x="1089" y="4185"/>
                  </a:lnTo>
                  <a:lnTo>
                    <a:pt x="879" y="4687"/>
                  </a:lnTo>
                  <a:lnTo>
                    <a:pt x="879" y="4813"/>
                  </a:lnTo>
                  <a:lnTo>
                    <a:pt x="942" y="4897"/>
                  </a:lnTo>
                  <a:lnTo>
                    <a:pt x="963" y="5127"/>
                  </a:lnTo>
                  <a:lnTo>
                    <a:pt x="858" y="5252"/>
                  </a:lnTo>
                  <a:lnTo>
                    <a:pt x="649" y="5231"/>
                  </a:lnTo>
                  <a:lnTo>
                    <a:pt x="482" y="5211"/>
                  </a:lnTo>
                  <a:lnTo>
                    <a:pt x="377" y="5294"/>
                  </a:lnTo>
                  <a:lnTo>
                    <a:pt x="252" y="5524"/>
                  </a:lnTo>
                  <a:lnTo>
                    <a:pt x="210" y="5755"/>
                  </a:lnTo>
                  <a:lnTo>
                    <a:pt x="252" y="6068"/>
                  </a:lnTo>
                  <a:lnTo>
                    <a:pt x="314" y="6361"/>
                  </a:lnTo>
                  <a:lnTo>
                    <a:pt x="252" y="6550"/>
                  </a:lnTo>
                  <a:lnTo>
                    <a:pt x="314" y="6696"/>
                  </a:lnTo>
                  <a:lnTo>
                    <a:pt x="335" y="6926"/>
                  </a:lnTo>
                  <a:lnTo>
                    <a:pt x="314" y="7135"/>
                  </a:lnTo>
                  <a:lnTo>
                    <a:pt x="314" y="7345"/>
                  </a:lnTo>
                  <a:lnTo>
                    <a:pt x="461" y="7449"/>
                  </a:lnTo>
                  <a:lnTo>
                    <a:pt x="670" y="7659"/>
                  </a:lnTo>
                  <a:lnTo>
                    <a:pt x="628" y="7805"/>
                  </a:lnTo>
                  <a:lnTo>
                    <a:pt x="628" y="7972"/>
                  </a:lnTo>
                  <a:lnTo>
                    <a:pt x="356" y="8056"/>
                  </a:lnTo>
                  <a:lnTo>
                    <a:pt x="335" y="8161"/>
                  </a:lnTo>
                  <a:lnTo>
                    <a:pt x="461" y="8370"/>
                  </a:lnTo>
                  <a:lnTo>
                    <a:pt x="482" y="8642"/>
                  </a:lnTo>
                  <a:lnTo>
                    <a:pt x="565" y="8768"/>
                  </a:lnTo>
                  <a:lnTo>
                    <a:pt x="482" y="8914"/>
                  </a:lnTo>
                  <a:lnTo>
                    <a:pt x="482" y="9040"/>
                  </a:lnTo>
                  <a:lnTo>
                    <a:pt x="461" y="9123"/>
                  </a:lnTo>
                  <a:lnTo>
                    <a:pt x="273" y="9165"/>
                  </a:lnTo>
                  <a:lnTo>
                    <a:pt x="231" y="9228"/>
                  </a:lnTo>
                  <a:lnTo>
                    <a:pt x="314" y="9332"/>
                  </a:lnTo>
                  <a:lnTo>
                    <a:pt x="231" y="9395"/>
                  </a:lnTo>
                  <a:lnTo>
                    <a:pt x="168" y="9479"/>
                  </a:lnTo>
                  <a:lnTo>
                    <a:pt x="252" y="9625"/>
                  </a:lnTo>
                  <a:lnTo>
                    <a:pt x="273" y="10002"/>
                  </a:lnTo>
                  <a:lnTo>
                    <a:pt x="231" y="10086"/>
                  </a:lnTo>
                  <a:lnTo>
                    <a:pt x="147" y="10002"/>
                  </a:lnTo>
                  <a:lnTo>
                    <a:pt x="63" y="9939"/>
                  </a:lnTo>
                  <a:lnTo>
                    <a:pt x="63" y="9960"/>
                  </a:lnTo>
                  <a:lnTo>
                    <a:pt x="1" y="10023"/>
                  </a:lnTo>
                  <a:lnTo>
                    <a:pt x="21" y="10253"/>
                  </a:lnTo>
                  <a:lnTo>
                    <a:pt x="42" y="10337"/>
                  </a:lnTo>
                  <a:lnTo>
                    <a:pt x="63" y="10525"/>
                  </a:lnTo>
                  <a:lnTo>
                    <a:pt x="147" y="10546"/>
                  </a:lnTo>
                  <a:lnTo>
                    <a:pt x="168" y="10588"/>
                  </a:lnTo>
                  <a:lnTo>
                    <a:pt x="147" y="10734"/>
                  </a:lnTo>
                  <a:lnTo>
                    <a:pt x="273" y="10672"/>
                  </a:lnTo>
                  <a:lnTo>
                    <a:pt x="210" y="10567"/>
                  </a:lnTo>
                  <a:lnTo>
                    <a:pt x="231" y="10483"/>
                  </a:lnTo>
                  <a:lnTo>
                    <a:pt x="273" y="10483"/>
                  </a:lnTo>
                  <a:lnTo>
                    <a:pt x="252" y="10546"/>
                  </a:lnTo>
                  <a:lnTo>
                    <a:pt x="335" y="10588"/>
                  </a:lnTo>
                  <a:lnTo>
                    <a:pt x="377" y="10672"/>
                  </a:lnTo>
                  <a:lnTo>
                    <a:pt x="252" y="10755"/>
                  </a:lnTo>
                  <a:lnTo>
                    <a:pt x="231" y="10860"/>
                  </a:lnTo>
                  <a:lnTo>
                    <a:pt x="273" y="10944"/>
                  </a:lnTo>
                  <a:lnTo>
                    <a:pt x="252" y="11069"/>
                  </a:lnTo>
                  <a:lnTo>
                    <a:pt x="210" y="11111"/>
                  </a:lnTo>
                  <a:lnTo>
                    <a:pt x="273" y="11216"/>
                  </a:lnTo>
                  <a:lnTo>
                    <a:pt x="356" y="11257"/>
                  </a:lnTo>
                  <a:lnTo>
                    <a:pt x="440" y="11383"/>
                  </a:lnTo>
                  <a:lnTo>
                    <a:pt x="482" y="11425"/>
                  </a:lnTo>
                  <a:lnTo>
                    <a:pt x="586" y="11634"/>
                  </a:lnTo>
                  <a:lnTo>
                    <a:pt x="586" y="11801"/>
                  </a:lnTo>
                  <a:lnTo>
                    <a:pt x="733" y="11843"/>
                  </a:lnTo>
                  <a:lnTo>
                    <a:pt x="754" y="11948"/>
                  </a:lnTo>
                  <a:lnTo>
                    <a:pt x="858" y="12094"/>
                  </a:lnTo>
                  <a:lnTo>
                    <a:pt x="984" y="12011"/>
                  </a:lnTo>
                  <a:lnTo>
                    <a:pt x="1005" y="12136"/>
                  </a:lnTo>
                  <a:lnTo>
                    <a:pt x="942" y="12304"/>
                  </a:lnTo>
                  <a:lnTo>
                    <a:pt x="775" y="12325"/>
                  </a:lnTo>
                  <a:lnTo>
                    <a:pt x="754" y="12366"/>
                  </a:lnTo>
                  <a:lnTo>
                    <a:pt x="838" y="12429"/>
                  </a:lnTo>
                  <a:lnTo>
                    <a:pt x="858" y="12534"/>
                  </a:lnTo>
                  <a:lnTo>
                    <a:pt x="984" y="12555"/>
                  </a:lnTo>
                  <a:lnTo>
                    <a:pt x="1047" y="12848"/>
                  </a:lnTo>
                  <a:lnTo>
                    <a:pt x="963" y="12952"/>
                  </a:lnTo>
                  <a:lnTo>
                    <a:pt x="1005" y="12994"/>
                  </a:lnTo>
                  <a:lnTo>
                    <a:pt x="1151" y="12994"/>
                  </a:lnTo>
                  <a:lnTo>
                    <a:pt x="1423" y="12931"/>
                  </a:lnTo>
                  <a:lnTo>
                    <a:pt x="1570" y="12973"/>
                  </a:lnTo>
                  <a:lnTo>
                    <a:pt x="1695" y="12869"/>
                  </a:lnTo>
                  <a:lnTo>
                    <a:pt x="1674" y="12764"/>
                  </a:lnTo>
                  <a:lnTo>
                    <a:pt x="1612" y="12701"/>
                  </a:lnTo>
                  <a:lnTo>
                    <a:pt x="1695" y="12534"/>
                  </a:lnTo>
                  <a:lnTo>
                    <a:pt x="1884" y="12513"/>
                  </a:lnTo>
                  <a:lnTo>
                    <a:pt x="1905" y="12325"/>
                  </a:lnTo>
                  <a:lnTo>
                    <a:pt x="1926" y="12408"/>
                  </a:lnTo>
                  <a:lnTo>
                    <a:pt x="2135" y="12450"/>
                  </a:lnTo>
                  <a:lnTo>
                    <a:pt x="2260" y="12366"/>
                  </a:lnTo>
                  <a:lnTo>
                    <a:pt x="2365" y="12429"/>
                  </a:lnTo>
                  <a:lnTo>
                    <a:pt x="2449" y="12513"/>
                  </a:lnTo>
                  <a:lnTo>
                    <a:pt x="2553" y="12345"/>
                  </a:lnTo>
                  <a:lnTo>
                    <a:pt x="2616" y="12115"/>
                  </a:lnTo>
                  <a:lnTo>
                    <a:pt x="2679" y="12032"/>
                  </a:lnTo>
                  <a:lnTo>
                    <a:pt x="2721" y="11739"/>
                  </a:lnTo>
                  <a:lnTo>
                    <a:pt x="2762" y="11634"/>
                  </a:lnTo>
                  <a:lnTo>
                    <a:pt x="2658" y="11571"/>
                  </a:lnTo>
                  <a:lnTo>
                    <a:pt x="2679" y="11467"/>
                  </a:lnTo>
                  <a:lnTo>
                    <a:pt x="2783" y="11320"/>
                  </a:lnTo>
                  <a:lnTo>
                    <a:pt x="2679" y="11216"/>
                  </a:lnTo>
                  <a:lnTo>
                    <a:pt x="2783" y="11111"/>
                  </a:lnTo>
                  <a:lnTo>
                    <a:pt x="2658" y="11048"/>
                  </a:lnTo>
                  <a:lnTo>
                    <a:pt x="2721" y="10965"/>
                  </a:lnTo>
                  <a:lnTo>
                    <a:pt x="2658" y="10839"/>
                  </a:lnTo>
                  <a:lnTo>
                    <a:pt x="2762" y="10881"/>
                  </a:lnTo>
                  <a:lnTo>
                    <a:pt x="2930" y="10860"/>
                  </a:lnTo>
                  <a:lnTo>
                    <a:pt x="2783" y="10755"/>
                  </a:lnTo>
                  <a:lnTo>
                    <a:pt x="2846" y="10609"/>
                  </a:lnTo>
                  <a:lnTo>
                    <a:pt x="2846" y="10546"/>
                  </a:lnTo>
                  <a:lnTo>
                    <a:pt x="2658" y="10483"/>
                  </a:lnTo>
                  <a:lnTo>
                    <a:pt x="2888" y="10483"/>
                  </a:lnTo>
                  <a:lnTo>
                    <a:pt x="2762" y="10358"/>
                  </a:lnTo>
                  <a:lnTo>
                    <a:pt x="2679" y="10358"/>
                  </a:lnTo>
                  <a:lnTo>
                    <a:pt x="2742" y="10274"/>
                  </a:lnTo>
                  <a:lnTo>
                    <a:pt x="2783" y="10274"/>
                  </a:lnTo>
                  <a:lnTo>
                    <a:pt x="2825" y="10316"/>
                  </a:lnTo>
                  <a:lnTo>
                    <a:pt x="2888" y="10232"/>
                  </a:lnTo>
                  <a:lnTo>
                    <a:pt x="2867" y="10148"/>
                  </a:lnTo>
                  <a:lnTo>
                    <a:pt x="2972" y="10232"/>
                  </a:lnTo>
                  <a:lnTo>
                    <a:pt x="2993" y="10128"/>
                  </a:lnTo>
                  <a:lnTo>
                    <a:pt x="3076" y="10023"/>
                  </a:lnTo>
                  <a:lnTo>
                    <a:pt x="3160" y="10023"/>
                  </a:lnTo>
                  <a:lnTo>
                    <a:pt x="3139" y="9939"/>
                  </a:lnTo>
                  <a:lnTo>
                    <a:pt x="3181" y="9897"/>
                  </a:lnTo>
                  <a:lnTo>
                    <a:pt x="3202" y="9939"/>
                  </a:lnTo>
                  <a:lnTo>
                    <a:pt x="3181" y="10044"/>
                  </a:lnTo>
                  <a:lnTo>
                    <a:pt x="3265" y="10044"/>
                  </a:lnTo>
                  <a:lnTo>
                    <a:pt x="3369" y="9897"/>
                  </a:lnTo>
                  <a:lnTo>
                    <a:pt x="3453" y="9897"/>
                  </a:lnTo>
                  <a:lnTo>
                    <a:pt x="3516" y="9835"/>
                  </a:lnTo>
                  <a:lnTo>
                    <a:pt x="3495" y="9730"/>
                  </a:lnTo>
                  <a:lnTo>
                    <a:pt x="3411" y="9646"/>
                  </a:lnTo>
                  <a:lnTo>
                    <a:pt x="3286" y="9625"/>
                  </a:lnTo>
                  <a:lnTo>
                    <a:pt x="3181" y="9688"/>
                  </a:lnTo>
                  <a:lnTo>
                    <a:pt x="3139" y="9646"/>
                  </a:lnTo>
                  <a:lnTo>
                    <a:pt x="3055" y="9709"/>
                  </a:lnTo>
                  <a:lnTo>
                    <a:pt x="2972" y="9604"/>
                  </a:lnTo>
                  <a:lnTo>
                    <a:pt x="2846" y="9563"/>
                  </a:lnTo>
                  <a:lnTo>
                    <a:pt x="2762" y="9521"/>
                  </a:lnTo>
                  <a:lnTo>
                    <a:pt x="2616" y="9542"/>
                  </a:lnTo>
                  <a:lnTo>
                    <a:pt x="2616" y="9604"/>
                  </a:lnTo>
                  <a:lnTo>
                    <a:pt x="2553" y="9542"/>
                  </a:lnTo>
                  <a:lnTo>
                    <a:pt x="2407" y="9542"/>
                  </a:lnTo>
                  <a:lnTo>
                    <a:pt x="2365" y="9500"/>
                  </a:lnTo>
                  <a:lnTo>
                    <a:pt x="2470" y="9479"/>
                  </a:lnTo>
                  <a:lnTo>
                    <a:pt x="2553" y="9521"/>
                  </a:lnTo>
                  <a:lnTo>
                    <a:pt x="2637" y="9395"/>
                  </a:lnTo>
                  <a:lnTo>
                    <a:pt x="2679" y="9437"/>
                  </a:lnTo>
                  <a:lnTo>
                    <a:pt x="2783" y="9416"/>
                  </a:lnTo>
                  <a:lnTo>
                    <a:pt x="2825" y="9332"/>
                  </a:lnTo>
                  <a:lnTo>
                    <a:pt x="2930" y="9374"/>
                  </a:lnTo>
                  <a:lnTo>
                    <a:pt x="2972" y="9416"/>
                  </a:lnTo>
                  <a:lnTo>
                    <a:pt x="3034" y="9416"/>
                  </a:lnTo>
                  <a:lnTo>
                    <a:pt x="3055" y="9332"/>
                  </a:lnTo>
                  <a:lnTo>
                    <a:pt x="3097" y="9416"/>
                  </a:lnTo>
                  <a:lnTo>
                    <a:pt x="3244" y="9437"/>
                  </a:lnTo>
                  <a:lnTo>
                    <a:pt x="3202" y="9521"/>
                  </a:lnTo>
                  <a:lnTo>
                    <a:pt x="3306" y="9563"/>
                  </a:lnTo>
                  <a:lnTo>
                    <a:pt x="3474" y="9542"/>
                  </a:lnTo>
                  <a:lnTo>
                    <a:pt x="3495" y="9416"/>
                  </a:lnTo>
                  <a:lnTo>
                    <a:pt x="3662" y="9270"/>
                  </a:lnTo>
                  <a:lnTo>
                    <a:pt x="3725" y="9102"/>
                  </a:lnTo>
                  <a:lnTo>
                    <a:pt x="3599" y="8977"/>
                  </a:lnTo>
                  <a:lnTo>
                    <a:pt x="3599" y="8893"/>
                  </a:lnTo>
                  <a:lnTo>
                    <a:pt x="3453" y="8788"/>
                  </a:lnTo>
                  <a:lnTo>
                    <a:pt x="3474" y="8747"/>
                  </a:lnTo>
                  <a:lnTo>
                    <a:pt x="3265" y="8579"/>
                  </a:lnTo>
                  <a:lnTo>
                    <a:pt x="3244" y="8475"/>
                  </a:lnTo>
                  <a:lnTo>
                    <a:pt x="3160" y="8391"/>
                  </a:lnTo>
                  <a:lnTo>
                    <a:pt x="3055" y="8516"/>
                  </a:lnTo>
                  <a:lnTo>
                    <a:pt x="2993" y="8433"/>
                  </a:lnTo>
                  <a:lnTo>
                    <a:pt x="2951" y="8454"/>
                  </a:lnTo>
                  <a:lnTo>
                    <a:pt x="2951" y="8349"/>
                  </a:lnTo>
                  <a:lnTo>
                    <a:pt x="2867" y="8349"/>
                  </a:lnTo>
                  <a:lnTo>
                    <a:pt x="2825" y="8244"/>
                  </a:lnTo>
                  <a:lnTo>
                    <a:pt x="2742" y="8182"/>
                  </a:lnTo>
                  <a:lnTo>
                    <a:pt x="2825" y="8077"/>
                  </a:lnTo>
                  <a:lnTo>
                    <a:pt x="2762" y="7952"/>
                  </a:lnTo>
                  <a:lnTo>
                    <a:pt x="2825" y="7931"/>
                  </a:lnTo>
                  <a:lnTo>
                    <a:pt x="2825" y="7847"/>
                  </a:lnTo>
                  <a:lnTo>
                    <a:pt x="2742" y="7826"/>
                  </a:lnTo>
                  <a:lnTo>
                    <a:pt x="2825" y="7721"/>
                  </a:lnTo>
                  <a:lnTo>
                    <a:pt x="2783" y="7533"/>
                  </a:lnTo>
                  <a:lnTo>
                    <a:pt x="2825" y="7512"/>
                  </a:lnTo>
                  <a:lnTo>
                    <a:pt x="2867" y="7554"/>
                  </a:lnTo>
                  <a:lnTo>
                    <a:pt x="2888" y="7449"/>
                  </a:lnTo>
                  <a:lnTo>
                    <a:pt x="2825" y="7345"/>
                  </a:lnTo>
                  <a:lnTo>
                    <a:pt x="2846" y="7198"/>
                  </a:lnTo>
                  <a:lnTo>
                    <a:pt x="2825" y="7073"/>
                  </a:lnTo>
                  <a:lnTo>
                    <a:pt x="2846" y="7010"/>
                  </a:lnTo>
                  <a:lnTo>
                    <a:pt x="2825" y="6884"/>
                  </a:lnTo>
                  <a:lnTo>
                    <a:pt x="2679" y="6696"/>
                  </a:lnTo>
                  <a:lnTo>
                    <a:pt x="2679" y="6696"/>
                  </a:lnTo>
                  <a:lnTo>
                    <a:pt x="2783" y="6759"/>
                  </a:lnTo>
                  <a:lnTo>
                    <a:pt x="2951" y="6717"/>
                  </a:lnTo>
                  <a:lnTo>
                    <a:pt x="3055" y="6571"/>
                  </a:lnTo>
                  <a:lnTo>
                    <a:pt x="2993" y="6466"/>
                  </a:lnTo>
                  <a:lnTo>
                    <a:pt x="3034" y="6403"/>
                  </a:lnTo>
                  <a:lnTo>
                    <a:pt x="3139" y="6424"/>
                  </a:lnTo>
                  <a:lnTo>
                    <a:pt x="3286" y="6299"/>
                  </a:lnTo>
                  <a:lnTo>
                    <a:pt x="3286" y="6236"/>
                  </a:lnTo>
                  <a:lnTo>
                    <a:pt x="3202" y="6236"/>
                  </a:lnTo>
                  <a:lnTo>
                    <a:pt x="3265" y="6131"/>
                  </a:lnTo>
                  <a:lnTo>
                    <a:pt x="3348" y="6047"/>
                  </a:lnTo>
                  <a:lnTo>
                    <a:pt x="3390" y="6089"/>
                  </a:lnTo>
                  <a:lnTo>
                    <a:pt x="3453" y="6089"/>
                  </a:lnTo>
                  <a:lnTo>
                    <a:pt x="3474" y="5964"/>
                  </a:lnTo>
                  <a:lnTo>
                    <a:pt x="3516" y="5964"/>
                  </a:lnTo>
                  <a:lnTo>
                    <a:pt x="3558" y="6047"/>
                  </a:lnTo>
                  <a:lnTo>
                    <a:pt x="3620" y="5964"/>
                  </a:lnTo>
                  <a:lnTo>
                    <a:pt x="3620" y="5838"/>
                  </a:lnTo>
                  <a:lnTo>
                    <a:pt x="3683" y="5734"/>
                  </a:lnTo>
                  <a:lnTo>
                    <a:pt x="3788" y="5734"/>
                  </a:lnTo>
                  <a:lnTo>
                    <a:pt x="3788" y="5817"/>
                  </a:lnTo>
                  <a:lnTo>
                    <a:pt x="3871" y="5817"/>
                  </a:lnTo>
                  <a:lnTo>
                    <a:pt x="3913" y="5713"/>
                  </a:lnTo>
                  <a:lnTo>
                    <a:pt x="4039" y="5629"/>
                  </a:lnTo>
                  <a:lnTo>
                    <a:pt x="4018" y="5524"/>
                  </a:lnTo>
                  <a:lnTo>
                    <a:pt x="4018" y="5420"/>
                  </a:lnTo>
                  <a:lnTo>
                    <a:pt x="4102" y="5503"/>
                  </a:lnTo>
                  <a:lnTo>
                    <a:pt x="4206" y="5378"/>
                  </a:lnTo>
                  <a:lnTo>
                    <a:pt x="4290" y="5378"/>
                  </a:lnTo>
                  <a:lnTo>
                    <a:pt x="4395" y="5190"/>
                  </a:lnTo>
                  <a:lnTo>
                    <a:pt x="4395" y="5001"/>
                  </a:lnTo>
                  <a:lnTo>
                    <a:pt x="4457" y="4897"/>
                  </a:lnTo>
                  <a:lnTo>
                    <a:pt x="4541" y="4897"/>
                  </a:lnTo>
                  <a:lnTo>
                    <a:pt x="4646" y="4771"/>
                  </a:lnTo>
                  <a:lnTo>
                    <a:pt x="4562" y="4771"/>
                  </a:lnTo>
                  <a:lnTo>
                    <a:pt x="4499" y="4666"/>
                  </a:lnTo>
                  <a:lnTo>
                    <a:pt x="4562" y="4625"/>
                  </a:lnTo>
                  <a:lnTo>
                    <a:pt x="4541" y="4562"/>
                  </a:lnTo>
                  <a:lnTo>
                    <a:pt x="4436" y="4562"/>
                  </a:lnTo>
                  <a:lnTo>
                    <a:pt x="4332" y="4457"/>
                  </a:lnTo>
                  <a:lnTo>
                    <a:pt x="4457" y="4415"/>
                  </a:lnTo>
                  <a:lnTo>
                    <a:pt x="4436" y="4332"/>
                  </a:lnTo>
                  <a:lnTo>
                    <a:pt x="4520" y="4164"/>
                  </a:lnTo>
                  <a:lnTo>
                    <a:pt x="4541" y="4081"/>
                  </a:lnTo>
                  <a:lnTo>
                    <a:pt x="4499" y="3997"/>
                  </a:lnTo>
                  <a:lnTo>
                    <a:pt x="4415" y="3997"/>
                  </a:lnTo>
                  <a:lnTo>
                    <a:pt x="4395" y="3934"/>
                  </a:lnTo>
                  <a:lnTo>
                    <a:pt x="4415" y="3892"/>
                  </a:lnTo>
                  <a:lnTo>
                    <a:pt x="4499" y="3934"/>
                  </a:lnTo>
                  <a:lnTo>
                    <a:pt x="4520" y="3955"/>
                  </a:lnTo>
                  <a:lnTo>
                    <a:pt x="4541" y="3955"/>
                  </a:lnTo>
                  <a:lnTo>
                    <a:pt x="4541" y="3871"/>
                  </a:lnTo>
                  <a:lnTo>
                    <a:pt x="4436" y="3850"/>
                  </a:lnTo>
                  <a:lnTo>
                    <a:pt x="4541" y="3788"/>
                  </a:lnTo>
                  <a:lnTo>
                    <a:pt x="4625" y="3788"/>
                  </a:lnTo>
                  <a:lnTo>
                    <a:pt x="4729" y="3725"/>
                  </a:lnTo>
                  <a:lnTo>
                    <a:pt x="4646" y="3662"/>
                  </a:lnTo>
                  <a:lnTo>
                    <a:pt x="4562" y="3516"/>
                  </a:lnTo>
                  <a:lnTo>
                    <a:pt x="4646" y="3537"/>
                  </a:lnTo>
                  <a:lnTo>
                    <a:pt x="4708" y="3620"/>
                  </a:lnTo>
                  <a:lnTo>
                    <a:pt x="4813" y="3578"/>
                  </a:lnTo>
                  <a:lnTo>
                    <a:pt x="4834" y="3474"/>
                  </a:lnTo>
                  <a:lnTo>
                    <a:pt x="4855" y="3369"/>
                  </a:lnTo>
                  <a:lnTo>
                    <a:pt x="4918" y="3327"/>
                  </a:lnTo>
                  <a:lnTo>
                    <a:pt x="4980" y="3453"/>
                  </a:lnTo>
                  <a:lnTo>
                    <a:pt x="5064" y="3348"/>
                  </a:lnTo>
                  <a:lnTo>
                    <a:pt x="5127" y="3453"/>
                  </a:lnTo>
                  <a:lnTo>
                    <a:pt x="5190" y="3474"/>
                  </a:lnTo>
                  <a:lnTo>
                    <a:pt x="5252" y="3369"/>
                  </a:lnTo>
                  <a:lnTo>
                    <a:pt x="5357" y="3432"/>
                  </a:lnTo>
                  <a:lnTo>
                    <a:pt x="5483" y="3348"/>
                  </a:lnTo>
                  <a:lnTo>
                    <a:pt x="5545" y="3432"/>
                  </a:lnTo>
                  <a:lnTo>
                    <a:pt x="5671" y="3432"/>
                  </a:lnTo>
                  <a:lnTo>
                    <a:pt x="5713" y="3369"/>
                  </a:lnTo>
                  <a:lnTo>
                    <a:pt x="5755" y="3411"/>
                  </a:lnTo>
                  <a:lnTo>
                    <a:pt x="5755" y="3265"/>
                  </a:lnTo>
                  <a:lnTo>
                    <a:pt x="5671" y="3202"/>
                  </a:lnTo>
                  <a:lnTo>
                    <a:pt x="5587" y="2993"/>
                  </a:lnTo>
                  <a:lnTo>
                    <a:pt x="5462" y="2951"/>
                  </a:lnTo>
                  <a:lnTo>
                    <a:pt x="5399" y="2762"/>
                  </a:lnTo>
                  <a:lnTo>
                    <a:pt x="5462" y="2700"/>
                  </a:lnTo>
                  <a:lnTo>
                    <a:pt x="5462" y="2490"/>
                  </a:lnTo>
                  <a:lnTo>
                    <a:pt x="5441" y="2386"/>
                  </a:lnTo>
                  <a:lnTo>
                    <a:pt x="5462" y="2302"/>
                  </a:lnTo>
                  <a:lnTo>
                    <a:pt x="5399" y="2093"/>
                  </a:lnTo>
                  <a:lnTo>
                    <a:pt x="5357" y="1988"/>
                  </a:lnTo>
                  <a:lnTo>
                    <a:pt x="5336" y="1842"/>
                  </a:lnTo>
                  <a:lnTo>
                    <a:pt x="5378" y="1758"/>
                  </a:lnTo>
                  <a:lnTo>
                    <a:pt x="5357" y="1633"/>
                  </a:lnTo>
                  <a:lnTo>
                    <a:pt x="5190" y="1591"/>
                  </a:lnTo>
                  <a:lnTo>
                    <a:pt x="5190" y="1486"/>
                  </a:lnTo>
                  <a:lnTo>
                    <a:pt x="5252" y="1361"/>
                  </a:lnTo>
                  <a:lnTo>
                    <a:pt x="5190" y="1172"/>
                  </a:lnTo>
                  <a:lnTo>
                    <a:pt x="5252" y="1068"/>
                  </a:lnTo>
                  <a:lnTo>
                    <a:pt x="5190" y="1005"/>
                  </a:lnTo>
                  <a:lnTo>
                    <a:pt x="5127" y="1005"/>
                  </a:lnTo>
                  <a:lnTo>
                    <a:pt x="5022" y="858"/>
                  </a:lnTo>
                  <a:lnTo>
                    <a:pt x="4939" y="858"/>
                  </a:lnTo>
                  <a:lnTo>
                    <a:pt x="4876" y="754"/>
                  </a:lnTo>
                  <a:lnTo>
                    <a:pt x="4771" y="628"/>
                  </a:lnTo>
                  <a:lnTo>
                    <a:pt x="4708" y="607"/>
                  </a:lnTo>
                  <a:lnTo>
                    <a:pt x="4604" y="545"/>
                  </a:lnTo>
                  <a:lnTo>
                    <a:pt x="4395" y="524"/>
                  </a:lnTo>
                  <a:lnTo>
                    <a:pt x="4227" y="419"/>
                  </a:lnTo>
                  <a:lnTo>
                    <a:pt x="4018" y="189"/>
                  </a:lnTo>
                  <a:lnTo>
                    <a:pt x="3892" y="105"/>
                  </a:lnTo>
                  <a:lnTo>
                    <a:pt x="37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69" name="Google Shape;573;p35">
              <a:extLst>
                <a:ext uri="{FF2B5EF4-FFF2-40B4-BE49-F238E27FC236}">
                  <a16:creationId xmlns:a16="http://schemas.microsoft.com/office/drawing/2014/main" id="{3C93ABF2-8CFA-42D0-B482-18028652D669}"/>
                </a:ext>
              </a:extLst>
            </p:cNvPr>
            <p:cNvSpPr/>
            <p:nvPr/>
          </p:nvSpPr>
          <p:spPr>
            <a:xfrm>
              <a:off x="3976075" y="2250975"/>
              <a:ext cx="57550" cy="52325"/>
            </a:xfrm>
            <a:custGeom>
              <a:avLst/>
              <a:gdLst/>
              <a:ahLst/>
              <a:cxnLst/>
              <a:rect l="l" t="t" r="r" b="b"/>
              <a:pathLst>
                <a:path w="2302" h="2093" extrusionOk="0">
                  <a:moveTo>
                    <a:pt x="1026" y="0"/>
                  </a:moveTo>
                  <a:lnTo>
                    <a:pt x="1026" y="63"/>
                  </a:lnTo>
                  <a:lnTo>
                    <a:pt x="942" y="63"/>
                  </a:lnTo>
                  <a:lnTo>
                    <a:pt x="942" y="105"/>
                  </a:lnTo>
                  <a:lnTo>
                    <a:pt x="1005" y="167"/>
                  </a:lnTo>
                  <a:lnTo>
                    <a:pt x="900" y="230"/>
                  </a:lnTo>
                  <a:lnTo>
                    <a:pt x="837" y="209"/>
                  </a:lnTo>
                  <a:lnTo>
                    <a:pt x="628" y="209"/>
                  </a:lnTo>
                  <a:lnTo>
                    <a:pt x="607" y="147"/>
                  </a:lnTo>
                  <a:lnTo>
                    <a:pt x="586" y="251"/>
                  </a:lnTo>
                  <a:lnTo>
                    <a:pt x="481" y="230"/>
                  </a:lnTo>
                  <a:lnTo>
                    <a:pt x="335" y="272"/>
                  </a:lnTo>
                  <a:lnTo>
                    <a:pt x="335" y="356"/>
                  </a:lnTo>
                  <a:lnTo>
                    <a:pt x="272" y="356"/>
                  </a:lnTo>
                  <a:lnTo>
                    <a:pt x="84" y="439"/>
                  </a:lnTo>
                  <a:lnTo>
                    <a:pt x="0" y="544"/>
                  </a:lnTo>
                  <a:lnTo>
                    <a:pt x="21" y="900"/>
                  </a:lnTo>
                  <a:lnTo>
                    <a:pt x="84" y="900"/>
                  </a:lnTo>
                  <a:lnTo>
                    <a:pt x="126" y="879"/>
                  </a:lnTo>
                  <a:lnTo>
                    <a:pt x="230" y="900"/>
                  </a:lnTo>
                  <a:lnTo>
                    <a:pt x="189" y="983"/>
                  </a:lnTo>
                  <a:lnTo>
                    <a:pt x="105" y="983"/>
                  </a:lnTo>
                  <a:lnTo>
                    <a:pt x="105" y="1151"/>
                  </a:lnTo>
                  <a:lnTo>
                    <a:pt x="209" y="1276"/>
                  </a:lnTo>
                  <a:lnTo>
                    <a:pt x="377" y="1423"/>
                  </a:lnTo>
                  <a:lnTo>
                    <a:pt x="419" y="1423"/>
                  </a:lnTo>
                  <a:lnTo>
                    <a:pt x="419" y="1318"/>
                  </a:lnTo>
                  <a:lnTo>
                    <a:pt x="544" y="1214"/>
                  </a:lnTo>
                  <a:lnTo>
                    <a:pt x="586" y="1318"/>
                  </a:lnTo>
                  <a:lnTo>
                    <a:pt x="523" y="1611"/>
                  </a:lnTo>
                  <a:lnTo>
                    <a:pt x="523" y="1695"/>
                  </a:lnTo>
                  <a:lnTo>
                    <a:pt x="586" y="1674"/>
                  </a:lnTo>
                  <a:lnTo>
                    <a:pt x="754" y="1569"/>
                  </a:lnTo>
                  <a:lnTo>
                    <a:pt x="900" y="1507"/>
                  </a:lnTo>
                  <a:lnTo>
                    <a:pt x="1046" y="1632"/>
                  </a:lnTo>
                  <a:lnTo>
                    <a:pt x="1130" y="1611"/>
                  </a:lnTo>
                  <a:lnTo>
                    <a:pt x="1151" y="1507"/>
                  </a:lnTo>
                  <a:lnTo>
                    <a:pt x="1235" y="1590"/>
                  </a:lnTo>
                  <a:lnTo>
                    <a:pt x="1277" y="1674"/>
                  </a:lnTo>
                  <a:lnTo>
                    <a:pt x="1339" y="1674"/>
                  </a:lnTo>
                  <a:lnTo>
                    <a:pt x="1528" y="1779"/>
                  </a:lnTo>
                  <a:lnTo>
                    <a:pt x="1570" y="1925"/>
                  </a:lnTo>
                  <a:lnTo>
                    <a:pt x="1695" y="1967"/>
                  </a:lnTo>
                  <a:lnTo>
                    <a:pt x="1779" y="2092"/>
                  </a:lnTo>
                  <a:lnTo>
                    <a:pt x="1988" y="2009"/>
                  </a:lnTo>
                  <a:lnTo>
                    <a:pt x="2155" y="2030"/>
                  </a:lnTo>
                  <a:lnTo>
                    <a:pt x="2260" y="1904"/>
                  </a:lnTo>
                  <a:lnTo>
                    <a:pt x="2218" y="1800"/>
                  </a:lnTo>
                  <a:lnTo>
                    <a:pt x="2302" y="1716"/>
                  </a:lnTo>
                  <a:lnTo>
                    <a:pt x="2302" y="1611"/>
                  </a:lnTo>
                  <a:lnTo>
                    <a:pt x="2051" y="1109"/>
                  </a:lnTo>
                  <a:lnTo>
                    <a:pt x="2093" y="691"/>
                  </a:lnTo>
                  <a:lnTo>
                    <a:pt x="2155" y="649"/>
                  </a:lnTo>
                  <a:lnTo>
                    <a:pt x="2197" y="481"/>
                  </a:lnTo>
                  <a:lnTo>
                    <a:pt x="2281" y="356"/>
                  </a:lnTo>
                  <a:lnTo>
                    <a:pt x="2302" y="335"/>
                  </a:lnTo>
                  <a:lnTo>
                    <a:pt x="2302" y="314"/>
                  </a:lnTo>
                  <a:lnTo>
                    <a:pt x="2260" y="230"/>
                  </a:lnTo>
                  <a:lnTo>
                    <a:pt x="2218" y="272"/>
                  </a:lnTo>
                  <a:lnTo>
                    <a:pt x="1758" y="251"/>
                  </a:lnTo>
                  <a:lnTo>
                    <a:pt x="1570" y="126"/>
                  </a:lnTo>
                  <a:lnTo>
                    <a:pt x="1339" y="126"/>
                  </a:lnTo>
                  <a:lnTo>
                    <a:pt x="1235" y="63"/>
                  </a:lnTo>
                  <a:lnTo>
                    <a:pt x="1130" y="105"/>
                  </a:lnTo>
                  <a:lnTo>
                    <a:pt x="10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0" name="Google Shape;574;p35">
              <a:extLst>
                <a:ext uri="{FF2B5EF4-FFF2-40B4-BE49-F238E27FC236}">
                  <a16:creationId xmlns:a16="http://schemas.microsoft.com/office/drawing/2014/main" id="{4950B00E-DE10-4C6E-B511-39E1632F00EF}"/>
                </a:ext>
              </a:extLst>
            </p:cNvPr>
            <p:cNvSpPr/>
            <p:nvPr/>
          </p:nvSpPr>
          <p:spPr>
            <a:xfrm>
              <a:off x="3949400" y="2288625"/>
              <a:ext cx="91550" cy="49725"/>
            </a:xfrm>
            <a:custGeom>
              <a:avLst/>
              <a:gdLst/>
              <a:ahLst/>
              <a:cxnLst/>
              <a:rect l="l" t="t" r="r" b="b"/>
              <a:pathLst>
                <a:path w="3662" h="1989" extrusionOk="0">
                  <a:moveTo>
                    <a:pt x="1967" y="1"/>
                  </a:moveTo>
                  <a:lnTo>
                    <a:pt x="1821" y="63"/>
                  </a:lnTo>
                  <a:lnTo>
                    <a:pt x="1653" y="168"/>
                  </a:lnTo>
                  <a:lnTo>
                    <a:pt x="1590" y="189"/>
                  </a:lnTo>
                  <a:lnTo>
                    <a:pt x="1590" y="314"/>
                  </a:lnTo>
                  <a:lnTo>
                    <a:pt x="1653" y="586"/>
                  </a:lnTo>
                  <a:lnTo>
                    <a:pt x="1590" y="754"/>
                  </a:lnTo>
                  <a:lnTo>
                    <a:pt x="1402" y="963"/>
                  </a:lnTo>
                  <a:lnTo>
                    <a:pt x="1256" y="963"/>
                  </a:lnTo>
                  <a:lnTo>
                    <a:pt x="1130" y="838"/>
                  </a:lnTo>
                  <a:lnTo>
                    <a:pt x="1130" y="733"/>
                  </a:lnTo>
                  <a:lnTo>
                    <a:pt x="837" y="440"/>
                  </a:lnTo>
                  <a:lnTo>
                    <a:pt x="837" y="294"/>
                  </a:lnTo>
                  <a:lnTo>
                    <a:pt x="774" y="294"/>
                  </a:lnTo>
                  <a:lnTo>
                    <a:pt x="670" y="398"/>
                  </a:lnTo>
                  <a:lnTo>
                    <a:pt x="523" y="419"/>
                  </a:lnTo>
                  <a:lnTo>
                    <a:pt x="460" y="461"/>
                  </a:lnTo>
                  <a:lnTo>
                    <a:pt x="335" y="461"/>
                  </a:lnTo>
                  <a:lnTo>
                    <a:pt x="251" y="607"/>
                  </a:lnTo>
                  <a:lnTo>
                    <a:pt x="293" y="733"/>
                  </a:lnTo>
                  <a:lnTo>
                    <a:pt x="230" y="712"/>
                  </a:lnTo>
                  <a:lnTo>
                    <a:pt x="230" y="921"/>
                  </a:lnTo>
                  <a:lnTo>
                    <a:pt x="84" y="1110"/>
                  </a:lnTo>
                  <a:lnTo>
                    <a:pt x="84" y="1214"/>
                  </a:lnTo>
                  <a:lnTo>
                    <a:pt x="84" y="1319"/>
                  </a:lnTo>
                  <a:lnTo>
                    <a:pt x="0" y="1382"/>
                  </a:lnTo>
                  <a:lnTo>
                    <a:pt x="42" y="1674"/>
                  </a:lnTo>
                  <a:lnTo>
                    <a:pt x="126" y="1737"/>
                  </a:lnTo>
                  <a:lnTo>
                    <a:pt x="126" y="1758"/>
                  </a:lnTo>
                  <a:lnTo>
                    <a:pt x="230" y="1737"/>
                  </a:lnTo>
                  <a:lnTo>
                    <a:pt x="251" y="1591"/>
                  </a:lnTo>
                  <a:lnTo>
                    <a:pt x="440" y="1465"/>
                  </a:lnTo>
                  <a:lnTo>
                    <a:pt x="670" y="1382"/>
                  </a:lnTo>
                  <a:lnTo>
                    <a:pt x="879" y="1423"/>
                  </a:lnTo>
                  <a:lnTo>
                    <a:pt x="1025" y="1423"/>
                  </a:lnTo>
                  <a:lnTo>
                    <a:pt x="1088" y="1465"/>
                  </a:lnTo>
                  <a:lnTo>
                    <a:pt x="1235" y="1382"/>
                  </a:lnTo>
                  <a:lnTo>
                    <a:pt x="1339" y="1361"/>
                  </a:lnTo>
                  <a:lnTo>
                    <a:pt x="1360" y="1444"/>
                  </a:lnTo>
                  <a:lnTo>
                    <a:pt x="1465" y="1444"/>
                  </a:lnTo>
                  <a:lnTo>
                    <a:pt x="1548" y="1549"/>
                  </a:lnTo>
                  <a:lnTo>
                    <a:pt x="1716" y="1549"/>
                  </a:lnTo>
                  <a:lnTo>
                    <a:pt x="1779" y="1570"/>
                  </a:lnTo>
                  <a:lnTo>
                    <a:pt x="1967" y="1444"/>
                  </a:lnTo>
                  <a:lnTo>
                    <a:pt x="2176" y="1549"/>
                  </a:lnTo>
                  <a:lnTo>
                    <a:pt x="2344" y="1570"/>
                  </a:lnTo>
                  <a:lnTo>
                    <a:pt x="2511" y="1758"/>
                  </a:lnTo>
                  <a:lnTo>
                    <a:pt x="2637" y="1758"/>
                  </a:lnTo>
                  <a:lnTo>
                    <a:pt x="2762" y="1946"/>
                  </a:lnTo>
                  <a:lnTo>
                    <a:pt x="2929" y="1967"/>
                  </a:lnTo>
                  <a:lnTo>
                    <a:pt x="2971" y="1988"/>
                  </a:lnTo>
                  <a:lnTo>
                    <a:pt x="3160" y="1905"/>
                  </a:lnTo>
                  <a:lnTo>
                    <a:pt x="3390" y="1884"/>
                  </a:lnTo>
                  <a:lnTo>
                    <a:pt x="3432" y="1737"/>
                  </a:lnTo>
                  <a:lnTo>
                    <a:pt x="3536" y="1674"/>
                  </a:lnTo>
                  <a:lnTo>
                    <a:pt x="3578" y="1570"/>
                  </a:lnTo>
                  <a:lnTo>
                    <a:pt x="3662" y="1549"/>
                  </a:lnTo>
                  <a:lnTo>
                    <a:pt x="3662" y="1382"/>
                  </a:lnTo>
                  <a:lnTo>
                    <a:pt x="3578" y="1277"/>
                  </a:lnTo>
                  <a:lnTo>
                    <a:pt x="3494" y="1110"/>
                  </a:lnTo>
                  <a:lnTo>
                    <a:pt x="3473" y="1047"/>
                  </a:lnTo>
                  <a:lnTo>
                    <a:pt x="3390" y="921"/>
                  </a:lnTo>
                  <a:lnTo>
                    <a:pt x="3432" y="838"/>
                  </a:lnTo>
                  <a:lnTo>
                    <a:pt x="3369" y="733"/>
                  </a:lnTo>
                  <a:lnTo>
                    <a:pt x="3327" y="712"/>
                  </a:lnTo>
                  <a:lnTo>
                    <a:pt x="3348" y="649"/>
                  </a:lnTo>
                  <a:lnTo>
                    <a:pt x="3348" y="545"/>
                  </a:lnTo>
                  <a:lnTo>
                    <a:pt x="3055" y="503"/>
                  </a:lnTo>
                  <a:lnTo>
                    <a:pt x="2846" y="586"/>
                  </a:lnTo>
                  <a:lnTo>
                    <a:pt x="2762" y="461"/>
                  </a:lnTo>
                  <a:lnTo>
                    <a:pt x="2637" y="419"/>
                  </a:lnTo>
                  <a:lnTo>
                    <a:pt x="2595" y="273"/>
                  </a:lnTo>
                  <a:lnTo>
                    <a:pt x="2406" y="168"/>
                  </a:lnTo>
                  <a:lnTo>
                    <a:pt x="2344" y="168"/>
                  </a:lnTo>
                  <a:lnTo>
                    <a:pt x="2302" y="84"/>
                  </a:lnTo>
                  <a:lnTo>
                    <a:pt x="2218" y="1"/>
                  </a:lnTo>
                  <a:lnTo>
                    <a:pt x="2197" y="105"/>
                  </a:lnTo>
                  <a:lnTo>
                    <a:pt x="2113" y="126"/>
                  </a:lnTo>
                  <a:lnTo>
                    <a:pt x="19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1" name="Google Shape;575;p35">
              <a:extLst>
                <a:ext uri="{FF2B5EF4-FFF2-40B4-BE49-F238E27FC236}">
                  <a16:creationId xmlns:a16="http://schemas.microsoft.com/office/drawing/2014/main" id="{B3875621-E8B3-4F84-B53F-1FD93A59644A}"/>
                </a:ext>
              </a:extLst>
            </p:cNvPr>
            <p:cNvSpPr/>
            <p:nvPr/>
          </p:nvSpPr>
          <p:spPr>
            <a:xfrm>
              <a:off x="3952525" y="2322625"/>
              <a:ext cx="71175" cy="52325"/>
            </a:xfrm>
            <a:custGeom>
              <a:avLst/>
              <a:gdLst/>
              <a:ahLst/>
              <a:cxnLst/>
              <a:rect l="l" t="t" r="r" b="b"/>
              <a:pathLst>
                <a:path w="2847" h="2093" extrusionOk="0">
                  <a:moveTo>
                    <a:pt x="1214" y="1"/>
                  </a:moveTo>
                  <a:lnTo>
                    <a:pt x="1110" y="22"/>
                  </a:lnTo>
                  <a:lnTo>
                    <a:pt x="963" y="105"/>
                  </a:lnTo>
                  <a:lnTo>
                    <a:pt x="900" y="63"/>
                  </a:lnTo>
                  <a:lnTo>
                    <a:pt x="754" y="63"/>
                  </a:lnTo>
                  <a:lnTo>
                    <a:pt x="545" y="22"/>
                  </a:lnTo>
                  <a:lnTo>
                    <a:pt x="315" y="105"/>
                  </a:lnTo>
                  <a:lnTo>
                    <a:pt x="126" y="231"/>
                  </a:lnTo>
                  <a:lnTo>
                    <a:pt x="105" y="377"/>
                  </a:lnTo>
                  <a:lnTo>
                    <a:pt x="1" y="398"/>
                  </a:lnTo>
                  <a:lnTo>
                    <a:pt x="1" y="586"/>
                  </a:lnTo>
                  <a:lnTo>
                    <a:pt x="63" y="712"/>
                  </a:lnTo>
                  <a:lnTo>
                    <a:pt x="1" y="796"/>
                  </a:lnTo>
                  <a:lnTo>
                    <a:pt x="22" y="817"/>
                  </a:lnTo>
                  <a:lnTo>
                    <a:pt x="231" y="754"/>
                  </a:lnTo>
                  <a:lnTo>
                    <a:pt x="398" y="1005"/>
                  </a:lnTo>
                  <a:lnTo>
                    <a:pt x="524" y="1047"/>
                  </a:lnTo>
                  <a:lnTo>
                    <a:pt x="733" y="1005"/>
                  </a:lnTo>
                  <a:lnTo>
                    <a:pt x="817" y="1047"/>
                  </a:lnTo>
                  <a:lnTo>
                    <a:pt x="838" y="1151"/>
                  </a:lnTo>
                  <a:lnTo>
                    <a:pt x="921" y="1172"/>
                  </a:lnTo>
                  <a:lnTo>
                    <a:pt x="963" y="1235"/>
                  </a:lnTo>
                  <a:lnTo>
                    <a:pt x="921" y="1340"/>
                  </a:lnTo>
                  <a:lnTo>
                    <a:pt x="921" y="1549"/>
                  </a:lnTo>
                  <a:lnTo>
                    <a:pt x="1047" y="1528"/>
                  </a:lnTo>
                  <a:lnTo>
                    <a:pt x="1172" y="1633"/>
                  </a:lnTo>
                  <a:lnTo>
                    <a:pt x="1256" y="1633"/>
                  </a:lnTo>
                  <a:lnTo>
                    <a:pt x="1319" y="1863"/>
                  </a:lnTo>
                  <a:lnTo>
                    <a:pt x="1319" y="1988"/>
                  </a:lnTo>
                  <a:lnTo>
                    <a:pt x="1361" y="2093"/>
                  </a:lnTo>
                  <a:lnTo>
                    <a:pt x="1486" y="2009"/>
                  </a:lnTo>
                  <a:lnTo>
                    <a:pt x="1696" y="1947"/>
                  </a:lnTo>
                  <a:lnTo>
                    <a:pt x="1863" y="2009"/>
                  </a:lnTo>
                  <a:lnTo>
                    <a:pt x="2009" y="1947"/>
                  </a:lnTo>
                  <a:lnTo>
                    <a:pt x="2114" y="1947"/>
                  </a:lnTo>
                  <a:lnTo>
                    <a:pt x="2051" y="1779"/>
                  </a:lnTo>
                  <a:lnTo>
                    <a:pt x="2219" y="1758"/>
                  </a:lnTo>
                  <a:lnTo>
                    <a:pt x="2281" y="1633"/>
                  </a:lnTo>
                  <a:lnTo>
                    <a:pt x="2386" y="1570"/>
                  </a:lnTo>
                  <a:lnTo>
                    <a:pt x="2407" y="1654"/>
                  </a:lnTo>
                  <a:lnTo>
                    <a:pt x="2532" y="1654"/>
                  </a:lnTo>
                  <a:lnTo>
                    <a:pt x="2532" y="1528"/>
                  </a:lnTo>
                  <a:lnTo>
                    <a:pt x="2386" y="1444"/>
                  </a:lnTo>
                  <a:lnTo>
                    <a:pt x="2428" y="1277"/>
                  </a:lnTo>
                  <a:lnTo>
                    <a:pt x="2512" y="1256"/>
                  </a:lnTo>
                  <a:lnTo>
                    <a:pt x="2616" y="1068"/>
                  </a:lnTo>
                  <a:lnTo>
                    <a:pt x="2825" y="963"/>
                  </a:lnTo>
                  <a:lnTo>
                    <a:pt x="2825" y="858"/>
                  </a:lnTo>
                  <a:lnTo>
                    <a:pt x="2721" y="817"/>
                  </a:lnTo>
                  <a:lnTo>
                    <a:pt x="2846" y="628"/>
                  </a:lnTo>
                  <a:lnTo>
                    <a:pt x="2804" y="607"/>
                  </a:lnTo>
                  <a:lnTo>
                    <a:pt x="2637" y="586"/>
                  </a:lnTo>
                  <a:lnTo>
                    <a:pt x="2512" y="398"/>
                  </a:lnTo>
                  <a:lnTo>
                    <a:pt x="2386" y="398"/>
                  </a:lnTo>
                  <a:lnTo>
                    <a:pt x="2219" y="210"/>
                  </a:lnTo>
                  <a:lnTo>
                    <a:pt x="2051" y="189"/>
                  </a:lnTo>
                  <a:lnTo>
                    <a:pt x="1842" y="84"/>
                  </a:lnTo>
                  <a:lnTo>
                    <a:pt x="1654" y="210"/>
                  </a:lnTo>
                  <a:lnTo>
                    <a:pt x="1591" y="189"/>
                  </a:lnTo>
                  <a:lnTo>
                    <a:pt x="1423" y="189"/>
                  </a:lnTo>
                  <a:lnTo>
                    <a:pt x="1340" y="84"/>
                  </a:lnTo>
                  <a:lnTo>
                    <a:pt x="1235" y="84"/>
                  </a:lnTo>
                  <a:lnTo>
                    <a:pt x="12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2" name="Google Shape;576;p35">
              <a:extLst>
                <a:ext uri="{FF2B5EF4-FFF2-40B4-BE49-F238E27FC236}">
                  <a16:creationId xmlns:a16="http://schemas.microsoft.com/office/drawing/2014/main" id="{B454D1F0-55D6-43C9-B066-D950DD769B31}"/>
                </a:ext>
              </a:extLst>
            </p:cNvPr>
            <p:cNvSpPr/>
            <p:nvPr/>
          </p:nvSpPr>
          <p:spPr>
            <a:xfrm>
              <a:off x="3986525" y="2326300"/>
              <a:ext cx="120875" cy="93650"/>
            </a:xfrm>
            <a:custGeom>
              <a:avLst/>
              <a:gdLst/>
              <a:ahLst/>
              <a:cxnLst/>
              <a:rect l="l" t="t" r="r" b="b"/>
              <a:pathLst>
                <a:path w="4835" h="3746" extrusionOk="0">
                  <a:moveTo>
                    <a:pt x="2470" y="0"/>
                  </a:moveTo>
                  <a:lnTo>
                    <a:pt x="2323" y="84"/>
                  </a:lnTo>
                  <a:lnTo>
                    <a:pt x="2219" y="42"/>
                  </a:lnTo>
                  <a:lnTo>
                    <a:pt x="2093" y="63"/>
                  </a:lnTo>
                  <a:lnTo>
                    <a:pt x="2051" y="167"/>
                  </a:lnTo>
                  <a:lnTo>
                    <a:pt x="1947" y="230"/>
                  </a:lnTo>
                  <a:lnTo>
                    <a:pt x="1905" y="377"/>
                  </a:lnTo>
                  <a:lnTo>
                    <a:pt x="1675" y="398"/>
                  </a:lnTo>
                  <a:lnTo>
                    <a:pt x="1486" y="481"/>
                  </a:lnTo>
                  <a:lnTo>
                    <a:pt x="1361" y="670"/>
                  </a:lnTo>
                  <a:lnTo>
                    <a:pt x="1465" y="711"/>
                  </a:lnTo>
                  <a:lnTo>
                    <a:pt x="1465" y="816"/>
                  </a:lnTo>
                  <a:lnTo>
                    <a:pt x="1256" y="921"/>
                  </a:lnTo>
                  <a:lnTo>
                    <a:pt x="1152" y="1109"/>
                  </a:lnTo>
                  <a:lnTo>
                    <a:pt x="1068" y="1130"/>
                  </a:lnTo>
                  <a:lnTo>
                    <a:pt x="1026" y="1297"/>
                  </a:lnTo>
                  <a:lnTo>
                    <a:pt x="1172" y="1381"/>
                  </a:lnTo>
                  <a:lnTo>
                    <a:pt x="1172" y="1507"/>
                  </a:lnTo>
                  <a:lnTo>
                    <a:pt x="1047" y="1507"/>
                  </a:lnTo>
                  <a:lnTo>
                    <a:pt x="1026" y="1423"/>
                  </a:lnTo>
                  <a:lnTo>
                    <a:pt x="921" y="1486"/>
                  </a:lnTo>
                  <a:lnTo>
                    <a:pt x="859" y="1611"/>
                  </a:lnTo>
                  <a:lnTo>
                    <a:pt x="691" y="1632"/>
                  </a:lnTo>
                  <a:lnTo>
                    <a:pt x="754" y="1800"/>
                  </a:lnTo>
                  <a:lnTo>
                    <a:pt x="649" y="1800"/>
                  </a:lnTo>
                  <a:lnTo>
                    <a:pt x="503" y="1862"/>
                  </a:lnTo>
                  <a:lnTo>
                    <a:pt x="336" y="1800"/>
                  </a:lnTo>
                  <a:lnTo>
                    <a:pt x="126" y="1862"/>
                  </a:lnTo>
                  <a:lnTo>
                    <a:pt x="1" y="1946"/>
                  </a:lnTo>
                  <a:lnTo>
                    <a:pt x="22" y="2009"/>
                  </a:lnTo>
                  <a:lnTo>
                    <a:pt x="126" y="2260"/>
                  </a:lnTo>
                  <a:lnTo>
                    <a:pt x="210" y="2385"/>
                  </a:lnTo>
                  <a:lnTo>
                    <a:pt x="231" y="2532"/>
                  </a:lnTo>
                  <a:lnTo>
                    <a:pt x="294" y="2574"/>
                  </a:lnTo>
                  <a:lnTo>
                    <a:pt x="294" y="2950"/>
                  </a:lnTo>
                  <a:lnTo>
                    <a:pt x="189" y="2992"/>
                  </a:lnTo>
                  <a:lnTo>
                    <a:pt x="105" y="3118"/>
                  </a:lnTo>
                  <a:lnTo>
                    <a:pt x="126" y="3306"/>
                  </a:lnTo>
                  <a:lnTo>
                    <a:pt x="273" y="3494"/>
                  </a:lnTo>
                  <a:lnTo>
                    <a:pt x="273" y="3536"/>
                  </a:lnTo>
                  <a:lnTo>
                    <a:pt x="336" y="3536"/>
                  </a:lnTo>
                  <a:lnTo>
                    <a:pt x="524" y="3620"/>
                  </a:lnTo>
                  <a:lnTo>
                    <a:pt x="628" y="3578"/>
                  </a:lnTo>
                  <a:lnTo>
                    <a:pt x="1047" y="3515"/>
                  </a:lnTo>
                  <a:lnTo>
                    <a:pt x="1235" y="3515"/>
                  </a:lnTo>
                  <a:lnTo>
                    <a:pt x="1340" y="3411"/>
                  </a:lnTo>
                  <a:lnTo>
                    <a:pt x="1424" y="3411"/>
                  </a:lnTo>
                  <a:lnTo>
                    <a:pt x="1549" y="3494"/>
                  </a:lnTo>
                  <a:lnTo>
                    <a:pt x="1884" y="3536"/>
                  </a:lnTo>
                  <a:lnTo>
                    <a:pt x="2009" y="3620"/>
                  </a:lnTo>
                  <a:lnTo>
                    <a:pt x="2051" y="3683"/>
                  </a:lnTo>
                  <a:lnTo>
                    <a:pt x="2260" y="3599"/>
                  </a:lnTo>
                  <a:lnTo>
                    <a:pt x="2365" y="3683"/>
                  </a:lnTo>
                  <a:lnTo>
                    <a:pt x="2428" y="3683"/>
                  </a:lnTo>
                  <a:lnTo>
                    <a:pt x="2470" y="3620"/>
                  </a:lnTo>
                  <a:lnTo>
                    <a:pt x="2637" y="3641"/>
                  </a:lnTo>
                  <a:lnTo>
                    <a:pt x="2721" y="3704"/>
                  </a:lnTo>
                  <a:lnTo>
                    <a:pt x="2909" y="3599"/>
                  </a:lnTo>
                  <a:lnTo>
                    <a:pt x="3056" y="3599"/>
                  </a:lnTo>
                  <a:lnTo>
                    <a:pt x="3097" y="3724"/>
                  </a:lnTo>
                  <a:lnTo>
                    <a:pt x="3202" y="3745"/>
                  </a:lnTo>
                  <a:lnTo>
                    <a:pt x="3307" y="3620"/>
                  </a:lnTo>
                  <a:lnTo>
                    <a:pt x="3411" y="3599"/>
                  </a:lnTo>
                  <a:lnTo>
                    <a:pt x="3516" y="3683"/>
                  </a:lnTo>
                  <a:lnTo>
                    <a:pt x="3662" y="3620"/>
                  </a:lnTo>
                  <a:lnTo>
                    <a:pt x="3767" y="3704"/>
                  </a:lnTo>
                  <a:lnTo>
                    <a:pt x="3893" y="3704"/>
                  </a:lnTo>
                  <a:lnTo>
                    <a:pt x="3893" y="3494"/>
                  </a:lnTo>
                  <a:lnTo>
                    <a:pt x="3997" y="3285"/>
                  </a:lnTo>
                  <a:lnTo>
                    <a:pt x="4165" y="3264"/>
                  </a:lnTo>
                  <a:lnTo>
                    <a:pt x="4395" y="3201"/>
                  </a:lnTo>
                  <a:lnTo>
                    <a:pt x="4416" y="3201"/>
                  </a:lnTo>
                  <a:lnTo>
                    <a:pt x="4416" y="3055"/>
                  </a:lnTo>
                  <a:lnTo>
                    <a:pt x="4290" y="2908"/>
                  </a:lnTo>
                  <a:lnTo>
                    <a:pt x="4311" y="2762"/>
                  </a:lnTo>
                  <a:lnTo>
                    <a:pt x="4185" y="2574"/>
                  </a:lnTo>
                  <a:lnTo>
                    <a:pt x="4185" y="2427"/>
                  </a:lnTo>
                  <a:lnTo>
                    <a:pt x="4248" y="2344"/>
                  </a:lnTo>
                  <a:lnTo>
                    <a:pt x="4374" y="2448"/>
                  </a:lnTo>
                  <a:lnTo>
                    <a:pt x="4667" y="2427"/>
                  </a:lnTo>
                  <a:lnTo>
                    <a:pt x="4771" y="2218"/>
                  </a:lnTo>
                  <a:lnTo>
                    <a:pt x="4834" y="2155"/>
                  </a:lnTo>
                  <a:lnTo>
                    <a:pt x="4688" y="2051"/>
                  </a:lnTo>
                  <a:lnTo>
                    <a:pt x="4688" y="1946"/>
                  </a:lnTo>
                  <a:lnTo>
                    <a:pt x="4457" y="1758"/>
                  </a:lnTo>
                  <a:lnTo>
                    <a:pt x="4269" y="1716"/>
                  </a:lnTo>
                  <a:lnTo>
                    <a:pt x="4206" y="1527"/>
                  </a:lnTo>
                  <a:lnTo>
                    <a:pt x="4102" y="1423"/>
                  </a:lnTo>
                  <a:lnTo>
                    <a:pt x="3955" y="1214"/>
                  </a:lnTo>
                  <a:lnTo>
                    <a:pt x="3872" y="1046"/>
                  </a:lnTo>
                  <a:lnTo>
                    <a:pt x="3746" y="921"/>
                  </a:lnTo>
                  <a:lnTo>
                    <a:pt x="3746" y="753"/>
                  </a:lnTo>
                  <a:lnTo>
                    <a:pt x="3662" y="649"/>
                  </a:lnTo>
                  <a:lnTo>
                    <a:pt x="3683" y="481"/>
                  </a:lnTo>
                  <a:lnTo>
                    <a:pt x="3662" y="356"/>
                  </a:lnTo>
                  <a:lnTo>
                    <a:pt x="3411" y="272"/>
                  </a:lnTo>
                  <a:lnTo>
                    <a:pt x="3328" y="272"/>
                  </a:lnTo>
                  <a:lnTo>
                    <a:pt x="3265" y="167"/>
                  </a:lnTo>
                  <a:lnTo>
                    <a:pt x="3097" y="230"/>
                  </a:lnTo>
                  <a:lnTo>
                    <a:pt x="2930" y="356"/>
                  </a:lnTo>
                  <a:lnTo>
                    <a:pt x="2825" y="147"/>
                  </a:lnTo>
                  <a:lnTo>
                    <a:pt x="2721" y="147"/>
                  </a:lnTo>
                  <a:lnTo>
                    <a:pt x="2574" y="188"/>
                  </a:lnTo>
                  <a:lnTo>
                    <a:pt x="24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3" name="Google Shape;577;p35">
              <a:extLst>
                <a:ext uri="{FF2B5EF4-FFF2-40B4-BE49-F238E27FC236}">
                  <a16:creationId xmlns:a16="http://schemas.microsoft.com/office/drawing/2014/main" id="{83AF9252-0237-4421-94F5-569009A67B22}"/>
                </a:ext>
              </a:extLst>
            </p:cNvPr>
            <p:cNvSpPr/>
            <p:nvPr/>
          </p:nvSpPr>
          <p:spPr>
            <a:xfrm>
              <a:off x="3903350" y="2478500"/>
              <a:ext cx="83200" cy="53900"/>
            </a:xfrm>
            <a:custGeom>
              <a:avLst/>
              <a:gdLst/>
              <a:ahLst/>
              <a:cxnLst/>
              <a:rect l="l" t="t" r="r" b="b"/>
              <a:pathLst>
                <a:path w="3328" h="2156" extrusionOk="0">
                  <a:moveTo>
                    <a:pt x="2993" y="1"/>
                  </a:moveTo>
                  <a:lnTo>
                    <a:pt x="2867" y="64"/>
                  </a:lnTo>
                  <a:lnTo>
                    <a:pt x="2679" y="43"/>
                  </a:lnTo>
                  <a:lnTo>
                    <a:pt x="2449" y="43"/>
                  </a:lnTo>
                  <a:lnTo>
                    <a:pt x="2302" y="22"/>
                  </a:lnTo>
                  <a:lnTo>
                    <a:pt x="2135" y="43"/>
                  </a:lnTo>
                  <a:lnTo>
                    <a:pt x="2030" y="210"/>
                  </a:lnTo>
                  <a:lnTo>
                    <a:pt x="1926" y="273"/>
                  </a:lnTo>
                  <a:lnTo>
                    <a:pt x="1926" y="377"/>
                  </a:lnTo>
                  <a:lnTo>
                    <a:pt x="1758" y="210"/>
                  </a:lnTo>
                  <a:lnTo>
                    <a:pt x="1549" y="357"/>
                  </a:lnTo>
                  <a:lnTo>
                    <a:pt x="1403" y="419"/>
                  </a:lnTo>
                  <a:lnTo>
                    <a:pt x="1403" y="545"/>
                  </a:lnTo>
                  <a:lnTo>
                    <a:pt x="1089" y="566"/>
                  </a:lnTo>
                  <a:lnTo>
                    <a:pt x="880" y="629"/>
                  </a:lnTo>
                  <a:lnTo>
                    <a:pt x="691" y="587"/>
                  </a:lnTo>
                  <a:lnTo>
                    <a:pt x="294" y="357"/>
                  </a:lnTo>
                  <a:lnTo>
                    <a:pt x="294" y="440"/>
                  </a:lnTo>
                  <a:lnTo>
                    <a:pt x="315" y="566"/>
                  </a:lnTo>
                  <a:lnTo>
                    <a:pt x="294" y="670"/>
                  </a:lnTo>
                  <a:lnTo>
                    <a:pt x="64" y="670"/>
                  </a:lnTo>
                  <a:lnTo>
                    <a:pt x="43" y="733"/>
                  </a:lnTo>
                  <a:lnTo>
                    <a:pt x="147" y="838"/>
                  </a:lnTo>
                  <a:lnTo>
                    <a:pt x="85" y="984"/>
                  </a:lnTo>
                  <a:lnTo>
                    <a:pt x="64" y="1089"/>
                  </a:lnTo>
                  <a:lnTo>
                    <a:pt x="147" y="1193"/>
                  </a:lnTo>
                  <a:lnTo>
                    <a:pt x="43" y="1298"/>
                  </a:lnTo>
                  <a:lnTo>
                    <a:pt x="1" y="1298"/>
                  </a:lnTo>
                  <a:lnTo>
                    <a:pt x="168" y="1486"/>
                  </a:lnTo>
                  <a:lnTo>
                    <a:pt x="189" y="1675"/>
                  </a:lnTo>
                  <a:lnTo>
                    <a:pt x="273" y="1696"/>
                  </a:lnTo>
                  <a:lnTo>
                    <a:pt x="524" y="1905"/>
                  </a:lnTo>
                  <a:lnTo>
                    <a:pt x="629" y="1947"/>
                  </a:lnTo>
                  <a:lnTo>
                    <a:pt x="733" y="2030"/>
                  </a:lnTo>
                  <a:lnTo>
                    <a:pt x="1026" y="2093"/>
                  </a:lnTo>
                  <a:lnTo>
                    <a:pt x="1235" y="2156"/>
                  </a:lnTo>
                  <a:lnTo>
                    <a:pt x="1340" y="2030"/>
                  </a:lnTo>
                  <a:lnTo>
                    <a:pt x="1403" y="2051"/>
                  </a:lnTo>
                  <a:lnTo>
                    <a:pt x="1466" y="1989"/>
                  </a:lnTo>
                  <a:lnTo>
                    <a:pt x="1612" y="1926"/>
                  </a:lnTo>
                  <a:lnTo>
                    <a:pt x="1717" y="1926"/>
                  </a:lnTo>
                  <a:lnTo>
                    <a:pt x="1738" y="1884"/>
                  </a:lnTo>
                  <a:lnTo>
                    <a:pt x="1863" y="1779"/>
                  </a:lnTo>
                  <a:lnTo>
                    <a:pt x="1968" y="1800"/>
                  </a:lnTo>
                  <a:lnTo>
                    <a:pt x="2072" y="1821"/>
                  </a:lnTo>
                  <a:lnTo>
                    <a:pt x="2156" y="1842"/>
                  </a:lnTo>
                  <a:lnTo>
                    <a:pt x="2282" y="1717"/>
                  </a:lnTo>
                  <a:lnTo>
                    <a:pt x="2386" y="1696"/>
                  </a:lnTo>
                  <a:lnTo>
                    <a:pt x="2449" y="1591"/>
                  </a:lnTo>
                  <a:lnTo>
                    <a:pt x="2595" y="1612"/>
                  </a:lnTo>
                  <a:lnTo>
                    <a:pt x="2700" y="1507"/>
                  </a:lnTo>
                  <a:lnTo>
                    <a:pt x="2679" y="1403"/>
                  </a:lnTo>
                  <a:lnTo>
                    <a:pt x="2888" y="1089"/>
                  </a:lnTo>
                  <a:lnTo>
                    <a:pt x="3014" y="754"/>
                  </a:lnTo>
                  <a:lnTo>
                    <a:pt x="3118" y="524"/>
                  </a:lnTo>
                  <a:lnTo>
                    <a:pt x="3286" y="482"/>
                  </a:lnTo>
                  <a:lnTo>
                    <a:pt x="3328" y="357"/>
                  </a:lnTo>
                  <a:lnTo>
                    <a:pt x="3307" y="336"/>
                  </a:lnTo>
                  <a:lnTo>
                    <a:pt x="3286" y="231"/>
                  </a:lnTo>
                  <a:lnTo>
                    <a:pt x="3118" y="126"/>
                  </a:lnTo>
                  <a:lnTo>
                    <a:pt x="29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4" name="Google Shape;578;p35">
              <a:extLst>
                <a:ext uri="{FF2B5EF4-FFF2-40B4-BE49-F238E27FC236}">
                  <a16:creationId xmlns:a16="http://schemas.microsoft.com/office/drawing/2014/main" id="{FFEC174D-1F05-49E0-942A-9F5292C2F169}"/>
                </a:ext>
              </a:extLst>
            </p:cNvPr>
            <p:cNvSpPr/>
            <p:nvPr/>
          </p:nvSpPr>
          <p:spPr>
            <a:xfrm>
              <a:off x="3910150" y="2462825"/>
              <a:ext cx="71700" cy="31400"/>
            </a:xfrm>
            <a:custGeom>
              <a:avLst/>
              <a:gdLst/>
              <a:ahLst/>
              <a:cxnLst/>
              <a:rect l="l" t="t" r="r" b="b"/>
              <a:pathLst>
                <a:path w="2868" h="1256" extrusionOk="0">
                  <a:moveTo>
                    <a:pt x="2240" y="0"/>
                  </a:moveTo>
                  <a:lnTo>
                    <a:pt x="2177" y="21"/>
                  </a:lnTo>
                  <a:lnTo>
                    <a:pt x="2093" y="105"/>
                  </a:lnTo>
                  <a:lnTo>
                    <a:pt x="2010" y="42"/>
                  </a:lnTo>
                  <a:lnTo>
                    <a:pt x="1884" y="42"/>
                  </a:lnTo>
                  <a:lnTo>
                    <a:pt x="1779" y="21"/>
                  </a:lnTo>
                  <a:lnTo>
                    <a:pt x="1696" y="42"/>
                  </a:lnTo>
                  <a:lnTo>
                    <a:pt x="1612" y="147"/>
                  </a:lnTo>
                  <a:lnTo>
                    <a:pt x="1507" y="168"/>
                  </a:lnTo>
                  <a:lnTo>
                    <a:pt x="1486" y="147"/>
                  </a:lnTo>
                  <a:lnTo>
                    <a:pt x="1235" y="126"/>
                  </a:lnTo>
                  <a:lnTo>
                    <a:pt x="1089" y="230"/>
                  </a:lnTo>
                  <a:lnTo>
                    <a:pt x="942" y="251"/>
                  </a:lnTo>
                  <a:lnTo>
                    <a:pt x="775" y="419"/>
                  </a:lnTo>
                  <a:lnTo>
                    <a:pt x="566" y="440"/>
                  </a:lnTo>
                  <a:lnTo>
                    <a:pt x="336" y="523"/>
                  </a:lnTo>
                  <a:lnTo>
                    <a:pt x="294" y="460"/>
                  </a:lnTo>
                  <a:lnTo>
                    <a:pt x="147" y="481"/>
                  </a:lnTo>
                  <a:lnTo>
                    <a:pt x="22" y="565"/>
                  </a:lnTo>
                  <a:lnTo>
                    <a:pt x="1" y="565"/>
                  </a:lnTo>
                  <a:lnTo>
                    <a:pt x="1" y="753"/>
                  </a:lnTo>
                  <a:lnTo>
                    <a:pt x="22" y="984"/>
                  </a:lnTo>
                  <a:lnTo>
                    <a:pt x="419" y="1214"/>
                  </a:lnTo>
                  <a:lnTo>
                    <a:pt x="608" y="1256"/>
                  </a:lnTo>
                  <a:lnTo>
                    <a:pt x="817" y="1193"/>
                  </a:lnTo>
                  <a:lnTo>
                    <a:pt x="1131" y="1172"/>
                  </a:lnTo>
                  <a:lnTo>
                    <a:pt x="1131" y="1046"/>
                  </a:lnTo>
                  <a:lnTo>
                    <a:pt x="1277" y="984"/>
                  </a:lnTo>
                  <a:lnTo>
                    <a:pt x="1486" y="837"/>
                  </a:lnTo>
                  <a:lnTo>
                    <a:pt x="1654" y="1004"/>
                  </a:lnTo>
                  <a:lnTo>
                    <a:pt x="1654" y="900"/>
                  </a:lnTo>
                  <a:lnTo>
                    <a:pt x="1758" y="837"/>
                  </a:lnTo>
                  <a:lnTo>
                    <a:pt x="1863" y="670"/>
                  </a:lnTo>
                  <a:lnTo>
                    <a:pt x="2030" y="649"/>
                  </a:lnTo>
                  <a:lnTo>
                    <a:pt x="2177" y="670"/>
                  </a:lnTo>
                  <a:lnTo>
                    <a:pt x="2407" y="670"/>
                  </a:lnTo>
                  <a:lnTo>
                    <a:pt x="2595" y="691"/>
                  </a:lnTo>
                  <a:lnTo>
                    <a:pt x="2742" y="628"/>
                  </a:lnTo>
                  <a:lnTo>
                    <a:pt x="2763" y="419"/>
                  </a:lnTo>
                  <a:lnTo>
                    <a:pt x="2867" y="147"/>
                  </a:lnTo>
                  <a:lnTo>
                    <a:pt x="2637" y="21"/>
                  </a:lnTo>
                  <a:lnTo>
                    <a:pt x="2407" y="21"/>
                  </a:lnTo>
                  <a:lnTo>
                    <a:pt x="2344" y="42"/>
                  </a:lnTo>
                  <a:lnTo>
                    <a:pt x="22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5" name="Google Shape;579;p35">
              <a:extLst>
                <a:ext uri="{FF2B5EF4-FFF2-40B4-BE49-F238E27FC236}">
                  <a16:creationId xmlns:a16="http://schemas.microsoft.com/office/drawing/2014/main" id="{EF29BFB9-EFD6-40D6-A95E-CACCD564EEF3}"/>
                </a:ext>
              </a:extLst>
            </p:cNvPr>
            <p:cNvSpPr/>
            <p:nvPr/>
          </p:nvSpPr>
          <p:spPr>
            <a:xfrm>
              <a:off x="3947825" y="2585750"/>
              <a:ext cx="27225" cy="52325"/>
            </a:xfrm>
            <a:custGeom>
              <a:avLst/>
              <a:gdLst/>
              <a:ahLst/>
              <a:cxnLst/>
              <a:rect l="l" t="t" r="r" b="b"/>
              <a:pathLst>
                <a:path w="1089" h="2093" extrusionOk="0">
                  <a:moveTo>
                    <a:pt x="419" y="0"/>
                  </a:moveTo>
                  <a:lnTo>
                    <a:pt x="314" y="126"/>
                  </a:lnTo>
                  <a:lnTo>
                    <a:pt x="272" y="21"/>
                  </a:lnTo>
                  <a:lnTo>
                    <a:pt x="210" y="21"/>
                  </a:lnTo>
                  <a:lnTo>
                    <a:pt x="84" y="147"/>
                  </a:lnTo>
                  <a:lnTo>
                    <a:pt x="0" y="314"/>
                  </a:lnTo>
                  <a:lnTo>
                    <a:pt x="0" y="544"/>
                  </a:lnTo>
                  <a:lnTo>
                    <a:pt x="189" y="628"/>
                  </a:lnTo>
                  <a:lnTo>
                    <a:pt x="168" y="691"/>
                  </a:lnTo>
                  <a:lnTo>
                    <a:pt x="105" y="733"/>
                  </a:lnTo>
                  <a:lnTo>
                    <a:pt x="63" y="984"/>
                  </a:lnTo>
                  <a:lnTo>
                    <a:pt x="105" y="1172"/>
                  </a:lnTo>
                  <a:lnTo>
                    <a:pt x="63" y="1277"/>
                  </a:lnTo>
                  <a:lnTo>
                    <a:pt x="63" y="1423"/>
                  </a:lnTo>
                  <a:lnTo>
                    <a:pt x="147" y="1528"/>
                  </a:lnTo>
                  <a:lnTo>
                    <a:pt x="84" y="1674"/>
                  </a:lnTo>
                  <a:lnTo>
                    <a:pt x="147" y="1716"/>
                  </a:lnTo>
                  <a:lnTo>
                    <a:pt x="377" y="1737"/>
                  </a:lnTo>
                  <a:lnTo>
                    <a:pt x="482" y="2009"/>
                  </a:lnTo>
                  <a:lnTo>
                    <a:pt x="565" y="2093"/>
                  </a:lnTo>
                  <a:lnTo>
                    <a:pt x="628" y="2030"/>
                  </a:lnTo>
                  <a:lnTo>
                    <a:pt x="712" y="1883"/>
                  </a:lnTo>
                  <a:lnTo>
                    <a:pt x="733" y="1737"/>
                  </a:lnTo>
                  <a:lnTo>
                    <a:pt x="942" y="1674"/>
                  </a:lnTo>
                  <a:lnTo>
                    <a:pt x="1047" y="1507"/>
                  </a:lnTo>
                  <a:lnTo>
                    <a:pt x="1088" y="1360"/>
                  </a:lnTo>
                  <a:lnTo>
                    <a:pt x="942" y="1256"/>
                  </a:lnTo>
                  <a:lnTo>
                    <a:pt x="900" y="1109"/>
                  </a:lnTo>
                  <a:lnTo>
                    <a:pt x="795" y="963"/>
                  </a:lnTo>
                  <a:lnTo>
                    <a:pt x="775" y="753"/>
                  </a:lnTo>
                  <a:lnTo>
                    <a:pt x="795" y="544"/>
                  </a:lnTo>
                  <a:lnTo>
                    <a:pt x="775" y="481"/>
                  </a:lnTo>
                  <a:lnTo>
                    <a:pt x="775" y="335"/>
                  </a:lnTo>
                  <a:lnTo>
                    <a:pt x="712" y="230"/>
                  </a:lnTo>
                  <a:lnTo>
                    <a:pt x="607" y="147"/>
                  </a:lnTo>
                  <a:lnTo>
                    <a:pt x="565" y="147"/>
                  </a:lnTo>
                  <a:lnTo>
                    <a:pt x="482" y="21"/>
                  </a:lnTo>
                  <a:lnTo>
                    <a:pt x="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6" name="Google Shape;580;p35">
              <a:extLst>
                <a:ext uri="{FF2B5EF4-FFF2-40B4-BE49-F238E27FC236}">
                  <a16:creationId xmlns:a16="http://schemas.microsoft.com/office/drawing/2014/main" id="{844BD119-74D4-408E-BE39-142DE5E101C4}"/>
                </a:ext>
              </a:extLst>
            </p:cNvPr>
            <p:cNvSpPr/>
            <p:nvPr/>
          </p:nvSpPr>
          <p:spPr>
            <a:xfrm>
              <a:off x="3934750" y="2566400"/>
              <a:ext cx="26175" cy="32975"/>
            </a:xfrm>
            <a:custGeom>
              <a:avLst/>
              <a:gdLst/>
              <a:ahLst/>
              <a:cxnLst/>
              <a:rect l="l" t="t" r="r" b="b"/>
              <a:pathLst>
                <a:path w="1047" h="1319" extrusionOk="0">
                  <a:moveTo>
                    <a:pt x="293" y="0"/>
                  </a:moveTo>
                  <a:lnTo>
                    <a:pt x="210" y="63"/>
                  </a:lnTo>
                  <a:lnTo>
                    <a:pt x="210" y="167"/>
                  </a:lnTo>
                  <a:lnTo>
                    <a:pt x="314" y="209"/>
                  </a:lnTo>
                  <a:lnTo>
                    <a:pt x="356" y="293"/>
                  </a:lnTo>
                  <a:lnTo>
                    <a:pt x="272" y="356"/>
                  </a:lnTo>
                  <a:lnTo>
                    <a:pt x="189" y="356"/>
                  </a:lnTo>
                  <a:lnTo>
                    <a:pt x="147" y="481"/>
                  </a:lnTo>
                  <a:lnTo>
                    <a:pt x="147" y="628"/>
                  </a:lnTo>
                  <a:lnTo>
                    <a:pt x="84" y="732"/>
                  </a:lnTo>
                  <a:lnTo>
                    <a:pt x="0" y="795"/>
                  </a:lnTo>
                  <a:lnTo>
                    <a:pt x="63" y="837"/>
                  </a:lnTo>
                  <a:lnTo>
                    <a:pt x="168" y="879"/>
                  </a:lnTo>
                  <a:lnTo>
                    <a:pt x="377" y="1151"/>
                  </a:lnTo>
                  <a:lnTo>
                    <a:pt x="398" y="1235"/>
                  </a:lnTo>
                  <a:lnTo>
                    <a:pt x="523" y="1318"/>
                  </a:lnTo>
                  <a:lnTo>
                    <a:pt x="523" y="1088"/>
                  </a:lnTo>
                  <a:lnTo>
                    <a:pt x="607" y="921"/>
                  </a:lnTo>
                  <a:lnTo>
                    <a:pt x="733" y="795"/>
                  </a:lnTo>
                  <a:lnTo>
                    <a:pt x="795" y="795"/>
                  </a:lnTo>
                  <a:lnTo>
                    <a:pt x="837" y="900"/>
                  </a:lnTo>
                  <a:lnTo>
                    <a:pt x="942" y="774"/>
                  </a:lnTo>
                  <a:lnTo>
                    <a:pt x="984" y="711"/>
                  </a:lnTo>
                  <a:lnTo>
                    <a:pt x="1046" y="628"/>
                  </a:lnTo>
                  <a:lnTo>
                    <a:pt x="1046" y="502"/>
                  </a:lnTo>
                  <a:lnTo>
                    <a:pt x="900" y="481"/>
                  </a:lnTo>
                  <a:lnTo>
                    <a:pt x="816" y="398"/>
                  </a:lnTo>
                  <a:lnTo>
                    <a:pt x="691" y="398"/>
                  </a:lnTo>
                  <a:lnTo>
                    <a:pt x="628" y="314"/>
                  </a:lnTo>
                  <a:lnTo>
                    <a:pt x="628" y="251"/>
                  </a:lnTo>
                  <a:lnTo>
                    <a:pt x="502" y="105"/>
                  </a:lnTo>
                  <a:lnTo>
                    <a:pt x="502" y="146"/>
                  </a:lnTo>
                  <a:lnTo>
                    <a:pt x="398" y="84"/>
                  </a:lnTo>
                  <a:lnTo>
                    <a:pt x="2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7" name="Google Shape;581;p35">
              <a:extLst>
                <a:ext uri="{FF2B5EF4-FFF2-40B4-BE49-F238E27FC236}">
                  <a16:creationId xmlns:a16="http://schemas.microsoft.com/office/drawing/2014/main" id="{2F7CFA20-1505-431B-8672-5F842DC61150}"/>
                </a:ext>
              </a:extLst>
            </p:cNvPr>
            <p:cNvSpPr/>
            <p:nvPr/>
          </p:nvSpPr>
          <p:spPr>
            <a:xfrm>
              <a:off x="3895525" y="2538675"/>
              <a:ext cx="54425" cy="47625"/>
            </a:xfrm>
            <a:custGeom>
              <a:avLst/>
              <a:gdLst/>
              <a:ahLst/>
              <a:cxnLst/>
              <a:rect l="l" t="t" r="r" b="b"/>
              <a:pathLst>
                <a:path w="2177" h="1905" extrusionOk="0">
                  <a:moveTo>
                    <a:pt x="105" y="0"/>
                  </a:moveTo>
                  <a:lnTo>
                    <a:pt x="63" y="42"/>
                  </a:lnTo>
                  <a:lnTo>
                    <a:pt x="63" y="167"/>
                  </a:lnTo>
                  <a:lnTo>
                    <a:pt x="0" y="230"/>
                  </a:lnTo>
                  <a:lnTo>
                    <a:pt x="42" y="314"/>
                  </a:lnTo>
                  <a:lnTo>
                    <a:pt x="84" y="314"/>
                  </a:lnTo>
                  <a:lnTo>
                    <a:pt x="209" y="439"/>
                  </a:lnTo>
                  <a:lnTo>
                    <a:pt x="251" y="544"/>
                  </a:lnTo>
                  <a:lnTo>
                    <a:pt x="314" y="649"/>
                  </a:lnTo>
                  <a:lnTo>
                    <a:pt x="272" y="670"/>
                  </a:lnTo>
                  <a:lnTo>
                    <a:pt x="293" y="753"/>
                  </a:lnTo>
                  <a:lnTo>
                    <a:pt x="774" y="1151"/>
                  </a:lnTo>
                  <a:lnTo>
                    <a:pt x="1151" y="1611"/>
                  </a:lnTo>
                  <a:lnTo>
                    <a:pt x="1109" y="1695"/>
                  </a:lnTo>
                  <a:lnTo>
                    <a:pt x="1193" y="1716"/>
                  </a:lnTo>
                  <a:lnTo>
                    <a:pt x="1402" y="1737"/>
                  </a:lnTo>
                  <a:lnTo>
                    <a:pt x="1465" y="1716"/>
                  </a:lnTo>
                  <a:lnTo>
                    <a:pt x="1569" y="1904"/>
                  </a:lnTo>
                  <a:lnTo>
                    <a:pt x="1653" y="1841"/>
                  </a:lnTo>
                  <a:lnTo>
                    <a:pt x="1716" y="1737"/>
                  </a:lnTo>
                  <a:lnTo>
                    <a:pt x="1716" y="1590"/>
                  </a:lnTo>
                  <a:lnTo>
                    <a:pt x="1758" y="1465"/>
                  </a:lnTo>
                  <a:lnTo>
                    <a:pt x="1841" y="1465"/>
                  </a:lnTo>
                  <a:lnTo>
                    <a:pt x="1925" y="1402"/>
                  </a:lnTo>
                  <a:lnTo>
                    <a:pt x="1883" y="1318"/>
                  </a:lnTo>
                  <a:lnTo>
                    <a:pt x="1779" y="1276"/>
                  </a:lnTo>
                  <a:lnTo>
                    <a:pt x="1779" y="1172"/>
                  </a:lnTo>
                  <a:lnTo>
                    <a:pt x="1862" y="1109"/>
                  </a:lnTo>
                  <a:lnTo>
                    <a:pt x="1967" y="1193"/>
                  </a:lnTo>
                  <a:lnTo>
                    <a:pt x="2071" y="1255"/>
                  </a:lnTo>
                  <a:lnTo>
                    <a:pt x="2134" y="1193"/>
                  </a:lnTo>
                  <a:lnTo>
                    <a:pt x="1988" y="1046"/>
                  </a:lnTo>
                  <a:lnTo>
                    <a:pt x="1988" y="900"/>
                  </a:lnTo>
                  <a:lnTo>
                    <a:pt x="2051" y="879"/>
                  </a:lnTo>
                  <a:lnTo>
                    <a:pt x="2155" y="942"/>
                  </a:lnTo>
                  <a:lnTo>
                    <a:pt x="2176" y="858"/>
                  </a:lnTo>
                  <a:lnTo>
                    <a:pt x="2134" y="795"/>
                  </a:lnTo>
                  <a:lnTo>
                    <a:pt x="2030" y="774"/>
                  </a:lnTo>
                  <a:lnTo>
                    <a:pt x="1862" y="649"/>
                  </a:lnTo>
                  <a:lnTo>
                    <a:pt x="1862" y="565"/>
                  </a:lnTo>
                  <a:lnTo>
                    <a:pt x="1967" y="419"/>
                  </a:lnTo>
                  <a:lnTo>
                    <a:pt x="1988" y="251"/>
                  </a:lnTo>
                  <a:lnTo>
                    <a:pt x="1925" y="251"/>
                  </a:lnTo>
                  <a:lnTo>
                    <a:pt x="1862" y="272"/>
                  </a:lnTo>
                  <a:lnTo>
                    <a:pt x="1820" y="230"/>
                  </a:lnTo>
                  <a:lnTo>
                    <a:pt x="1653" y="230"/>
                  </a:lnTo>
                  <a:lnTo>
                    <a:pt x="1548" y="126"/>
                  </a:lnTo>
                  <a:lnTo>
                    <a:pt x="1465" y="147"/>
                  </a:lnTo>
                  <a:lnTo>
                    <a:pt x="1339" y="105"/>
                  </a:lnTo>
                  <a:lnTo>
                    <a:pt x="1214" y="126"/>
                  </a:lnTo>
                  <a:lnTo>
                    <a:pt x="1193" y="63"/>
                  </a:lnTo>
                  <a:lnTo>
                    <a:pt x="1088" y="126"/>
                  </a:lnTo>
                  <a:lnTo>
                    <a:pt x="942" y="63"/>
                  </a:lnTo>
                  <a:lnTo>
                    <a:pt x="900" y="126"/>
                  </a:lnTo>
                  <a:lnTo>
                    <a:pt x="837" y="21"/>
                  </a:lnTo>
                  <a:lnTo>
                    <a:pt x="732" y="0"/>
                  </a:lnTo>
                  <a:lnTo>
                    <a:pt x="690" y="42"/>
                  </a:lnTo>
                  <a:lnTo>
                    <a:pt x="607" y="0"/>
                  </a:lnTo>
                  <a:lnTo>
                    <a:pt x="565" y="63"/>
                  </a:lnTo>
                  <a:lnTo>
                    <a:pt x="481" y="42"/>
                  </a:lnTo>
                  <a:lnTo>
                    <a:pt x="377" y="63"/>
                  </a:lnTo>
                  <a:lnTo>
                    <a:pt x="377" y="147"/>
                  </a:lnTo>
                  <a:lnTo>
                    <a:pt x="293" y="167"/>
                  </a:lnTo>
                  <a:lnTo>
                    <a:pt x="251" y="105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8" name="Google Shape;582;p35">
              <a:extLst>
                <a:ext uri="{FF2B5EF4-FFF2-40B4-BE49-F238E27FC236}">
                  <a16:creationId xmlns:a16="http://schemas.microsoft.com/office/drawing/2014/main" id="{0ABB1D57-92C8-4CFF-BF2A-2DF58C413E7A}"/>
                </a:ext>
              </a:extLst>
            </p:cNvPr>
            <p:cNvSpPr/>
            <p:nvPr/>
          </p:nvSpPr>
          <p:spPr>
            <a:xfrm>
              <a:off x="3865700" y="2510950"/>
              <a:ext cx="42400" cy="26700"/>
            </a:xfrm>
            <a:custGeom>
              <a:avLst/>
              <a:gdLst/>
              <a:ahLst/>
              <a:cxnLst/>
              <a:rect l="l" t="t" r="r" b="b"/>
              <a:pathLst>
                <a:path w="1696" h="1068" extrusionOk="0">
                  <a:moveTo>
                    <a:pt x="1507" y="0"/>
                  </a:moveTo>
                  <a:lnTo>
                    <a:pt x="1381" y="63"/>
                  </a:lnTo>
                  <a:lnTo>
                    <a:pt x="1130" y="209"/>
                  </a:lnTo>
                  <a:lnTo>
                    <a:pt x="1067" y="188"/>
                  </a:lnTo>
                  <a:lnTo>
                    <a:pt x="984" y="209"/>
                  </a:lnTo>
                  <a:lnTo>
                    <a:pt x="858" y="272"/>
                  </a:lnTo>
                  <a:lnTo>
                    <a:pt x="733" y="272"/>
                  </a:lnTo>
                  <a:lnTo>
                    <a:pt x="607" y="314"/>
                  </a:lnTo>
                  <a:lnTo>
                    <a:pt x="523" y="230"/>
                  </a:lnTo>
                  <a:lnTo>
                    <a:pt x="251" y="230"/>
                  </a:lnTo>
                  <a:lnTo>
                    <a:pt x="147" y="209"/>
                  </a:lnTo>
                  <a:lnTo>
                    <a:pt x="21" y="419"/>
                  </a:lnTo>
                  <a:lnTo>
                    <a:pt x="84" y="502"/>
                  </a:lnTo>
                  <a:lnTo>
                    <a:pt x="0" y="628"/>
                  </a:lnTo>
                  <a:lnTo>
                    <a:pt x="21" y="816"/>
                  </a:lnTo>
                  <a:lnTo>
                    <a:pt x="42" y="816"/>
                  </a:lnTo>
                  <a:lnTo>
                    <a:pt x="147" y="858"/>
                  </a:lnTo>
                  <a:lnTo>
                    <a:pt x="147" y="942"/>
                  </a:lnTo>
                  <a:lnTo>
                    <a:pt x="42" y="963"/>
                  </a:lnTo>
                  <a:lnTo>
                    <a:pt x="42" y="1067"/>
                  </a:lnTo>
                  <a:lnTo>
                    <a:pt x="251" y="1067"/>
                  </a:lnTo>
                  <a:lnTo>
                    <a:pt x="398" y="963"/>
                  </a:lnTo>
                  <a:lnTo>
                    <a:pt x="523" y="921"/>
                  </a:lnTo>
                  <a:lnTo>
                    <a:pt x="733" y="1025"/>
                  </a:lnTo>
                  <a:lnTo>
                    <a:pt x="858" y="1025"/>
                  </a:lnTo>
                  <a:lnTo>
                    <a:pt x="879" y="816"/>
                  </a:lnTo>
                  <a:lnTo>
                    <a:pt x="1067" y="732"/>
                  </a:lnTo>
                  <a:lnTo>
                    <a:pt x="1088" y="586"/>
                  </a:lnTo>
                  <a:lnTo>
                    <a:pt x="1444" y="398"/>
                  </a:lnTo>
                  <a:lnTo>
                    <a:pt x="1695" y="398"/>
                  </a:lnTo>
                  <a:lnTo>
                    <a:pt x="1674" y="188"/>
                  </a:lnTo>
                  <a:lnTo>
                    <a:pt x="1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79" name="Google Shape;583;p35">
              <a:extLst>
                <a:ext uri="{FF2B5EF4-FFF2-40B4-BE49-F238E27FC236}">
                  <a16:creationId xmlns:a16="http://schemas.microsoft.com/office/drawing/2014/main" id="{829815F3-D450-4D38-90EA-AC1C1A3C8AF0}"/>
                </a:ext>
              </a:extLst>
            </p:cNvPr>
            <p:cNvSpPr/>
            <p:nvPr/>
          </p:nvSpPr>
          <p:spPr>
            <a:xfrm>
              <a:off x="3811300" y="2470650"/>
              <a:ext cx="99925" cy="48150"/>
            </a:xfrm>
            <a:custGeom>
              <a:avLst/>
              <a:gdLst/>
              <a:ahLst/>
              <a:cxnLst/>
              <a:rect l="l" t="t" r="r" b="b"/>
              <a:pathLst>
                <a:path w="3997" h="1926" extrusionOk="0">
                  <a:moveTo>
                    <a:pt x="2846" y="1"/>
                  </a:moveTo>
                  <a:lnTo>
                    <a:pt x="2804" y="106"/>
                  </a:lnTo>
                  <a:lnTo>
                    <a:pt x="2741" y="147"/>
                  </a:lnTo>
                  <a:lnTo>
                    <a:pt x="2720" y="252"/>
                  </a:lnTo>
                  <a:lnTo>
                    <a:pt x="2574" y="252"/>
                  </a:lnTo>
                  <a:lnTo>
                    <a:pt x="2511" y="315"/>
                  </a:lnTo>
                  <a:lnTo>
                    <a:pt x="2218" y="147"/>
                  </a:lnTo>
                  <a:lnTo>
                    <a:pt x="2155" y="147"/>
                  </a:lnTo>
                  <a:lnTo>
                    <a:pt x="2114" y="252"/>
                  </a:lnTo>
                  <a:lnTo>
                    <a:pt x="2114" y="357"/>
                  </a:lnTo>
                  <a:lnTo>
                    <a:pt x="2051" y="357"/>
                  </a:lnTo>
                  <a:lnTo>
                    <a:pt x="1967" y="461"/>
                  </a:lnTo>
                  <a:lnTo>
                    <a:pt x="1842" y="545"/>
                  </a:lnTo>
                  <a:lnTo>
                    <a:pt x="1674" y="733"/>
                  </a:lnTo>
                  <a:lnTo>
                    <a:pt x="1674" y="796"/>
                  </a:lnTo>
                  <a:lnTo>
                    <a:pt x="1842" y="880"/>
                  </a:lnTo>
                  <a:lnTo>
                    <a:pt x="1863" y="984"/>
                  </a:lnTo>
                  <a:lnTo>
                    <a:pt x="1779" y="1047"/>
                  </a:lnTo>
                  <a:lnTo>
                    <a:pt x="1653" y="963"/>
                  </a:lnTo>
                  <a:lnTo>
                    <a:pt x="1528" y="984"/>
                  </a:lnTo>
                  <a:lnTo>
                    <a:pt x="1381" y="963"/>
                  </a:lnTo>
                  <a:lnTo>
                    <a:pt x="1319" y="963"/>
                  </a:lnTo>
                  <a:lnTo>
                    <a:pt x="1130" y="1089"/>
                  </a:lnTo>
                  <a:lnTo>
                    <a:pt x="1026" y="1110"/>
                  </a:lnTo>
                  <a:lnTo>
                    <a:pt x="942" y="1089"/>
                  </a:lnTo>
                  <a:lnTo>
                    <a:pt x="837" y="1110"/>
                  </a:lnTo>
                  <a:lnTo>
                    <a:pt x="754" y="1047"/>
                  </a:lnTo>
                  <a:lnTo>
                    <a:pt x="440" y="1047"/>
                  </a:lnTo>
                  <a:lnTo>
                    <a:pt x="440" y="1110"/>
                  </a:lnTo>
                  <a:lnTo>
                    <a:pt x="419" y="1173"/>
                  </a:lnTo>
                  <a:lnTo>
                    <a:pt x="272" y="1152"/>
                  </a:lnTo>
                  <a:lnTo>
                    <a:pt x="189" y="1047"/>
                  </a:lnTo>
                  <a:lnTo>
                    <a:pt x="84" y="1089"/>
                  </a:lnTo>
                  <a:lnTo>
                    <a:pt x="21" y="1110"/>
                  </a:lnTo>
                  <a:lnTo>
                    <a:pt x="0" y="1110"/>
                  </a:lnTo>
                  <a:lnTo>
                    <a:pt x="63" y="1173"/>
                  </a:lnTo>
                  <a:lnTo>
                    <a:pt x="63" y="1256"/>
                  </a:lnTo>
                  <a:lnTo>
                    <a:pt x="105" y="1298"/>
                  </a:lnTo>
                  <a:lnTo>
                    <a:pt x="105" y="1403"/>
                  </a:lnTo>
                  <a:lnTo>
                    <a:pt x="210" y="1403"/>
                  </a:lnTo>
                  <a:lnTo>
                    <a:pt x="293" y="1382"/>
                  </a:lnTo>
                  <a:lnTo>
                    <a:pt x="398" y="1507"/>
                  </a:lnTo>
                  <a:lnTo>
                    <a:pt x="502" y="1403"/>
                  </a:lnTo>
                  <a:lnTo>
                    <a:pt x="586" y="1403"/>
                  </a:lnTo>
                  <a:lnTo>
                    <a:pt x="628" y="1507"/>
                  </a:lnTo>
                  <a:lnTo>
                    <a:pt x="837" y="1591"/>
                  </a:lnTo>
                  <a:lnTo>
                    <a:pt x="1130" y="1403"/>
                  </a:lnTo>
                  <a:lnTo>
                    <a:pt x="1256" y="1424"/>
                  </a:lnTo>
                  <a:lnTo>
                    <a:pt x="1444" y="1424"/>
                  </a:lnTo>
                  <a:lnTo>
                    <a:pt x="1444" y="1528"/>
                  </a:lnTo>
                  <a:lnTo>
                    <a:pt x="1737" y="1717"/>
                  </a:lnTo>
                  <a:lnTo>
                    <a:pt x="2072" y="1779"/>
                  </a:lnTo>
                  <a:lnTo>
                    <a:pt x="2260" y="1738"/>
                  </a:lnTo>
                  <a:lnTo>
                    <a:pt x="2323" y="1821"/>
                  </a:lnTo>
                  <a:lnTo>
                    <a:pt x="2427" y="1842"/>
                  </a:lnTo>
                  <a:lnTo>
                    <a:pt x="2699" y="1842"/>
                  </a:lnTo>
                  <a:lnTo>
                    <a:pt x="2783" y="1926"/>
                  </a:lnTo>
                  <a:lnTo>
                    <a:pt x="2909" y="1884"/>
                  </a:lnTo>
                  <a:lnTo>
                    <a:pt x="3034" y="1884"/>
                  </a:lnTo>
                  <a:lnTo>
                    <a:pt x="3160" y="1821"/>
                  </a:lnTo>
                  <a:lnTo>
                    <a:pt x="3243" y="1800"/>
                  </a:lnTo>
                  <a:lnTo>
                    <a:pt x="3306" y="1821"/>
                  </a:lnTo>
                  <a:lnTo>
                    <a:pt x="3557" y="1675"/>
                  </a:lnTo>
                  <a:lnTo>
                    <a:pt x="3683" y="1612"/>
                  </a:lnTo>
                  <a:lnTo>
                    <a:pt x="3725" y="1612"/>
                  </a:lnTo>
                  <a:lnTo>
                    <a:pt x="3829" y="1507"/>
                  </a:lnTo>
                  <a:lnTo>
                    <a:pt x="3746" y="1403"/>
                  </a:lnTo>
                  <a:lnTo>
                    <a:pt x="3767" y="1298"/>
                  </a:lnTo>
                  <a:lnTo>
                    <a:pt x="3829" y="1152"/>
                  </a:lnTo>
                  <a:lnTo>
                    <a:pt x="3725" y="1047"/>
                  </a:lnTo>
                  <a:lnTo>
                    <a:pt x="3746" y="984"/>
                  </a:lnTo>
                  <a:lnTo>
                    <a:pt x="3976" y="984"/>
                  </a:lnTo>
                  <a:lnTo>
                    <a:pt x="3997" y="880"/>
                  </a:lnTo>
                  <a:lnTo>
                    <a:pt x="3976" y="754"/>
                  </a:lnTo>
                  <a:lnTo>
                    <a:pt x="3976" y="671"/>
                  </a:lnTo>
                  <a:lnTo>
                    <a:pt x="3955" y="440"/>
                  </a:lnTo>
                  <a:lnTo>
                    <a:pt x="3955" y="252"/>
                  </a:lnTo>
                  <a:lnTo>
                    <a:pt x="3725" y="210"/>
                  </a:lnTo>
                  <a:lnTo>
                    <a:pt x="3641" y="127"/>
                  </a:lnTo>
                  <a:lnTo>
                    <a:pt x="3474" y="147"/>
                  </a:lnTo>
                  <a:lnTo>
                    <a:pt x="3327" y="147"/>
                  </a:lnTo>
                  <a:lnTo>
                    <a:pt x="3160" y="43"/>
                  </a:lnTo>
                  <a:lnTo>
                    <a:pt x="2951" y="43"/>
                  </a:lnTo>
                  <a:lnTo>
                    <a:pt x="28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0" name="Google Shape;584;p35">
              <a:extLst>
                <a:ext uri="{FF2B5EF4-FFF2-40B4-BE49-F238E27FC236}">
                  <a16:creationId xmlns:a16="http://schemas.microsoft.com/office/drawing/2014/main" id="{412AC1CA-4D2A-4223-88A9-62413F0EE303}"/>
                </a:ext>
              </a:extLst>
            </p:cNvPr>
            <p:cNvSpPr/>
            <p:nvPr/>
          </p:nvSpPr>
          <p:spPr>
            <a:xfrm>
              <a:off x="3867800" y="2355575"/>
              <a:ext cx="132350" cy="111450"/>
            </a:xfrm>
            <a:custGeom>
              <a:avLst/>
              <a:gdLst/>
              <a:ahLst/>
              <a:cxnLst/>
              <a:rect l="l" t="t" r="r" b="b"/>
              <a:pathLst>
                <a:path w="5294" h="4458" extrusionOk="0">
                  <a:moveTo>
                    <a:pt x="1883" y="1"/>
                  </a:moveTo>
                  <a:lnTo>
                    <a:pt x="1632" y="105"/>
                  </a:lnTo>
                  <a:lnTo>
                    <a:pt x="1486" y="105"/>
                  </a:lnTo>
                  <a:lnTo>
                    <a:pt x="1318" y="147"/>
                  </a:lnTo>
                  <a:lnTo>
                    <a:pt x="1214" y="315"/>
                  </a:lnTo>
                  <a:lnTo>
                    <a:pt x="1046" y="315"/>
                  </a:lnTo>
                  <a:lnTo>
                    <a:pt x="942" y="398"/>
                  </a:lnTo>
                  <a:lnTo>
                    <a:pt x="942" y="524"/>
                  </a:lnTo>
                  <a:lnTo>
                    <a:pt x="753" y="524"/>
                  </a:lnTo>
                  <a:lnTo>
                    <a:pt x="481" y="670"/>
                  </a:lnTo>
                  <a:lnTo>
                    <a:pt x="314" y="670"/>
                  </a:lnTo>
                  <a:lnTo>
                    <a:pt x="251" y="796"/>
                  </a:lnTo>
                  <a:lnTo>
                    <a:pt x="209" y="963"/>
                  </a:lnTo>
                  <a:lnTo>
                    <a:pt x="147" y="984"/>
                  </a:lnTo>
                  <a:lnTo>
                    <a:pt x="167" y="1047"/>
                  </a:lnTo>
                  <a:lnTo>
                    <a:pt x="126" y="1047"/>
                  </a:lnTo>
                  <a:lnTo>
                    <a:pt x="167" y="1298"/>
                  </a:lnTo>
                  <a:lnTo>
                    <a:pt x="147" y="1486"/>
                  </a:lnTo>
                  <a:lnTo>
                    <a:pt x="0" y="1570"/>
                  </a:lnTo>
                  <a:lnTo>
                    <a:pt x="0" y="1633"/>
                  </a:lnTo>
                  <a:lnTo>
                    <a:pt x="167" y="1842"/>
                  </a:lnTo>
                  <a:lnTo>
                    <a:pt x="147" y="1947"/>
                  </a:lnTo>
                  <a:lnTo>
                    <a:pt x="230" y="2051"/>
                  </a:lnTo>
                  <a:lnTo>
                    <a:pt x="230" y="2135"/>
                  </a:lnTo>
                  <a:lnTo>
                    <a:pt x="272" y="2261"/>
                  </a:lnTo>
                  <a:lnTo>
                    <a:pt x="230" y="2365"/>
                  </a:lnTo>
                  <a:lnTo>
                    <a:pt x="335" y="2616"/>
                  </a:lnTo>
                  <a:lnTo>
                    <a:pt x="419" y="2658"/>
                  </a:lnTo>
                  <a:lnTo>
                    <a:pt x="481" y="2742"/>
                  </a:lnTo>
                  <a:lnTo>
                    <a:pt x="481" y="3056"/>
                  </a:lnTo>
                  <a:lnTo>
                    <a:pt x="460" y="3097"/>
                  </a:lnTo>
                  <a:lnTo>
                    <a:pt x="523" y="3181"/>
                  </a:lnTo>
                  <a:lnTo>
                    <a:pt x="565" y="3139"/>
                  </a:lnTo>
                  <a:lnTo>
                    <a:pt x="649" y="3160"/>
                  </a:lnTo>
                  <a:lnTo>
                    <a:pt x="732" y="3097"/>
                  </a:lnTo>
                  <a:lnTo>
                    <a:pt x="963" y="3160"/>
                  </a:lnTo>
                  <a:lnTo>
                    <a:pt x="942" y="3202"/>
                  </a:lnTo>
                  <a:lnTo>
                    <a:pt x="1046" y="3307"/>
                  </a:lnTo>
                  <a:lnTo>
                    <a:pt x="1151" y="3307"/>
                  </a:lnTo>
                  <a:lnTo>
                    <a:pt x="1214" y="3390"/>
                  </a:lnTo>
                  <a:lnTo>
                    <a:pt x="1172" y="3495"/>
                  </a:lnTo>
                  <a:lnTo>
                    <a:pt x="1193" y="3579"/>
                  </a:lnTo>
                  <a:lnTo>
                    <a:pt x="1255" y="3600"/>
                  </a:lnTo>
                  <a:lnTo>
                    <a:pt x="1255" y="3704"/>
                  </a:lnTo>
                  <a:lnTo>
                    <a:pt x="1318" y="3725"/>
                  </a:lnTo>
                  <a:lnTo>
                    <a:pt x="1381" y="3683"/>
                  </a:lnTo>
                  <a:lnTo>
                    <a:pt x="1465" y="3683"/>
                  </a:lnTo>
                  <a:lnTo>
                    <a:pt x="1318" y="3516"/>
                  </a:lnTo>
                  <a:lnTo>
                    <a:pt x="1381" y="3474"/>
                  </a:lnTo>
                  <a:lnTo>
                    <a:pt x="1632" y="3621"/>
                  </a:lnTo>
                  <a:lnTo>
                    <a:pt x="1820" y="3600"/>
                  </a:lnTo>
                  <a:lnTo>
                    <a:pt x="1779" y="3704"/>
                  </a:lnTo>
                  <a:lnTo>
                    <a:pt x="1904" y="3809"/>
                  </a:lnTo>
                  <a:lnTo>
                    <a:pt x="2134" y="3767"/>
                  </a:lnTo>
                  <a:lnTo>
                    <a:pt x="2302" y="3809"/>
                  </a:lnTo>
                  <a:lnTo>
                    <a:pt x="2636" y="4081"/>
                  </a:lnTo>
                  <a:lnTo>
                    <a:pt x="2762" y="4248"/>
                  </a:lnTo>
                  <a:lnTo>
                    <a:pt x="2846" y="4248"/>
                  </a:lnTo>
                  <a:lnTo>
                    <a:pt x="2888" y="4206"/>
                  </a:lnTo>
                  <a:lnTo>
                    <a:pt x="3055" y="4206"/>
                  </a:lnTo>
                  <a:lnTo>
                    <a:pt x="3139" y="4290"/>
                  </a:lnTo>
                  <a:lnTo>
                    <a:pt x="3180" y="4437"/>
                  </a:lnTo>
                  <a:lnTo>
                    <a:pt x="3201" y="4458"/>
                  </a:lnTo>
                  <a:lnTo>
                    <a:pt x="3306" y="4437"/>
                  </a:lnTo>
                  <a:lnTo>
                    <a:pt x="3390" y="4332"/>
                  </a:lnTo>
                  <a:lnTo>
                    <a:pt x="3473" y="4311"/>
                  </a:lnTo>
                  <a:lnTo>
                    <a:pt x="3578" y="4332"/>
                  </a:lnTo>
                  <a:lnTo>
                    <a:pt x="3704" y="4332"/>
                  </a:lnTo>
                  <a:lnTo>
                    <a:pt x="3787" y="4395"/>
                  </a:lnTo>
                  <a:lnTo>
                    <a:pt x="3871" y="4311"/>
                  </a:lnTo>
                  <a:lnTo>
                    <a:pt x="3934" y="4290"/>
                  </a:lnTo>
                  <a:lnTo>
                    <a:pt x="4038" y="4332"/>
                  </a:lnTo>
                  <a:lnTo>
                    <a:pt x="4101" y="4311"/>
                  </a:lnTo>
                  <a:lnTo>
                    <a:pt x="4331" y="4311"/>
                  </a:lnTo>
                  <a:lnTo>
                    <a:pt x="4561" y="4437"/>
                  </a:lnTo>
                  <a:lnTo>
                    <a:pt x="4708" y="4458"/>
                  </a:lnTo>
                  <a:lnTo>
                    <a:pt x="4708" y="4290"/>
                  </a:lnTo>
                  <a:lnTo>
                    <a:pt x="4666" y="4123"/>
                  </a:lnTo>
                  <a:lnTo>
                    <a:pt x="5043" y="3725"/>
                  </a:lnTo>
                  <a:lnTo>
                    <a:pt x="5064" y="3558"/>
                  </a:lnTo>
                  <a:lnTo>
                    <a:pt x="5168" y="3474"/>
                  </a:lnTo>
                  <a:lnTo>
                    <a:pt x="5252" y="3474"/>
                  </a:lnTo>
                  <a:lnTo>
                    <a:pt x="5294" y="3286"/>
                  </a:lnTo>
                  <a:lnTo>
                    <a:pt x="5252" y="3202"/>
                  </a:lnTo>
                  <a:lnTo>
                    <a:pt x="5231" y="3139"/>
                  </a:lnTo>
                  <a:lnTo>
                    <a:pt x="5273" y="3056"/>
                  </a:lnTo>
                  <a:lnTo>
                    <a:pt x="5147" y="2972"/>
                  </a:lnTo>
                  <a:lnTo>
                    <a:pt x="5064" y="2825"/>
                  </a:lnTo>
                  <a:lnTo>
                    <a:pt x="5022" y="2742"/>
                  </a:lnTo>
                  <a:lnTo>
                    <a:pt x="4980" y="2470"/>
                  </a:lnTo>
                  <a:lnTo>
                    <a:pt x="5022" y="2365"/>
                  </a:lnTo>
                  <a:lnTo>
                    <a:pt x="5022" y="2323"/>
                  </a:lnTo>
                  <a:lnTo>
                    <a:pt x="4875" y="2135"/>
                  </a:lnTo>
                  <a:lnTo>
                    <a:pt x="4854" y="1947"/>
                  </a:lnTo>
                  <a:lnTo>
                    <a:pt x="4938" y="1821"/>
                  </a:lnTo>
                  <a:lnTo>
                    <a:pt x="5043" y="1779"/>
                  </a:lnTo>
                  <a:lnTo>
                    <a:pt x="5043" y="1403"/>
                  </a:lnTo>
                  <a:lnTo>
                    <a:pt x="4980" y="1361"/>
                  </a:lnTo>
                  <a:lnTo>
                    <a:pt x="4959" y="1214"/>
                  </a:lnTo>
                  <a:lnTo>
                    <a:pt x="4875" y="1089"/>
                  </a:lnTo>
                  <a:lnTo>
                    <a:pt x="4771" y="838"/>
                  </a:lnTo>
                  <a:lnTo>
                    <a:pt x="4750" y="775"/>
                  </a:lnTo>
                  <a:lnTo>
                    <a:pt x="4708" y="670"/>
                  </a:lnTo>
                  <a:lnTo>
                    <a:pt x="4708" y="545"/>
                  </a:lnTo>
                  <a:lnTo>
                    <a:pt x="4645" y="315"/>
                  </a:lnTo>
                  <a:lnTo>
                    <a:pt x="4561" y="315"/>
                  </a:lnTo>
                  <a:lnTo>
                    <a:pt x="4436" y="210"/>
                  </a:lnTo>
                  <a:lnTo>
                    <a:pt x="4310" y="231"/>
                  </a:lnTo>
                  <a:lnTo>
                    <a:pt x="3683" y="273"/>
                  </a:lnTo>
                  <a:lnTo>
                    <a:pt x="2950" y="231"/>
                  </a:lnTo>
                  <a:lnTo>
                    <a:pt x="2867" y="252"/>
                  </a:lnTo>
                  <a:lnTo>
                    <a:pt x="2678" y="440"/>
                  </a:lnTo>
                  <a:lnTo>
                    <a:pt x="2511" y="482"/>
                  </a:lnTo>
                  <a:lnTo>
                    <a:pt x="2469" y="440"/>
                  </a:lnTo>
                  <a:lnTo>
                    <a:pt x="2636" y="356"/>
                  </a:lnTo>
                  <a:lnTo>
                    <a:pt x="2783" y="210"/>
                  </a:lnTo>
                  <a:lnTo>
                    <a:pt x="2741" y="210"/>
                  </a:lnTo>
                  <a:lnTo>
                    <a:pt x="2616" y="315"/>
                  </a:lnTo>
                  <a:lnTo>
                    <a:pt x="2406" y="398"/>
                  </a:lnTo>
                  <a:lnTo>
                    <a:pt x="2134" y="356"/>
                  </a:lnTo>
                  <a:lnTo>
                    <a:pt x="2092" y="210"/>
                  </a:lnTo>
                  <a:lnTo>
                    <a:pt x="2134" y="126"/>
                  </a:lnTo>
                  <a:lnTo>
                    <a:pt x="2260" y="126"/>
                  </a:lnTo>
                  <a:lnTo>
                    <a:pt x="2323" y="168"/>
                  </a:lnTo>
                  <a:lnTo>
                    <a:pt x="2323" y="126"/>
                  </a:lnTo>
                  <a:lnTo>
                    <a:pt x="2155" y="43"/>
                  </a:lnTo>
                  <a:lnTo>
                    <a:pt x="1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1" name="Google Shape;585;p35">
              <a:extLst>
                <a:ext uri="{FF2B5EF4-FFF2-40B4-BE49-F238E27FC236}">
                  <a16:creationId xmlns:a16="http://schemas.microsoft.com/office/drawing/2014/main" id="{EBE33E37-02CD-4827-81A2-0CBBCF17463E}"/>
                </a:ext>
              </a:extLst>
            </p:cNvPr>
            <p:cNvSpPr/>
            <p:nvPr/>
          </p:nvSpPr>
          <p:spPr>
            <a:xfrm>
              <a:off x="3841625" y="2432475"/>
              <a:ext cx="105700" cy="46050"/>
            </a:xfrm>
            <a:custGeom>
              <a:avLst/>
              <a:gdLst/>
              <a:ahLst/>
              <a:cxnLst/>
              <a:rect l="l" t="t" r="r" b="b"/>
              <a:pathLst>
                <a:path w="4228" h="1842" extrusionOk="0">
                  <a:moveTo>
                    <a:pt x="1403" y="1"/>
                  </a:moveTo>
                  <a:lnTo>
                    <a:pt x="1319" y="63"/>
                  </a:lnTo>
                  <a:lnTo>
                    <a:pt x="1152" y="21"/>
                  </a:lnTo>
                  <a:lnTo>
                    <a:pt x="1152" y="126"/>
                  </a:lnTo>
                  <a:lnTo>
                    <a:pt x="1068" y="189"/>
                  </a:lnTo>
                  <a:lnTo>
                    <a:pt x="984" y="168"/>
                  </a:lnTo>
                  <a:lnTo>
                    <a:pt x="775" y="168"/>
                  </a:lnTo>
                  <a:lnTo>
                    <a:pt x="733" y="273"/>
                  </a:lnTo>
                  <a:lnTo>
                    <a:pt x="587" y="273"/>
                  </a:lnTo>
                  <a:lnTo>
                    <a:pt x="482" y="398"/>
                  </a:lnTo>
                  <a:lnTo>
                    <a:pt x="378" y="398"/>
                  </a:lnTo>
                  <a:lnTo>
                    <a:pt x="168" y="586"/>
                  </a:lnTo>
                  <a:lnTo>
                    <a:pt x="106" y="545"/>
                  </a:lnTo>
                  <a:lnTo>
                    <a:pt x="22" y="503"/>
                  </a:lnTo>
                  <a:lnTo>
                    <a:pt x="1" y="524"/>
                  </a:lnTo>
                  <a:lnTo>
                    <a:pt x="1" y="628"/>
                  </a:lnTo>
                  <a:lnTo>
                    <a:pt x="147" y="712"/>
                  </a:lnTo>
                  <a:lnTo>
                    <a:pt x="252" y="900"/>
                  </a:lnTo>
                  <a:lnTo>
                    <a:pt x="252" y="1047"/>
                  </a:lnTo>
                  <a:lnTo>
                    <a:pt x="273" y="1130"/>
                  </a:lnTo>
                  <a:lnTo>
                    <a:pt x="378" y="1172"/>
                  </a:lnTo>
                  <a:lnTo>
                    <a:pt x="587" y="1319"/>
                  </a:lnTo>
                  <a:lnTo>
                    <a:pt x="691" y="1382"/>
                  </a:lnTo>
                  <a:lnTo>
                    <a:pt x="942" y="1674"/>
                  </a:lnTo>
                  <a:lnTo>
                    <a:pt x="1005" y="1674"/>
                  </a:lnTo>
                  <a:lnTo>
                    <a:pt x="1298" y="1842"/>
                  </a:lnTo>
                  <a:lnTo>
                    <a:pt x="1361" y="1779"/>
                  </a:lnTo>
                  <a:lnTo>
                    <a:pt x="1507" y="1779"/>
                  </a:lnTo>
                  <a:lnTo>
                    <a:pt x="1528" y="1674"/>
                  </a:lnTo>
                  <a:lnTo>
                    <a:pt x="1591" y="1633"/>
                  </a:lnTo>
                  <a:lnTo>
                    <a:pt x="1633" y="1528"/>
                  </a:lnTo>
                  <a:lnTo>
                    <a:pt x="1738" y="1570"/>
                  </a:lnTo>
                  <a:lnTo>
                    <a:pt x="1947" y="1570"/>
                  </a:lnTo>
                  <a:lnTo>
                    <a:pt x="2114" y="1674"/>
                  </a:lnTo>
                  <a:lnTo>
                    <a:pt x="2261" y="1674"/>
                  </a:lnTo>
                  <a:lnTo>
                    <a:pt x="2428" y="1654"/>
                  </a:lnTo>
                  <a:lnTo>
                    <a:pt x="2512" y="1737"/>
                  </a:lnTo>
                  <a:lnTo>
                    <a:pt x="2742" y="1779"/>
                  </a:lnTo>
                  <a:lnTo>
                    <a:pt x="2763" y="1779"/>
                  </a:lnTo>
                  <a:lnTo>
                    <a:pt x="2888" y="1695"/>
                  </a:lnTo>
                  <a:lnTo>
                    <a:pt x="3035" y="1674"/>
                  </a:lnTo>
                  <a:lnTo>
                    <a:pt x="3077" y="1737"/>
                  </a:lnTo>
                  <a:lnTo>
                    <a:pt x="3307" y="1654"/>
                  </a:lnTo>
                  <a:lnTo>
                    <a:pt x="3516" y="1633"/>
                  </a:lnTo>
                  <a:lnTo>
                    <a:pt x="3683" y="1465"/>
                  </a:lnTo>
                  <a:lnTo>
                    <a:pt x="3830" y="1444"/>
                  </a:lnTo>
                  <a:lnTo>
                    <a:pt x="3976" y="1340"/>
                  </a:lnTo>
                  <a:lnTo>
                    <a:pt x="4227" y="1361"/>
                  </a:lnTo>
                  <a:lnTo>
                    <a:pt x="4186" y="1214"/>
                  </a:lnTo>
                  <a:lnTo>
                    <a:pt x="4102" y="1130"/>
                  </a:lnTo>
                  <a:lnTo>
                    <a:pt x="3935" y="1130"/>
                  </a:lnTo>
                  <a:lnTo>
                    <a:pt x="3893" y="1172"/>
                  </a:lnTo>
                  <a:lnTo>
                    <a:pt x="3809" y="1172"/>
                  </a:lnTo>
                  <a:lnTo>
                    <a:pt x="3683" y="1005"/>
                  </a:lnTo>
                  <a:lnTo>
                    <a:pt x="3349" y="733"/>
                  </a:lnTo>
                  <a:lnTo>
                    <a:pt x="3181" y="691"/>
                  </a:lnTo>
                  <a:lnTo>
                    <a:pt x="2951" y="733"/>
                  </a:lnTo>
                  <a:lnTo>
                    <a:pt x="2826" y="628"/>
                  </a:lnTo>
                  <a:lnTo>
                    <a:pt x="2867" y="524"/>
                  </a:lnTo>
                  <a:lnTo>
                    <a:pt x="2679" y="545"/>
                  </a:lnTo>
                  <a:lnTo>
                    <a:pt x="2428" y="398"/>
                  </a:lnTo>
                  <a:lnTo>
                    <a:pt x="2365" y="440"/>
                  </a:lnTo>
                  <a:lnTo>
                    <a:pt x="2512" y="607"/>
                  </a:lnTo>
                  <a:lnTo>
                    <a:pt x="2428" y="607"/>
                  </a:lnTo>
                  <a:lnTo>
                    <a:pt x="2365" y="649"/>
                  </a:lnTo>
                  <a:lnTo>
                    <a:pt x="2302" y="628"/>
                  </a:lnTo>
                  <a:lnTo>
                    <a:pt x="2302" y="524"/>
                  </a:lnTo>
                  <a:lnTo>
                    <a:pt x="2240" y="503"/>
                  </a:lnTo>
                  <a:lnTo>
                    <a:pt x="2219" y="419"/>
                  </a:lnTo>
                  <a:lnTo>
                    <a:pt x="2261" y="314"/>
                  </a:lnTo>
                  <a:lnTo>
                    <a:pt x="2198" y="231"/>
                  </a:lnTo>
                  <a:lnTo>
                    <a:pt x="2093" y="231"/>
                  </a:lnTo>
                  <a:lnTo>
                    <a:pt x="1989" y="126"/>
                  </a:lnTo>
                  <a:lnTo>
                    <a:pt x="2010" y="84"/>
                  </a:lnTo>
                  <a:lnTo>
                    <a:pt x="1779" y="21"/>
                  </a:lnTo>
                  <a:lnTo>
                    <a:pt x="1696" y="84"/>
                  </a:lnTo>
                  <a:lnTo>
                    <a:pt x="1612" y="63"/>
                  </a:lnTo>
                  <a:lnTo>
                    <a:pt x="1570" y="105"/>
                  </a:lnTo>
                  <a:lnTo>
                    <a:pt x="1507" y="21"/>
                  </a:lnTo>
                  <a:lnTo>
                    <a:pt x="1486" y="63"/>
                  </a:lnTo>
                  <a:lnTo>
                    <a:pt x="1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2" name="Google Shape;586;p35">
              <a:extLst>
                <a:ext uri="{FF2B5EF4-FFF2-40B4-BE49-F238E27FC236}">
                  <a16:creationId xmlns:a16="http://schemas.microsoft.com/office/drawing/2014/main" id="{2E547CF3-F99F-474F-B6FD-1004CF6EED17}"/>
                </a:ext>
              </a:extLst>
            </p:cNvPr>
            <p:cNvSpPr/>
            <p:nvPr/>
          </p:nvSpPr>
          <p:spPr>
            <a:xfrm>
              <a:off x="3759500" y="2356100"/>
              <a:ext cx="120350" cy="143875"/>
            </a:xfrm>
            <a:custGeom>
              <a:avLst/>
              <a:gdLst/>
              <a:ahLst/>
              <a:cxnLst/>
              <a:rect l="l" t="t" r="r" b="b"/>
              <a:pathLst>
                <a:path w="4814" h="5755" extrusionOk="0">
                  <a:moveTo>
                    <a:pt x="1340" y="1"/>
                  </a:moveTo>
                  <a:lnTo>
                    <a:pt x="1340" y="22"/>
                  </a:lnTo>
                  <a:lnTo>
                    <a:pt x="1340" y="126"/>
                  </a:lnTo>
                  <a:lnTo>
                    <a:pt x="1424" y="189"/>
                  </a:lnTo>
                  <a:lnTo>
                    <a:pt x="1466" y="189"/>
                  </a:lnTo>
                  <a:lnTo>
                    <a:pt x="1466" y="252"/>
                  </a:lnTo>
                  <a:lnTo>
                    <a:pt x="1612" y="377"/>
                  </a:lnTo>
                  <a:lnTo>
                    <a:pt x="1507" y="419"/>
                  </a:lnTo>
                  <a:lnTo>
                    <a:pt x="1403" y="419"/>
                  </a:lnTo>
                  <a:lnTo>
                    <a:pt x="1403" y="524"/>
                  </a:lnTo>
                  <a:lnTo>
                    <a:pt x="1507" y="461"/>
                  </a:lnTo>
                  <a:lnTo>
                    <a:pt x="1507" y="628"/>
                  </a:lnTo>
                  <a:lnTo>
                    <a:pt x="1612" y="670"/>
                  </a:lnTo>
                  <a:lnTo>
                    <a:pt x="1528" y="754"/>
                  </a:lnTo>
                  <a:lnTo>
                    <a:pt x="1528" y="838"/>
                  </a:lnTo>
                  <a:lnTo>
                    <a:pt x="1612" y="880"/>
                  </a:lnTo>
                  <a:lnTo>
                    <a:pt x="1738" y="880"/>
                  </a:lnTo>
                  <a:lnTo>
                    <a:pt x="1926" y="1068"/>
                  </a:lnTo>
                  <a:lnTo>
                    <a:pt x="2156" y="1172"/>
                  </a:lnTo>
                  <a:lnTo>
                    <a:pt x="1926" y="1131"/>
                  </a:lnTo>
                  <a:lnTo>
                    <a:pt x="1738" y="942"/>
                  </a:lnTo>
                  <a:lnTo>
                    <a:pt x="1612" y="963"/>
                  </a:lnTo>
                  <a:lnTo>
                    <a:pt x="1507" y="942"/>
                  </a:lnTo>
                  <a:lnTo>
                    <a:pt x="1424" y="942"/>
                  </a:lnTo>
                  <a:lnTo>
                    <a:pt x="1340" y="1068"/>
                  </a:lnTo>
                  <a:lnTo>
                    <a:pt x="1361" y="1152"/>
                  </a:lnTo>
                  <a:lnTo>
                    <a:pt x="1361" y="1340"/>
                  </a:lnTo>
                  <a:lnTo>
                    <a:pt x="1424" y="1444"/>
                  </a:lnTo>
                  <a:lnTo>
                    <a:pt x="1298" y="1277"/>
                  </a:lnTo>
                  <a:lnTo>
                    <a:pt x="1319" y="1152"/>
                  </a:lnTo>
                  <a:lnTo>
                    <a:pt x="1235" y="1068"/>
                  </a:lnTo>
                  <a:lnTo>
                    <a:pt x="1194" y="1089"/>
                  </a:lnTo>
                  <a:lnTo>
                    <a:pt x="1194" y="1172"/>
                  </a:lnTo>
                  <a:lnTo>
                    <a:pt x="1235" y="1277"/>
                  </a:lnTo>
                  <a:lnTo>
                    <a:pt x="1152" y="1361"/>
                  </a:lnTo>
                  <a:lnTo>
                    <a:pt x="1089" y="1235"/>
                  </a:lnTo>
                  <a:lnTo>
                    <a:pt x="1089" y="1089"/>
                  </a:lnTo>
                  <a:lnTo>
                    <a:pt x="942" y="1026"/>
                  </a:lnTo>
                  <a:lnTo>
                    <a:pt x="880" y="1047"/>
                  </a:lnTo>
                  <a:lnTo>
                    <a:pt x="608" y="1131"/>
                  </a:lnTo>
                  <a:lnTo>
                    <a:pt x="587" y="1235"/>
                  </a:lnTo>
                  <a:lnTo>
                    <a:pt x="629" y="1340"/>
                  </a:lnTo>
                  <a:lnTo>
                    <a:pt x="775" y="1361"/>
                  </a:lnTo>
                  <a:lnTo>
                    <a:pt x="796" y="1465"/>
                  </a:lnTo>
                  <a:lnTo>
                    <a:pt x="796" y="1486"/>
                  </a:lnTo>
                  <a:lnTo>
                    <a:pt x="733" y="1507"/>
                  </a:lnTo>
                  <a:lnTo>
                    <a:pt x="733" y="1591"/>
                  </a:lnTo>
                  <a:lnTo>
                    <a:pt x="691" y="1696"/>
                  </a:lnTo>
                  <a:lnTo>
                    <a:pt x="691" y="1800"/>
                  </a:lnTo>
                  <a:lnTo>
                    <a:pt x="608" y="1863"/>
                  </a:lnTo>
                  <a:lnTo>
                    <a:pt x="503" y="1800"/>
                  </a:lnTo>
                  <a:lnTo>
                    <a:pt x="461" y="1926"/>
                  </a:lnTo>
                  <a:lnTo>
                    <a:pt x="482" y="1988"/>
                  </a:lnTo>
                  <a:lnTo>
                    <a:pt x="608" y="1988"/>
                  </a:lnTo>
                  <a:lnTo>
                    <a:pt x="670" y="2030"/>
                  </a:lnTo>
                  <a:lnTo>
                    <a:pt x="629" y="2114"/>
                  </a:lnTo>
                  <a:lnTo>
                    <a:pt x="608" y="2240"/>
                  </a:lnTo>
                  <a:lnTo>
                    <a:pt x="524" y="2302"/>
                  </a:lnTo>
                  <a:lnTo>
                    <a:pt x="608" y="2407"/>
                  </a:lnTo>
                  <a:lnTo>
                    <a:pt x="524" y="2449"/>
                  </a:lnTo>
                  <a:lnTo>
                    <a:pt x="378" y="2407"/>
                  </a:lnTo>
                  <a:lnTo>
                    <a:pt x="210" y="2449"/>
                  </a:lnTo>
                  <a:lnTo>
                    <a:pt x="168" y="2553"/>
                  </a:lnTo>
                  <a:lnTo>
                    <a:pt x="85" y="2658"/>
                  </a:lnTo>
                  <a:lnTo>
                    <a:pt x="105" y="2825"/>
                  </a:lnTo>
                  <a:lnTo>
                    <a:pt x="85" y="3035"/>
                  </a:lnTo>
                  <a:lnTo>
                    <a:pt x="43" y="3139"/>
                  </a:lnTo>
                  <a:lnTo>
                    <a:pt x="43" y="3160"/>
                  </a:lnTo>
                  <a:lnTo>
                    <a:pt x="1" y="3244"/>
                  </a:lnTo>
                  <a:lnTo>
                    <a:pt x="85" y="3432"/>
                  </a:lnTo>
                  <a:lnTo>
                    <a:pt x="85" y="3474"/>
                  </a:lnTo>
                  <a:lnTo>
                    <a:pt x="168" y="3579"/>
                  </a:lnTo>
                  <a:lnTo>
                    <a:pt x="85" y="3746"/>
                  </a:lnTo>
                  <a:lnTo>
                    <a:pt x="147" y="3746"/>
                  </a:lnTo>
                  <a:lnTo>
                    <a:pt x="273" y="3913"/>
                  </a:lnTo>
                  <a:lnTo>
                    <a:pt x="294" y="4060"/>
                  </a:lnTo>
                  <a:lnTo>
                    <a:pt x="357" y="4102"/>
                  </a:lnTo>
                  <a:lnTo>
                    <a:pt x="357" y="4290"/>
                  </a:lnTo>
                  <a:lnTo>
                    <a:pt x="461" y="4374"/>
                  </a:lnTo>
                  <a:lnTo>
                    <a:pt x="461" y="4437"/>
                  </a:lnTo>
                  <a:lnTo>
                    <a:pt x="566" y="4520"/>
                  </a:lnTo>
                  <a:lnTo>
                    <a:pt x="629" y="4478"/>
                  </a:lnTo>
                  <a:lnTo>
                    <a:pt x="733" y="4478"/>
                  </a:lnTo>
                  <a:lnTo>
                    <a:pt x="817" y="4520"/>
                  </a:lnTo>
                  <a:lnTo>
                    <a:pt x="922" y="4478"/>
                  </a:lnTo>
                  <a:lnTo>
                    <a:pt x="1047" y="4541"/>
                  </a:lnTo>
                  <a:lnTo>
                    <a:pt x="1152" y="4541"/>
                  </a:lnTo>
                  <a:lnTo>
                    <a:pt x="1298" y="4625"/>
                  </a:lnTo>
                  <a:lnTo>
                    <a:pt x="1152" y="4750"/>
                  </a:lnTo>
                  <a:lnTo>
                    <a:pt x="1089" y="4918"/>
                  </a:lnTo>
                  <a:lnTo>
                    <a:pt x="1089" y="5022"/>
                  </a:lnTo>
                  <a:lnTo>
                    <a:pt x="1005" y="5106"/>
                  </a:lnTo>
                  <a:lnTo>
                    <a:pt x="942" y="5273"/>
                  </a:lnTo>
                  <a:lnTo>
                    <a:pt x="942" y="5441"/>
                  </a:lnTo>
                  <a:lnTo>
                    <a:pt x="1047" y="5525"/>
                  </a:lnTo>
                  <a:lnTo>
                    <a:pt x="1110" y="5629"/>
                  </a:lnTo>
                  <a:lnTo>
                    <a:pt x="1214" y="5650"/>
                  </a:lnTo>
                  <a:lnTo>
                    <a:pt x="1319" y="5587"/>
                  </a:lnTo>
                  <a:lnTo>
                    <a:pt x="1445" y="5650"/>
                  </a:lnTo>
                  <a:lnTo>
                    <a:pt x="1507" y="5566"/>
                  </a:lnTo>
                  <a:lnTo>
                    <a:pt x="1466" y="5525"/>
                  </a:lnTo>
                  <a:lnTo>
                    <a:pt x="1612" y="5462"/>
                  </a:lnTo>
                  <a:lnTo>
                    <a:pt x="1633" y="5566"/>
                  </a:lnTo>
                  <a:lnTo>
                    <a:pt x="1717" y="5587"/>
                  </a:lnTo>
                  <a:lnTo>
                    <a:pt x="1758" y="5545"/>
                  </a:lnTo>
                  <a:lnTo>
                    <a:pt x="1842" y="5545"/>
                  </a:lnTo>
                  <a:lnTo>
                    <a:pt x="1989" y="5671"/>
                  </a:lnTo>
                  <a:lnTo>
                    <a:pt x="2072" y="5692"/>
                  </a:lnTo>
                  <a:lnTo>
                    <a:pt x="2093" y="5692"/>
                  </a:lnTo>
                  <a:lnTo>
                    <a:pt x="2156" y="5671"/>
                  </a:lnTo>
                  <a:lnTo>
                    <a:pt x="2261" y="5629"/>
                  </a:lnTo>
                  <a:lnTo>
                    <a:pt x="2344" y="5734"/>
                  </a:lnTo>
                  <a:lnTo>
                    <a:pt x="2491" y="5755"/>
                  </a:lnTo>
                  <a:lnTo>
                    <a:pt x="2512" y="5692"/>
                  </a:lnTo>
                  <a:lnTo>
                    <a:pt x="2512" y="5629"/>
                  </a:lnTo>
                  <a:lnTo>
                    <a:pt x="2826" y="5629"/>
                  </a:lnTo>
                  <a:lnTo>
                    <a:pt x="2909" y="5692"/>
                  </a:lnTo>
                  <a:lnTo>
                    <a:pt x="3014" y="5671"/>
                  </a:lnTo>
                  <a:lnTo>
                    <a:pt x="3098" y="5692"/>
                  </a:lnTo>
                  <a:lnTo>
                    <a:pt x="3202" y="5671"/>
                  </a:lnTo>
                  <a:lnTo>
                    <a:pt x="3391" y="5545"/>
                  </a:lnTo>
                  <a:lnTo>
                    <a:pt x="3453" y="5545"/>
                  </a:lnTo>
                  <a:lnTo>
                    <a:pt x="3600" y="5566"/>
                  </a:lnTo>
                  <a:lnTo>
                    <a:pt x="3725" y="5545"/>
                  </a:lnTo>
                  <a:lnTo>
                    <a:pt x="3851" y="5629"/>
                  </a:lnTo>
                  <a:lnTo>
                    <a:pt x="3935" y="5566"/>
                  </a:lnTo>
                  <a:lnTo>
                    <a:pt x="3914" y="5462"/>
                  </a:lnTo>
                  <a:lnTo>
                    <a:pt x="3746" y="5378"/>
                  </a:lnTo>
                  <a:lnTo>
                    <a:pt x="3746" y="5315"/>
                  </a:lnTo>
                  <a:lnTo>
                    <a:pt x="3914" y="5127"/>
                  </a:lnTo>
                  <a:lnTo>
                    <a:pt x="4039" y="5043"/>
                  </a:lnTo>
                  <a:lnTo>
                    <a:pt x="4123" y="4939"/>
                  </a:lnTo>
                  <a:lnTo>
                    <a:pt x="4186" y="4939"/>
                  </a:lnTo>
                  <a:lnTo>
                    <a:pt x="4186" y="4834"/>
                  </a:lnTo>
                  <a:lnTo>
                    <a:pt x="4227" y="4729"/>
                  </a:lnTo>
                  <a:lnTo>
                    <a:pt x="3976" y="4437"/>
                  </a:lnTo>
                  <a:lnTo>
                    <a:pt x="3872" y="4374"/>
                  </a:lnTo>
                  <a:lnTo>
                    <a:pt x="3663" y="4227"/>
                  </a:lnTo>
                  <a:lnTo>
                    <a:pt x="3558" y="4185"/>
                  </a:lnTo>
                  <a:lnTo>
                    <a:pt x="3537" y="4102"/>
                  </a:lnTo>
                  <a:lnTo>
                    <a:pt x="3537" y="3955"/>
                  </a:lnTo>
                  <a:lnTo>
                    <a:pt x="3432" y="3767"/>
                  </a:lnTo>
                  <a:lnTo>
                    <a:pt x="3286" y="3683"/>
                  </a:lnTo>
                  <a:lnTo>
                    <a:pt x="3286" y="3579"/>
                  </a:lnTo>
                  <a:lnTo>
                    <a:pt x="3307" y="3558"/>
                  </a:lnTo>
                  <a:lnTo>
                    <a:pt x="3391" y="3600"/>
                  </a:lnTo>
                  <a:lnTo>
                    <a:pt x="3453" y="3641"/>
                  </a:lnTo>
                  <a:lnTo>
                    <a:pt x="3663" y="3453"/>
                  </a:lnTo>
                  <a:lnTo>
                    <a:pt x="3767" y="3453"/>
                  </a:lnTo>
                  <a:lnTo>
                    <a:pt x="3872" y="3328"/>
                  </a:lnTo>
                  <a:lnTo>
                    <a:pt x="4018" y="3328"/>
                  </a:lnTo>
                  <a:lnTo>
                    <a:pt x="4060" y="3223"/>
                  </a:lnTo>
                  <a:lnTo>
                    <a:pt x="4269" y="3223"/>
                  </a:lnTo>
                  <a:lnTo>
                    <a:pt x="4353" y="3244"/>
                  </a:lnTo>
                  <a:lnTo>
                    <a:pt x="4437" y="3181"/>
                  </a:lnTo>
                  <a:lnTo>
                    <a:pt x="4437" y="3076"/>
                  </a:lnTo>
                  <a:lnTo>
                    <a:pt x="4604" y="3118"/>
                  </a:lnTo>
                  <a:lnTo>
                    <a:pt x="4688" y="3056"/>
                  </a:lnTo>
                  <a:lnTo>
                    <a:pt x="4771" y="3118"/>
                  </a:lnTo>
                  <a:lnTo>
                    <a:pt x="4792" y="3076"/>
                  </a:lnTo>
                  <a:lnTo>
                    <a:pt x="4813" y="3035"/>
                  </a:lnTo>
                  <a:lnTo>
                    <a:pt x="4813" y="2721"/>
                  </a:lnTo>
                  <a:lnTo>
                    <a:pt x="4751" y="2637"/>
                  </a:lnTo>
                  <a:lnTo>
                    <a:pt x="4667" y="2595"/>
                  </a:lnTo>
                  <a:lnTo>
                    <a:pt x="4562" y="2344"/>
                  </a:lnTo>
                  <a:lnTo>
                    <a:pt x="4604" y="2240"/>
                  </a:lnTo>
                  <a:lnTo>
                    <a:pt x="4562" y="2114"/>
                  </a:lnTo>
                  <a:lnTo>
                    <a:pt x="4562" y="2030"/>
                  </a:lnTo>
                  <a:lnTo>
                    <a:pt x="4479" y="1926"/>
                  </a:lnTo>
                  <a:lnTo>
                    <a:pt x="4499" y="1821"/>
                  </a:lnTo>
                  <a:lnTo>
                    <a:pt x="4332" y="1612"/>
                  </a:lnTo>
                  <a:lnTo>
                    <a:pt x="4332" y="1549"/>
                  </a:lnTo>
                  <a:lnTo>
                    <a:pt x="4479" y="1465"/>
                  </a:lnTo>
                  <a:lnTo>
                    <a:pt x="4499" y="1277"/>
                  </a:lnTo>
                  <a:lnTo>
                    <a:pt x="4458" y="1026"/>
                  </a:lnTo>
                  <a:lnTo>
                    <a:pt x="4353" y="1026"/>
                  </a:lnTo>
                  <a:lnTo>
                    <a:pt x="4269" y="963"/>
                  </a:lnTo>
                  <a:lnTo>
                    <a:pt x="4165" y="963"/>
                  </a:lnTo>
                  <a:lnTo>
                    <a:pt x="4060" y="880"/>
                  </a:lnTo>
                  <a:lnTo>
                    <a:pt x="4081" y="775"/>
                  </a:lnTo>
                  <a:lnTo>
                    <a:pt x="4039" y="670"/>
                  </a:lnTo>
                  <a:lnTo>
                    <a:pt x="3914" y="712"/>
                  </a:lnTo>
                  <a:lnTo>
                    <a:pt x="3767" y="545"/>
                  </a:lnTo>
                  <a:lnTo>
                    <a:pt x="3663" y="545"/>
                  </a:lnTo>
                  <a:lnTo>
                    <a:pt x="3621" y="461"/>
                  </a:lnTo>
                  <a:lnTo>
                    <a:pt x="3558" y="503"/>
                  </a:lnTo>
                  <a:lnTo>
                    <a:pt x="3432" y="524"/>
                  </a:lnTo>
                  <a:lnTo>
                    <a:pt x="3328" y="608"/>
                  </a:lnTo>
                  <a:lnTo>
                    <a:pt x="3286" y="545"/>
                  </a:lnTo>
                  <a:lnTo>
                    <a:pt x="3349" y="503"/>
                  </a:lnTo>
                  <a:lnTo>
                    <a:pt x="3349" y="524"/>
                  </a:lnTo>
                  <a:lnTo>
                    <a:pt x="3411" y="461"/>
                  </a:lnTo>
                  <a:lnTo>
                    <a:pt x="3516" y="419"/>
                  </a:lnTo>
                  <a:lnTo>
                    <a:pt x="3391" y="419"/>
                  </a:lnTo>
                  <a:lnTo>
                    <a:pt x="3328" y="440"/>
                  </a:lnTo>
                  <a:lnTo>
                    <a:pt x="3307" y="503"/>
                  </a:lnTo>
                  <a:lnTo>
                    <a:pt x="3202" y="545"/>
                  </a:lnTo>
                  <a:lnTo>
                    <a:pt x="3202" y="608"/>
                  </a:lnTo>
                  <a:lnTo>
                    <a:pt x="2993" y="628"/>
                  </a:lnTo>
                  <a:lnTo>
                    <a:pt x="2909" y="733"/>
                  </a:lnTo>
                  <a:lnTo>
                    <a:pt x="2888" y="838"/>
                  </a:lnTo>
                  <a:lnTo>
                    <a:pt x="2763" y="838"/>
                  </a:lnTo>
                  <a:lnTo>
                    <a:pt x="2721" y="775"/>
                  </a:lnTo>
                  <a:lnTo>
                    <a:pt x="2616" y="754"/>
                  </a:lnTo>
                  <a:lnTo>
                    <a:pt x="2574" y="775"/>
                  </a:lnTo>
                  <a:lnTo>
                    <a:pt x="2407" y="733"/>
                  </a:lnTo>
                  <a:lnTo>
                    <a:pt x="2512" y="670"/>
                  </a:lnTo>
                  <a:lnTo>
                    <a:pt x="2595" y="670"/>
                  </a:lnTo>
                  <a:lnTo>
                    <a:pt x="2679" y="608"/>
                  </a:lnTo>
                  <a:lnTo>
                    <a:pt x="2679" y="503"/>
                  </a:lnTo>
                  <a:lnTo>
                    <a:pt x="2616" y="461"/>
                  </a:lnTo>
                  <a:lnTo>
                    <a:pt x="2512" y="545"/>
                  </a:lnTo>
                  <a:lnTo>
                    <a:pt x="2491" y="566"/>
                  </a:lnTo>
                  <a:lnTo>
                    <a:pt x="2365" y="461"/>
                  </a:lnTo>
                  <a:lnTo>
                    <a:pt x="2302" y="419"/>
                  </a:lnTo>
                  <a:lnTo>
                    <a:pt x="2261" y="440"/>
                  </a:lnTo>
                  <a:lnTo>
                    <a:pt x="2240" y="524"/>
                  </a:lnTo>
                  <a:lnTo>
                    <a:pt x="2135" y="566"/>
                  </a:lnTo>
                  <a:lnTo>
                    <a:pt x="2093" y="461"/>
                  </a:lnTo>
                  <a:lnTo>
                    <a:pt x="2030" y="440"/>
                  </a:lnTo>
                  <a:lnTo>
                    <a:pt x="1968" y="377"/>
                  </a:lnTo>
                  <a:lnTo>
                    <a:pt x="2051" y="335"/>
                  </a:lnTo>
                  <a:lnTo>
                    <a:pt x="2093" y="210"/>
                  </a:lnTo>
                  <a:lnTo>
                    <a:pt x="1989" y="189"/>
                  </a:lnTo>
                  <a:lnTo>
                    <a:pt x="1863" y="84"/>
                  </a:lnTo>
                  <a:lnTo>
                    <a:pt x="1758" y="84"/>
                  </a:lnTo>
                  <a:lnTo>
                    <a:pt x="1717" y="43"/>
                  </a:lnTo>
                  <a:lnTo>
                    <a:pt x="15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3" name="Google Shape;587;p35">
              <a:extLst>
                <a:ext uri="{FF2B5EF4-FFF2-40B4-BE49-F238E27FC236}">
                  <a16:creationId xmlns:a16="http://schemas.microsoft.com/office/drawing/2014/main" id="{B4A0858D-7BF8-4D1B-B1E9-349103C5D33E}"/>
                </a:ext>
              </a:extLst>
            </p:cNvPr>
            <p:cNvSpPr/>
            <p:nvPr/>
          </p:nvSpPr>
          <p:spPr>
            <a:xfrm>
              <a:off x="3727600" y="2387500"/>
              <a:ext cx="51800" cy="47100"/>
            </a:xfrm>
            <a:custGeom>
              <a:avLst/>
              <a:gdLst/>
              <a:ahLst/>
              <a:cxnLst/>
              <a:rect l="l" t="t" r="r" b="b"/>
              <a:pathLst>
                <a:path w="2072" h="1884" extrusionOk="0">
                  <a:moveTo>
                    <a:pt x="1695" y="0"/>
                  </a:moveTo>
                  <a:lnTo>
                    <a:pt x="1549" y="21"/>
                  </a:lnTo>
                  <a:lnTo>
                    <a:pt x="1444" y="126"/>
                  </a:lnTo>
                  <a:lnTo>
                    <a:pt x="1340" y="84"/>
                  </a:lnTo>
                  <a:lnTo>
                    <a:pt x="1277" y="126"/>
                  </a:lnTo>
                  <a:lnTo>
                    <a:pt x="1130" y="126"/>
                  </a:lnTo>
                  <a:lnTo>
                    <a:pt x="1005" y="251"/>
                  </a:lnTo>
                  <a:lnTo>
                    <a:pt x="796" y="398"/>
                  </a:lnTo>
                  <a:lnTo>
                    <a:pt x="754" y="335"/>
                  </a:lnTo>
                  <a:lnTo>
                    <a:pt x="628" y="398"/>
                  </a:lnTo>
                  <a:lnTo>
                    <a:pt x="628" y="544"/>
                  </a:lnTo>
                  <a:lnTo>
                    <a:pt x="524" y="628"/>
                  </a:lnTo>
                  <a:lnTo>
                    <a:pt x="545" y="753"/>
                  </a:lnTo>
                  <a:lnTo>
                    <a:pt x="524" y="879"/>
                  </a:lnTo>
                  <a:lnTo>
                    <a:pt x="482" y="984"/>
                  </a:lnTo>
                  <a:lnTo>
                    <a:pt x="440" y="1046"/>
                  </a:lnTo>
                  <a:lnTo>
                    <a:pt x="335" y="1130"/>
                  </a:lnTo>
                  <a:lnTo>
                    <a:pt x="335" y="1193"/>
                  </a:lnTo>
                  <a:lnTo>
                    <a:pt x="482" y="1339"/>
                  </a:lnTo>
                  <a:lnTo>
                    <a:pt x="607" y="1360"/>
                  </a:lnTo>
                  <a:lnTo>
                    <a:pt x="482" y="1360"/>
                  </a:lnTo>
                  <a:lnTo>
                    <a:pt x="419" y="1402"/>
                  </a:lnTo>
                  <a:lnTo>
                    <a:pt x="377" y="1444"/>
                  </a:lnTo>
                  <a:lnTo>
                    <a:pt x="419" y="1507"/>
                  </a:lnTo>
                  <a:lnTo>
                    <a:pt x="503" y="1507"/>
                  </a:lnTo>
                  <a:lnTo>
                    <a:pt x="503" y="1569"/>
                  </a:lnTo>
                  <a:lnTo>
                    <a:pt x="398" y="1569"/>
                  </a:lnTo>
                  <a:lnTo>
                    <a:pt x="293" y="1486"/>
                  </a:lnTo>
                  <a:lnTo>
                    <a:pt x="189" y="1444"/>
                  </a:lnTo>
                  <a:lnTo>
                    <a:pt x="105" y="1465"/>
                  </a:lnTo>
                  <a:lnTo>
                    <a:pt x="126" y="1507"/>
                  </a:lnTo>
                  <a:lnTo>
                    <a:pt x="210" y="1548"/>
                  </a:lnTo>
                  <a:lnTo>
                    <a:pt x="314" y="1611"/>
                  </a:lnTo>
                  <a:lnTo>
                    <a:pt x="335" y="1590"/>
                  </a:lnTo>
                  <a:lnTo>
                    <a:pt x="440" y="1674"/>
                  </a:lnTo>
                  <a:lnTo>
                    <a:pt x="335" y="1611"/>
                  </a:lnTo>
                  <a:lnTo>
                    <a:pt x="273" y="1653"/>
                  </a:lnTo>
                  <a:lnTo>
                    <a:pt x="105" y="1590"/>
                  </a:lnTo>
                  <a:lnTo>
                    <a:pt x="1" y="1590"/>
                  </a:lnTo>
                  <a:lnTo>
                    <a:pt x="84" y="1611"/>
                  </a:lnTo>
                  <a:lnTo>
                    <a:pt x="126" y="1695"/>
                  </a:lnTo>
                  <a:lnTo>
                    <a:pt x="210" y="1695"/>
                  </a:lnTo>
                  <a:lnTo>
                    <a:pt x="293" y="1758"/>
                  </a:lnTo>
                  <a:lnTo>
                    <a:pt x="335" y="1695"/>
                  </a:lnTo>
                  <a:lnTo>
                    <a:pt x="440" y="1674"/>
                  </a:lnTo>
                  <a:lnTo>
                    <a:pt x="482" y="1653"/>
                  </a:lnTo>
                  <a:lnTo>
                    <a:pt x="545" y="1653"/>
                  </a:lnTo>
                  <a:lnTo>
                    <a:pt x="586" y="1548"/>
                  </a:lnTo>
                  <a:lnTo>
                    <a:pt x="796" y="1548"/>
                  </a:lnTo>
                  <a:lnTo>
                    <a:pt x="837" y="1611"/>
                  </a:lnTo>
                  <a:lnTo>
                    <a:pt x="942" y="1611"/>
                  </a:lnTo>
                  <a:lnTo>
                    <a:pt x="1005" y="1695"/>
                  </a:lnTo>
                  <a:lnTo>
                    <a:pt x="1151" y="1695"/>
                  </a:lnTo>
                  <a:lnTo>
                    <a:pt x="1214" y="1779"/>
                  </a:lnTo>
                  <a:lnTo>
                    <a:pt x="1214" y="1862"/>
                  </a:lnTo>
                  <a:lnTo>
                    <a:pt x="1319" y="1883"/>
                  </a:lnTo>
                  <a:lnTo>
                    <a:pt x="1361" y="1779"/>
                  </a:lnTo>
                  <a:lnTo>
                    <a:pt x="1381" y="1569"/>
                  </a:lnTo>
                  <a:lnTo>
                    <a:pt x="1361" y="1402"/>
                  </a:lnTo>
                  <a:lnTo>
                    <a:pt x="1444" y="1297"/>
                  </a:lnTo>
                  <a:lnTo>
                    <a:pt x="1486" y="1193"/>
                  </a:lnTo>
                  <a:lnTo>
                    <a:pt x="1654" y="1151"/>
                  </a:lnTo>
                  <a:lnTo>
                    <a:pt x="1800" y="1193"/>
                  </a:lnTo>
                  <a:lnTo>
                    <a:pt x="1884" y="1151"/>
                  </a:lnTo>
                  <a:lnTo>
                    <a:pt x="1800" y="1046"/>
                  </a:lnTo>
                  <a:lnTo>
                    <a:pt x="1884" y="984"/>
                  </a:lnTo>
                  <a:lnTo>
                    <a:pt x="1905" y="858"/>
                  </a:lnTo>
                  <a:lnTo>
                    <a:pt x="1946" y="774"/>
                  </a:lnTo>
                  <a:lnTo>
                    <a:pt x="1884" y="732"/>
                  </a:lnTo>
                  <a:lnTo>
                    <a:pt x="1758" y="732"/>
                  </a:lnTo>
                  <a:lnTo>
                    <a:pt x="1737" y="670"/>
                  </a:lnTo>
                  <a:lnTo>
                    <a:pt x="1779" y="544"/>
                  </a:lnTo>
                  <a:lnTo>
                    <a:pt x="1884" y="607"/>
                  </a:lnTo>
                  <a:lnTo>
                    <a:pt x="1967" y="544"/>
                  </a:lnTo>
                  <a:lnTo>
                    <a:pt x="1967" y="440"/>
                  </a:lnTo>
                  <a:lnTo>
                    <a:pt x="2009" y="335"/>
                  </a:lnTo>
                  <a:lnTo>
                    <a:pt x="2009" y="251"/>
                  </a:lnTo>
                  <a:lnTo>
                    <a:pt x="2072" y="230"/>
                  </a:lnTo>
                  <a:lnTo>
                    <a:pt x="2072" y="209"/>
                  </a:lnTo>
                  <a:lnTo>
                    <a:pt x="1967" y="147"/>
                  </a:lnTo>
                  <a:lnTo>
                    <a:pt x="1863" y="84"/>
                  </a:lnTo>
                  <a:lnTo>
                    <a:pt x="16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4" name="Google Shape;588;p35">
              <a:extLst>
                <a:ext uri="{FF2B5EF4-FFF2-40B4-BE49-F238E27FC236}">
                  <a16:creationId xmlns:a16="http://schemas.microsoft.com/office/drawing/2014/main" id="{0EE7192F-FE47-4D0F-94C0-4145A30C474B}"/>
                </a:ext>
              </a:extLst>
            </p:cNvPr>
            <p:cNvSpPr/>
            <p:nvPr/>
          </p:nvSpPr>
          <p:spPr>
            <a:xfrm>
              <a:off x="3722900" y="2426200"/>
              <a:ext cx="40825" cy="35075"/>
            </a:xfrm>
            <a:custGeom>
              <a:avLst/>
              <a:gdLst/>
              <a:ahLst/>
              <a:cxnLst/>
              <a:rect l="l" t="t" r="r" b="b"/>
              <a:pathLst>
                <a:path w="1633" h="1403" extrusionOk="0">
                  <a:moveTo>
                    <a:pt x="774" y="0"/>
                  </a:moveTo>
                  <a:lnTo>
                    <a:pt x="733" y="105"/>
                  </a:lnTo>
                  <a:lnTo>
                    <a:pt x="670" y="105"/>
                  </a:lnTo>
                  <a:lnTo>
                    <a:pt x="628" y="126"/>
                  </a:lnTo>
                  <a:lnTo>
                    <a:pt x="523" y="147"/>
                  </a:lnTo>
                  <a:lnTo>
                    <a:pt x="481" y="210"/>
                  </a:lnTo>
                  <a:lnTo>
                    <a:pt x="398" y="147"/>
                  </a:lnTo>
                  <a:lnTo>
                    <a:pt x="314" y="147"/>
                  </a:lnTo>
                  <a:lnTo>
                    <a:pt x="272" y="63"/>
                  </a:lnTo>
                  <a:lnTo>
                    <a:pt x="189" y="42"/>
                  </a:lnTo>
                  <a:lnTo>
                    <a:pt x="84" y="126"/>
                  </a:lnTo>
                  <a:lnTo>
                    <a:pt x="0" y="272"/>
                  </a:lnTo>
                  <a:lnTo>
                    <a:pt x="63" y="335"/>
                  </a:lnTo>
                  <a:lnTo>
                    <a:pt x="84" y="524"/>
                  </a:lnTo>
                  <a:lnTo>
                    <a:pt x="209" y="565"/>
                  </a:lnTo>
                  <a:lnTo>
                    <a:pt x="251" y="670"/>
                  </a:lnTo>
                  <a:lnTo>
                    <a:pt x="398" y="796"/>
                  </a:lnTo>
                  <a:lnTo>
                    <a:pt x="481" y="796"/>
                  </a:lnTo>
                  <a:lnTo>
                    <a:pt x="565" y="858"/>
                  </a:lnTo>
                  <a:lnTo>
                    <a:pt x="628" y="879"/>
                  </a:lnTo>
                  <a:lnTo>
                    <a:pt x="628" y="1047"/>
                  </a:lnTo>
                  <a:lnTo>
                    <a:pt x="774" y="1109"/>
                  </a:lnTo>
                  <a:lnTo>
                    <a:pt x="816" y="1068"/>
                  </a:lnTo>
                  <a:lnTo>
                    <a:pt x="900" y="1068"/>
                  </a:lnTo>
                  <a:lnTo>
                    <a:pt x="942" y="1109"/>
                  </a:lnTo>
                  <a:lnTo>
                    <a:pt x="1025" y="1151"/>
                  </a:lnTo>
                  <a:lnTo>
                    <a:pt x="1151" y="1298"/>
                  </a:lnTo>
                  <a:lnTo>
                    <a:pt x="1256" y="1319"/>
                  </a:lnTo>
                  <a:lnTo>
                    <a:pt x="1360" y="1402"/>
                  </a:lnTo>
                  <a:lnTo>
                    <a:pt x="1423" y="1361"/>
                  </a:lnTo>
                  <a:lnTo>
                    <a:pt x="1507" y="1361"/>
                  </a:lnTo>
                  <a:lnTo>
                    <a:pt x="1507" y="1298"/>
                  </a:lnTo>
                  <a:lnTo>
                    <a:pt x="1444" y="1256"/>
                  </a:lnTo>
                  <a:lnTo>
                    <a:pt x="1444" y="1172"/>
                  </a:lnTo>
                  <a:lnTo>
                    <a:pt x="1423" y="1109"/>
                  </a:lnTo>
                  <a:lnTo>
                    <a:pt x="1465" y="1047"/>
                  </a:lnTo>
                  <a:lnTo>
                    <a:pt x="1528" y="942"/>
                  </a:lnTo>
                  <a:lnTo>
                    <a:pt x="1549" y="942"/>
                  </a:lnTo>
                  <a:lnTo>
                    <a:pt x="1632" y="775"/>
                  </a:lnTo>
                  <a:lnTo>
                    <a:pt x="1549" y="670"/>
                  </a:lnTo>
                  <a:lnTo>
                    <a:pt x="1549" y="628"/>
                  </a:lnTo>
                  <a:lnTo>
                    <a:pt x="1465" y="440"/>
                  </a:lnTo>
                  <a:lnTo>
                    <a:pt x="1507" y="356"/>
                  </a:lnTo>
                  <a:lnTo>
                    <a:pt x="1507" y="335"/>
                  </a:lnTo>
                  <a:lnTo>
                    <a:pt x="1402" y="314"/>
                  </a:lnTo>
                  <a:lnTo>
                    <a:pt x="1402" y="231"/>
                  </a:lnTo>
                  <a:lnTo>
                    <a:pt x="1339" y="147"/>
                  </a:lnTo>
                  <a:lnTo>
                    <a:pt x="1193" y="147"/>
                  </a:lnTo>
                  <a:lnTo>
                    <a:pt x="1130" y="63"/>
                  </a:lnTo>
                  <a:lnTo>
                    <a:pt x="1025" y="63"/>
                  </a:lnTo>
                  <a:lnTo>
                    <a:pt x="9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5" name="Google Shape;589;p35">
              <a:extLst>
                <a:ext uri="{FF2B5EF4-FFF2-40B4-BE49-F238E27FC236}">
                  <a16:creationId xmlns:a16="http://schemas.microsoft.com/office/drawing/2014/main" id="{B273B551-4E3C-4C63-ADDE-A26C546EA5AF}"/>
                </a:ext>
              </a:extLst>
            </p:cNvPr>
            <p:cNvSpPr/>
            <p:nvPr/>
          </p:nvSpPr>
          <p:spPr>
            <a:xfrm>
              <a:off x="3758475" y="2449750"/>
              <a:ext cx="9950" cy="14125"/>
            </a:xfrm>
            <a:custGeom>
              <a:avLst/>
              <a:gdLst/>
              <a:ahLst/>
              <a:cxnLst/>
              <a:rect l="l" t="t" r="r" b="b"/>
              <a:pathLst>
                <a:path w="398" h="565" extrusionOk="0">
                  <a:moveTo>
                    <a:pt x="105" y="0"/>
                  </a:moveTo>
                  <a:lnTo>
                    <a:pt x="42" y="105"/>
                  </a:lnTo>
                  <a:lnTo>
                    <a:pt x="0" y="167"/>
                  </a:lnTo>
                  <a:lnTo>
                    <a:pt x="21" y="230"/>
                  </a:lnTo>
                  <a:lnTo>
                    <a:pt x="21" y="314"/>
                  </a:lnTo>
                  <a:lnTo>
                    <a:pt x="84" y="356"/>
                  </a:lnTo>
                  <a:lnTo>
                    <a:pt x="84" y="419"/>
                  </a:lnTo>
                  <a:lnTo>
                    <a:pt x="105" y="419"/>
                  </a:lnTo>
                  <a:lnTo>
                    <a:pt x="146" y="523"/>
                  </a:lnTo>
                  <a:lnTo>
                    <a:pt x="314" y="565"/>
                  </a:lnTo>
                  <a:lnTo>
                    <a:pt x="398" y="544"/>
                  </a:lnTo>
                  <a:lnTo>
                    <a:pt x="398" y="356"/>
                  </a:lnTo>
                  <a:lnTo>
                    <a:pt x="335" y="314"/>
                  </a:lnTo>
                  <a:lnTo>
                    <a:pt x="314" y="167"/>
                  </a:lnTo>
                  <a:lnTo>
                    <a:pt x="1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86" name="Google Shape;590;p35">
              <a:extLst>
                <a:ext uri="{FF2B5EF4-FFF2-40B4-BE49-F238E27FC236}">
                  <a16:creationId xmlns:a16="http://schemas.microsoft.com/office/drawing/2014/main" id="{8A68293E-8CF0-4B72-B742-98262828D8C4}"/>
                </a:ext>
              </a:extLst>
            </p:cNvPr>
            <p:cNvSpPr/>
            <p:nvPr/>
          </p:nvSpPr>
          <p:spPr>
            <a:xfrm>
              <a:off x="3552375" y="2346700"/>
              <a:ext cx="58075" cy="76900"/>
            </a:xfrm>
            <a:custGeom>
              <a:avLst/>
              <a:gdLst/>
              <a:ahLst/>
              <a:cxnLst/>
              <a:rect l="l" t="t" r="r" b="b"/>
              <a:pathLst>
                <a:path w="2323" h="3076" extrusionOk="0">
                  <a:moveTo>
                    <a:pt x="1737" y="0"/>
                  </a:moveTo>
                  <a:lnTo>
                    <a:pt x="1779" y="84"/>
                  </a:lnTo>
                  <a:lnTo>
                    <a:pt x="1653" y="84"/>
                  </a:lnTo>
                  <a:lnTo>
                    <a:pt x="1674" y="209"/>
                  </a:lnTo>
                  <a:lnTo>
                    <a:pt x="1590" y="314"/>
                  </a:lnTo>
                  <a:lnTo>
                    <a:pt x="1590" y="230"/>
                  </a:lnTo>
                  <a:lnTo>
                    <a:pt x="1653" y="188"/>
                  </a:lnTo>
                  <a:lnTo>
                    <a:pt x="1590" y="84"/>
                  </a:lnTo>
                  <a:lnTo>
                    <a:pt x="1528" y="105"/>
                  </a:lnTo>
                  <a:lnTo>
                    <a:pt x="1569" y="167"/>
                  </a:lnTo>
                  <a:lnTo>
                    <a:pt x="1465" y="188"/>
                  </a:lnTo>
                  <a:lnTo>
                    <a:pt x="1423" y="147"/>
                  </a:lnTo>
                  <a:lnTo>
                    <a:pt x="1256" y="167"/>
                  </a:lnTo>
                  <a:lnTo>
                    <a:pt x="1256" y="230"/>
                  </a:lnTo>
                  <a:lnTo>
                    <a:pt x="1214" y="230"/>
                  </a:lnTo>
                  <a:lnTo>
                    <a:pt x="1172" y="356"/>
                  </a:lnTo>
                  <a:lnTo>
                    <a:pt x="1256" y="377"/>
                  </a:lnTo>
                  <a:lnTo>
                    <a:pt x="1235" y="419"/>
                  </a:lnTo>
                  <a:lnTo>
                    <a:pt x="1151" y="419"/>
                  </a:lnTo>
                  <a:lnTo>
                    <a:pt x="1151" y="481"/>
                  </a:lnTo>
                  <a:lnTo>
                    <a:pt x="1046" y="502"/>
                  </a:lnTo>
                  <a:lnTo>
                    <a:pt x="1067" y="586"/>
                  </a:lnTo>
                  <a:lnTo>
                    <a:pt x="1214" y="586"/>
                  </a:lnTo>
                  <a:lnTo>
                    <a:pt x="1172" y="607"/>
                  </a:lnTo>
                  <a:lnTo>
                    <a:pt x="1276" y="586"/>
                  </a:lnTo>
                  <a:lnTo>
                    <a:pt x="1360" y="586"/>
                  </a:lnTo>
                  <a:lnTo>
                    <a:pt x="1235" y="711"/>
                  </a:lnTo>
                  <a:lnTo>
                    <a:pt x="1046" y="795"/>
                  </a:lnTo>
                  <a:lnTo>
                    <a:pt x="1130" y="837"/>
                  </a:lnTo>
                  <a:lnTo>
                    <a:pt x="942" y="879"/>
                  </a:lnTo>
                  <a:lnTo>
                    <a:pt x="858" y="837"/>
                  </a:lnTo>
                  <a:lnTo>
                    <a:pt x="795" y="921"/>
                  </a:lnTo>
                  <a:lnTo>
                    <a:pt x="753" y="816"/>
                  </a:lnTo>
                  <a:lnTo>
                    <a:pt x="502" y="753"/>
                  </a:lnTo>
                  <a:lnTo>
                    <a:pt x="502" y="816"/>
                  </a:lnTo>
                  <a:lnTo>
                    <a:pt x="335" y="753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419" y="942"/>
                  </a:lnTo>
                  <a:lnTo>
                    <a:pt x="440" y="984"/>
                  </a:lnTo>
                  <a:lnTo>
                    <a:pt x="481" y="1088"/>
                  </a:lnTo>
                  <a:lnTo>
                    <a:pt x="419" y="1088"/>
                  </a:lnTo>
                  <a:lnTo>
                    <a:pt x="398" y="1025"/>
                  </a:lnTo>
                  <a:lnTo>
                    <a:pt x="272" y="1025"/>
                  </a:lnTo>
                  <a:lnTo>
                    <a:pt x="419" y="1130"/>
                  </a:lnTo>
                  <a:lnTo>
                    <a:pt x="544" y="1109"/>
                  </a:lnTo>
                  <a:lnTo>
                    <a:pt x="586" y="1214"/>
                  </a:lnTo>
                  <a:lnTo>
                    <a:pt x="440" y="1235"/>
                  </a:lnTo>
                  <a:lnTo>
                    <a:pt x="419" y="1276"/>
                  </a:lnTo>
                  <a:lnTo>
                    <a:pt x="440" y="1339"/>
                  </a:lnTo>
                  <a:lnTo>
                    <a:pt x="293" y="1360"/>
                  </a:lnTo>
                  <a:lnTo>
                    <a:pt x="335" y="1444"/>
                  </a:lnTo>
                  <a:lnTo>
                    <a:pt x="272" y="1465"/>
                  </a:lnTo>
                  <a:lnTo>
                    <a:pt x="377" y="1528"/>
                  </a:lnTo>
                  <a:lnTo>
                    <a:pt x="419" y="1507"/>
                  </a:lnTo>
                  <a:lnTo>
                    <a:pt x="398" y="1548"/>
                  </a:lnTo>
                  <a:lnTo>
                    <a:pt x="523" y="1528"/>
                  </a:lnTo>
                  <a:lnTo>
                    <a:pt x="544" y="1674"/>
                  </a:lnTo>
                  <a:lnTo>
                    <a:pt x="858" y="1674"/>
                  </a:lnTo>
                  <a:lnTo>
                    <a:pt x="753" y="1758"/>
                  </a:lnTo>
                  <a:lnTo>
                    <a:pt x="691" y="1737"/>
                  </a:lnTo>
                  <a:lnTo>
                    <a:pt x="586" y="1925"/>
                  </a:lnTo>
                  <a:lnTo>
                    <a:pt x="628" y="1925"/>
                  </a:lnTo>
                  <a:lnTo>
                    <a:pt x="523" y="2051"/>
                  </a:lnTo>
                  <a:lnTo>
                    <a:pt x="335" y="2176"/>
                  </a:lnTo>
                  <a:lnTo>
                    <a:pt x="419" y="2176"/>
                  </a:lnTo>
                  <a:lnTo>
                    <a:pt x="523" y="2134"/>
                  </a:lnTo>
                  <a:lnTo>
                    <a:pt x="586" y="2155"/>
                  </a:lnTo>
                  <a:lnTo>
                    <a:pt x="732" y="2155"/>
                  </a:lnTo>
                  <a:lnTo>
                    <a:pt x="816" y="2072"/>
                  </a:lnTo>
                  <a:lnTo>
                    <a:pt x="816" y="2092"/>
                  </a:lnTo>
                  <a:lnTo>
                    <a:pt x="942" y="2134"/>
                  </a:lnTo>
                  <a:lnTo>
                    <a:pt x="691" y="2176"/>
                  </a:lnTo>
                  <a:lnTo>
                    <a:pt x="502" y="2197"/>
                  </a:lnTo>
                  <a:lnTo>
                    <a:pt x="440" y="2281"/>
                  </a:lnTo>
                  <a:lnTo>
                    <a:pt x="314" y="2302"/>
                  </a:lnTo>
                  <a:lnTo>
                    <a:pt x="377" y="2364"/>
                  </a:lnTo>
                  <a:lnTo>
                    <a:pt x="335" y="2406"/>
                  </a:lnTo>
                  <a:lnTo>
                    <a:pt x="398" y="2448"/>
                  </a:lnTo>
                  <a:lnTo>
                    <a:pt x="293" y="2469"/>
                  </a:lnTo>
                  <a:lnTo>
                    <a:pt x="209" y="2385"/>
                  </a:lnTo>
                  <a:lnTo>
                    <a:pt x="188" y="2448"/>
                  </a:lnTo>
                  <a:lnTo>
                    <a:pt x="168" y="2406"/>
                  </a:lnTo>
                  <a:lnTo>
                    <a:pt x="0" y="2490"/>
                  </a:lnTo>
                  <a:lnTo>
                    <a:pt x="21" y="2511"/>
                  </a:lnTo>
                  <a:lnTo>
                    <a:pt x="398" y="2511"/>
                  </a:lnTo>
                  <a:lnTo>
                    <a:pt x="272" y="2595"/>
                  </a:lnTo>
                  <a:lnTo>
                    <a:pt x="105" y="2657"/>
                  </a:lnTo>
                  <a:lnTo>
                    <a:pt x="63" y="2762"/>
                  </a:lnTo>
                  <a:lnTo>
                    <a:pt x="168" y="2762"/>
                  </a:lnTo>
                  <a:lnTo>
                    <a:pt x="188" y="2825"/>
                  </a:lnTo>
                  <a:lnTo>
                    <a:pt x="440" y="2762"/>
                  </a:lnTo>
                  <a:lnTo>
                    <a:pt x="440" y="2762"/>
                  </a:lnTo>
                  <a:lnTo>
                    <a:pt x="230" y="2888"/>
                  </a:lnTo>
                  <a:lnTo>
                    <a:pt x="168" y="2929"/>
                  </a:lnTo>
                  <a:lnTo>
                    <a:pt x="314" y="2929"/>
                  </a:lnTo>
                  <a:lnTo>
                    <a:pt x="502" y="2825"/>
                  </a:lnTo>
                  <a:lnTo>
                    <a:pt x="481" y="2908"/>
                  </a:lnTo>
                  <a:lnTo>
                    <a:pt x="314" y="2992"/>
                  </a:lnTo>
                  <a:lnTo>
                    <a:pt x="419" y="2992"/>
                  </a:lnTo>
                  <a:lnTo>
                    <a:pt x="398" y="3034"/>
                  </a:lnTo>
                  <a:lnTo>
                    <a:pt x="398" y="3034"/>
                  </a:lnTo>
                  <a:lnTo>
                    <a:pt x="523" y="3013"/>
                  </a:lnTo>
                  <a:lnTo>
                    <a:pt x="607" y="3076"/>
                  </a:lnTo>
                  <a:lnTo>
                    <a:pt x="795" y="3034"/>
                  </a:lnTo>
                  <a:lnTo>
                    <a:pt x="963" y="2992"/>
                  </a:lnTo>
                  <a:lnTo>
                    <a:pt x="1130" y="2888"/>
                  </a:lnTo>
                  <a:lnTo>
                    <a:pt x="1067" y="2783"/>
                  </a:lnTo>
                  <a:lnTo>
                    <a:pt x="1172" y="2783"/>
                  </a:lnTo>
                  <a:lnTo>
                    <a:pt x="1151" y="2867"/>
                  </a:lnTo>
                  <a:lnTo>
                    <a:pt x="1256" y="2867"/>
                  </a:lnTo>
                  <a:lnTo>
                    <a:pt x="1360" y="2720"/>
                  </a:lnTo>
                  <a:lnTo>
                    <a:pt x="1444" y="2762"/>
                  </a:lnTo>
                  <a:lnTo>
                    <a:pt x="1465" y="2657"/>
                  </a:lnTo>
                  <a:lnTo>
                    <a:pt x="1800" y="2595"/>
                  </a:lnTo>
                  <a:lnTo>
                    <a:pt x="1841" y="2511"/>
                  </a:lnTo>
                  <a:lnTo>
                    <a:pt x="1862" y="2616"/>
                  </a:lnTo>
                  <a:lnTo>
                    <a:pt x="1946" y="2553"/>
                  </a:lnTo>
                  <a:lnTo>
                    <a:pt x="2009" y="2574"/>
                  </a:lnTo>
                  <a:lnTo>
                    <a:pt x="2176" y="2574"/>
                  </a:lnTo>
                  <a:lnTo>
                    <a:pt x="2072" y="2406"/>
                  </a:lnTo>
                  <a:lnTo>
                    <a:pt x="2155" y="2385"/>
                  </a:lnTo>
                  <a:lnTo>
                    <a:pt x="2218" y="2281"/>
                  </a:lnTo>
                  <a:lnTo>
                    <a:pt x="2218" y="2176"/>
                  </a:lnTo>
                  <a:lnTo>
                    <a:pt x="2302" y="2072"/>
                  </a:lnTo>
                  <a:lnTo>
                    <a:pt x="2323" y="1967"/>
                  </a:lnTo>
                  <a:lnTo>
                    <a:pt x="2302" y="1716"/>
                  </a:lnTo>
                  <a:lnTo>
                    <a:pt x="2218" y="1674"/>
                  </a:lnTo>
                  <a:lnTo>
                    <a:pt x="2302" y="1632"/>
                  </a:lnTo>
                  <a:lnTo>
                    <a:pt x="2302" y="1507"/>
                  </a:lnTo>
                  <a:lnTo>
                    <a:pt x="2218" y="1402"/>
                  </a:lnTo>
                  <a:lnTo>
                    <a:pt x="2260" y="1256"/>
                  </a:lnTo>
                  <a:lnTo>
                    <a:pt x="2176" y="1214"/>
                  </a:lnTo>
                  <a:lnTo>
                    <a:pt x="2197" y="1130"/>
                  </a:lnTo>
                  <a:lnTo>
                    <a:pt x="2281" y="1151"/>
                  </a:lnTo>
                  <a:lnTo>
                    <a:pt x="2281" y="1151"/>
                  </a:lnTo>
                  <a:lnTo>
                    <a:pt x="2155" y="1088"/>
                  </a:lnTo>
                  <a:lnTo>
                    <a:pt x="2072" y="1046"/>
                  </a:lnTo>
                  <a:lnTo>
                    <a:pt x="1967" y="837"/>
                  </a:lnTo>
                  <a:lnTo>
                    <a:pt x="1800" y="732"/>
                  </a:lnTo>
                  <a:lnTo>
                    <a:pt x="1737" y="795"/>
                  </a:lnTo>
                  <a:lnTo>
                    <a:pt x="1695" y="942"/>
                  </a:lnTo>
                  <a:lnTo>
                    <a:pt x="1632" y="984"/>
                  </a:lnTo>
                  <a:lnTo>
                    <a:pt x="1360" y="732"/>
                  </a:lnTo>
                  <a:lnTo>
                    <a:pt x="1486" y="502"/>
                  </a:lnTo>
                  <a:lnTo>
                    <a:pt x="1632" y="481"/>
                  </a:lnTo>
                  <a:lnTo>
                    <a:pt x="1653" y="377"/>
                  </a:lnTo>
                  <a:lnTo>
                    <a:pt x="1737" y="356"/>
                  </a:lnTo>
                  <a:lnTo>
                    <a:pt x="1779" y="272"/>
                  </a:lnTo>
                  <a:lnTo>
                    <a:pt x="1737" y="293"/>
                  </a:lnTo>
                  <a:lnTo>
                    <a:pt x="1737" y="293"/>
                  </a:lnTo>
                  <a:lnTo>
                    <a:pt x="1841" y="188"/>
                  </a:lnTo>
                  <a:lnTo>
                    <a:pt x="1946" y="147"/>
                  </a:lnTo>
                  <a:lnTo>
                    <a:pt x="1841" y="84"/>
                  </a:lnTo>
                  <a:lnTo>
                    <a:pt x="17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87" name="Google Shape;591;p35">
              <a:extLst>
                <a:ext uri="{FF2B5EF4-FFF2-40B4-BE49-F238E27FC236}">
                  <a16:creationId xmlns:a16="http://schemas.microsoft.com/office/drawing/2014/main" id="{FE84B61E-D55E-482A-8FA5-1DE894C53719}"/>
                </a:ext>
              </a:extLst>
            </p:cNvPr>
            <p:cNvGrpSpPr/>
            <p:nvPr/>
          </p:nvGrpSpPr>
          <p:grpSpPr>
            <a:xfrm>
              <a:off x="3586375" y="2281300"/>
              <a:ext cx="125025" cy="175275"/>
              <a:chOff x="3586375" y="2281300"/>
              <a:chExt cx="125025" cy="175275"/>
            </a:xfrm>
            <a:grpFill/>
          </p:grpSpPr>
          <p:sp>
            <p:nvSpPr>
              <p:cNvPr id="201" name="Google Shape;592;p35">
                <a:extLst>
                  <a:ext uri="{FF2B5EF4-FFF2-40B4-BE49-F238E27FC236}">
                    <a16:creationId xmlns:a16="http://schemas.microsoft.com/office/drawing/2014/main" id="{FA2E8CA1-EEAE-40E6-80B2-EA4D7876B881}"/>
                  </a:ext>
                </a:extLst>
              </p:cNvPr>
              <p:cNvSpPr/>
              <p:nvPr/>
            </p:nvSpPr>
            <p:spPr>
              <a:xfrm>
                <a:off x="3609900" y="2281300"/>
                <a:ext cx="101500" cy="175275"/>
              </a:xfrm>
              <a:custGeom>
                <a:avLst/>
                <a:gdLst/>
                <a:ahLst/>
                <a:cxnLst/>
                <a:rect l="l" t="t" r="r" b="b"/>
                <a:pathLst>
                  <a:path w="4060" h="7011" extrusionOk="0">
                    <a:moveTo>
                      <a:pt x="1340" y="1"/>
                    </a:moveTo>
                    <a:lnTo>
                      <a:pt x="1277" y="63"/>
                    </a:lnTo>
                    <a:lnTo>
                      <a:pt x="1235" y="42"/>
                    </a:lnTo>
                    <a:lnTo>
                      <a:pt x="1110" y="84"/>
                    </a:lnTo>
                    <a:lnTo>
                      <a:pt x="1026" y="84"/>
                    </a:lnTo>
                    <a:lnTo>
                      <a:pt x="921" y="105"/>
                    </a:lnTo>
                    <a:lnTo>
                      <a:pt x="859" y="105"/>
                    </a:lnTo>
                    <a:lnTo>
                      <a:pt x="838" y="168"/>
                    </a:lnTo>
                    <a:lnTo>
                      <a:pt x="838" y="105"/>
                    </a:lnTo>
                    <a:lnTo>
                      <a:pt x="796" y="84"/>
                    </a:lnTo>
                    <a:lnTo>
                      <a:pt x="712" y="168"/>
                    </a:lnTo>
                    <a:lnTo>
                      <a:pt x="733" y="105"/>
                    </a:lnTo>
                    <a:lnTo>
                      <a:pt x="608" y="42"/>
                    </a:lnTo>
                    <a:lnTo>
                      <a:pt x="587" y="105"/>
                    </a:lnTo>
                    <a:lnTo>
                      <a:pt x="524" y="168"/>
                    </a:lnTo>
                    <a:lnTo>
                      <a:pt x="545" y="231"/>
                    </a:lnTo>
                    <a:lnTo>
                      <a:pt x="524" y="231"/>
                    </a:lnTo>
                    <a:lnTo>
                      <a:pt x="524" y="314"/>
                    </a:lnTo>
                    <a:lnTo>
                      <a:pt x="419" y="356"/>
                    </a:lnTo>
                    <a:lnTo>
                      <a:pt x="482" y="419"/>
                    </a:lnTo>
                    <a:lnTo>
                      <a:pt x="440" y="503"/>
                    </a:lnTo>
                    <a:lnTo>
                      <a:pt x="398" y="503"/>
                    </a:lnTo>
                    <a:lnTo>
                      <a:pt x="503" y="607"/>
                    </a:lnTo>
                    <a:lnTo>
                      <a:pt x="545" y="670"/>
                    </a:lnTo>
                    <a:lnTo>
                      <a:pt x="419" y="607"/>
                    </a:lnTo>
                    <a:lnTo>
                      <a:pt x="398" y="670"/>
                    </a:lnTo>
                    <a:lnTo>
                      <a:pt x="315" y="587"/>
                    </a:lnTo>
                    <a:lnTo>
                      <a:pt x="294" y="628"/>
                    </a:lnTo>
                    <a:lnTo>
                      <a:pt x="315" y="691"/>
                    </a:lnTo>
                    <a:lnTo>
                      <a:pt x="294" y="733"/>
                    </a:lnTo>
                    <a:lnTo>
                      <a:pt x="273" y="628"/>
                    </a:lnTo>
                    <a:lnTo>
                      <a:pt x="210" y="733"/>
                    </a:lnTo>
                    <a:lnTo>
                      <a:pt x="273" y="796"/>
                    </a:lnTo>
                    <a:lnTo>
                      <a:pt x="210" y="817"/>
                    </a:lnTo>
                    <a:lnTo>
                      <a:pt x="294" y="900"/>
                    </a:lnTo>
                    <a:lnTo>
                      <a:pt x="336" y="900"/>
                    </a:lnTo>
                    <a:lnTo>
                      <a:pt x="294" y="942"/>
                    </a:lnTo>
                    <a:lnTo>
                      <a:pt x="210" y="900"/>
                    </a:lnTo>
                    <a:lnTo>
                      <a:pt x="210" y="1026"/>
                    </a:lnTo>
                    <a:lnTo>
                      <a:pt x="210" y="1047"/>
                    </a:lnTo>
                    <a:lnTo>
                      <a:pt x="377" y="1026"/>
                    </a:lnTo>
                    <a:lnTo>
                      <a:pt x="273" y="1089"/>
                    </a:lnTo>
                    <a:lnTo>
                      <a:pt x="273" y="1110"/>
                    </a:lnTo>
                    <a:lnTo>
                      <a:pt x="294" y="1131"/>
                    </a:lnTo>
                    <a:lnTo>
                      <a:pt x="377" y="1110"/>
                    </a:lnTo>
                    <a:lnTo>
                      <a:pt x="336" y="1131"/>
                    </a:lnTo>
                    <a:lnTo>
                      <a:pt x="398" y="1151"/>
                    </a:lnTo>
                    <a:lnTo>
                      <a:pt x="398" y="1151"/>
                    </a:lnTo>
                    <a:lnTo>
                      <a:pt x="315" y="1131"/>
                    </a:lnTo>
                    <a:lnTo>
                      <a:pt x="294" y="1151"/>
                    </a:lnTo>
                    <a:lnTo>
                      <a:pt x="294" y="1214"/>
                    </a:lnTo>
                    <a:lnTo>
                      <a:pt x="315" y="1235"/>
                    </a:lnTo>
                    <a:lnTo>
                      <a:pt x="273" y="1256"/>
                    </a:lnTo>
                    <a:lnTo>
                      <a:pt x="231" y="1319"/>
                    </a:lnTo>
                    <a:lnTo>
                      <a:pt x="294" y="1319"/>
                    </a:lnTo>
                    <a:lnTo>
                      <a:pt x="294" y="1361"/>
                    </a:lnTo>
                    <a:lnTo>
                      <a:pt x="210" y="1340"/>
                    </a:lnTo>
                    <a:lnTo>
                      <a:pt x="189" y="1403"/>
                    </a:lnTo>
                    <a:lnTo>
                      <a:pt x="210" y="1444"/>
                    </a:lnTo>
                    <a:lnTo>
                      <a:pt x="189" y="1465"/>
                    </a:lnTo>
                    <a:lnTo>
                      <a:pt x="168" y="1528"/>
                    </a:lnTo>
                    <a:lnTo>
                      <a:pt x="63" y="1528"/>
                    </a:lnTo>
                    <a:lnTo>
                      <a:pt x="1" y="1549"/>
                    </a:lnTo>
                    <a:lnTo>
                      <a:pt x="63" y="1570"/>
                    </a:lnTo>
                    <a:lnTo>
                      <a:pt x="126" y="1570"/>
                    </a:lnTo>
                    <a:lnTo>
                      <a:pt x="189" y="1612"/>
                    </a:lnTo>
                    <a:lnTo>
                      <a:pt x="168" y="1633"/>
                    </a:lnTo>
                    <a:lnTo>
                      <a:pt x="105" y="1633"/>
                    </a:lnTo>
                    <a:lnTo>
                      <a:pt x="189" y="1716"/>
                    </a:lnTo>
                    <a:lnTo>
                      <a:pt x="210" y="1716"/>
                    </a:lnTo>
                    <a:lnTo>
                      <a:pt x="273" y="1737"/>
                    </a:lnTo>
                    <a:lnTo>
                      <a:pt x="503" y="1507"/>
                    </a:lnTo>
                    <a:lnTo>
                      <a:pt x="482" y="1570"/>
                    </a:lnTo>
                    <a:lnTo>
                      <a:pt x="503" y="1612"/>
                    </a:lnTo>
                    <a:lnTo>
                      <a:pt x="419" y="1633"/>
                    </a:lnTo>
                    <a:lnTo>
                      <a:pt x="377" y="1758"/>
                    </a:lnTo>
                    <a:lnTo>
                      <a:pt x="377" y="1779"/>
                    </a:lnTo>
                    <a:lnTo>
                      <a:pt x="315" y="1947"/>
                    </a:lnTo>
                    <a:lnTo>
                      <a:pt x="336" y="1947"/>
                    </a:lnTo>
                    <a:lnTo>
                      <a:pt x="294" y="2135"/>
                    </a:lnTo>
                    <a:lnTo>
                      <a:pt x="294" y="2239"/>
                    </a:lnTo>
                    <a:lnTo>
                      <a:pt x="231" y="2281"/>
                    </a:lnTo>
                    <a:lnTo>
                      <a:pt x="294" y="2323"/>
                    </a:lnTo>
                    <a:lnTo>
                      <a:pt x="315" y="2302"/>
                    </a:lnTo>
                    <a:lnTo>
                      <a:pt x="231" y="2449"/>
                    </a:lnTo>
                    <a:lnTo>
                      <a:pt x="231" y="2595"/>
                    </a:lnTo>
                    <a:lnTo>
                      <a:pt x="189" y="2658"/>
                    </a:lnTo>
                    <a:lnTo>
                      <a:pt x="189" y="2700"/>
                    </a:lnTo>
                    <a:lnTo>
                      <a:pt x="315" y="2700"/>
                    </a:lnTo>
                    <a:lnTo>
                      <a:pt x="294" y="2595"/>
                    </a:lnTo>
                    <a:lnTo>
                      <a:pt x="336" y="2491"/>
                    </a:lnTo>
                    <a:lnTo>
                      <a:pt x="336" y="2407"/>
                    </a:lnTo>
                    <a:lnTo>
                      <a:pt x="398" y="2323"/>
                    </a:lnTo>
                    <a:lnTo>
                      <a:pt x="336" y="2135"/>
                    </a:lnTo>
                    <a:lnTo>
                      <a:pt x="398" y="2135"/>
                    </a:lnTo>
                    <a:lnTo>
                      <a:pt x="545" y="1947"/>
                    </a:lnTo>
                    <a:lnTo>
                      <a:pt x="440" y="2135"/>
                    </a:lnTo>
                    <a:lnTo>
                      <a:pt x="419" y="2239"/>
                    </a:lnTo>
                    <a:lnTo>
                      <a:pt x="482" y="2260"/>
                    </a:lnTo>
                    <a:lnTo>
                      <a:pt x="482" y="2198"/>
                    </a:lnTo>
                    <a:lnTo>
                      <a:pt x="545" y="2135"/>
                    </a:lnTo>
                    <a:lnTo>
                      <a:pt x="587" y="2260"/>
                    </a:lnTo>
                    <a:lnTo>
                      <a:pt x="628" y="2135"/>
                    </a:lnTo>
                    <a:lnTo>
                      <a:pt x="628" y="2030"/>
                    </a:lnTo>
                    <a:lnTo>
                      <a:pt x="691" y="1988"/>
                    </a:lnTo>
                    <a:lnTo>
                      <a:pt x="649" y="2135"/>
                    </a:lnTo>
                    <a:lnTo>
                      <a:pt x="754" y="2198"/>
                    </a:lnTo>
                    <a:lnTo>
                      <a:pt x="649" y="2177"/>
                    </a:lnTo>
                    <a:lnTo>
                      <a:pt x="628" y="2323"/>
                    </a:lnTo>
                    <a:lnTo>
                      <a:pt x="649" y="2449"/>
                    </a:lnTo>
                    <a:lnTo>
                      <a:pt x="712" y="2470"/>
                    </a:lnTo>
                    <a:lnTo>
                      <a:pt x="754" y="2574"/>
                    </a:lnTo>
                    <a:lnTo>
                      <a:pt x="649" y="2658"/>
                    </a:lnTo>
                    <a:lnTo>
                      <a:pt x="587" y="2909"/>
                    </a:lnTo>
                    <a:lnTo>
                      <a:pt x="587" y="3014"/>
                    </a:lnTo>
                    <a:lnTo>
                      <a:pt x="503" y="2972"/>
                    </a:lnTo>
                    <a:lnTo>
                      <a:pt x="503" y="3097"/>
                    </a:lnTo>
                    <a:lnTo>
                      <a:pt x="628" y="3244"/>
                    </a:lnTo>
                    <a:lnTo>
                      <a:pt x="587" y="3097"/>
                    </a:lnTo>
                    <a:lnTo>
                      <a:pt x="649" y="3076"/>
                    </a:lnTo>
                    <a:lnTo>
                      <a:pt x="859" y="3223"/>
                    </a:lnTo>
                    <a:lnTo>
                      <a:pt x="859" y="3097"/>
                    </a:lnTo>
                    <a:lnTo>
                      <a:pt x="796" y="3035"/>
                    </a:lnTo>
                    <a:lnTo>
                      <a:pt x="838" y="3014"/>
                    </a:lnTo>
                    <a:lnTo>
                      <a:pt x="1005" y="3118"/>
                    </a:lnTo>
                    <a:lnTo>
                      <a:pt x="1131" y="3118"/>
                    </a:lnTo>
                    <a:lnTo>
                      <a:pt x="1131" y="3076"/>
                    </a:lnTo>
                    <a:lnTo>
                      <a:pt x="1235" y="3076"/>
                    </a:lnTo>
                    <a:lnTo>
                      <a:pt x="1256" y="2972"/>
                    </a:lnTo>
                    <a:lnTo>
                      <a:pt x="1549" y="2993"/>
                    </a:lnTo>
                    <a:lnTo>
                      <a:pt x="1361" y="3014"/>
                    </a:lnTo>
                    <a:lnTo>
                      <a:pt x="1235" y="3348"/>
                    </a:lnTo>
                    <a:lnTo>
                      <a:pt x="1382" y="3620"/>
                    </a:lnTo>
                    <a:lnTo>
                      <a:pt x="1444" y="3558"/>
                    </a:lnTo>
                    <a:lnTo>
                      <a:pt x="1444" y="3704"/>
                    </a:lnTo>
                    <a:lnTo>
                      <a:pt x="1549" y="3600"/>
                    </a:lnTo>
                    <a:lnTo>
                      <a:pt x="1654" y="3600"/>
                    </a:lnTo>
                    <a:lnTo>
                      <a:pt x="1633" y="3746"/>
                    </a:lnTo>
                    <a:lnTo>
                      <a:pt x="1654" y="3767"/>
                    </a:lnTo>
                    <a:lnTo>
                      <a:pt x="1549" y="3851"/>
                    </a:lnTo>
                    <a:lnTo>
                      <a:pt x="1570" y="4018"/>
                    </a:lnTo>
                    <a:lnTo>
                      <a:pt x="1528" y="4123"/>
                    </a:lnTo>
                    <a:lnTo>
                      <a:pt x="1570" y="4227"/>
                    </a:lnTo>
                    <a:lnTo>
                      <a:pt x="1654" y="4290"/>
                    </a:lnTo>
                    <a:lnTo>
                      <a:pt x="1737" y="4290"/>
                    </a:lnTo>
                    <a:lnTo>
                      <a:pt x="1675" y="4332"/>
                    </a:lnTo>
                    <a:lnTo>
                      <a:pt x="1591" y="4332"/>
                    </a:lnTo>
                    <a:lnTo>
                      <a:pt x="1549" y="4248"/>
                    </a:lnTo>
                    <a:lnTo>
                      <a:pt x="1465" y="4269"/>
                    </a:lnTo>
                    <a:lnTo>
                      <a:pt x="1528" y="4353"/>
                    </a:lnTo>
                    <a:lnTo>
                      <a:pt x="1591" y="4395"/>
                    </a:lnTo>
                    <a:lnTo>
                      <a:pt x="1486" y="4374"/>
                    </a:lnTo>
                    <a:lnTo>
                      <a:pt x="1424" y="4290"/>
                    </a:lnTo>
                    <a:lnTo>
                      <a:pt x="1235" y="4353"/>
                    </a:lnTo>
                    <a:lnTo>
                      <a:pt x="1152" y="4353"/>
                    </a:lnTo>
                    <a:lnTo>
                      <a:pt x="963" y="4436"/>
                    </a:lnTo>
                    <a:lnTo>
                      <a:pt x="859" y="4583"/>
                    </a:lnTo>
                    <a:lnTo>
                      <a:pt x="733" y="4667"/>
                    </a:lnTo>
                    <a:lnTo>
                      <a:pt x="691" y="4750"/>
                    </a:lnTo>
                    <a:lnTo>
                      <a:pt x="817" y="4750"/>
                    </a:lnTo>
                    <a:lnTo>
                      <a:pt x="817" y="4688"/>
                    </a:lnTo>
                    <a:lnTo>
                      <a:pt x="1026" y="4646"/>
                    </a:lnTo>
                    <a:lnTo>
                      <a:pt x="1005" y="4750"/>
                    </a:lnTo>
                    <a:lnTo>
                      <a:pt x="1068" y="4813"/>
                    </a:lnTo>
                    <a:lnTo>
                      <a:pt x="1005" y="4876"/>
                    </a:lnTo>
                    <a:lnTo>
                      <a:pt x="1026" y="4960"/>
                    </a:lnTo>
                    <a:lnTo>
                      <a:pt x="1068" y="4960"/>
                    </a:lnTo>
                    <a:lnTo>
                      <a:pt x="942" y="5190"/>
                    </a:lnTo>
                    <a:lnTo>
                      <a:pt x="859" y="5232"/>
                    </a:lnTo>
                    <a:lnTo>
                      <a:pt x="754" y="5294"/>
                    </a:lnTo>
                    <a:lnTo>
                      <a:pt x="733" y="5294"/>
                    </a:lnTo>
                    <a:lnTo>
                      <a:pt x="608" y="5378"/>
                    </a:lnTo>
                    <a:lnTo>
                      <a:pt x="524" y="5378"/>
                    </a:lnTo>
                    <a:lnTo>
                      <a:pt x="398" y="5483"/>
                    </a:lnTo>
                    <a:lnTo>
                      <a:pt x="503" y="5483"/>
                    </a:lnTo>
                    <a:lnTo>
                      <a:pt x="503" y="5545"/>
                    </a:lnTo>
                    <a:lnTo>
                      <a:pt x="419" y="5608"/>
                    </a:lnTo>
                    <a:lnTo>
                      <a:pt x="545" y="5629"/>
                    </a:lnTo>
                    <a:lnTo>
                      <a:pt x="524" y="5650"/>
                    </a:lnTo>
                    <a:lnTo>
                      <a:pt x="587" y="5692"/>
                    </a:lnTo>
                    <a:lnTo>
                      <a:pt x="649" y="5650"/>
                    </a:lnTo>
                    <a:lnTo>
                      <a:pt x="754" y="5608"/>
                    </a:lnTo>
                    <a:lnTo>
                      <a:pt x="900" y="5545"/>
                    </a:lnTo>
                    <a:lnTo>
                      <a:pt x="921" y="5629"/>
                    </a:lnTo>
                    <a:lnTo>
                      <a:pt x="1026" y="5650"/>
                    </a:lnTo>
                    <a:lnTo>
                      <a:pt x="942" y="5692"/>
                    </a:lnTo>
                    <a:lnTo>
                      <a:pt x="921" y="5734"/>
                    </a:lnTo>
                    <a:lnTo>
                      <a:pt x="1068" y="5734"/>
                    </a:lnTo>
                    <a:lnTo>
                      <a:pt x="1068" y="5713"/>
                    </a:lnTo>
                    <a:lnTo>
                      <a:pt x="1152" y="5692"/>
                    </a:lnTo>
                    <a:lnTo>
                      <a:pt x="1256" y="5796"/>
                    </a:lnTo>
                    <a:lnTo>
                      <a:pt x="1319" y="5859"/>
                    </a:lnTo>
                    <a:lnTo>
                      <a:pt x="1486" y="5859"/>
                    </a:lnTo>
                    <a:lnTo>
                      <a:pt x="1549" y="5796"/>
                    </a:lnTo>
                    <a:lnTo>
                      <a:pt x="1633" y="5755"/>
                    </a:lnTo>
                    <a:lnTo>
                      <a:pt x="1758" y="5713"/>
                    </a:lnTo>
                    <a:lnTo>
                      <a:pt x="1800" y="5650"/>
                    </a:lnTo>
                    <a:lnTo>
                      <a:pt x="1905" y="5608"/>
                    </a:lnTo>
                    <a:lnTo>
                      <a:pt x="1758" y="5755"/>
                    </a:lnTo>
                    <a:lnTo>
                      <a:pt x="1633" y="5901"/>
                    </a:lnTo>
                    <a:lnTo>
                      <a:pt x="1633" y="6048"/>
                    </a:lnTo>
                    <a:lnTo>
                      <a:pt x="1528" y="6048"/>
                    </a:lnTo>
                    <a:lnTo>
                      <a:pt x="1444" y="6068"/>
                    </a:lnTo>
                    <a:lnTo>
                      <a:pt x="1361" y="6027"/>
                    </a:lnTo>
                    <a:lnTo>
                      <a:pt x="1131" y="6006"/>
                    </a:lnTo>
                    <a:lnTo>
                      <a:pt x="963" y="6048"/>
                    </a:lnTo>
                    <a:lnTo>
                      <a:pt x="963" y="6131"/>
                    </a:lnTo>
                    <a:lnTo>
                      <a:pt x="900" y="6215"/>
                    </a:lnTo>
                    <a:lnTo>
                      <a:pt x="796" y="6215"/>
                    </a:lnTo>
                    <a:lnTo>
                      <a:pt x="796" y="6382"/>
                    </a:lnTo>
                    <a:lnTo>
                      <a:pt x="691" y="6487"/>
                    </a:lnTo>
                    <a:lnTo>
                      <a:pt x="649" y="6550"/>
                    </a:lnTo>
                    <a:lnTo>
                      <a:pt x="545" y="6550"/>
                    </a:lnTo>
                    <a:lnTo>
                      <a:pt x="524" y="6675"/>
                    </a:lnTo>
                    <a:lnTo>
                      <a:pt x="482" y="6675"/>
                    </a:lnTo>
                    <a:lnTo>
                      <a:pt x="440" y="6738"/>
                    </a:lnTo>
                    <a:lnTo>
                      <a:pt x="315" y="6843"/>
                    </a:lnTo>
                    <a:lnTo>
                      <a:pt x="231" y="6801"/>
                    </a:lnTo>
                    <a:lnTo>
                      <a:pt x="168" y="6864"/>
                    </a:lnTo>
                    <a:lnTo>
                      <a:pt x="168" y="6968"/>
                    </a:lnTo>
                    <a:lnTo>
                      <a:pt x="273" y="6968"/>
                    </a:lnTo>
                    <a:lnTo>
                      <a:pt x="273" y="6885"/>
                    </a:lnTo>
                    <a:lnTo>
                      <a:pt x="377" y="6905"/>
                    </a:lnTo>
                    <a:lnTo>
                      <a:pt x="419" y="7010"/>
                    </a:lnTo>
                    <a:lnTo>
                      <a:pt x="503" y="6968"/>
                    </a:lnTo>
                    <a:lnTo>
                      <a:pt x="482" y="6905"/>
                    </a:lnTo>
                    <a:lnTo>
                      <a:pt x="524" y="6843"/>
                    </a:lnTo>
                    <a:lnTo>
                      <a:pt x="545" y="6864"/>
                    </a:lnTo>
                    <a:lnTo>
                      <a:pt x="628" y="6801"/>
                    </a:lnTo>
                    <a:lnTo>
                      <a:pt x="649" y="6801"/>
                    </a:lnTo>
                    <a:lnTo>
                      <a:pt x="712" y="6696"/>
                    </a:lnTo>
                    <a:lnTo>
                      <a:pt x="817" y="6759"/>
                    </a:lnTo>
                    <a:lnTo>
                      <a:pt x="900" y="6696"/>
                    </a:lnTo>
                    <a:lnTo>
                      <a:pt x="963" y="6738"/>
                    </a:lnTo>
                    <a:lnTo>
                      <a:pt x="1005" y="6696"/>
                    </a:lnTo>
                    <a:lnTo>
                      <a:pt x="1047" y="6759"/>
                    </a:lnTo>
                    <a:lnTo>
                      <a:pt x="1110" y="6759"/>
                    </a:lnTo>
                    <a:lnTo>
                      <a:pt x="1172" y="6801"/>
                    </a:lnTo>
                    <a:lnTo>
                      <a:pt x="1277" y="6801"/>
                    </a:lnTo>
                    <a:lnTo>
                      <a:pt x="1256" y="6759"/>
                    </a:lnTo>
                    <a:lnTo>
                      <a:pt x="1340" y="6738"/>
                    </a:lnTo>
                    <a:lnTo>
                      <a:pt x="1361" y="6654"/>
                    </a:lnTo>
                    <a:lnTo>
                      <a:pt x="1340" y="6571"/>
                    </a:lnTo>
                    <a:lnTo>
                      <a:pt x="1382" y="6487"/>
                    </a:lnTo>
                    <a:lnTo>
                      <a:pt x="1444" y="6487"/>
                    </a:lnTo>
                    <a:lnTo>
                      <a:pt x="1465" y="6445"/>
                    </a:lnTo>
                    <a:lnTo>
                      <a:pt x="1675" y="6424"/>
                    </a:lnTo>
                    <a:lnTo>
                      <a:pt x="1779" y="6424"/>
                    </a:lnTo>
                    <a:lnTo>
                      <a:pt x="1905" y="6487"/>
                    </a:lnTo>
                    <a:lnTo>
                      <a:pt x="2093" y="6487"/>
                    </a:lnTo>
                    <a:lnTo>
                      <a:pt x="2177" y="6529"/>
                    </a:lnTo>
                    <a:lnTo>
                      <a:pt x="2198" y="6445"/>
                    </a:lnTo>
                    <a:lnTo>
                      <a:pt x="2323" y="6361"/>
                    </a:lnTo>
                    <a:lnTo>
                      <a:pt x="2407" y="6382"/>
                    </a:lnTo>
                    <a:lnTo>
                      <a:pt x="2512" y="6320"/>
                    </a:lnTo>
                    <a:lnTo>
                      <a:pt x="2616" y="6340"/>
                    </a:lnTo>
                    <a:lnTo>
                      <a:pt x="2637" y="6320"/>
                    </a:lnTo>
                    <a:lnTo>
                      <a:pt x="2721" y="6278"/>
                    </a:lnTo>
                    <a:lnTo>
                      <a:pt x="2721" y="6320"/>
                    </a:lnTo>
                    <a:lnTo>
                      <a:pt x="2804" y="6361"/>
                    </a:lnTo>
                    <a:lnTo>
                      <a:pt x="2888" y="6320"/>
                    </a:lnTo>
                    <a:lnTo>
                      <a:pt x="3056" y="6320"/>
                    </a:lnTo>
                    <a:lnTo>
                      <a:pt x="3202" y="6278"/>
                    </a:lnTo>
                    <a:lnTo>
                      <a:pt x="3307" y="6320"/>
                    </a:lnTo>
                    <a:lnTo>
                      <a:pt x="3349" y="6340"/>
                    </a:lnTo>
                    <a:lnTo>
                      <a:pt x="3453" y="6257"/>
                    </a:lnTo>
                    <a:lnTo>
                      <a:pt x="3537" y="6236"/>
                    </a:lnTo>
                    <a:lnTo>
                      <a:pt x="3621" y="6152"/>
                    </a:lnTo>
                    <a:lnTo>
                      <a:pt x="3683" y="6152"/>
                    </a:lnTo>
                    <a:lnTo>
                      <a:pt x="3746" y="6173"/>
                    </a:lnTo>
                    <a:lnTo>
                      <a:pt x="3725" y="6110"/>
                    </a:lnTo>
                    <a:lnTo>
                      <a:pt x="3851" y="6027"/>
                    </a:lnTo>
                    <a:lnTo>
                      <a:pt x="3955" y="6006"/>
                    </a:lnTo>
                    <a:lnTo>
                      <a:pt x="3955" y="5922"/>
                    </a:lnTo>
                    <a:lnTo>
                      <a:pt x="3934" y="5859"/>
                    </a:lnTo>
                    <a:lnTo>
                      <a:pt x="3955" y="5796"/>
                    </a:lnTo>
                    <a:lnTo>
                      <a:pt x="3788" y="5796"/>
                    </a:lnTo>
                    <a:lnTo>
                      <a:pt x="3683" y="5838"/>
                    </a:lnTo>
                    <a:lnTo>
                      <a:pt x="3641" y="5838"/>
                    </a:lnTo>
                    <a:lnTo>
                      <a:pt x="3537" y="5817"/>
                    </a:lnTo>
                    <a:lnTo>
                      <a:pt x="3474" y="5796"/>
                    </a:lnTo>
                    <a:lnTo>
                      <a:pt x="3537" y="5755"/>
                    </a:lnTo>
                    <a:lnTo>
                      <a:pt x="3558" y="5755"/>
                    </a:lnTo>
                    <a:lnTo>
                      <a:pt x="3558" y="5734"/>
                    </a:lnTo>
                    <a:lnTo>
                      <a:pt x="3474" y="5713"/>
                    </a:lnTo>
                    <a:lnTo>
                      <a:pt x="3411" y="5734"/>
                    </a:lnTo>
                    <a:lnTo>
                      <a:pt x="3516" y="5650"/>
                    </a:lnTo>
                    <a:lnTo>
                      <a:pt x="3579" y="5692"/>
                    </a:lnTo>
                    <a:lnTo>
                      <a:pt x="3662" y="5629"/>
                    </a:lnTo>
                    <a:lnTo>
                      <a:pt x="3641" y="5545"/>
                    </a:lnTo>
                    <a:lnTo>
                      <a:pt x="3558" y="5545"/>
                    </a:lnTo>
                    <a:lnTo>
                      <a:pt x="3621" y="5504"/>
                    </a:lnTo>
                    <a:lnTo>
                      <a:pt x="3662" y="5441"/>
                    </a:lnTo>
                    <a:lnTo>
                      <a:pt x="3725" y="5504"/>
                    </a:lnTo>
                    <a:lnTo>
                      <a:pt x="3788" y="5441"/>
                    </a:lnTo>
                    <a:lnTo>
                      <a:pt x="3851" y="5399"/>
                    </a:lnTo>
                    <a:lnTo>
                      <a:pt x="3788" y="5378"/>
                    </a:lnTo>
                    <a:lnTo>
                      <a:pt x="3830" y="5336"/>
                    </a:lnTo>
                    <a:lnTo>
                      <a:pt x="3725" y="5336"/>
                    </a:lnTo>
                    <a:lnTo>
                      <a:pt x="3767" y="5273"/>
                    </a:lnTo>
                    <a:lnTo>
                      <a:pt x="3830" y="5294"/>
                    </a:lnTo>
                    <a:lnTo>
                      <a:pt x="3851" y="5315"/>
                    </a:lnTo>
                    <a:lnTo>
                      <a:pt x="3893" y="5232"/>
                    </a:lnTo>
                    <a:lnTo>
                      <a:pt x="3976" y="5211"/>
                    </a:lnTo>
                    <a:lnTo>
                      <a:pt x="3976" y="5064"/>
                    </a:lnTo>
                    <a:lnTo>
                      <a:pt x="4060" y="4897"/>
                    </a:lnTo>
                    <a:lnTo>
                      <a:pt x="3997" y="4813"/>
                    </a:lnTo>
                    <a:lnTo>
                      <a:pt x="3976" y="4688"/>
                    </a:lnTo>
                    <a:lnTo>
                      <a:pt x="3767" y="4541"/>
                    </a:lnTo>
                    <a:lnTo>
                      <a:pt x="3349" y="4541"/>
                    </a:lnTo>
                    <a:lnTo>
                      <a:pt x="3328" y="4667"/>
                    </a:lnTo>
                    <a:lnTo>
                      <a:pt x="3307" y="4708"/>
                    </a:lnTo>
                    <a:lnTo>
                      <a:pt x="3202" y="4646"/>
                    </a:lnTo>
                    <a:lnTo>
                      <a:pt x="3097" y="4604"/>
                    </a:lnTo>
                    <a:lnTo>
                      <a:pt x="3265" y="4436"/>
                    </a:lnTo>
                    <a:lnTo>
                      <a:pt x="3265" y="4332"/>
                    </a:lnTo>
                    <a:lnTo>
                      <a:pt x="3139" y="4123"/>
                    </a:lnTo>
                    <a:lnTo>
                      <a:pt x="3097" y="4123"/>
                    </a:lnTo>
                    <a:lnTo>
                      <a:pt x="2951" y="4039"/>
                    </a:lnTo>
                    <a:lnTo>
                      <a:pt x="2909" y="3955"/>
                    </a:lnTo>
                    <a:lnTo>
                      <a:pt x="2846" y="3976"/>
                    </a:lnTo>
                    <a:lnTo>
                      <a:pt x="2825" y="3976"/>
                    </a:lnTo>
                    <a:lnTo>
                      <a:pt x="2742" y="3955"/>
                    </a:lnTo>
                    <a:lnTo>
                      <a:pt x="2825" y="3955"/>
                    </a:lnTo>
                    <a:lnTo>
                      <a:pt x="2930" y="3934"/>
                    </a:lnTo>
                    <a:lnTo>
                      <a:pt x="2993" y="3955"/>
                    </a:lnTo>
                    <a:lnTo>
                      <a:pt x="3014" y="4018"/>
                    </a:lnTo>
                    <a:lnTo>
                      <a:pt x="3139" y="4018"/>
                    </a:lnTo>
                    <a:lnTo>
                      <a:pt x="2993" y="3830"/>
                    </a:lnTo>
                    <a:lnTo>
                      <a:pt x="2909" y="3725"/>
                    </a:lnTo>
                    <a:lnTo>
                      <a:pt x="2951" y="3641"/>
                    </a:lnTo>
                    <a:lnTo>
                      <a:pt x="2993" y="3641"/>
                    </a:lnTo>
                    <a:lnTo>
                      <a:pt x="2909" y="3600"/>
                    </a:lnTo>
                    <a:lnTo>
                      <a:pt x="2888" y="3537"/>
                    </a:lnTo>
                    <a:lnTo>
                      <a:pt x="2846" y="3537"/>
                    </a:lnTo>
                    <a:lnTo>
                      <a:pt x="2784" y="3348"/>
                    </a:lnTo>
                    <a:lnTo>
                      <a:pt x="2616" y="3307"/>
                    </a:lnTo>
                    <a:lnTo>
                      <a:pt x="2428" y="3244"/>
                    </a:lnTo>
                    <a:lnTo>
                      <a:pt x="2428" y="3181"/>
                    </a:lnTo>
                    <a:lnTo>
                      <a:pt x="2386" y="3139"/>
                    </a:lnTo>
                    <a:lnTo>
                      <a:pt x="2323" y="2930"/>
                    </a:lnTo>
                    <a:lnTo>
                      <a:pt x="2260" y="2825"/>
                    </a:lnTo>
                    <a:lnTo>
                      <a:pt x="2198" y="2574"/>
                    </a:lnTo>
                    <a:lnTo>
                      <a:pt x="2156" y="2470"/>
                    </a:lnTo>
                    <a:lnTo>
                      <a:pt x="2093" y="2470"/>
                    </a:lnTo>
                    <a:lnTo>
                      <a:pt x="1947" y="2239"/>
                    </a:lnTo>
                    <a:lnTo>
                      <a:pt x="1842" y="2198"/>
                    </a:lnTo>
                    <a:lnTo>
                      <a:pt x="1758" y="2156"/>
                    </a:lnTo>
                    <a:lnTo>
                      <a:pt x="1654" y="2093"/>
                    </a:lnTo>
                    <a:lnTo>
                      <a:pt x="1591" y="2156"/>
                    </a:lnTo>
                    <a:lnTo>
                      <a:pt x="1486" y="2198"/>
                    </a:lnTo>
                    <a:lnTo>
                      <a:pt x="1361" y="2177"/>
                    </a:lnTo>
                    <a:lnTo>
                      <a:pt x="1277" y="2177"/>
                    </a:lnTo>
                    <a:lnTo>
                      <a:pt x="1172" y="2156"/>
                    </a:lnTo>
                    <a:lnTo>
                      <a:pt x="1152" y="2072"/>
                    </a:lnTo>
                    <a:lnTo>
                      <a:pt x="1152" y="2072"/>
                    </a:lnTo>
                    <a:lnTo>
                      <a:pt x="1214" y="2093"/>
                    </a:lnTo>
                    <a:lnTo>
                      <a:pt x="1340" y="2135"/>
                    </a:lnTo>
                    <a:lnTo>
                      <a:pt x="1465" y="2093"/>
                    </a:lnTo>
                    <a:lnTo>
                      <a:pt x="1486" y="1988"/>
                    </a:lnTo>
                    <a:lnTo>
                      <a:pt x="1591" y="1988"/>
                    </a:lnTo>
                    <a:lnTo>
                      <a:pt x="1696" y="1926"/>
                    </a:lnTo>
                    <a:lnTo>
                      <a:pt x="1591" y="1884"/>
                    </a:lnTo>
                    <a:lnTo>
                      <a:pt x="1591" y="1800"/>
                    </a:lnTo>
                    <a:lnTo>
                      <a:pt x="1549" y="1779"/>
                    </a:lnTo>
                    <a:lnTo>
                      <a:pt x="1424" y="1863"/>
                    </a:lnTo>
                    <a:lnTo>
                      <a:pt x="1382" y="1842"/>
                    </a:lnTo>
                    <a:lnTo>
                      <a:pt x="1486" y="1758"/>
                    </a:lnTo>
                    <a:lnTo>
                      <a:pt x="1633" y="1758"/>
                    </a:lnTo>
                    <a:lnTo>
                      <a:pt x="1696" y="1716"/>
                    </a:lnTo>
                    <a:lnTo>
                      <a:pt x="1696" y="1633"/>
                    </a:lnTo>
                    <a:lnTo>
                      <a:pt x="1758" y="1612"/>
                    </a:lnTo>
                    <a:lnTo>
                      <a:pt x="1842" y="1444"/>
                    </a:lnTo>
                    <a:lnTo>
                      <a:pt x="1884" y="1403"/>
                    </a:lnTo>
                    <a:lnTo>
                      <a:pt x="1884" y="1340"/>
                    </a:lnTo>
                    <a:lnTo>
                      <a:pt x="1947" y="1235"/>
                    </a:lnTo>
                    <a:lnTo>
                      <a:pt x="1905" y="1214"/>
                    </a:lnTo>
                    <a:lnTo>
                      <a:pt x="1968" y="1047"/>
                    </a:lnTo>
                    <a:lnTo>
                      <a:pt x="2072" y="984"/>
                    </a:lnTo>
                    <a:lnTo>
                      <a:pt x="2072" y="900"/>
                    </a:lnTo>
                    <a:lnTo>
                      <a:pt x="1905" y="754"/>
                    </a:lnTo>
                    <a:lnTo>
                      <a:pt x="1884" y="796"/>
                    </a:lnTo>
                    <a:lnTo>
                      <a:pt x="1675" y="796"/>
                    </a:lnTo>
                    <a:lnTo>
                      <a:pt x="1528" y="754"/>
                    </a:lnTo>
                    <a:lnTo>
                      <a:pt x="1486" y="817"/>
                    </a:lnTo>
                    <a:lnTo>
                      <a:pt x="1424" y="817"/>
                    </a:lnTo>
                    <a:lnTo>
                      <a:pt x="1340" y="754"/>
                    </a:lnTo>
                    <a:lnTo>
                      <a:pt x="1256" y="796"/>
                    </a:lnTo>
                    <a:lnTo>
                      <a:pt x="1256" y="817"/>
                    </a:lnTo>
                    <a:lnTo>
                      <a:pt x="1172" y="838"/>
                    </a:lnTo>
                    <a:lnTo>
                      <a:pt x="1068" y="900"/>
                    </a:lnTo>
                    <a:lnTo>
                      <a:pt x="1047" y="900"/>
                    </a:lnTo>
                    <a:lnTo>
                      <a:pt x="963" y="942"/>
                    </a:lnTo>
                    <a:lnTo>
                      <a:pt x="942" y="921"/>
                    </a:lnTo>
                    <a:lnTo>
                      <a:pt x="1047" y="817"/>
                    </a:lnTo>
                    <a:lnTo>
                      <a:pt x="1131" y="691"/>
                    </a:lnTo>
                    <a:lnTo>
                      <a:pt x="1131" y="691"/>
                    </a:lnTo>
                    <a:lnTo>
                      <a:pt x="1068" y="712"/>
                    </a:lnTo>
                    <a:lnTo>
                      <a:pt x="963" y="691"/>
                    </a:lnTo>
                    <a:lnTo>
                      <a:pt x="1026" y="670"/>
                    </a:lnTo>
                    <a:lnTo>
                      <a:pt x="1047" y="587"/>
                    </a:lnTo>
                    <a:lnTo>
                      <a:pt x="1277" y="419"/>
                    </a:lnTo>
                    <a:lnTo>
                      <a:pt x="1340" y="294"/>
                    </a:lnTo>
                    <a:lnTo>
                      <a:pt x="1424" y="273"/>
                    </a:lnTo>
                    <a:lnTo>
                      <a:pt x="1444" y="168"/>
                    </a:lnTo>
                    <a:lnTo>
                      <a:pt x="1424" y="147"/>
                    </a:lnTo>
                    <a:lnTo>
                      <a:pt x="1465" y="63"/>
                    </a:lnTo>
                    <a:lnTo>
                      <a:pt x="144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2" name="Google Shape;593;p35">
                <a:extLst>
                  <a:ext uri="{FF2B5EF4-FFF2-40B4-BE49-F238E27FC236}">
                    <a16:creationId xmlns:a16="http://schemas.microsoft.com/office/drawing/2014/main" id="{A5E36374-9699-4B07-ACF8-3A3081B4266C}"/>
                  </a:ext>
                </a:extLst>
              </p:cNvPr>
              <p:cNvSpPr/>
              <p:nvPr/>
            </p:nvSpPr>
            <p:spPr>
              <a:xfrm>
                <a:off x="3586375" y="2350350"/>
                <a:ext cx="319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05" extrusionOk="0">
                    <a:moveTo>
                      <a:pt x="732" y="1"/>
                    </a:moveTo>
                    <a:lnTo>
                      <a:pt x="628" y="63"/>
                    </a:lnTo>
                    <a:lnTo>
                      <a:pt x="544" y="63"/>
                    </a:lnTo>
                    <a:lnTo>
                      <a:pt x="523" y="126"/>
                    </a:lnTo>
                    <a:lnTo>
                      <a:pt x="419" y="126"/>
                    </a:lnTo>
                    <a:lnTo>
                      <a:pt x="377" y="210"/>
                    </a:lnTo>
                    <a:lnTo>
                      <a:pt x="293" y="231"/>
                    </a:lnTo>
                    <a:lnTo>
                      <a:pt x="272" y="335"/>
                    </a:lnTo>
                    <a:lnTo>
                      <a:pt x="126" y="356"/>
                    </a:lnTo>
                    <a:lnTo>
                      <a:pt x="0" y="586"/>
                    </a:lnTo>
                    <a:lnTo>
                      <a:pt x="272" y="838"/>
                    </a:lnTo>
                    <a:lnTo>
                      <a:pt x="335" y="796"/>
                    </a:lnTo>
                    <a:lnTo>
                      <a:pt x="377" y="649"/>
                    </a:lnTo>
                    <a:lnTo>
                      <a:pt x="440" y="586"/>
                    </a:lnTo>
                    <a:lnTo>
                      <a:pt x="607" y="691"/>
                    </a:lnTo>
                    <a:lnTo>
                      <a:pt x="712" y="900"/>
                    </a:lnTo>
                    <a:lnTo>
                      <a:pt x="795" y="942"/>
                    </a:lnTo>
                    <a:lnTo>
                      <a:pt x="921" y="1005"/>
                    </a:lnTo>
                    <a:lnTo>
                      <a:pt x="942" y="1005"/>
                    </a:lnTo>
                    <a:lnTo>
                      <a:pt x="942" y="942"/>
                    </a:lnTo>
                    <a:lnTo>
                      <a:pt x="1004" y="942"/>
                    </a:lnTo>
                    <a:lnTo>
                      <a:pt x="1067" y="858"/>
                    </a:lnTo>
                    <a:lnTo>
                      <a:pt x="1067" y="775"/>
                    </a:lnTo>
                    <a:lnTo>
                      <a:pt x="1214" y="796"/>
                    </a:lnTo>
                    <a:lnTo>
                      <a:pt x="1235" y="691"/>
                    </a:lnTo>
                    <a:lnTo>
                      <a:pt x="1151" y="691"/>
                    </a:lnTo>
                    <a:lnTo>
                      <a:pt x="1172" y="586"/>
                    </a:lnTo>
                    <a:lnTo>
                      <a:pt x="1151" y="545"/>
                    </a:lnTo>
                    <a:lnTo>
                      <a:pt x="1214" y="524"/>
                    </a:lnTo>
                    <a:lnTo>
                      <a:pt x="1277" y="733"/>
                    </a:lnTo>
                    <a:lnTo>
                      <a:pt x="1235" y="461"/>
                    </a:lnTo>
                    <a:lnTo>
                      <a:pt x="1109" y="461"/>
                    </a:lnTo>
                    <a:lnTo>
                      <a:pt x="1172" y="419"/>
                    </a:lnTo>
                    <a:lnTo>
                      <a:pt x="1004" y="147"/>
                    </a:lnTo>
                    <a:lnTo>
                      <a:pt x="1004" y="42"/>
                    </a:lnTo>
                    <a:lnTo>
                      <a:pt x="921" y="21"/>
                    </a:lnTo>
                    <a:lnTo>
                      <a:pt x="73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88" name="Google Shape;594;p35">
              <a:extLst>
                <a:ext uri="{FF2B5EF4-FFF2-40B4-BE49-F238E27FC236}">
                  <a16:creationId xmlns:a16="http://schemas.microsoft.com/office/drawing/2014/main" id="{1685221A-E069-4E9E-8C9D-77054A236754}"/>
                </a:ext>
              </a:extLst>
            </p:cNvPr>
            <p:cNvSpPr/>
            <p:nvPr/>
          </p:nvSpPr>
          <p:spPr>
            <a:xfrm>
              <a:off x="4300900" y="3419025"/>
              <a:ext cx="109875" cy="205600"/>
            </a:xfrm>
            <a:custGeom>
              <a:avLst/>
              <a:gdLst/>
              <a:ahLst/>
              <a:cxnLst/>
              <a:rect l="l" t="t" r="r" b="b"/>
              <a:pathLst>
                <a:path w="4395" h="8224" extrusionOk="0">
                  <a:moveTo>
                    <a:pt x="3914" y="1"/>
                  </a:moveTo>
                  <a:lnTo>
                    <a:pt x="3746" y="168"/>
                  </a:lnTo>
                  <a:lnTo>
                    <a:pt x="3809" y="252"/>
                  </a:lnTo>
                  <a:lnTo>
                    <a:pt x="3704" y="293"/>
                  </a:lnTo>
                  <a:lnTo>
                    <a:pt x="3600" y="252"/>
                  </a:lnTo>
                  <a:lnTo>
                    <a:pt x="3537" y="252"/>
                  </a:lnTo>
                  <a:lnTo>
                    <a:pt x="3621" y="377"/>
                  </a:lnTo>
                  <a:lnTo>
                    <a:pt x="3621" y="419"/>
                  </a:lnTo>
                  <a:lnTo>
                    <a:pt x="3704" y="503"/>
                  </a:lnTo>
                  <a:lnTo>
                    <a:pt x="3704" y="524"/>
                  </a:lnTo>
                  <a:lnTo>
                    <a:pt x="3600" y="670"/>
                  </a:lnTo>
                  <a:lnTo>
                    <a:pt x="3600" y="817"/>
                  </a:lnTo>
                  <a:lnTo>
                    <a:pt x="3516" y="921"/>
                  </a:lnTo>
                  <a:lnTo>
                    <a:pt x="3432" y="900"/>
                  </a:lnTo>
                  <a:lnTo>
                    <a:pt x="3328" y="1026"/>
                  </a:lnTo>
                  <a:lnTo>
                    <a:pt x="3328" y="1109"/>
                  </a:lnTo>
                  <a:lnTo>
                    <a:pt x="3244" y="1151"/>
                  </a:lnTo>
                  <a:lnTo>
                    <a:pt x="3181" y="1130"/>
                  </a:lnTo>
                  <a:lnTo>
                    <a:pt x="3181" y="1005"/>
                  </a:lnTo>
                  <a:lnTo>
                    <a:pt x="3118" y="984"/>
                  </a:lnTo>
                  <a:lnTo>
                    <a:pt x="3035" y="1047"/>
                  </a:lnTo>
                  <a:lnTo>
                    <a:pt x="3035" y="1193"/>
                  </a:lnTo>
                  <a:lnTo>
                    <a:pt x="3139" y="1298"/>
                  </a:lnTo>
                  <a:lnTo>
                    <a:pt x="3181" y="1340"/>
                  </a:lnTo>
                  <a:lnTo>
                    <a:pt x="3139" y="1402"/>
                  </a:lnTo>
                  <a:lnTo>
                    <a:pt x="3077" y="1361"/>
                  </a:lnTo>
                  <a:lnTo>
                    <a:pt x="2930" y="1402"/>
                  </a:lnTo>
                  <a:lnTo>
                    <a:pt x="2993" y="1507"/>
                  </a:lnTo>
                  <a:lnTo>
                    <a:pt x="3098" y="1549"/>
                  </a:lnTo>
                  <a:lnTo>
                    <a:pt x="3098" y="1612"/>
                  </a:lnTo>
                  <a:lnTo>
                    <a:pt x="3077" y="1674"/>
                  </a:lnTo>
                  <a:lnTo>
                    <a:pt x="2993" y="1612"/>
                  </a:lnTo>
                  <a:lnTo>
                    <a:pt x="2909" y="1633"/>
                  </a:lnTo>
                  <a:lnTo>
                    <a:pt x="2888" y="1716"/>
                  </a:lnTo>
                  <a:lnTo>
                    <a:pt x="2721" y="1842"/>
                  </a:lnTo>
                  <a:lnTo>
                    <a:pt x="2721" y="1716"/>
                  </a:lnTo>
                  <a:lnTo>
                    <a:pt x="2763" y="1674"/>
                  </a:lnTo>
                  <a:lnTo>
                    <a:pt x="2721" y="1612"/>
                  </a:lnTo>
                  <a:lnTo>
                    <a:pt x="2616" y="1716"/>
                  </a:lnTo>
                  <a:lnTo>
                    <a:pt x="2679" y="1758"/>
                  </a:lnTo>
                  <a:lnTo>
                    <a:pt x="2658" y="1821"/>
                  </a:lnTo>
                  <a:lnTo>
                    <a:pt x="2512" y="1884"/>
                  </a:lnTo>
                  <a:lnTo>
                    <a:pt x="2574" y="1988"/>
                  </a:lnTo>
                  <a:lnTo>
                    <a:pt x="2658" y="2030"/>
                  </a:lnTo>
                  <a:lnTo>
                    <a:pt x="2658" y="2072"/>
                  </a:lnTo>
                  <a:lnTo>
                    <a:pt x="2574" y="2093"/>
                  </a:lnTo>
                  <a:lnTo>
                    <a:pt x="2470" y="2156"/>
                  </a:lnTo>
                  <a:lnTo>
                    <a:pt x="2470" y="2072"/>
                  </a:lnTo>
                  <a:lnTo>
                    <a:pt x="2407" y="2072"/>
                  </a:lnTo>
                  <a:lnTo>
                    <a:pt x="2470" y="1967"/>
                  </a:lnTo>
                  <a:lnTo>
                    <a:pt x="2407" y="1946"/>
                  </a:lnTo>
                  <a:lnTo>
                    <a:pt x="2198" y="2135"/>
                  </a:lnTo>
                  <a:lnTo>
                    <a:pt x="2177" y="2281"/>
                  </a:lnTo>
                  <a:lnTo>
                    <a:pt x="2198" y="2365"/>
                  </a:lnTo>
                  <a:lnTo>
                    <a:pt x="2156" y="2407"/>
                  </a:lnTo>
                  <a:lnTo>
                    <a:pt x="2093" y="2386"/>
                  </a:lnTo>
                  <a:lnTo>
                    <a:pt x="2051" y="2365"/>
                  </a:lnTo>
                  <a:lnTo>
                    <a:pt x="2051" y="2197"/>
                  </a:lnTo>
                  <a:lnTo>
                    <a:pt x="1989" y="2197"/>
                  </a:lnTo>
                  <a:lnTo>
                    <a:pt x="1863" y="2344"/>
                  </a:lnTo>
                  <a:lnTo>
                    <a:pt x="1717" y="2239"/>
                  </a:lnTo>
                  <a:lnTo>
                    <a:pt x="1675" y="2281"/>
                  </a:lnTo>
                  <a:lnTo>
                    <a:pt x="1633" y="2281"/>
                  </a:lnTo>
                  <a:lnTo>
                    <a:pt x="1654" y="2449"/>
                  </a:lnTo>
                  <a:lnTo>
                    <a:pt x="1612" y="2449"/>
                  </a:lnTo>
                  <a:lnTo>
                    <a:pt x="1549" y="2469"/>
                  </a:lnTo>
                  <a:lnTo>
                    <a:pt x="1549" y="2365"/>
                  </a:lnTo>
                  <a:lnTo>
                    <a:pt x="1507" y="2344"/>
                  </a:lnTo>
                  <a:lnTo>
                    <a:pt x="1445" y="2449"/>
                  </a:lnTo>
                  <a:lnTo>
                    <a:pt x="1403" y="2344"/>
                  </a:lnTo>
                  <a:lnTo>
                    <a:pt x="1152" y="2553"/>
                  </a:lnTo>
                  <a:lnTo>
                    <a:pt x="1110" y="2553"/>
                  </a:lnTo>
                  <a:lnTo>
                    <a:pt x="1047" y="2511"/>
                  </a:lnTo>
                  <a:lnTo>
                    <a:pt x="921" y="2511"/>
                  </a:lnTo>
                  <a:lnTo>
                    <a:pt x="880" y="2595"/>
                  </a:lnTo>
                  <a:lnTo>
                    <a:pt x="901" y="2783"/>
                  </a:lnTo>
                  <a:lnTo>
                    <a:pt x="733" y="3034"/>
                  </a:lnTo>
                  <a:lnTo>
                    <a:pt x="733" y="3097"/>
                  </a:lnTo>
                  <a:lnTo>
                    <a:pt x="587" y="3244"/>
                  </a:lnTo>
                  <a:lnTo>
                    <a:pt x="587" y="3327"/>
                  </a:lnTo>
                  <a:lnTo>
                    <a:pt x="670" y="3411"/>
                  </a:lnTo>
                  <a:lnTo>
                    <a:pt x="587" y="3516"/>
                  </a:lnTo>
                  <a:lnTo>
                    <a:pt x="629" y="3704"/>
                  </a:lnTo>
                  <a:lnTo>
                    <a:pt x="629" y="3830"/>
                  </a:lnTo>
                  <a:lnTo>
                    <a:pt x="796" y="4143"/>
                  </a:lnTo>
                  <a:lnTo>
                    <a:pt x="796" y="4227"/>
                  </a:lnTo>
                  <a:lnTo>
                    <a:pt x="880" y="4332"/>
                  </a:lnTo>
                  <a:lnTo>
                    <a:pt x="880" y="4374"/>
                  </a:lnTo>
                  <a:lnTo>
                    <a:pt x="796" y="4457"/>
                  </a:lnTo>
                  <a:lnTo>
                    <a:pt x="817" y="4541"/>
                  </a:lnTo>
                  <a:lnTo>
                    <a:pt x="775" y="4792"/>
                  </a:lnTo>
                  <a:lnTo>
                    <a:pt x="670" y="4876"/>
                  </a:lnTo>
                  <a:lnTo>
                    <a:pt x="629" y="5022"/>
                  </a:lnTo>
                  <a:lnTo>
                    <a:pt x="566" y="5064"/>
                  </a:lnTo>
                  <a:lnTo>
                    <a:pt x="524" y="5127"/>
                  </a:lnTo>
                  <a:lnTo>
                    <a:pt x="419" y="5231"/>
                  </a:lnTo>
                  <a:lnTo>
                    <a:pt x="419" y="5441"/>
                  </a:lnTo>
                  <a:lnTo>
                    <a:pt x="357" y="5524"/>
                  </a:lnTo>
                  <a:lnTo>
                    <a:pt x="168" y="5545"/>
                  </a:lnTo>
                  <a:lnTo>
                    <a:pt x="147" y="5608"/>
                  </a:lnTo>
                  <a:lnTo>
                    <a:pt x="147" y="5796"/>
                  </a:lnTo>
                  <a:lnTo>
                    <a:pt x="43" y="5943"/>
                  </a:lnTo>
                  <a:lnTo>
                    <a:pt x="43" y="6068"/>
                  </a:lnTo>
                  <a:lnTo>
                    <a:pt x="1" y="6173"/>
                  </a:lnTo>
                  <a:lnTo>
                    <a:pt x="43" y="6236"/>
                  </a:lnTo>
                  <a:lnTo>
                    <a:pt x="43" y="6424"/>
                  </a:lnTo>
                  <a:lnTo>
                    <a:pt x="189" y="6591"/>
                  </a:lnTo>
                  <a:lnTo>
                    <a:pt x="168" y="6738"/>
                  </a:lnTo>
                  <a:lnTo>
                    <a:pt x="189" y="6843"/>
                  </a:lnTo>
                  <a:lnTo>
                    <a:pt x="273" y="6863"/>
                  </a:lnTo>
                  <a:lnTo>
                    <a:pt x="294" y="6863"/>
                  </a:lnTo>
                  <a:lnTo>
                    <a:pt x="273" y="6884"/>
                  </a:lnTo>
                  <a:lnTo>
                    <a:pt x="147" y="6905"/>
                  </a:lnTo>
                  <a:lnTo>
                    <a:pt x="147" y="7052"/>
                  </a:lnTo>
                  <a:lnTo>
                    <a:pt x="168" y="7219"/>
                  </a:lnTo>
                  <a:lnTo>
                    <a:pt x="147" y="7470"/>
                  </a:lnTo>
                  <a:lnTo>
                    <a:pt x="189" y="7512"/>
                  </a:lnTo>
                  <a:lnTo>
                    <a:pt x="189" y="7596"/>
                  </a:lnTo>
                  <a:lnTo>
                    <a:pt x="273" y="7638"/>
                  </a:lnTo>
                  <a:lnTo>
                    <a:pt x="357" y="7742"/>
                  </a:lnTo>
                  <a:lnTo>
                    <a:pt x="398" y="7784"/>
                  </a:lnTo>
                  <a:lnTo>
                    <a:pt x="461" y="7847"/>
                  </a:lnTo>
                  <a:lnTo>
                    <a:pt x="524" y="7951"/>
                  </a:lnTo>
                  <a:lnTo>
                    <a:pt x="608" y="7931"/>
                  </a:lnTo>
                  <a:lnTo>
                    <a:pt x="629" y="7951"/>
                  </a:lnTo>
                  <a:lnTo>
                    <a:pt x="733" y="7993"/>
                  </a:lnTo>
                  <a:lnTo>
                    <a:pt x="817" y="8119"/>
                  </a:lnTo>
                  <a:lnTo>
                    <a:pt x="901" y="8140"/>
                  </a:lnTo>
                  <a:lnTo>
                    <a:pt x="901" y="8161"/>
                  </a:lnTo>
                  <a:lnTo>
                    <a:pt x="921" y="8223"/>
                  </a:lnTo>
                  <a:lnTo>
                    <a:pt x="1005" y="8161"/>
                  </a:lnTo>
                  <a:lnTo>
                    <a:pt x="1131" y="8161"/>
                  </a:lnTo>
                  <a:lnTo>
                    <a:pt x="1256" y="8098"/>
                  </a:lnTo>
                  <a:lnTo>
                    <a:pt x="1361" y="7951"/>
                  </a:lnTo>
                  <a:lnTo>
                    <a:pt x="1737" y="7931"/>
                  </a:lnTo>
                  <a:lnTo>
                    <a:pt x="1842" y="7951"/>
                  </a:lnTo>
                  <a:lnTo>
                    <a:pt x="2030" y="7889"/>
                  </a:lnTo>
                  <a:lnTo>
                    <a:pt x="2093" y="7784"/>
                  </a:lnTo>
                  <a:lnTo>
                    <a:pt x="2177" y="7742"/>
                  </a:lnTo>
                  <a:lnTo>
                    <a:pt x="2240" y="7596"/>
                  </a:lnTo>
                  <a:lnTo>
                    <a:pt x="2344" y="7428"/>
                  </a:lnTo>
                  <a:lnTo>
                    <a:pt x="2344" y="7324"/>
                  </a:lnTo>
                  <a:lnTo>
                    <a:pt x="2449" y="7261"/>
                  </a:lnTo>
                  <a:lnTo>
                    <a:pt x="2449" y="7094"/>
                  </a:lnTo>
                  <a:lnTo>
                    <a:pt x="2407" y="7073"/>
                  </a:lnTo>
                  <a:lnTo>
                    <a:pt x="2491" y="6989"/>
                  </a:lnTo>
                  <a:lnTo>
                    <a:pt x="2554" y="6801"/>
                  </a:lnTo>
                  <a:lnTo>
                    <a:pt x="2512" y="6780"/>
                  </a:lnTo>
                  <a:lnTo>
                    <a:pt x="2574" y="6780"/>
                  </a:lnTo>
                  <a:lnTo>
                    <a:pt x="2679" y="6591"/>
                  </a:lnTo>
                  <a:lnTo>
                    <a:pt x="2763" y="6236"/>
                  </a:lnTo>
                  <a:lnTo>
                    <a:pt x="2805" y="6027"/>
                  </a:lnTo>
                  <a:lnTo>
                    <a:pt x="2909" y="5922"/>
                  </a:lnTo>
                  <a:lnTo>
                    <a:pt x="2972" y="5692"/>
                  </a:lnTo>
                  <a:lnTo>
                    <a:pt x="3118" y="5420"/>
                  </a:lnTo>
                  <a:lnTo>
                    <a:pt x="3286" y="4959"/>
                  </a:lnTo>
                  <a:lnTo>
                    <a:pt x="3390" y="4792"/>
                  </a:lnTo>
                  <a:lnTo>
                    <a:pt x="3390" y="4583"/>
                  </a:lnTo>
                  <a:lnTo>
                    <a:pt x="3495" y="4374"/>
                  </a:lnTo>
                  <a:lnTo>
                    <a:pt x="3516" y="4269"/>
                  </a:lnTo>
                  <a:lnTo>
                    <a:pt x="3642" y="4060"/>
                  </a:lnTo>
                  <a:lnTo>
                    <a:pt x="3704" y="3746"/>
                  </a:lnTo>
                  <a:lnTo>
                    <a:pt x="3746" y="3516"/>
                  </a:lnTo>
                  <a:lnTo>
                    <a:pt x="3809" y="3453"/>
                  </a:lnTo>
                  <a:lnTo>
                    <a:pt x="3830" y="3286"/>
                  </a:lnTo>
                  <a:lnTo>
                    <a:pt x="3809" y="3202"/>
                  </a:lnTo>
                  <a:lnTo>
                    <a:pt x="3830" y="3076"/>
                  </a:lnTo>
                  <a:lnTo>
                    <a:pt x="3934" y="2888"/>
                  </a:lnTo>
                  <a:lnTo>
                    <a:pt x="3934" y="2804"/>
                  </a:lnTo>
                  <a:lnTo>
                    <a:pt x="4018" y="2700"/>
                  </a:lnTo>
                  <a:lnTo>
                    <a:pt x="3976" y="2574"/>
                  </a:lnTo>
                  <a:lnTo>
                    <a:pt x="3934" y="2511"/>
                  </a:lnTo>
                  <a:lnTo>
                    <a:pt x="3976" y="2449"/>
                  </a:lnTo>
                  <a:lnTo>
                    <a:pt x="3976" y="2281"/>
                  </a:lnTo>
                  <a:lnTo>
                    <a:pt x="3934" y="2260"/>
                  </a:lnTo>
                  <a:lnTo>
                    <a:pt x="3934" y="2135"/>
                  </a:lnTo>
                  <a:lnTo>
                    <a:pt x="4018" y="2072"/>
                  </a:lnTo>
                  <a:lnTo>
                    <a:pt x="4060" y="2135"/>
                  </a:lnTo>
                  <a:lnTo>
                    <a:pt x="4081" y="2260"/>
                  </a:lnTo>
                  <a:lnTo>
                    <a:pt x="4186" y="2386"/>
                  </a:lnTo>
                  <a:lnTo>
                    <a:pt x="4269" y="2386"/>
                  </a:lnTo>
                  <a:lnTo>
                    <a:pt x="4290" y="2302"/>
                  </a:lnTo>
                  <a:lnTo>
                    <a:pt x="4332" y="2239"/>
                  </a:lnTo>
                  <a:lnTo>
                    <a:pt x="4353" y="2177"/>
                  </a:lnTo>
                  <a:lnTo>
                    <a:pt x="4353" y="2072"/>
                  </a:lnTo>
                  <a:lnTo>
                    <a:pt x="4395" y="2051"/>
                  </a:lnTo>
                  <a:lnTo>
                    <a:pt x="4374" y="1925"/>
                  </a:lnTo>
                  <a:lnTo>
                    <a:pt x="4269" y="1779"/>
                  </a:lnTo>
                  <a:lnTo>
                    <a:pt x="4248" y="1674"/>
                  </a:lnTo>
                  <a:lnTo>
                    <a:pt x="4269" y="1633"/>
                  </a:lnTo>
                  <a:lnTo>
                    <a:pt x="4269" y="1507"/>
                  </a:lnTo>
                  <a:lnTo>
                    <a:pt x="4248" y="1340"/>
                  </a:lnTo>
                  <a:lnTo>
                    <a:pt x="4269" y="1256"/>
                  </a:lnTo>
                  <a:lnTo>
                    <a:pt x="4269" y="984"/>
                  </a:lnTo>
                  <a:lnTo>
                    <a:pt x="4186" y="879"/>
                  </a:lnTo>
                  <a:lnTo>
                    <a:pt x="4186" y="607"/>
                  </a:lnTo>
                  <a:lnTo>
                    <a:pt x="4144" y="524"/>
                  </a:lnTo>
                  <a:lnTo>
                    <a:pt x="4081" y="524"/>
                  </a:lnTo>
                  <a:lnTo>
                    <a:pt x="3976" y="398"/>
                  </a:lnTo>
                  <a:lnTo>
                    <a:pt x="3976" y="293"/>
                  </a:lnTo>
                  <a:lnTo>
                    <a:pt x="3872" y="252"/>
                  </a:lnTo>
                  <a:lnTo>
                    <a:pt x="3934" y="147"/>
                  </a:lnTo>
                  <a:lnTo>
                    <a:pt x="39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89" name="Google Shape;595;p35">
              <a:extLst>
                <a:ext uri="{FF2B5EF4-FFF2-40B4-BE49-F238E27FC236}">
                  <a16:creationId xmlns:a16="http://schemas.microsoft.com/office/drawing/2014/main" id="{8730679C-1AA6-4A5E-B63C-847667CC5CDE}"/>
                </a:ext>
              </a:extLst>
            </p:cNvPr>
            <p:cNvGrpSpPr/>
            <p:nvPr/>
          </p:nvGrpSpPr>
          <p:grpSpPr>
            <a:xfrm>
              <a:off x="5298975" y="3412225"/>
              <a:ext cx="576450" cy="616225"/>
              <a:chOff x="5298975" y="3412225"/>
              <a:chExt cx="576450" cy="616225"/>
            </a:xfrm>
            <a:grpFill/>
          </p:grpSpPr>
          <p:sp>
            <p:nvSpPr>
              <p:cNvPr id="199" name="Google Shape;596;p35">
                <a:extLst>
                  <a:ext uri="{FF2B5EF4-FFF2-40B4-BE49-F238E27FC236}">
                    <a16:creationId xmlns:a16="http://schemas.microsoft.com/office/drawing/2014/main" id="{87698B45-7C79-45ED-9B4D-802719C9F3E0}"/>
                  </a:ext>
                </a:extLst>
              </p:cNvPr>
              <p:cNvSpPr/>
              <p:nvPr/>
            </p:nvSpPr>
            <p:spPr>
              <a:xfrm>
                <a:off x="5298975" y="3412225"/>
                <a:ext cx="576450" cy="515275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20611" extrusionOk="0">
                    <a:moveTo>
                      <a:pt x="18015" y="1"/>
                    </a:moveTo>
                    <a:lnTo>
                      <a:pt x="17890" y="42"/>
                    </a:lnTo>
                    <a:lnTo>
                      <a:pt x="17806" y="147"/>
                    </a:lnTo>
                    <a:lnTo>
                      <a:pt x="17806" y="335"/>
                    </a:lnTo>
                    <a:lnTo>
                      <a:pt x="17764" y="524"/>
                    </a:lnTo>
                    <a:lnTo>
                      <a:pt x="17764" y="565"/>
                    </a:lnTo>
                    <a:lnTo>
                      <a:pt x="17722" y="670"/>
                    </a:lnTo>
                    <a:lnTo>
                      <a:pt x="17660" y="670"/>
                    </a:lnTo>
                    <a:lnTo>
                      <a:pt x="17597" y="858"/>
                    </a:lnTo>
                    <a:lnTo>
                      <a:pt x="17492" y="1005"/>
                    </a:lnTo>
                    <a:lnTo>
                      <a:pt x="17576" y="1089"/>
                    </a:lnTo>
                    <a:lnTo>
                      <a:pt x="17681" y="1172"/>
                    </a:lnTo>
                    <a:lnTo>
                      <a:pt x="17618" y="1214"/>
                    </a:lnTo>
                    <a:lnTo>
                      <a:pt x="17555" y="1193"/>
                    </a:lnTo>
                    <a:lnTo>
                      <a:pt x="17492" y="1319"/>
                    </a:lnTo>
                    <a:lnTo>
                      <a:pt x="17450" y="1423"/>
                    </a:lnTo>
                    <a:lnTo>
                      <a:pt x="17513" y="1570"/>
                    </a:lnTo>
                    <a:lnTo>
                      <a:pt x="17513" y="1674"/>
                    </a:lnTo>
                    <a:lnTo>
                      <a:pt x="17450" y="1633"/>
                    </a:lnTo>
                    <a:lnTo>
                      <a:pt x="17367" y="1674"/>
                    </a:lnTo>
                    <a:lnTo>
                      <a:pt x="17304" y="1946"/>
                    </a:lnTo>
                    <a:lnTo>
                      <a:pt x="17367" y="2156"/>
                    </a:lnTo>
                    <a:lnTo>
                      <a:pt x="17346" y="2365"/>
                    </a:lnTo>
                    <a:lnTo>
                      <a:pt x="17388" y="2511"/>
                    </a:lnTo>
                    <a:lnTo>
                      <a:pt x="17388" y="2679"/>
                    </a:lnTo>
                    <a:lnTo>
                      <a:pt x="17262" y="2783"/>
                    </a:lnTo>
                    <a:lnTo>
                      <a:pt x="17262" y="2867"/>
                    </a:lnTo>
                    <a:lnTo>
                      <a:pt x="17157" y="3097"/>
                    </a:lnTo>
                    <a:lnTo>
                      <a:pt x="17137" y="3411"/>
                    </a:lnTo>
                    <a:lnTo>
                      <a:pt x="17032" y="3558"/>
                    </a:lnTo>
                    <a:lnTo>
                      <a:pt x="17074" y="3662"/>
                    </a:lnTo>
                    <a:lnTo>
                      <a:pt x="16990" y="3830"/>
                    </a:lnTo>
                    <a:lnTo>
                      <a:pt x="16885" y="3934"/>
                    </a:lnTo>
                    <a:lnTo>
                      <a:pt x="16885" y="4143"/>
                    </a:lnTo>
                    <a:lnTo>
                      <a:pt x="16718" y="4290"/>
                    </a:lnTo>
                    <a:lnTo>
                      <a:pt x="16341" y="4436"/>
                    </a:lnTo>
                    <a:lnTo>
                      <a:pt x="16195" y="4332"/>
                    </a:lnTo>
                    <a:lnTo>
                      <a:pt x="16028" y="4311"/>
                    </a:lnTo>
                    <a:lnTo>
                      <a:pt x="15944" y="4227"/>
                    </a:lnTo>
                    <a:lnTo>
                      <a:pt x="15818" y="4102"/>
                    </a:lnTo>
                    <a:lnTo>
                      <a:pt x="15818" y="4039"/>
                    </a:lnTo>
                    <a:lnTo>
                      <a:pt x="15776" y="3997"/>
                    </a:lnTo>
                    <a:lnTo>
                      <a:pt x="15735" y="3871"/>
                    </a:lnTo>
                    <a:lnTo>
                      <a:pt x="15609" y="3830"/>
                    </a:lnTo>
                    <a:lnTo>
                      <a:pt x="15484" y="3788"/>
                    </a:lnTo>
                    <a:lnTo>
                      <a:pt x="15316" y="3788"/>
                    </a:lnTo>
                    <a:lnTo>
                      <a:pt x="15149" y="3683"/>
                    </a:lnTo>
                    <a:lnTo>
                      <a:pt x="15107" y="3578"/>
                    </a:lnTo>
                    <a:lnTo>
                      <a:pt x="14981" y="3411"/>
                    </a:lnTo>
                    <a:lnTo>
                      <a:pt x="14835" y="3390"/>
                    </a:lnTo>
                    <a:lnTo>
                      <a:pt x="14688" y="3306"/>
                    </a:lnTo>
                    <a:lnTo>
                      <a:pt x="14688" y="3244"/>
                    </a:lnTo>
                    <a:lnTo>
                      <a:pt x="14626" y="3244"/>
                    </a:lnTo>
                    <a:lnTo>
                      <a:pt x="14563" y="3181"/>
                    </a:lnTo>
                    <a:lnTo>
                      <a:pt x="14437" y="3181"/>
                    </a:lnTo>
                    <a:lnTo>
                      <a:pt x="14333" y="3160"/>
                    </a:lnTo>
                    <a:lnTo>
                      <a:pt x="14354" y="3097"/>
                    </a:lnTo>
                    <a:lnTo>
                      <a:pt x="14207" y="2993"/>
                    </a:lnTo>
                    <a:lnTo>
                      <a:pt x="14165" y="2867"/>
                    </a:lnTo>
                    <a:lnTo>
                      <a:pt x="14040" y="2721"/>
                    </a:lnTo>
                    <a:lnTo>
                      <a:pt x="13935" y="2721"/>
                    </a:lnTo>
                    <a:lnTo>
                      <a:pt x="13810" y="2553"/>
                    </a:lnTo>
                    <a:lnTo>
                      <a:pt x="13810" y="2428"/>
                    </a:lnTo>
                    <a:lnTo>
                      <a:pt x="13914" y="2239"/>
                    </a:lnTo>
                    <a:lnTo>
                      <a:pt x="13935" y="2114"/>
                    </a:lnTo>
                    <a:lnTo>
                      <a:pt x="14061" y="2030"/>
                    </a:lnTo>
                    <a:lnTo>
                      <a:pt x="14103" y="1884"/>
                    </a:lnTo>
                    <a:lnTo>
                      <a:pt x="14144" y="1779"/>
                    </a:lnTo>
                    <a:lnTo>
                      <a:pt x="14040" y="1821"/>
                    </a:lnTo>
                    <a:lnTo>
                      <a:pt x="13956" y="1674"/>
                    </a:lnTo>
                    <a:lnTo>
                      <a:pt x="14061" y="1591"/>
                    </a:lnTo>
                    <a:lnTo>
                      <a:pt x="14040" y="1486"/>
                    </a:lnTo>
                    <a:lnTo>
                      <a:pt x="14124" y="1486"/>
                    </a:lnTo>
                    <a:lnTo>
                      <a:pt x="14165" y="1465"/>
                    </a:lnTo>
                    <a:lnTo>
                      <a:pt x="14228" y="1486"/>
                    </a:lnTo>
                    <a:lnTo>
                      <a:pt x="14333" y="1507"/>
                    </a:lnTo>
                    <a:lnTo>
                      <a:pt x="14458" y="1465"/>
                    </a:lnTo>
                    <a:lnTo>
                      <a:pt x="14521" y="1319"/>
                    </a:lnTo>
                    <a:lnTo>
                      <a:pt x="14416" y="1256"/>
                    </a:lnTo>
                    <a:lnTo>
                      <a:pt x="14479" y="1172"/>
                    </a:lnTo>
                    <a:lnTo>
                      <a:pt x="14563" y="1193"/>
                    </a:lnTo>
                    <a:lnTo>
                      <a:pt x="14626" y="1005"/>
                    </a:lnTo>
                    <a:lnTo>
                      <a:pt x="14688" y="963"/>
                    </a:lnTo>
                    <a:lnTo>
                      <a:pt x="14772" y="858"/>
                    </a:lnTo>
                    <a:lnTo>
                      <a:pt x="14772" y="796"/>
                    </a:lnTo>
                    <a:lnTo>
                      <a:pt x="14668" y="754"/>
                    </a:lnTo>
                    <a:lnTo>
                      <a:pt x="14584" y="837"/>
                    </a:lnTo>
                    <a:lnTo>
                      <a:pt x="14521" y="796"/>
                    </a:lnTo>
                    <a:lnTo>
                      <a:pt x="14521" y="586"/>
                    </a:lnTo>
                    <a:lnTo>
                      <a:pt x="14416" y="649"/>
                    </a:lnTo>
                    <a:lnTo>
                      <a:pt x="14270" y="796"/>
                    </a:lnTo>
                    <a:lnTo>
                      <a:pt x="14333" y="837"/>
                    </a:lnTo>
                    <a:lnTo>
                      <a:pt x="14333" y="900"/>
                    </a:lnTo>
                    <a:lnTo>
                      <a:pt x="14249" y="963"/>
                    </a:lnTo>
                    <a:lnTo>
                      <a:pt x="14144" y="900"/>
                    </a:lnTo>
                    <a:lnTo>
                      <a:pt x="14124" y="837"/>
                    </a:lnTo>
                    <a:lnTo>
                      <a:pt x="14103" y="775"/>
                    </a:lnTo>
                    <a:lnTo>
                      <a:pt x="14040" y="858"/>
                    </a:lnTo>
                    <a:lnTo>
                      <a:pt x="13956" y="879"/>
                    </a:lnTo>
                    <a:lnTo>
                      <a:pt x="13956" y="796"/>
                    </a:lnTo>
                    <a:lnTo>
                      <a:pt x="14040" y="733"/>
                    </a:lnTo>
                    <a:lnTo>
                      <a:pt x="14061" y="670"/>
                    </a:lnTo>
                    <a:lnTo>
                      <a:pt x="13998" y="691"/>
                    </a:lnTo>
                    <a:lnTo>
                      <a:pt x="13914" y="775"/>
                    </a:lnTo>
                    <a:lnTo>
                      <a:pt x="13789" y="837"/>
                    </a:lnTo>
                    <a:lnTo>
                      <a:pt x="13789" y="858"/>
                    </a:lnTo>
                    <a:lnTo>
                      <a:pt x="13705" y="879"/>
                    </a:lnTo>
                    <a:lnTo>
                      <a:pt x="13684" y="837"/>
                    </a:lnTo>
                    <a:lnTo>
                      <a:pt x="13538" y="837"/>
                    </a:lnTo>
                    <a:lnTo>
                      <a:pt x="13538" y="775"/>
                    </a:lnTo>
                    <a:lnTo>
                      <a:pt x="13475" y="649"/>
                    </a:lnTo>
                    <a:lnTo>
                      <a:pt x="13412" y="649"/>
                    </a:lnTo>
                    <a:lnTo>
                      <a:pt x="13287" y="691"/>
                    </a:lnTo>
                    <a:lnTo>
                      <a:pt x="13182" y="670"/>
                    </a:lnTo>
                    <a:lnTo>
                      <a:pt x="13119" y="691"/>
                    </a:lnTo>
                    <a:lnTo>
                      <a:pt x="13077" y="628"/>
                    </a:lnTo>
                    <a:lnTo>
                      <a:pt x="13015" y="628"/>
                    </a:lnTo>
                    <a:lnTo>
                      <a:pt x="12973" y="482"/>
                    </a:lnTo>
                    <a:lnTo>
                      <a:pt x="12847" y="545"/>
                    </a:lnTo>
                    <a:lnTo>
                      <a:pt x="12701" y="524"/>
                    </a:lnTo>
                    <a:lnTo>
                      <a:pt x="12575" y="461"/>
                    </a:lnTo>
                    <a:lnTo>
                      <a:pt x="12575" y="377"/>
                    </a:lnTo>
                    <a:lnTo>
                      <a:pt x="12491" y="273"/>
                    </a:lnTo>
                    <a:lnTo>
                      <a:pt x="12450" y="273"/>
                    </a:lnTo>
                    <a:lnTo>
                      <a:pt x="12450" y="335"/>
                    </a:lnTo>
                    <a:lnTo>
                      <a:pt x="12282" y="377"/>
                    </a:lnTo>
                    <a:lnTo>
                      <a:pt x="12240" y="273"/>
                    </a:lnTo>
                    <a:lnTo>
                      <a:pt x="12136" y="252"/>
                    </a:lnTo>
                    <a:lnTo>
                      <a:pt x="11968" y="168"/>
                    </a:lnTo>
                    <a:lnTo>
                      <a:pt x="11968" y="210"/>
                    </a:lnTo>
                    <a:lnTo>
                      <a:pt x="11906" y="147"/>
                    </a:lnTo>
                    <a:lnTo>
                      <a:pt x="11801" y="231"/>
                    </a:lnTo>
                    <a:lnTo>
                      <a:pt x="11906" y="314"/>
                    </a:lnTo>
                    <a:lnTo>
                      <a:pt x="11864" y="335"/>
                    </a:lnTo>
                    <a:lnTo>
                      <a:pt x="11968" y="356"/>
                    </a:lnTo>
                    <a:lnTo>
                      <a:pt x="12073" y="335"/>
                    </a:lnTo>
                    <a:lnTo>
                      <a:pt x="12240" y="461"/>
                    </a:lnTo>
                    <a:lnTo>
                      <a:pt x="12240" y="545"/>
                    </a:lnTo>
                    <a:lnTo>
                      <a:pt x="12261" y="733"/>
                    </a:lnTo>
                    <a:lnTo>
                      <a:pt x="12136" y="733"/>
                    </a:lnTo>
                    <a:lnTo>
                      <a:pt x="12115" y="858"/>
                    </a:lnTo>
                    <a:lnTo>
                      <a:pt x="12052" y="775"/>
                    </a:lnTo>
                    <a:lnTo>
                      <a:pt x="11968" y="754"/>
                    </a:lnTo>
                    <a:lnTo>
                      <a:pt x="11864" y="837"/>
                    </a:lnTo>
                    <a:lnTo>
                      <a:pt x="11550" y="837"/>
                    </a:lnTo>
                    <a:lnTo>
                      <a:pt x="11424" y="733"/>
                    </a:lnTo>
                    <a:lnTo>
                      <a:pt x="11403" y="775"/>
                    </a:lnTo>
                    <a:lnTo>
                      <a:pt x="11278" y="837"/>
                    </a:lnTo>
                    <a:lnTo>
                      <a:pt x="11299" y="942"/>
                    </a:lnTo>
                    <a:lnTo>
                      <a:pt x="11194" y="900"/>
                    </a:lnTo>
                    <a:lnTo>
                      <a:pt x="11215" y="1068"/>
                    </a:lnTo>
                    <a:lnTo>
                      <a:pt x="11173" y="1005"/>
                    </a:lnTo>
                    <a:lnTo>
                      <a:pt x="11027" y="963"/>
                    </a:lnTo>
                    <a:lnTo>
                      <a:pt x="10985" y="1047"/>
                    </a:lnTo>
                    <a:lnTo>
                      <a:pt x="11027" y="1109"/>
                    </a:lnTo>
                    <a:lnTo>
                      <a:pt x="11027" y="1172"/>
                    </a:lnTo>
                    <a:lnTo>
                      <a:pt x="10880" y="1109"/>
                    </a:lnTo>
                    <a:lnTo>
                      <a:pt x="10818" y="1193"/>
                    </a:lnTo>
                    <a:lnTo>
                      <a:pt x="10880" y="1256"/>
                    </a:lnTo>
                    <a:lnTo>
                      <a:pt x="10797" y="1298"/>
                    </a:lnTo>
                    <a:lnTo>
                      <a:pt x="10713" y="1361"/>
                    </a:lnTo>
                    <a:lnTo>
                      <a:pt x="10713" y="1402"/>
                    </a:lnTo>
                    <a:lnTo>
                      <a:pt x="10797" y="1507"/>
                    </a:lnTo>
                    <a:lnTo>
                      <a:pt x="10818" y="1570"/>
                    </a:lnTo>
                    <a:lnTo>
                      <a:pt x="10818" y="1570"/>
                    </a:lnTo>
                    <a:lnTo>
                      <a:pt x="10713" y="1507"/>
                    </a:lnTo>
                    <a:lnTo>
                      <a:pt x="10650" y="1591"/>
                    </a:lnTo>
                    <a:lnTo>
                      <a:pt x="10546" y="1591"/>
                    </a:lnTo>
                    <a:lnTo>
                      <a:pt x="10462" y="1737"/>
                    </a:lnTo>
                    <a:lnTo>
                      <a:pt x="10357" y="1925"/>
                    </a:lnTo>
                    <a:lnTo>
                      <a:pt x="10274" y="1946"/>
                    </a:lnTo>
                    <a:lnTo>
                      <a:pt x="10253" y="2114"/>
                    </a:lnTo>
                    <a:lnTo>
                      <a:pt x="10148" y="2156"/>
                    </a:lnTo>
                    <a:lnTo>
                      <a:pt x="10232" y="2239"/>
                    </a:lnTo>
                    <a:lnTo>
                      <a:pt x="10441" y="2260"/>
                    </a:lnTo>
                    <a:lnTo>
                      <a:pt x="10357" y="2302"/>
                    </a:lnTo>
                    <a:lnTo>
                      <a:pt x="10294" y="2365"/>
                    </a:lnTo>
                    <a:lnTo>
                      <a:pt x="10546" y="2449"/>
                    </a:lnTo>
                    <a:lnTo>
                      <a:pt x="10462" y="2511"/>
                    </a:lnTo>
                    <a:lnTo>
                      <a:pt x="10294" y="2469"/>
                    </a:lnTo>
                    <a:lnTo>
                      <a:pt x="10253" y="2407"/>
                    </a:lnTo>
                    <a:lnTo>
                      <a:pt x="10253" y="2407"/>
                    </a:lnTo>
                    <a:lnTo>
                      <a:pt x="10274" y="2469"/>
                    </a:lnTo>
                    <a:lnTo>
                      <a:pt x="10357" y="2553"/>
                    </a:lnTo>
                    <a:lnTo>
                      <a:pt x="10357" y="2679"/>
                    </a:lnTo>
                    <a:lnTo>
                      <a:pt x="10462" y="2825"/>
                    </a:lnTo>
                    <a:lnTo>
                      <a:pt x="10294" y="2679"/>
                    </a:lnTo>
                    <a:lnTo>
                      <a:pt x="10232" y="2532"/>
                    </a:lnTo>
                    <a:lnTo>
                      <a:pt x="10127" y="2511"/>
                    </a:lnTo>
                    <a:lnTo>
                      <a:pt x="10085" y="2574"/>
                    </a:lnTo>
                    <a:lnTo>
                      <a:pt x="10064" y="2658"/>
                    </a:lnTo>
                    <a:lnTo>
                      <a:pt x="10043" y="2574"/>
                    </a:lnTo>
                    <a:lnTo>
                      <a:pt x="9813" y="2428"/>
                    </a:lnTo>
                    <a:lnTo>
                      <a:pt x="9625" y="2449"/>
                    </a:lnTo>
                    <a:lnTo>
                      <a:pt x="9667" y="2511"/>
                    </a:lnTo>
                    <a:lnTo>
                      <a:pt x="9625" y="2574"/>
                    </a:lnTo>
                    <a:lnTo>
                      <a:pt x="9562" y="2532"/>
                    </a:lnTo>
                    <a:lnTo>
                      <a:pt x="9520" y="2532"/>
                    </a:lnTo>
                    <a:lnTo>
                      <a:pt x="9458" y="2574"/>
                    </a:lnTo>
                    <a:lnTo>
                      <a:pt x="9541" y="2721"/>
                    </a:lnTo>
                    <a:lnTo>
                      <a:pt x="9520" y="2762"/>
                    </a:lnTo>
                    <a:lnTo>
                      <a:pt x="9499" y="2721"/>
                    </a:lnTo>
                    <a:lnTo>
                      <a:pt x="9437" y="2741"/>
                    </a:lnTo>
                    <a:lnTo>
                      <a:pt x="9437" y="2783"/>
                    </a:lnTo>
                    <a:lnTo>
                      <a:pt x="9332" y="2846"/>
                    </a:lnTo>
                    <a:lnTo>
                      <a:pt x="9186" y="2888"/>
                    </a:lnTo>
                    <a:lnTo>
                      <a:pt x="9311" y="2825"/>
                    </a:lnTo>
                    <a:lnTo>
                      <a:pt x="9395" y="2721"/>
                    </a:lnTo>
                    <a:lnTo>
                      <a:pt x="9395" y="2532"/>
                    </a:lnTo>
                    <a:lnTo>
                      <a:pt x="9458" y="2428"/>
                    </a:lnTo>
                    <a:lnTo>
                      <a:pt x="9416" y="2344"/>
                    </a:lnTo>
                    <a:lnTo>
                      <a:pt x="9311" y="2323"/>
                    </a:lnTo>
                    <a:lnTo>
                      <a:pt x="9144" y="2030"/>
                    </a:lnTo>
                    <a:lnTo>
                      <a:pt x="9081" y="1905"/>
                    </a:lnTo>
                    <a:lnTo>
                      <a:pt x="8893" y="1842"/>
                    </a:lnTo>
                    <a:lnTo>
                      <a:pt x="8788" y="1800"/>
                    </a:lnTo>
                    <a:lnTo>
                      <a:pt x="8725" y="1821"/>
                    </a:lnTo>
                    <a:lnTo>
                      <a:pt x="8788" y="1884"/>
                    </a:lnTo>
                    <a:lnTo>
                      <a:pt x="8704" y="1905"/>
                    </a:lnTo>
                    <a:lnTo>
                      <a:pt x="8621" y="2030"/>
                    </a:lnTo>
                    <a:lnTo>
                      <a:pt x="8558" y="2009"/>
                    </a:lnTo>
                    <a:lnTo>
                      <a:pt x="8579" y="1946"/>
                    </a:lnTo>
                    <a:lnTo>
                      <a:pt x="8474" y="1988"/>
                    </a:lnTo>
                    <a:lnTo>
                      <a:pt x="8453" y="2051"/>
                    </a:lnTo>
                    <a:lnTo>
                      <a:pt x="8370" y="1884"/>
                    </a:lnTo>
                    <a:lnTo>
                      <a:pt x="8307" y="1884"/>
                    </a:lnTo>
                    <a:lnTo>
                      <a:pt x="8286" y="1946"/>
                    </a:lnTo>
                    <a:lnTo>
                      <a:pt x="8370" y="2009"/>
                    </a:lnTo>
                    <a:lnTo>
                      <a:pt x="8265" y="2093"/>
                    </a:lnTo>
                    <a:lnTo>
                      <a:pt x="8202" y="2218"/>
                    </a:lnTo>
                    <a:lnTo>
                      <a:pt x="8265" y="2260"/>
                    </a:lnTo>
                    <a:lnTo>
                      <a:pt x="8139" y="2344"/>
                    </a:lnTo>
                    <a:lnTo>
                      <a:pt x="8077" y="2260"/>
                    </a:lnTo>
                    <a:lnTo>
                      <a:pt x="8035" y="2260"/>
                    </a:lnTo>
                    <a:lnTo>
                      <a:pt x="7993" y="2197"/>
                    </a:lnTo>
                    <a:lnTo>
                      <a:pt x="8077" y="2114"/>
                    </a:lnTo>
                    <a:lnTo>
                      <a:pt x="7993" y="2114"/>
                    </a:lnTo>
                    <a:lnTo>
                      <a:pt x="7951" y="2239"/>
                    </a:lnTo>
                    <a:lnTo>
                      <a:pt x="7846" y="2260"/>
                    </a:lnTo>
                    <a:lnTo>
                      <a:pt x="7784" y="2323"/>
                    </a:lnTo>
                    <a:lnTo>
                      <a:pt x="7763" y="2449"/>
                    </a:lnTo>
                    <a:lnTo>
                      <a:pt x="7951" y="2511"/>
                    </a:lnTo>
                    <a:lnTo>
                      <a:pt x="7784" y="2637"/>
                    </a:lnTo>
                    <a:lnTo>
                      <a:pt x="7679" y="2574"/>
                    </a:lnTo>
                    <a:lnTo>
                      <a:pt x="7533" y="2658"/>
                    </a:lnTo>
                    <a:lnTo>
                      <a:pt x="7554" y="2741"/>
                    </a:lnTo>
                    <a:lnTo>
                      <a:pt x="7742" y="2762"/>
                    </a:lnTo>
                    <a:lnTo>
                      <a:pt x="7658" y="2846"/>
                    </a:lnTo>
                    <a:lnTo>
                      <a:pt x="7574" y="2867"/>
                    </a:lnTo>
                    <a:lnTo>
                      <a:pt x="7470" y="2741"/>
                    </a:lnTo>
                    <a:lnTo>
                      <a:pt x="7365" y="2846"/>
                    </a:lnTo>
                    <a:lnTo>
                      <a:pt x="7261" y="2867"/>
                    </a:lnTo>
                    <a:lnTo>
                      <a:pt x="7302" y="2951"/>
                    </a:lnTo>
                    <a:lnTo>
                      <a:pt x="7323" y="3034"/>
                    </a:lnTo>
                    <a:lnTo>
                      <a:pt x="7323" y="3097"/>
                    </a:lnTo>
                    <a:lnTo>
                      <a:pt x="7407" y="3076"/>
                    </a:lnTo>
                    <a:lnTo>
                      <a:pt x="7323" y="3181"/>
                    </a:lnTo>
                    <a:lnTo>
                      <a:pt x="7365" y="3286"/>
                    </a:lnTo>
                    <a:lnTo>
                      <a:pt x="7261" y="3306"/>
                    </a:lnTo>
                    <a:lnTo>
                      <a:pt x="7219" y="3390"/>
                    </a:lnTo>
                    <a:lnTo>
                      <a:pt x="7407" y="3453"/>
                    </a:lnTo>
                    <a:lnTo>
                      <a:pt x="7302" y="3495"/>
                    </a:lnTo>
                    <a:lnTo>
                      <a:pt x="7261" y="3558"/>
                    </a:lnTo>
                    <a:lnTo>
                      <a:pt x="7135" y="3516"/>
                    </a:lnTo>
                    <a:lnTo>
                      <a:pt x="7093" y="3453"/>
                    </a:lnTo>
                    <a:lnTo>
                      <a:pt x="7009" y="3390"/>
                    </a:lnTo>
                    <a:lnTo>
                      <a:pt x="6905" y="3474"/>
                    </a:lnTo>
                    <a:lnTo>
                      <a:pt x="6884" y="3369"/>
                    </a:lnTo>
                    <a:lnTo>
                      <a:pt x="6779" y="3306"/>
                    </a:lnTo>
                    <a:lnTo>
                      <a:pt x="6696" y="3369"/>
                    </a:lnTo>
                    <a:lnTo>
                      <a:pt x="6821" y="3474"/>
                    </a:lnTo>
                    <a:lnTo>
                      <a:pt x="6779" y="3495"/>
                    </a:lnTo>
                    <a:lnTo>
                      <a:pt x="6717" y="3599"/>
                    </a:lnTo>
                    <a:lnTo>
                      <a:pt x="6821" y="3704"/>
                    </a:lnTo>
                    <a:lnTo>
                      <a:pt x="6947" y="3704"/>
                    </a:lnTo>
                    <a:lnTo>
                      <a:pt x="6905" y="3809"/>
                    </a:lnTo>
                    <a:lnTo>
                      <a:pt x="6905" y="3913"/>
                    </a:lnTo>
                    <a:lnTo>
                      <a:pt x="6842" y="3871"/>
                    </a:lnTo>
                    <a:lnTo>
                      <a:pt x="6779" y="3871"/>
                    </a:lnTo>
                    <a:lnTo>
                      <a:pt x="6800" y="3997"/>
                    </a:lnTo>
                    <a:lnTo>
                      <a:pt x="6737" y="4122"/>
                    </a:lnTo>
                    <a:lnTo>
                      <a:pt x="6737" y="4248"/>
                    </a:lnTo>
                    <a:lnTo>
                      <a:pt x="6570" y="3871"/>
                    </a:lnTo>
                    <a:lnTo>
                      <a:pt x="6424" y="3620"/>
                    </a:lnTo>
                    <a:lnTo>
                      <a:pt x="6382" y="3558"/>
                    </a:lnTo>
                    <a:lnTo>
                      <a:pt x="6403" y="3390"/>
                    </a:lnTo>
                    <a:lnTo>
                      <a:pt x="6361" y="3474"/>
                    </a:lnTo>
                    <a:lnTo>
                      <a:pt x="6214" y="3558"/>
                    </a:lnTo>
                    <a:lnTo>
                      <a:pt x="6193" y="3704"/>
                    </a:lnTo>
                    <a:lnTo>
                      <a:pt x="6110" y="3725"/>
                    </a:lnTo>
                    <a:lnTo>
                      <a:pt x="6089" y="3809"/>
                    </a:lnTo>
                    <a:lnTo>
                      <a:pt x="5984" y="3788"/>
                    </a:lnTo>
                    <a:lnTo>
                      <a:pt x="5901" y="3892"/>
                    </a:lnTo>
                    <a:lnTo>
                      <a:pt x="5838" y="3976"/>
                    </a:lnTo>
                    <a:lnTo>
                      <a:pt x="5859" y="4102"/>
                    </a:lnTo>
                    <a:lnTo>
                      <a:pt x="5859" y="4415"/>
                    </a:lnTo>
                    <a:lnTo>
                      <a:pt x="5901" y="4436"/>
                    </a:lnTo>
                    <a:lnTo>
                      <a:pt x="5901" y="4541"/>
                    </a:lnTo>
                    <a:lnTo>
                      <a:pt x="5796" y="4604"/>
                    </a:lnTo>
                    <a:lnTo>
                      <a:pt x="5733" y="4708"/>
                    </a:lnTo>
                    <a:lnTo>
                      <a:pt x="5566" y="4750"/>
                    </a:lnTo>
                    <a:lnTo>
                      <a:pt x="5587" y="4834"/>
                    </a:lnTo>
                    <a:lnTo>
                      <a:pt x="5461" y="4918"/>
                    </a:lnTo>
                    <a:lnTo>
                      <a:pt x="5461" y="5064"/>
                    </a:lnTo>
                    <a:lnTo>
                      <a:pt x="5377" y="5127"/>
                    </a:lnTo>
                    <a:lnTo>
                      <a:pt x="5210" y="5378"/>
                    </a:lnTo>
                    <a:lnTo>
                      <a:pt x="4854" y="5587"/>
                    </a:lnTo>
                    <a:lnTo>
                      <a:pt x="4561" y="5608"/>
                    </a:lnTo>
                    <a:lnTo>
                      <a:pt x="4436" y="5650"/>
                    </a:lnTo>
                    <a:lnTo>
                      <a:pt x="4268" y="5671"/>
                    </a:lnTo>
                    <a:lnTo>
                      <a:pt x="4122" y="5692"/>
                    </a:lnTo>
                    <a:lnTo>
                      <a:pt x="3996" y="5671"/>
                    </a:lnTo>
                    <a:lnTo>
                      <a:pt x="3808" y="5754"/>
                    </a:lnTo>
                    <a:lnTo>
                      <a:pt x="3787" y="5859"/>
                    </a:lnTo>
                    <a:lnTo>
                      <a:pt x="3683" y="5901"/>
                    </a:lnTo>
                    <a:lnTo>
                      <a:pt x="3285" y="5880"/>
                    </a:lnTo>
                    <a:lnTo>
                      <a:pt x="3222" y="5922"/>
                    </a:lnTo>
                    <a:lnTo>
                      <a:pt x="3160" y="6027"/>
                    </a:lnTo>
                    <a:lnTo>
                      <a:pt x="2929" y="6131"/>
                    </a:lnTo>
                    <a:lnTo>
                      <a:pt x="2762" y="6131"/>
                    </a:lnTo>
                    <a:lnTo>
                      <a:pt x="2657" y="6089"/>
                    </a:lnTo>
                    <a:lnTo>
                      <a:pt x="2553" y="6110"/>
                    </a:lnTo>
                    <a:lnTo>
                      <a:pt x="2532" y="6027"/>
                    </a:lnTo>
                    <a:lnTo>
                      <a:pt x="2427" y="6089"/>
                    </a:lnTo>
                    <a:lnTo>
                      <a:pt x="2344" y="6215"/>
                    </a:lnTo>
                    <a:lnTo>
                      <a:pt x="2113" y="6278"/>
                    </a:lnTo>
                    <a:lnTo>
                      <a:pt x="2092" y="6319"/>
                    </a:lnTo>
                    <a:lnTo>
                      <a:pt x="2009" y="6319"/>
                    </a:lnTo>
                    <a:lnTo>
                      <a:pt x="1820" y="6487"/>
                    </a:lnTo>
                    <a:lnTo>
                      <a:pt x="1569" y="6612"/>
                    </a:lnTo>
                    <a:lnTo>
                      <a:pt x="1255" y="6717"/>
                    </a:lnTo>
                    <a:lnTo>
                      <a:pt x="1088" y="6905"/>
                    </a:lnTo>
                    <a:lnTo>
                      <a:pt x="1088" y="7115"/>
                    </a:lnTo>
                    <a:lnTo>
                      <a:pt x="963" y="7219"/>
                    </a:lnTo>
                    <a:lnTo>
                      <a:pt x="879" y="7156"/>
                    </a:lnTo>
                    <a:lnTo>
                      <a:pt x="900" y="7073"/>
                    </a:lnTo>
                    <a:lnTo>
                      <a:pt x="900" y="7010"/>
                    </a:lnTo>
                    <a:lnTo>
                      <a:pt x="963" y="6843"/>
                    </a:lnTo>
                    <a:lnTo>
                      <a:pt x="963" y="6738"/>
                    </a:lnTo>
                    <a:lnTo>
                      <a:pt x="774" y="6863"/>
                    </a:lnTo>
                    <a:lnTo>
                      <a:pt x="732" y="7052"/>
                    </a:lnTo>
                    <a:lnTo>
                      <a:pt x="607" y="7282"/>
                    </a:lnTo>
                    <a:lnTo>
                      <a:pt x="711" y="7470"/>
                    </a:lnTo>
                    <a:lnTo>
                      <a:pt x="628" y="7638"/>
                    </a:lnTo>
                    <a:lnTo>
                      <a:pt x="649" y="7889"/>
                    </a:lnTo>
                    <a:lnTo>
                      <a:pt x="419" y="8161"/>
                    </a:lnTo>
                    <a:lnTo>
                      <a:pt x="335" y="8537"/>
                    </a:lnTo>
                    <a:lnTo>
                      <a:pt x="377" y="8726"/>
                    </a:lnTo>
                    <a:lnTo>
                      <a:pt x="356" y="9019"/>
                    </a:lnTo>
                    <a:lnTo>
                      <a:pt x="565" y="9353"/>
                    </a:lnTo>
                    <a:lnTo>
                      <a:pt x="565" y="9479"/>
                    </a:lnTo>
                    <a:lnTo>
                      <a:pt x="649" y="9584"/>
                    </a:lnTo>
                    <a:lnTo>
                      <a:pt x="565" y="9751"/>
                    </a:lnTo>
                    <a:lnTo>
                      <a:pt x="628" y="9897"/>
                    </a:lnTo>
                    <a:lnTo>
                      <a:pt x="502" y="9960"/>
                    </a:lnTo>
                    <a:lnTo>
                      <a:pt x="439" y="9856"/>
                    </a:lnTo>
                    <a:lnTo>
                      <a:pt x="439" y="9667"/>
                    </a:lnTo>
                    <a:lnTo>
                      <a:pt x="356" y="9772"/>
                    </a:lnTo>
                    <a:lnTo>
                      <a:pt x="335" y="9730"/>
                    </a:lnTo>
                    <a:lnTo>
                      <a:pt x="335" y="9542"/>
                    </a:lnTo>
                    <a:lnTo>
                      <a:pt x="230" y="9312"/>
                    </a:lnTo>
                    <a:lnTo>
                      <a:pt x="147" y="9416"/>
                    </a:lnTo>
                    <a:lnTo>
                      <a:pt x="188" y="9667"/>
                    </a:lnTo>
                    <a:lnTo>
                      <a:pt x="335" y="9835"/>
                    </a:lnTo>
                    <a:lnTo>
                      <a:pt x="439" y="10023"/>
                    </a:lnTo>
                    <a:lnTo>
                      <a:pt x="293" y="10065"/>
                    </a:lnTo>
                    <a:lnTo>
                      <a:pt x="147" y="9897"/>
                    </a:lnTo>
                    <a:lnTo>
                      <a:pt x="126" y="9688"/>
                    </a:lnTo>
                    <a:lnTo>
                      <a:pt x="84" y="9772"/>
                    </a:lnTo>
                    <a:lnTo>
                      <a:pt x="0" y="9835"/>
                    </a:lnTo>
                    <a:lnTo>
                      <a:pt x="105" y="10002"/>
                    </a:lnTo>
                    <a:lnTo>
                      <a:pt x="314" y="10253"/>
                    </a:lnTo>
                    <a:lnTo>
                      <a:pt x="419" y="10588"/>
                    </a:lnTo>
                    <a:lnTo>
                      <a:pt x="377" y="11153"/>
                    </a:lnTo>
                    <a:lnTo>
                      <a:pt x="460" y="11257"/>
                    </a:lnTo>
                    <a:lnTo>
                      <a:pt x="544" y="11592"/>
                    </a:lnTo>
                    <a:lnTo>
                      <a:pt x="711" y="12032"/>
                    </a:lnTo>
                    <a:lnTo>
                      <a:pt x="649" y="12178"/>
                    </a:lnTo>
                    <a:lnTo>
                      <a:pt x="670" y="12827"/>
                    </a:lnTo>
                    <a:lnTo>
                      <a:pt x="649" y="12910"/>
                    </a:lnTo>
                    <a:lnTo>
                      <a:pt x="711" y="13099"/>
                    </a:lnTo>
                    <a:lnTo>
                      <a:pt x="711" y="13308"/>
                    </a:lnTo>
                    <a:lnTo>
                      <a:pt x="837" y="13559"/>
                    </a:lnTo>
                    <a:lnTo>
                      <a:pt x="837" y="13726"/>
                    </a:lnTo>
                    <a:lnTo>
                      <a:pt x="732" y="13810"/>
                    </a:lnTo>
                    <a:lnTo>
                      <a:pt x="774" y="13852"/>
                    </a:lnTo>
                    <a:lnTo>
                      <a:pt x="732" y="14019"/>
                    </a:lnTo>
                    <a:lnTo>
                      <a:pt x="711" y="14270"/>
                    </a:lnTo>
                    <a:lnTo>
                      <a:pt x="628" y="14354"/>
                    </a:lnTo>
                    <a:lnTo>
                      <a:pt x="649" y="14438"/>
                    </a:lnTo>
                    <a:lnTo>
                      <a:pt x="628" y="14584"/>
                    </a:lnTo>
                    <a:lnTo>
                      <a:pt x="523" y="14668"/>
                    </a:lnTo>
                    <a:lnTo>
                      <a:pt x="544" y="14793"/>
                    </a:lnTo>
                    <a:lnTo>
                      <a:pt x="335" y="14961"/>
                    </a:lnTo>
                    <a:lnTo>
                      <a:pt x="251" y="14877"/>
                    </a:lnTo>
                    <a:lnTo>
                      <a:pt x="126" y="15086"/>
                    </a:lnTo>
                    <a:lnTo>
                      <a:pt x="126" y="15442"/>
                    </a:lnTo>
                    <a:lnTo>
                      <a:pt x="209" y="15526"/>
                    </a:lnTo>
                    <a:lnTo>
                      <a:pt x="293" y="15526"/>
                    </a:lnTo>
                    <a:lnTo>
                      <a:pt x="544" y="15756"/>
                    </a:lnTo>
                    <a:lnTo>
                      <a:pt x="544" y="15861"/>
                    </a:lnTo>
                    <a:lnTo>
                      <a:pt x="565" y="15923"/>
                    </a:lnTo>
                    <a:lnTo>
                      <a:pt x="711" y="15944"/>
                    </a:lnTo>
                    <a:lnTo>
                      <a:pt x="753" y="16007"/>
                    </a:lnTo>
                    <a:lnTo>
                      <a:pt x="942" y="16028"/>
                    </a:lnTo>
                    <a:lnTo>
                      <a:pt x="983" y="16028"/>
                    </a:lnTo>
                    <a:lnTo>
                      <a:pt x="1025" y="16070"/>
                    </a:lnTo>
                    <a:lnTo>
                      <a:pt x="1151" y="16070"/>
                    </a:lnTo>
                    <a:lnTo>
                      <a:pt x="1297" y="16049"/>
                    </a:lnTo>
                    <a:lnTo>
                      <a:pt x="1339" y="16133"/>
                    </a:lnTo>
                    <a:lnTo>
                      <a:pt x="1402" y="16070"/>
                    </a:lnTo>
                    <a:lnTo>
                      <a:pt x="1423" y="16112"/>
                    </a:lnTo>
                    <a:lnTo>
                      <a:pt x="1611" y="16070"/>
                    </a:lnTo>
                    <a:lnTo>
                      <a:pt x="1758" y="16070"/>
                    </a:lnTo>
                    <a:lnTo>
                      <a:pt x="1779" y="16007"/>
                    </a:lnTo>
                    <a:lnTo>
                      <a:pt x="1862" y="15965"/>
                    </a:lnTo>
                    <a:lnTo>
                      <a:pt x="1946" y="15840"/>
                    </a:lnTo>
                    <a:lnTo>
                      <a:pt x="2113" y="15861"/>
                    </a:lnTo>
                    <a:lnTo>
                      <a:pt x="2113" y="15756"/>
                    </a:lnTo>
                    <a:lnTo>
                      <a:pt x="2218" y="15693"/>
                    </a:lnTo>
                    <a:lnTo>
                      <a:pt x="2323" y="15693"/>
                    </a:lnTo>
                    <a:lnTo>
                      <a:pt x="2406" y="15777"/>
                    </a:lnTo>
                    <a:lnTo>
                      <a:pt x="2511" y="15651"/>
                    </a:lnTo>
                    <a:lnTo>
                      <a:pt x="2532" y="15693"/>
                    </a:lnTo>
                    <a:lnTo>
                      <a:pt x="2616" y="15651"/>
                    </a:lnTo>
                    <a:lnTo>
                      <a:pt x="2636" y="15526"/>
                    </a:lnTo>
                    <a:lnTo>
                      <a:pt x="2950" y="15317"/>
                    </a:lnTo>
                    <a:lnTo>
                      <a:pt x="3076" y="15338"/>
                    </a:lnTo>
                    <a:lnTo>
                      <a:pt x="3160" y="15379"/>
                    </a:lnTo>
                    <a:lnTo>
                      <a:pt x="3264" y="15317"/>
                    </a:lnTo>
                    <a:lnTo>
                      <a:pt x="3557" y="15233"/>
                    </a:lnTo>
                    <a:lnTo>
                      <a:pt x="3599" y="15317"/>
                    </a:lnTo>
                    <a:lnTo>
                      <a:pt x="3787" y="15254"/>
                    </a:lnTo>
                    <a:lnTo>
                      <a:pt x="3850" y="15296"/>
                    </a:lnTo>
                    <a:lnTo>
                      <a:pt x="3955" y="15317"/>
                    </a:lnTo>
                    <a:lnTo>
                      <a:pt x="4038" y="15254"/>
                    </a:lnTo>
                    <a:lnTo>
                      <a:pt x="4101" y="15400"/>
                    </a:lnTo>
                    <a:lnTo>
                      <a:pt x="4185" y="15400"/>
                    </a:lnTo>
                    <a:lnTo>
                      <a:pt x="4268" y="15338"/>
                    </a:lnTo>
                    <a:lnTo>
                      <a:pt x="4310" y="15400"/>
                    </a:lnTo>
                    <a:lnTo>
                      <a:pt x="4415" y="15338"/>
                    </a:lnTo>
                    <a:lnTo>
                      <a:pt x="4624" y="15338"/>
                    </a:lnTo>
                    <a:lnTo>
                      <a:pt x="4624" y="15442"/>
                    </a:lnTo>
                    <a:lnTo>
                      <a:pt x="4645" y="15442"/>
                    </a:lnTo>
                    <a:lnTo>
                      <a:pt x="4792" y="15338"/>
                    </a:lnTo>
                    <a:lnTo>
                      <a:pt x="4917" y="15379"/>
                    </a:lnTo>
                    <a:lnTo>
                      <a:pt x="5064" y="15254"/>
                    </a:lnTo>
                    <a:lnTo>
                      <a:pt x="5126" y="15128"/>
                    </a:lnTo>
                    <a:lnTo>
                      <a:pt x="5168" y="15107"/>
                    </a:lnTo>
                    <a:lnTo>
                      <a:pt x="5315" y="14982"/>
                    </a:lnTo>
                    <a:lnTo>
                      <a:pt x="5377" y="14773"/>
                    </a:lnTo>
                    <a:lnTo>
                      <a:pt x="5524" y="14668"/>
                    </a:lnTo>
                    <a:lnTo>
                      <a:pt x="5670" y="14647"/>
                    </a:lnTo>
                    <a:lnTo>
                      <a:pt x="5754" y="14668"/>
                    </a:lnTo>
                    <a:lnTo>
                      <a:pt x="5984" y="14584"/>
                    </a:lnTo>
                    <a:lnTo>
                      <a:pt x="6277" y="14396"/>
                    </a:lnTo>
                    <a:lnTo>
                      <a:pt x="6486" y="14208"/>
                    </a:lnTo>
                    <a:lnTo>
                      <a:pt x="6570" y="14187"/>
                    </a:lnTo>
                    <a:lnTo>
                      <a:pt x="6737" y="14187"/>
                    </a:lnTo>
                    <a:lnTo>
                      <a:pt x="6905" y="14249"/>
                    </a:lnTo>
                    <a:lnTo>
                      <a:pt x="7051" y="14270"/>
                    </a:lnTo>
                    <a:lnTo>
                      <a:pt x="7198" y="14208"/>
                    </a:lnTo>
                    <a:lnTo>
                      <a:pt x="7407" y="14249"/>
                    </a:lnTo>
                    <a:lnTo>
                      <a:pt x="7742" y="14145"/>
                    </a:lnTo>
                    <a:lnTo>
                      <a:pt x="7930" y="14082"/>
                    </a:lnTo>
                    <a:lnTo>
                      <a:pt x="8056" y="13977"/>
                    </a:lnTo>
                    <a:lnTo>
                      <a:pt x="8139" y="13977"/>
                    </a:lnTo>
                    <a:lnTo>
                      <a:pt x="8307" y="13852"/>
                    </a:lnTo>
                    <a:lnTo>
                      <a:pt x="8558" y="13852"/>
                    </a:lnTo>
                    <a:lnTo>
                      <a:pt x="9186" y="13810"/>
                    </a:lnTo>
                    <a:lnTo>
                      <a:pt x="9395" y="13852"/>
                    </a:lnTo>
                    <a:lnTo>
                      <a:pt x="9520" y="13852"/>
                    </a:lnTo>
                    <a:lnTo>
                      <a:pt x="9709" y="13810"/>
                    </a:lnTo>
                    <a:lnTo>
                      <a:pt x="9834" y="13831"/>
                    </a:lnTo>
                    <a:lnTo>
                      <a:pt x="10022" y="13977"/>
                    </a:lnTo>
                    <a:lnTo>
                      <a:pt x="10148" y="14208"/>
                    </a:lnTo>
                    <a:lnTo>
                      <a:pt x="10253" y="14249"/>
                    </a:lnTo>
                    <a:lnTo>
                      <a:pt x="10336" y="14187"/>
                    </a:lnTo>
                    <a:lnTo>
                      <a:pt x="10378" y="14166"/>
                    </a:lnTo>
                    <a:lnTo>
                      <a:pt x="10441" y="14208"/>
                    </a:lnTo>
                    <a:lnTo>
                      <a:pt x="10504" y="14187"/>
                    </a:lnTo>
                    <a:lnTo>
                      <a:pt x="10650" y="14208"/>
                    </a:lnTo>
                    <a:lnTo>
                      <a:pt x="10755" y="14354"/>
                    </a:lnTo>
                    <a:lnTo>
                      <a:pt x="10880" y="14375"/>
                    </a:lnTo>
                    <a:lnTo>
                      <a:pt x="10964" y="14354"/>
                    </a:lnTo>
                    <a:lnTo>
                      <a:pt x="11194" y="14542"/>
                    </a:lnTo>
                    <a:lnTo>
                      <a:pt x="11194" y="14647"/>
                    </a:lnTo>
                    <a:lnTo>
                      <a:pt x="11278" y="14647"/>
                    </a:lnTo>
                    <a:lnTo>
                      <a:pt x="11341" y="14731"/>
                    </a:lnTo>
                    <a:lnTo>
                      <a:pt x="11320" y="14814"/>
                    </a:lnTo>
                    <a:lnTo>
                      <a:pt x="11215" y="14814"/>
                    </a:lnTo>
                    <a:lnTo>
                      <a:pt x="11194" y="14898"/>
                    </a:lnTo>
                    <a:lnTo>
                      <a:pt x="11299" y="15107"/>
                    </a:lnTo>
                    <a:lnTo>
                      <a:pt x="11403" y="15128"/>
                    </a:lnTo>
                    <a:lnTo>
                      <a:pt x="11508" y="15254"/>
                    </a:lnTo>
                    <a:lnTo>
                      <a:pt x="11550" y="15421"/>
                    </a:lnTo>
                    <a:lnTo>
                      <a:pt x="11529" y="15526"/>
                    </a:lnTo>
                    <a:lnTo>
                      <a:pt x="11655" y="15819"/>
                    </a:lnTo>
                    <a:lnTo>
                      <a:pt x="11613" y="15944"/>
                    </a:lnTo>
                    <a:lnTo>
                      <a:pt x="11655" y="16007"/>
                    </a:lnTo>
                    <a:lnTo>
                      <a:pt x="11634" y="16154"/>
                    </a:lnTo>
                    <a:lnTo>
                      <a:pt x="11613" y="16237"/>
                    </a:lnTo>
                    <a:lnTo>
                      <a:pt x="11529" y="16216"/>
                    </a:lnTo>
                    <a:lnTo>
                      <a:pt x="11508" y="16237"/>
                    </a:lnTo>
                    <a:lnTo>
                      <a:pt x="11592" y="16363"/>
                    </a:lnTo>
                    <a:lnTo>
                      <a:pt x="11655" y="16384"/>
                    </a:lnTo>
                    <a:lnTo>
                      <a:pt x="11717" y="16530"/>
                    </a:lnTo>
                    <a:lnTo>
                      <a:pt x="11822" y="16488"/>
                    </a:lnTo>
                    <a:lnTo>
                      <a:pt x="11927" y="16572"/>
                    </a:lnTo>
                    <a:lnTo>
                      <a:pt x="11927" y="16467"/>
                    </a:lnTo>
                    <a:lnTo>
                      <a:pt x="11864" y="16363"/>
                    </a:lnTo>
                    <a:lnTo>
                      <a:pt x="11927" y="16300"/>
                    </a:lnTo>
                    <a:lnTo>
                      <a:pt x="11968" y="16174"/>
                    </a:lnTo>
                    <a:lnTo>
                      <a:pt x="12073" y="16174"/>
                    </a:lnTo>
                    <a:lnTo>
                      <a:pt x="12136" y="16070"/>
                    </a:lnTo>
                    <a:lnTo>
                      <a:pt x="12240" y="16028"/>
                    </a:lnTo>
                    <a:lnTo>
                      <a:pt x="12261" y="15923"/>
                    </a:lnTo>
                    <a:lnTo>
                      <a:pt x="12366" y="15777"/>
                    </a:lnTo>
                    <a:lnTo>
                      <a:pt x="12596" y="15693"/>
                    </a:lnTo>
                    <a:lnTo>
                      <a:pt x="12638" y="15610"/>
                    </a:lnTo>
                    <a:lnTo>
                      <a:pt x="12680" y="15610"/>
                    </a:lnTo>
                    <a:lnTo>
                      <a:pt x="12868" y="15505"/>
                    </a:lnTo>
                    <a:lnTo>
                      <a:pt x="12910" y="15338"/>
                    </a:lnTo>
                    <a:lnTo>
                      <a:pt x="13077" y="15107"/>
                    </a:lnTo>
                    <a:lnTo>
                      <a:pt x="13224" y="15086"/>
                    </a:lnTo>
                    <a:lnTo>
                      <a:pt x="13307" y="14982"/>
                    </a:lnTo>
                    <a:lnTo>
                      <a:pt x="13266" y="14856"/>
                    </a:lnTo>
                    <a:lnTo>
                      <a:pt x="13287" y="14710"/>
                    </a:lnTo>
                    <a:lnTo>
                      <a:pt x="13370" y="14877"/>
                    </a:lnTo>
                    <a:lnTo>
                      <a:pt x="13370" y="15024"/>
                    </a:lnTo>
                    <a:lnTo>
                      <a:pt x="13370" y="15191"/>
                    </a:lnTo>
                    <a:lnTo>
                      <a:pt x="13287" y="15254"/>
                    </a:lnTo>
                    <a:lnTo>
                      <a:pt x="13266" y="15547"/>
                    </a:lnTo>
                    <a:lnTo>
                      <a:pt x="13015" y="15714"/>
                    </a:lnTo>
                    <a:lnTo>
                      <a:pt x="12973" y="15840"/>
                    </a:lnTo>
                    <a:lnTo>
                      <a:pt x="12910" y="15923"/>
                    </a:lnTo>
                    <a:lnTo>
                      <a:pt x="12910" y="16070"/>
                    </a:lnTo>
                    <a:lnTo>
                      <a:pt x="12784" y="16258"/>
                    </a:lnTo>
                    <a:lnTo>
                      <a:pt x="12805" y="16300"/>
                    </a:lnTo>
                    <a:lnTo>
                      <a:pt x="12743" y="16593"/>
                    </a:lnTo>
                    <a:lnTo>
                      <a:pt x="12450" y="16572"/>
                    </a:lnTo>
                    <a:lnTo>
                      <a:pt x="12387" y="16739"/>
                    </a:lnTo>
                    <a:lnTo>
                      <a:pt x="12324" y="16823"/>
                    </a:lnTo>
                    <a:lnTo>
                      <a:pt x="12324" y="16886"/>
                    </a:lnTo>
                    <a:lnTo>
                      <a:pt x="12491" y="16823"/>
                    </a:lnTo>
                    <a:lnTo>
                      <a:pt x="12659" y="16760"/>
                    </a:lnTo>
                    <a:lnTo>
                      <a:pt x="12868" y="16823"/>
                    </a:lnTo>
                    <a:lnTo>
                      <a:pt x="13056" y="16530"/>
                    </a:lnTo>
                    <a:lnTo>
                      <a:pt x="13098" y="16216"/>
                    </a:lnTo>
                    <a:lnTo>
                      <a:pt x="13266" y="16049"/>
                    </a:lnTo>
                    <a:lnTo>
                      <a:pt x="13307" y="16112"/>
                    </a:lnTo>
                    <a:lnTo>
                      <a:pt x="13307" y="16384"/>
                    </a:lnTo>
                    <a:lnTo>
                      <a:pt x="13370" y="16551"/>
                    </a:lnTo>
                    <a:lnTo>
                      <a:pt x="13307" y="16551"/>
                    </a:lnTo>
                    <a:lnTo>
                      <a:pt x="13328" y="16823"/>
                    </a:lnTo>
                    <a:lnTo>
                      <a:pt x="13203" y="17074"/>
                    </a:lnTo>
                    <a:lnTo>
                      <a:pt x="12994" y="17158"/>
                    </a:lnTo>
                    <a:lnTo>
                      <a:pt x="13015" y="17221"/>
                    </a:lnTo>
                    <a:lnTo>
                      <a:pt x="13161" y="17200"/>
                    </a:lnTo>
                    <a:lnTo>
                      <a:pt x="13307" y="17221"/>
                    </a:lnTo>
                    <a:lnTo>
                      <a:pt x="13391" y="17158"/>
                    </a:lnTo>
                    <a:lnTo>
                      <a:pt x="13496" y="17116"/>
                    </a:lnTo>
                    <a:lnTo>
                      <a:pt x="13600" y="17011"/>
                    </a:lnTo>
                    <a:lnTo>
                      <a:pt x="13705" y="17053"/>
                    </a:lnTo>
                    <a:lnTo>
                      <a:pt x="13789" y="17053"/>
                    </a:lnTo>
                    <a:lnTo>
                      <a:pt x="13705" y="17158"/>
                    </a:lnTo>
                    <a:lnTo>
                      <a:pt x="13642" y="17221"/>
                    </a:lnTo>
                    <a:lnTo>
                      <a:pt x="13538" y="17221"/>
                    </a:lnTo>
                    <a:lnTo>
                      <a:pt x="13517" y="17283"/>
                    </a:lnTo>
                    <a:lnTo>
                      <a:pt x="13621" y="17430"/>
                    </a:lnTo>
                    <a:lnTo>
                      <a:pt x="13684" y="17576"/>
                    </a:lnTo>
                    <a:lnTo>
                      <a:pt x="13747" y="17744"/>
                    </a:lnTo>
                    <a:lnTo>
                      <a:pt x="13747" y="17953"/>
                    </a:lnTo>
                    <a:lnTo>
                      <a:pt x="13726" y="18225"/>
                    </a:lnTo>
                    <a:lnTo>
                      <a:pt x="13600" y="18371"/>
                    </a:lnTo>
                    <a:lnTo>
                      <a:pt x="13621" y="18455"/>
                    </a:lnTo>
                    <a:lnTo>
                      <a:pt x="13600" y="18664"/>
                    </a:lnTo>
                    <a:lnTo>
                      <a:pt x="13705" y="18748"/>
                    </a:lnTo>
                    <a:lnTo>
                      <a:pt x="13789" y="18895"/>
                    </a:lnTo>
                    <a:lnTo>
                      <a:pt x="13810" y="19083"/>
                    </a:lnTo>
                    <a:lnTo>
                      <a:pt x="14019" y="19355"/>
                    </a:lnTo>
                    <a:lnTo>
                      <a:pt x="14165" y="19397"/>
                    </a:lnTo>
                    <a:lnTo>
                      <a:pt x="14270" y="19480"/>
                    </a:lnTo>
                    <a:lnTo>
                      <a:pt x="14333" y="19606"/>
                    </a:lnTo>
                    <a:lnTo>
                      <a:pt x="14437" y="19627"/>
                    </a:lnTo>
                    <a:lnTo>
                      <a:pt x="14458" y="19585"/>
                    </a:lnTo>
                    <a:lnTo>
                      <a:pt x="14542" y="19564"/>
                    </a:lnTo>
                    <a:lnTo>
                      <a:pt x="14688" y="19585"/>
                    </a:lnTo>
                    <a:lnTo>
                      <a:pt x="14835" y="19731"/>
                    </a:lnTo>
                    <a:lnTo>
                      <a:pt x="14960" y="19773"/>
                    </a:lnTo>
                    <a:lnTo>
                      <a:pt x="15086" y="19899"/>
                    </a:lnTo>
                    <a:lnTo>
                      <a:pt x="15107" y="20003"/>
                    </a:lnTo>
                    <a:lnTo>
                      <a:pt x="15212" y="20045"/>
                    </a:lnTo>
                    <a:lnTo>
                      <a:pt x="15358" y="20192"/>
                    </a:lnTo>
                    <a:lnTo>
                      <a:pt x="15421" y="20192"/>
                    </a:lnTo>
                    <a:lnTo>
                      <a:pt x="15463" y="20108"/>
                    </a:lnTo>
                    <a:lnTo>
                      <a:pt x="15693" y="20003"/>
                    </a:lnTo>
                    <a:lnTo>
                      <a:pt x="15776" y="19899"/>
                    </a:lnTo>
                    <a:lnTo>
                      <a:pt x="15902" y="19899"/>
                    </a:lnTo>
                    <a:lnTo>
                      <a:pt x="16048" y="19773"/>
                    </a:lnTo>
                    <a:lnTo>
                      <a:pt x="16153" y="19773"/>
                    </a:lnTo>
                    <a:lnTo>
                      <a:pt x="16195" y="19711"/>
                    </a:lnTo>
                    <a:lnTo>
                      <a:pt x="16153" y="19669"/>
                    </a:lnTo>
                    <a:lnTo>
                      <a:pt x="16048" y="19627"/>
                    </a:lnTo>
                    <a:lnTo>
                      <a:pt x="16090" y="19564"/>
                    </a:lnTo>
                    <a:lnTo>
                      <a:pt x="16320" y="19397"/>
                    </a:lnTo>
                    <a:lnTo>
                      <a:pt x="16509" y="19522"/>
                    </a:lnTo>
                    <a:lnTo>
                      <a:pt x="16509" y="19669"/>
                    </a:lnTo>
                    <a:lnTo>
                      <a:pt x="16258" y="19794"/>
                    </a:lnTo>
                    <a:lnTo>
                      <a:pt x="16320" y="19899"/>
                    </a:lnTo>
                    <a:lnTo>
                      <a:pt x="16404" y="19920"/>
                    </a:lnTo>
                    <a:lnTo>
                      <a:pt x="16467" y="19815"/>
                    </a:lnTo>
                    <a:lnTo>
                      <a:pt x="16572" y="19731"/>
                    </a:lnTo>
                    <a:lnTo>
                      <a:pt x="16676" y="19815"/>
                    </a:lnTo>
                    <a:lnTo>
                      <a:pt x="16676" y="19920"/>
                    </a:lnTo>
                    <a:lnTo>
                      <a:pt x="16613" y="19920"/>
                    </a:lnTo>
                    <a:lnTo>
                      <a:pt x="16509" y="20003"/>
                    </a:lnTo>
                    <a:lnTo>
                      <a:pt x="16655" y="20192"/>
                    </a:lnTo>
                    <a:lnTo>
                      <a:pt x="16676" y="20401"/>
                    </a:lnTo>
                    <a:lnTo>
                      <a:pt x="16760" y="20338"/>
                    </a:lnTo>
                    <a:lnTo>
                      <a:pt x="16844" y="20359"/>
                    </a:lnTo>
                    <a:lnTo>
                      <a:pt x="16844" y="20464"/>
                    </a:lnTo>
                    <a:lnTo>
                      <a:pt x="16927" y="20610"/>
                    </a:lnTo>
                    <a:lnTo>
                      <a:pt x="16990" y="20443"/>
                    </a:lnTo>
                    <a:lnTo>
                      <a:pt x="16990" y="20296"/>
                    </a:lnTo>
                    <a:lnTo>
                      <a:pt x="16885" y="20359"/>
                    </a:lnTo>
                    <a:lnTo>
                      <a:pt x="16885" y="20317"/>
                    </a:lnTo>
                    <a:lnTo>
                      <a:pt x="16948" y="20234"/>
                    </a:lnTo>
                    <a:lnTo>
                      <a:pt x="17241" y="20234"/>
                    </a:lnTo>
                    <a:lnTo>
                      <a:pt x="17262" y="20296"/>
                    </a:lnTo>
                    <a:lnTo>
                      <a:pt x="17304" y="20234"/>
                    </a:lnTo>
                    <a:lnTo>
                      <a:pt x="17450" y="20024"/>
                    </a:lnTo>
                    <a:lnTo>
                      <a:pt x="17764" y="19836"/>
                    </a:lnTo>
                    <a:lnTo>
                      <a:pt x="17911" y="19711"/>
                    </a:lnTo>
                    <a:lnTo>
                      <a:pt x="17827" y="19711"/>
                    </a:lnTo>
                    <a:lnTo>
                      <a:pt x="17764" y="19731"/>
                    </a:lnTo>
                    <a:lnTo>
                      <a:pt x="17785" y="19711"/>
                    </a:lnTo>
                    <a:lnTo>
                      <a:pt x="17681" y="19669"/>
                    </a:lnTo>
                    <a:lnTo>
                      <a:pt x="17932" y="19669"/>
                    </a:lnTo>
                    <a:lnTo>
                      <a:pt x="18183" y="19606"/>
                    </a:lnTo>
                    <a:lnTo>
                      <a:pt x="18622" y="19501"/>
                    </a:lnTo>
                    <a:lnTo>
                      <a:pt x="18957" y="19585"/>
                    </a:lnTo>
                    <a:lnTo>
                      <a:pt x="19124" y="19501"/>
                    </a:lnTo>
                    <a:lnTo>
                      <a:pt x="19124" y="19397"/>
                    </a:lnTo>
                    <a:lnTo>
                      <a:pt x="19229" y="19397"/>
                    </a:lnTo>
                    <a:lnTo>
                      <a:pt x="19333" y="19313"/>
                    </a:lnTo>
                    <a:lnTo>
                      <a:pt x="19438" y="19104"/>
                    </a:lnTo>
                    <a:lnTo>
                      <a:pt x="19375" y="18895"/>
                    </a:lnTo>
                    <a:lnTo>
                      <a:pt x="19375" y="18769"/>
                    </a:lnTo>
                    <a:lnTo>
                      <a:pt x="19585" y="18560"/>
                    </a:lnTo>
                    <a:lnTo>
                      <a:pt x="19585" y="18225"/>
                    </a:lnTo>
                    <a:lnTo>
                      <a:pt x="19668" y="18099"/>
                    </a:lnTo>
                    <a:lnTo>
                      <a:pt x="19710" y="17869"/>
                    </a:lnTo>
                    <a:lnTo>
                      <a:pt x="19815" y="17827"/>
                    </a:lnTo>
                    <a:lnTo>
                      <a:pt x="19815" y="17702"/>
                    </a:lnTo>
                    <a:lnTo>
                      <a:pt x="20170" y="17283"/>
                    </a:lnTo>
                    <a:lnTo>
                      <a:pt x="20275" y="17262"/>
                    </a:lnTo>
                    <a:lnTo>
                      <a:pt x="20317" y="17011"/>
                    </a:lnTo>
                    <a:lnTo>
                      <a:pt x="20442" y="16823"/>
                    </a:lnTo>
                    <a:lnTo>
                      <a:pt x="20547" y="16593"/>
                    </a:lnTo>
                    <a:lnTo>
                      <a:pt x="20694" y="16446"/>
                    </a:lnTo>
                    <a:lnTo>
                      <a:pt x="20652" y="16342"/>
                    </a:lnTo>
                    <a:lnTo>
                      <a:pt x="20756" y="16258"/>
                    </a:lnTo>
                    <a:lnTo>
                      <a:pt x="20861" y="16049"/>
                    </a:lnTo>
                    <a:lnTo>
                      <a:pt x="20798" y="15965"/>
                    </a:lnTo>
                    <a:lnTo>
                      <a:pt x="20966" y="15902"/>
                    </a:lnTo>
                    <a:lnTo>
                      <a:pt x="21070" y="15714"/>
                    </a:lnTo>
                    <a:lnTo>
                      <a:pt x="21154" y="15630"/>
                    </a:lnTo>
                    <a:lnTo>
                      <a:pt x="21258" y="15442"/>
                    </a:lnTo>
                    <a:lnTo>
                      <a:pt x="21426" y="15400"/>
                    </a:lnTo>
                    <a:lnTo>
                      <a:pt x="21530" y="15338"/>
                    </a:lnTo>
                    <a:lnTo>
                      <a:pt x="21342" y="15338"/>
                    </a:lnTo>
                    <a:lnTo>
                      <a:pt x="21384" y="15296"/>
                    </a:lnTo>
                    <a:lnTo>
                      <a:pt x="21593" y="15254"/>
                    </a:lnTo>
                    <a:lnTo>
                      <a:pt x="21782" y="15170"/>
                    </a:lnTo>
                    <a:lnTo>
                      <a:pt x="21802" y="15003"/>
                    </a:lnTo>
                    <a:lnTo>
                      <a:pt x="21782" y="14961"/>
                    </a:lnTo>
                    <a:lnTo>
                      <a:pt x="21802" y="14814"/>
                    </a:lnTo>
                    <a:lnTo>
                      <a:pt x="22012" y="14689"/>
                    </a:lnTo>
                    <a:lnTo>
                      <a:pt x="22012" y="14563"/>
                    </a:lnTo>
                    <a:lnTo>
                      <a:pt x="22158" y="14501"/>
                    </a:lnTo>
                    <a:lnTo>
                      <a:pt x="22284" y="14291"/>
                    </a:lnTo>
                    <a:lnTo>
                      <a:pt x="22263" y="14187"/>
                    </a:lnTo>
                    <a:lnTo>
                      <a:pt x="22305" y="14019"/>
                    </a:lnTo>
                    <a:lnTo>
                      <a:pt x="22284" y="13957"/>
                    </a:lnTo>
                    <a:lnTo>
                      <a:pt x="22284" y="13852"/>
                    </a:lnTo>
                    <a:lnTo>
                      <a:pt x="22430" y="13496"/>
                    </a:lnTo>
                    <a:lnTo>
                      <a:pt x="22493" y="13287"/>
                    </a:lnTo>
                    <a:lnTo>
                      <a:pt x="22702" y="12910"/>
                    </a:lnTo>
                    <a:lnTo>
                      <a:pt x="22702" y="12785"/>
                    </a:lnTo>
                    <a:lnTo>
                      <a:pt x="22807" y="12492"/>
                    </a:lnTo>
                    <a:lnTo>
                      <a:pt x="22953" y="12366"/>
                    </a:lnTo>
                    <a:lnTo>
                      <a:pt x="23016" y="12199"/>
                    </a:lnTo>
                    <a:lnTo>
                      <a:pt x="22953" y="12053"/>
                    </a:lnTo>
                    <a:lnTo>
                      <a:pt x="23058" y="11927"/>
                    </a:lnTo>
                    <a:lnTo>
                      <a:pt x="22995" y="11655"/>
                    </a:lnTo>
                    <a:lnTo>
                      <a:pt x="22995" y="11529"/>
                    </a:lnTo>
                    <a:lnTo>
                      <a:pt x="22911" y="11320"/>
                    </a:lnTo>
                    <a:lnTo>
                      <a:pt x="22891" y="11236"/>
                    </a:lnTo>
                    <a:lnTo>
                      <a:pt x="22849" y="11111"/>
                    </a:lnTo>
                    <a:lnTo>
                      <a:pt x="22911" y="11069"/>
                    </a:lnTo>
                    <a:lnTo>
                      <a:pt x="22911" y="10923"/>
                    </a:lnTo>
                    <a:lnTo>
                      <a:pt x="23016" y="10776"/>
                    </a:lnTo>
                    <a:lnTo>
                      <a:pt x="23016" y="10713"/>
                    </a:lnTo>
                    <a:lnTo>
                      <a:pt x="22995" y="10379"/>
                    </a:lnTo>
                    <a:lnTo>
                      <a:pt x="23058" y="10253"/>
                    </a:lnTo>
                    <a:lnTo>
                      <a:pt x="23016" y="10190"/>
                    </a:lnTo>
                    <a:lnTo>
                      <a:pt x="22995" y="10065"/>
                    </a:lnTo>
                    <a:lnTo>
                      <a:pt x="22995" y="9856"/>
                    </a:lnTo>
                    <a:lnTo>
                      <a:pt x="22932" y="9835"/>
                    </a:lnTo>
                    <a:lnTo>
                      <a:pt x="22995" y="9688"/>
                    </a:lnTo>
                    <a:lnTo>
                      <a:pt x="22891" y="9667"/>
                    </a:lnTo>
                    <a:lnTo>
                      <a:pt x="22828" y="9542"/>
                    </a:lnTo>
                    <a:lnTo>
                      <a:pt x="22828" y="9416"/>
                    </a:lnTo>
                    <a:lnTo>
                      <a:pt x="22702" y="9312"/>
                    </a:lnTo>
                    <a:lnTo>
                      <a:pt x="22619" y="9144"/>
                    </a:lnTo>
                    <a:lnTo>
                      <a:pt x="22598" y="8956"/>
                    </a:lnTo>
                    <a:lnTo>
                      <a:pt x="22514" y="8830"/>
                    </a:lnTo>
                    <a:lnTo>
                      <a:pt x="22430" y="8830"/>
                    </a:lnTo>
                    <a:lnTo>
                      <a:pt x="22367" y="8851"/>
                    </a:lnTo>
                    <a:lnTo>
                      <a:pt x="22284" y="8809"/>
                    </a:lnTo>
                    <a:lnTo>
                      <a:pt x="22263" y="8642"/>
                    </a:lnTo>
                    <a:lnTo>
                      <a:pt x="22200" y="8621"/>
                    </a:lnTo>
                    <a:lnTo>
                      <a:pt x="22179" y="8537"/>
                    </a:lnTo>
                    <a:lnTo>
                      <a:pt x="22054" y="8412"/>
                    </a:lnTo>
                    <a:lnTo>
                      <a:pt x="21970" y="8370"/>
                    </a:lnTo>
                    <a:lnTo>
                      <a:pt x="22012" y="8265"/>
                    </a:lnTo>
                    <a:lnTo>
                      <a:pt x="21949" y="8119"/>
                    </a:lnTo>
                    <a:lnTo>
                      <a:pt x="22054" y="7993"/>
                    </a:lnTo>
                    <a:lnTo>
                      <a:pt x="22074" y="7805"/>
                    </a:lnTo>
                    <a:lnTo>
                      <a:pt x="22012" y="7742"/>
                    </a:lnTo>
                    <a:lnTo>
                      <a:pt x="22054" y="7638"/>
                    </a:lnTo>
                    <a:lnTo>
                      <a:pt x="21970" y="7575"/>
                    </a:lnTo>
                    <a:lnTo>
                      <a:pt x="21949" y="7638"/>
                    </a:lnTo>
                    <a:lnTo>
                      <a:pt x="21991" y="7679"/>
                    </a:lnTo>
                    <a:lnTo>
                      <a:pt x="21949" y="7763"/>
                    </a:lnTo>
                    <a:lnTo>
                      <a:pt x="21677" y="7533"/>
                    </a:lnTo>
                    <a:lnTo>
                      <a:pt x="21635" y="7366"/>
                    </a:lnTo>
                    <a:lnTo>
                      <a:pt x="21572" y="7387"/>
                    </a:lnTo>
                    <a:lnTo>
                      <a:pt x="21572" y="7470"/>
                    </a:lnTo>
                    <a:lnTo>
                      <a:pt x="21551" y="7575"/>
                    </a:lnTo>
                    <a:lnTo>
                      <a:pt x="21593" y="7763"/>
                    </a:lnTo>
                    <a:lnTo>
                      <a:pt x="21468" y="7596"/>
                    </a:lnTo>
                    <a:lnTo>
                      <a:pt x="21426" y="7659"/>
                    </a:lnTo>
                    <a:lnTo>
                      <a:pt x="21426" y="7554"/>
                    </a:lnTo>
                    <a:lnTo>
                      <a:pt x="21363" y="7470"/>
                    </a:lnTo>
                    <a:lnTo>
                      <a:pt x="21342" y="7135"/>
                    </a:lnTo>
                    <a:lnTo>
                      <a:pt x="21384" y="7115"/>
                    </a:lnTo>
                    <a:lnTo>
                      <a:pt x="21384" y="7031"/>
                    </a:lnTo>
                    <a:lnTo>
                      <a:pt x="21279" y="6947"/>
                    </a:lnTo>
                    <a:lnTo>
                      <a:pt x="21321" y="6863"/>
                    </a:lnTo>
                    <a:lnTo>
                      <a:pt x="21238" y="6801"/>
                    </a:lnTo>
                    <a:lnTo>
                      <a:pt x="21258" y="6696"/>
                    </a:lnTo>
                    <a:lnTo>
                      <a:pt x="21070" y="6529"/>
                    </a:lnTo>
                    <a:lnTo>
                      <a:pt x="21028" y="6424"/>
                    </a:lnTo>
                    <a:lnTo>
                      <a:pt x="21028" y="6299"/>
                    </a:lnTo>
                    <a:lnTo>
                      <a:pt x="21133" y="6319"/>
                    </a:lnTo>
                    <a:lnTo>
                      <a:pt x="21133" y="6194"/>
                    </a:lnTo>
                    <a:lnTo>
                      <a:pt x="21028" y="6027"/>
                    </a:lnTo>
                    <a:lnTo>
                      <a:pt x="20966" y="6068"/>
                    </a:lnTo>
                    <a:lnTo>
                      <a:pt x="20861" y="6068"/>
                    </a:lnTo>
                    <a:lnTo>
                      <a:pt x="20756" y="5880"/>
                    </a:lnTo>
                    <a:lnTo>
                      <a:pt x="20694" y="5880"/>
                    </a:lnTo>
                    <a:lnTo>
                      <a:pt x="20589" y="5796"/>
                    </a:lnTo>
                    <a:lnTo>
                      <a:pt x="20505" y="5859"/>
                    </a:lnTo>
                    <a:lnTo>
                      <a:pt x="20484" y="5796"/>
                    </a:lnTo>
                    <a:lnTo>
                      <a:pt x="20338" y="5754"/>
                    </a:lnTo>
                    <a:lnTo>
                      <a:pt x="20275" y="5817"/>
                    </a:lnTo>
                    <a:lnTo>
                      <a:pt x="20317" y="5713"/>
                    </a:lnTo>
                    <a:lnTo>
                      <a:pt x="20442" y="5692"/>
                    </a:lnTo>
                    <a:lnTo>
                      <a:pt x="20442" y="5608"/>
                    </a:lnTo>
                    <a:lnTo>
                      <a:pt x="20422" y="5545"/>
                    </a:lnTo>
                    <a:lnTo>
                      <a:pt x="20296" y="5566"/>
                    </a:lnTo>
                    <a:lnTo>
                      <a:pt x="20191" y="5545"/>
                    </a:lnTo>
                    <a:lnTo>
                      <a:pt x="20170" y="5482"/>
                    </a:lnTo>
                    <a:lnTo>
                      <a:pt x="20087" y="5482"/>
                    </a:lnTo>
                    <a:lnTo>
                      <a:pt x="19857" y="5336"/>
                    </a:lnTo>
                    <a:lnTo>
                      <a:pt x="19752" y="5127"/>
                    </a:lnTo>
                    <a:lnTo>
                      <a:pt x="19710" y="4918"/>
                    </a:lnTo>
                    <a:lnTo>
                      <a:pt x="19668" y="4771"/>
                    </a:lnTo>
                    <a:lnTo>
                      <a:pt x="19668" y="4666"/>
                    </a:lnTo>
                    <a:lnTo>
                      <a:pt x="19710" y="4646"/>
                    </a:lnTo>
                    <a:lnTo>
                      <a:pt x="19773" y="4415"/>
                    </a:lnTo>
                    <a:lnTo>
                      <a:pt x="19689" y="4122"/>
                    </a:lnTo>
                    <a:lnTo>
                      <a:pt x="19647" y="3976"/>
                    </a:lnTo>
                    <a:lnTo>
                      <a:pt x="19689" y="3934"/>
                    </a:lnTo>
                    <a:lnTo>
                      <a:pt x="19606" y="3892"/>
                    </a:lnTo>
                    <a:lnTo>
                      <a:pt x="19543" y="3892"/>
                    </a:lnTo>
                    <a:lnTo>
                      <a:pt x="19438" y="3662"/>
                    </a:lnTo>
                    <a:lnTo>
                      <a:pt x="19438" y="3369"/>
                    </a:lnTo>
                    <a:lnTo>
                      <a:pt x="19459" y="3348"/>
                    </a:lnTo>
                    <a:lnTo>
                      <a:pt x="19459" y="3265"/>
                    </a:lnTo>
                    <a:lnTo>
                      <a:pt x="19396" y="3202"/>
                    </a:lnTo>
                    <a:lnTo>
                      <a:pt x="19375" y="2846"/>
                    </a:lnTo>
                    <a:lnTo>
                      <a:pt x="19438" y="2762"/>
                    </a:lnTo>
                    <a:lnTo>
                      <a:pt x="19375" y="2637"/>
                    </a:lnTo>
                    <a:lnTo>
                      <a:pt x="19438" y="2616"/>
                    </a:lnTo>
                    <a:lnTo>
                      <a:pt x="19438" y="2532"/>
                    </a:lnTo>
                    <a:lnTo>
                      <a:pt x="19250" y="2323"/>
                    </a:lnTo>
                    <a:lnTo>
                      <a:pt x="19124" y="2260"/>
                    </a:lnTo>
                    <a:lnTo>
                      <a:pt x="19145" y="2218"/>
                    </a:lnTo>
                    <a:lnTo>
                      <a:pt x="19020" y="2093"/>
                    </a:lnTo>
                    <a:lnTo>
                      <a:pt x="18915" y="2156"/>
                    </a:lnTo>
                    <a:lnTo>
                      <a:pt x="18852" y="2114"/>
                    </a:lnTo>
                    <a:lnTo>
                      <a:pt x="18769" y="2239"/>
                    </a:lnTo>
                    <a:lnTo>
                      <a:pt x="18706" y="2239"/>
                    </a:lnTo>
                    <a:lnTo>
                      <a:pt x="18559" y="2051"/>
                    </a:lnTo>
                    <a:lnTo>
                      <a:pt x="18601" y="1988"/>
                    </a:lnTo>
                    <a:lnTo>
                      <a:pt x="18517" y="1800"/>
                    </a:lnTo>
                    <a:lnTo>
                      <a:pt x="18538" y="1591"/>
                    </a:lnTo>
                    <a:lnTo>
                      <a:pt x="18517" y="1319"/>
                    </a:lnTo>
                    <a:lnTo>
                      <a:pt x="18497" y="1361"/>
                    </a:lnTo>
                    <a:lnTo>
                      <a:pt x="18434" y="1256"/>
                    </a:lnTo>
                    <a:lnTo>
                      <a:pt x="18497" y="1151"/>
                    </a:lnTo>
                    <a:lnTo>
                      <a:pt x="18413" y="1047"/>
                    </a:lnTo>
                    <a:lnTo>
                      <a:pt x="18392" y="942"/>
                    </a:lnTo>
                    <a:lnTo>
                      <a:pt x="18329" y="900"/>
                    </a:lnTo>
                    <a:lnTo>
                      <a:pt x="18329" y="754"/>
                    </a:lnTo>
                    <a:lnTo>
                      <a:pt x="18413" y="670"/>
                    </a:lnTo>
                    <a:lnTo>
                      <a:pt x="18329" y="649"/>
                    </a:lnTo>
                    <a:lnTo>
                      <a:pt x="18225" y="670"/>
                    </a:lnTo>
                    <a:lnTo>
                      <a:pt x="18141" y="586"/>
                    </a:lnTo>
                    <a:lnTo>
                      <a:pt x="18204" y="314"/>
                    </a:lnTo>
                    <a:lnTo>
                      <a:pt x="18183" y="252"/>
                    </a:lnTo>
                    <a:lnTo>
                      <a:pt x="18120" y="105"/>
                    </a:lnTo>
                    <a:lnTo>
                      <a:pt x="18015" y="63"/>
                    </a:lnTo>
                    <a:lnTo>
                      <a:pt x="1801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200" name="Google Shape;597;p35">
                <a:extLst>
                  <a:ext uri="{FF2B5EF4-FFF2-40B4-BE49-F238E27FC236}">
                    <a16:creationId xmlns:a16="http://schemas.microsoft.com/office/drawing/2014/main" id="{399FA04F-C1FC-46F6-BB06-B33ED52BA09A}"/>
                  </a:ext>
                </a:extLst>
              </p:cNvPr>
              <p:cNvSpPr/>
              <p:nvPr/>
            </p:nvSpPr>
            <p:spPr>
              <a:xfrm>
                <a:off x="5683950" y="3957275"/>
                <a:ext cx="5495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847" extrusionOk="0">
                    <a:moveTo>
                      <a:pt x="168" y="1"/>
                    </a:moveTo>
                    <a:lnTo>
                      <a:pt x="126" y="64"/>
                    </a:lnTo>
                    <a:lnTo>
                      <a:pt x="126" y="189"/>
                    </a:lnTo>
                    <a:lnTo>
                      <a:pt x="105" y="210"/>
                    </a:lnTo>
                    <a:lnTo>
                      <a:pt x="105" y="336"/>
                    </a:lnTo>
                    <a:lnTo>
                      <a:pt x="126" y="587"/>
                    </a:lnTo>
                    <a:lnTo>
                      <a:pt x="105" y="733"/>
                    </a:lnTo>
                    <a:lnTo>
                      <a:pt x="126" y="1005"/>
                    </a:lnTo>
                    <a:lnTo>
                      <a:pt x="168" y="1214"/>
                    </a:lnTo>
                    <a:lnTo>
                      <a:pt x="126" y="1361"/>
                    </a:lnTo>
                    <a:lnTo>
                      <a:pt x="189" y="1382"/>
                    </a:lnTo>
                    <a:lnTo>
                      <a:pt x="189" y="1466"/>
                    </a:lnTo>
                    <a:lnTo>
                      <a:pt x="294" y="1570"/>
                    </a:lnTo>
                    <a:lnTo>
                      <a:pt x="168" y="1570"/>
                    </a:lnTo>
                    <a:lnTo>
                      <a:pt x="64" y="1466"/>
                    </a:lnTo>
                    <a:lnTo>
                      <a:pt x="1" y="1570"/>
                    </a:lnTo>
                    <a:lnTo>
                      <a:pt x="1" y="1779"/>
                    </a:lnTo>
                    <a:lnTo>
                      <a:pt x="85" y="1842"/>
                    </a:lnTo>
                    <a:lnTo>
                      <a:pt x="64" y="1884"/>
                    </a:lnTo>
                    <a:lnTo>
                      <a:pt x="64" y="2198"/>
                    </a:lnTo>
                    <a:lnTo>
                      <a:pt x="105" y="2261"/>
                    </a:lnTo>
                    <a:lnTo>
                      <a:pt x="85" y="2303"/>
                    </a:lnTo>
                    <a:lnTo>
                      <a:pt x="105" y="2470"/>
                    </a:lnTo>
                    <a:lnTo>
                      <a:pt x="210" y="2491"/>
                    </a:lnTo>
                    <a:lnTo>
                      <a:pt x="168" y="2575"/>
                    </a:lnTo>
                    <a:lnTo>
                      <a:pt x="168" y="2700"/>
                    </a:lnTo>
                    <a:lnTo>
                      <a:pt x="210" y="2721"/>
                    </a:lnTo>
                    <a:lnTo>
                      <a:pt x="315" y="2700"/>
                    </a:lnTo>
                    <a:lnTo>
                      <a:pt x="398" y="2784"/>
                    </a:lnTo>
                    <a:lnTo>
                      <a:pt x="503" y="2637"/>
                    </a:lnTo>
                    <a:lnTo>
                      <a:pt x="503" y="2742"/>
                    </a:lnTo>
                    <a:lnTo>
                      <a:pt x="545" y="2847"/>
                    </a:lnTo>
                    <a:lnTo>
                      <a:pt x="649" y="2847"/>
                    </a:lnTo>
                    <a:lnTo>
                      <a:pt x="754" y="2700"/>
                    </a:lnTo>
                    <a:lnTo>
                      <a:pt x="796" y="2595"/>
                    </a:lnTo>
                    <a:lnTo>
                      <a:pt x="838" y="2407"/>
                    </a:lnTo>
                    <a:lnTo>
                      <a:pt x="921" y="2491"/>
                    </a:lnTo>
                    <a:lnTo>
                      <a:pt x="942" y="2428"/>
                    </a:lnTo>
                    <a:lnTo>
                      <a:pt x="1047" y="2365"/>
                    </a:lnTo>
                    <a:lnTo>
                      <a:pt x="1110" y="2219"/>
                    </a:lnTo>
                    <a:lnTo>
                      <a:pt x="1110" y="2365"/>
                    </a:lnTo>
                    <a:lnTo>
                      <a:pt x="1173" y="2386"/>
                    </a:lnTo>
                    <a:lnTo>
                      <a:pt x="1235" y="2282"/>
                    </a:lnTo>
                    <a:lnTo>
                      <a:pt x="1340" y="2261"/>
                    </a:lnTo>
                    <a:lnTo>
                      <a:pt x="1382" y="2303"/>
                    </a:lnTo>
                    <a:lnTo>
                      <a:pt x="1361" y="2407"/>
                    </a:lnTo>
                    <a:lnTo>
                      <a:pt x="1256" y="2365"/>
                    </a:lnTo>
                    <a:lnTo>
                      <a:pt x="1256" y="2512"/>
                    </a:lnTo>
                    <a:lnTo>
                      <a:pt x="1361" y="2470"/>
                    </a:lnTo>
                    <a:lnTo>
                      <a:pt x="1424" y="2491"/>
                    </a:lnTo>
                    <a:lnTo>
                      <a:pt x="1549" y="2303"/>
                    </a:lnTo>
                    <a:lnTo>
                      <a:pt x="1549" y="2219"/>
                    </a:lnTo>
                    <a:lnTo>
                      <a:pt x="1466" y="2177"/>
                    </a:lnTo>
                    <a:lnTo>
                      <a:pt x="1549" y="2072"/>
                    </a:lnTo>
                    <a:lnTo>
                      <a:pt x="1549" y="1947"/>
                    </a:lnTo>
                    <a:lnTo>
                      <a:pt x="1633" y="1947"/>
                    </a:lnTo>
                    <a:lnTo>
                      <a:pt x="1675" y="1884"/>
                    </a:lnTo>
                    <a:lnTo>
                      <a:pt x="1675" y="1633"/>
                    </a:lnTo>
                    <a:lnTo>
                      <a:pt x="1758" y="1570"/>
                    </a:lnTo>
                    <a:lnTo>
                      <a:pt x="1800" y="1466"/>
                    </a:lnTo>
                    <a:lnTo>
                      <a:pt x="1842" y="1633"/>
                    </a:lnTo>
                    <a:lnTo>
                      <a:pt x="1863" y="1696"/>
                    </a:lnTo>
                    <a:lnTo>
                      <a:pt x="1905" y="1570"/>
                    </a:lnTo>
                    <a:lnTo>
                      <a:pt x="1905" y="1466"/>
                    </a:lnTo>
                    <a:lnTo>
                      <a:pt x="1947" y="1424"/>
                    </a:lnTo>
                    <a:lnTo>
                      <a:pt x="1905" y="1256"/>
                    </a:lnTo>
                    <a:lnTo>
                      <a:pt x="1989" y="1131"/>
                    </a:lnTo>
                    <a:lnTo>
                      <a:pt x="1989" y="922"/>
                    </a:lnTo>
                    <a:lnTo>
                      <a:pt x="2093" y="796"/>
                    </a:lnTo>
                    <a:lnTo>
                      <a:pt x="2156" y="503"/>
                    </a:lnTo>
                    <a:lnTo>
                      <a:pt x="2198" y="398"/>
                    </a:lnTo>
                    <a:lnTo>
                      <a:pt x="2072" y="294"/>
                    </a:lnTo>
                    <a:lnTo>
                      <a:pt x="1947" y="294"/>
                    </a:lnTo>
                    <a:lnTo>
                      <a:pt x="1947" y="315"/>
                    </a:lnTo>
                    <a:lnTo>
                      <a:pt x="1884" y="419"/>
                    </a:lnTo>
                    <a:lnTo>
                      <a:pt x="1863" y="398"/>
                    </a:lnTo>
                    <a:lnTo>
                      <a:pt x="1800" y="398"/>
                    </a:lnTo>
                    <a:lnTo>
                      <a:pt x="1738" y="440"/>
                    </a:lnTo>
                    <a:lnTo>
                      <a:pt x="1675" y="503"/>
                    </a:lnTo>
                    <a:lnTo>
                      <a:pt x="1340" y="482"/>
                    </a:lnTo>
                    <a:lnTo>
                      <a:pt x="1256" y="524"/>
                    </a:lnTo>
                    <a:lnTo>
                      <a:pt x="1256" y="629"/>
                    </a:lnTo>
                    <a:lnTo>
                      <a:pt x="1173" y="545"/>
                    </a:lnTo>
                    <a:lnTo>
                      <a:pt x="1068" y="545"/>
                    </a:lnTo>
                    <a:lnTo>
                      <a:pt x="1005" y="608"/>
                    </a:lnTo>
                    <a:lnTo>
                      <a:pt x="901" y="524"/>
                    </a:lnTo>
                    <a:lnTo>
                      <a:pt x="733" y="398"/>
                    </a:lnTo>
                    <a:lnTo>
                      <a:pt x="524" y="294"/>
                    </a:lnTo>
                    <a:lnTo>
                      <a:pt x="524" y="106"/>
                    </a:lnTo>
                    <a:lnTo>
                      <a:pt x="482" y="168"/>
                    </a:lnTo>
                    <a:lnTo>
                      <a:pt x="440" y="210"/>
                    </a:lnTo>
                    <a:lnTo>
                      <a:pt x="377" y="126"/>
                    </a:lnTo>
                    <a:lnTo>
                      <a:pt x="273" y="85"/>
                    </a:lnTo>
                    <a:lnTo>
                      <a:pt x="1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grpSp>
          <p:nvGrpSpPr>
            <p:cNvPr id="90" name="Google Shape;598;p35">
              <a:extLst>
                <a:ext uri="{FF2B5EF4-FFF2-40B4-BE49-F238E27FC236}">
                  <a16:creationId xmlns:a16="http://schemas.microsoft.com/office/drawing/2014/main" id="{0EE13657-90B6-4952-BCD4-48C86D26EE47}"/>
                </a:ext>
              </a:extLst>
            </p:cNvPr>
            <p:cNvGrpSpPr/>
            <p:nvPr/>
          </p:nvGrpSpPr>
          <p:grpSpPr>
            <a:xfrm>
              <a:off x="5952300" y="3852150"/>
              <a:ext cx="231225" cy="287200"/>
              <a:chOff x="5952300" y="3852150"/>
              <a:chExt cx="231225" cy="287200"/>
            </a:xfrm>
            <a:grpFill/>
          </p:grpSpPr>
          <p:sp>
            <p:nvSpPr>
              <p:cNvPr id="197" name="Google Shape;599;p35">
                <a:extLst>
                  <a:ext uri="{FF2B5EF4-FFF2-40B4-BE49-F238E27FC236}">
                    <a16:creationId xmlns:a16="http://schemas.microsoft.com/office/drawing/2014/main" id="{E84A10F4-FC2F-47C9-9705-CAB0817E6579}"/>
                  </a:ext>
                </a:extLst>
              </p:cNvPr>
              <p:cNvSpPr/>
              <p:nvPr/>
            </p:nvSpPr>
            <p:spPr>
              <a:xfrm>
                <a:off x="5952300" y="3996525"/>
                <a:ext cx="145450" cy="142825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713" extrusionOk="0">
                    <a:moveTo>
                      <a:pt x="5064" y="0"/>
                    </a:moveTo>
                    <a:lnTo>
                      <a:pt x="4918" y="105"/>
                    </a:lnTo>
                    <a:lnTo>
                      <a:pt x="4834" y="126"/>
                    </a:lnTo>
                    <a:lnTo>
                      <a:pt x="4729" y="209"/>
                    </a:lnTo>
                    <a:lnTo>
                      <a:pt x="4729" y="377"/>
                    </a:lnTo>
                    <a:lnTo>
                      <a:pt x="4625" y="628"/>
                    </a:lnTo>
                    <a:lnTo>
                      <a:pt x="4520" y="753"/>
                    </a:lnTo>
                    <a:lnTo>
                      <a:pt x="4457" y="774"/>
                    </a:lnTo>
                    <a:lnTo>
                      <a:pt x="4332" y="942"/>
                    </a:lnTo>
                    <a:lnTo>
                      <a:pt x="4290" y="1025"/>
                    </a:lnTo>
                    <a:lnTo>
                      <a:pt x="4185" y="1067"/>
                    </a:lnTo>
                    <a:lnTo>
                      <a:pt x="4081" y="1046"/>
                    </a:lnTo>
                    <a:lnTo>
                      <a:pt x="3976" y="1130"/>
                    </a:lnTo>
                    <a:lnTo>
                      <a:pt x="3934" y="1235"/>
                    </a:lnTo>
                    <a:lnTo>
                      <a:pt x="3934" y="1339"/>
                    </a:lnTo>
                    <a:lnTo>
                      <a:pt x="3892" y="1360"/>
                    </a:lnTo>
                    <a:lnTo>
                      <a:pt x="3788" y="1465"/>
                    </a:lnTo>
                    <a:lnTo>
                      <a:pt x="3788" y="1590"/>
                    </a:lnTo>
                    <a:lnTo>
                      <a:pt x="3725" y="1674"/>
                    </a:lnTo>
                    <a:lnTo>
                      <a:pt x="3704" y="1758"/>
                    </a:lnTo>
                    <a:lnTo>
                      <a:pt x="3495" y="2009"/>
                    </a:lnTo>
                    <a:lnTo>
                      <a:pt x="3286" y="2176"/>
                    </a:lnTo>
                    <a:lnTo>
                      <a:pt x="3160" y="2197"/>
                    </a:lnTo>
                    <a:lnTo>
                      <a:pt x="2993" y="2281"/>
                    </a:lnTo>
                    <a:lnTo>
                      <a:pt x="2993" y="2344"/>
                    </a:lnTo>
                    <a:lnTo>
                      <a:pt x="2888" y="2344"/>
                    </a:lnTo>
                    <a:lnTo>
                      <a:pt x="2679" y="2469"/>
                    </a:lnTo>
                    <a:lnTo>
                      <a:pt x="2512" y="2616"/>
                    </a:lnTo>
                    <a:lnTo>
                      <a:pt x="2407" y="2637"/>
                    </a:lnTo>
                    <a:lnTo>
                      <a:pt x="2198" y="2783"/>
                    </a:lnTo>
                    <a:lnTo>
                      <a:pt x="2156" y="2846"/>
                    </a:lnTo>
                    <a:lnTo>
                      <a:pt x="2219" y="2929"/>
                    </a:lnTo>
                    <a:lnTo>
                      <a:pt x="2219" y="3055"/>
                    </a:lnTo>
                    <a:lnTo>
                      <a:pt x="2114" y="2950"/>
                    </a:lnTo>
                    <a:lnTo>
                      <a:pt x="2093" y="2929"/>
                    </a:lnTo>
                    <a:lnTo>
                      <a:pt x="1988" y="2950"/>
                    </a:lnTo>
                    <a:lnTo>
                      <a:pt x="1884" y="2992"/>
                    </a:lnTo>
                    <a:lnTo>
                      <a:pt x="1821" y="2950"/>
                    </a:lnTo>
                    <a:lnTo>
                      <a:pt x="1737" y="2950"/>
                    </a:lnTo>
                    <a:lnTo>
                      <a:pt x="1570" y="3118"/>
                    </a:lnTo>
                    <a:lnTo>
                      <a:pt x="1507" y="3201"/>
                    </a:lnTo>
                    <a:lnTo>
                      <a:pt x="1361" y="3327"/>
                    </a:lnTo>
                    <a:lnTo>
                      <a:pt x="1277" y="3348"/>
                    </a:lnTo>
                    <a:lnTo>
                      <a:pt x="1172" y="3453"/>
                    </a:lnTo>
                    <a:lnTo>
                      <a:pt x="1151" y="3620"/>
                    </a:lnTo>
                    <a:lnTo>
                      <a:pt x="1110" y="3536"/>
                    </a:lnTo>
                    <a:lnTo>
                      <a:pt x="1068" y="3473"/>
                    </a:lnTo>
                    <a:lnTo>
                      <a:pt x="1005" y="3557"/>
                    </a:lnTo>
                    <a:lnTo>
                      <a:pt x="942" y="3620"/>
                    </a:lnTo>
                    <a:lnTo>
                      <a:pt x="942" y="3746"/>
                    </a:lnTo>
                    <a:lnTo>
                      <a:pt x="879" y="3787"/>
                    </a:lnTo>
                    <a:lnTo>
                      <a:pt x="838" y="3766"/>
                    </a:lnTo>
                    <a:lnTo>
                      <a:pt x="670" y="3955"/>
                    </a:lnTo>
                    <a:lnTo>
                      <a:pt x="628" y="3955"/>
                    </a:lnTo>
                    <a:lnTo>
                      <a:pt x="566" y="4038"/>
                    </a:lnTo>
                    <a:lnTo>
                      <a:pt x="566" y="4206"/>
                    </a:lnTo>
                    <a:lnTo>
                      <a:pt x="524" y="4269"/>
                    </a:lnTo>
                    <a:lnTo>
                      <a:pt x="461" y="4164"/>
                    </a:lnTo>
                    <a:lnTo>
                      <a:pt x="419" y="4164"/>
                    </a:lnTo>
                    <a:lnTo>
                      <a:pt x="377" y="4206"/>
                    </a:lnTo>
                    <a:lnTo>
                      <a:pt x="335" y="4248"/>
                    </a:lnTo>
                    <a:lnTo>
                      <a:pt x="252" y="4415"/>
                    </a:lnTo>
                    <a:lnTo>
                      <a:pt x="252" y="4478"/>
                    </a:lnTo>
                    <a:lnTo>
                      <a:pt x="335" y="4582"/>
                    </a:lnTo>
                    <a:lnTo>
                      <a:pt x="377" y="4624"/>
                    </a:lnTo>
                    <a:lnTo>
                      <a:pt x="335" y="4666"/>
                    </a:lnTo>
                    <a:lnTo>
                      <a:pt x="252" y="4666"/>
                    </a:lnTo>
                    <a:lnTo>
                      <a:pt x="126" y="4687"/>
                    </a:lnTo>
                    <a:lnTo>
                      <a:pt x="1" y="4813"/>
                    </a:lnTo>
                    <a:lnTo>
                      <a:pt x="43" y="4834"/>
                    </a:lnTo>
                    <a:lnTo>
                      <a:pt x="126" y="4834"/>
                    </a:lnTo>
                    <a:lnTo>
                      <a:pt x="43" y="4896"/>
                    </a:lnTo>
                    <a:lnTo>
                      <a:pt x="43" y="5001"/>
                    </a:lnTo>
                    <a:lnTo>
                      <a:pt x="126" y="5085"/>
                    </a:lnTo>
                    <a:lnTo>
                      <a:pt x="168" y="5106"/>
                    </a:lnTo>
                    <a:lnTo>
                      <a:pt x="315" y="5106"/>
                    </a:lnTo>
                    <a:lnTo>
                      <a:pt x="335" y="5147"/>
                    </a:lnTo>
                    <a:lnTo>
                      <a:pt x="356" y="5147"/>
                    </a:lnTo>
                    <a:lnTo>
                      <a:pt x="377" y="5085"/>
                    </a:lnTo>
                    <a:lnTo>
                      <a:pt x="440" y="5085"/>
                    </a:lnTo>
                    <a:lnTo>
                      <a:pt x="524" y="5126"/>
                    </a:lnTo>
                    <a:lnTo>
                      <a:pt x="566" y="5210"/>
                    </a:lnTo>
                    <a:lnTo>
                      <a:pt x="545" y="5252"/>
                    </a:lnTo>
                    <a:lnTo>
                      <a:pt x="587" y="5315"/>
                    </a:lnTo>
                    <a:lnTo>
                      <a:pt x="670" y="5315"/>
                    </a:lnTo>
                    <a:lnTo>
                      <a:pt x="733" y="5336"/>
                    </a:lnTo>
                    <a:lnTo>
                      <a:pt x="754" y="5461"/>
                    </a:lnTo>
                    <a:lnTo>
                      <a:pt x="859" y="5545"/>
                    </a:lnTo>
                    <a:lnTo>
                      <a:pt x="942" y="5608"/>
                    </a:lnTo>
                    <a:lnTo>
                      <a:pt x="838" y="5670"/>
                    </a:lnTo>
                    <a:lnTo>
                      <a:pt x="879" y="5670"/>
                    </a:lnTo>
                    <a:lnTo>
                      <a:pt x="1005" y="5629"/>
                    </a:lnTo>
                    <a:lnTo>
                      <a:pt x="1005" y="5670"/>
                    </a:lnTo>
                    <a:lnTo>
                      <a:pt x="1110" y="5712"/>
                    </a:lnTo>
                    <a:lnTo>
                      <a:pt x="1256" y="5670"/>
                    </a:lnTo>
                    <a:lnTo>
                      <a:pt x="1465" y="5608"/>
                    </a:lnTo>
                    <a:lnTo>
                      <a:pt x="1612" y="5461"/>
                    </a:lnTo>
                    <a:lnTo>
                      <a:pt x="1737" y="5419"/>
                    </a:lnTo>
                    <a:lnTo>
                      <a:pt x="1737" y="5357"/>
                    </a:lnTo>
                    <a:lnTo>
                      <a:pt x="1716" y="5252"/>
                    </a:lnTo>
                    <a:lnTo>
                      <a:pt x="1800" y="5315"/>
                    </a:lnTo>
                    <a:lnTo>
                      <a:pt x="1779" y="5398"/>
                    </a:lnTo>
                    <a:lnTo>
                      <a:pt x="1905" y="5336"/>
                    </a:lnTo>
                    <a:lnTo>
                      <a:pt x="1926" y="5210"/>
                    </a:lnTo>
                    <a:lnTo>
                      <a:pt x="2009" y="5106"/>
                    </a:lnTo>
                    <a:lnTo>
                      <a:pt x="2198" y="5022"/>
                    </a:lnTo>
                    <a:lnTo>
                      <a:pt x="2323" y="5022"/>
                    </a:lnTo>
                    <a:lnTo>
                      <a:pt x="2365" y="5001"/>
                    </a:lnTo>
                    <a:lnTo>
                      <a:pt x="2365" y="4959"/>
                    </a:lnTo>
                    <a:lnTo>
                      <a:pt x="2260" y="4959"/>
                    </a:lnTo>
                    <a:lnTo>
                      <a:pt x="2323" y="4938"/>
                    </a:lnTo>
                    <a:lnTo>
                      <a:pt x="2344" y="4917"/>
                    </a:lnTo>
                    <a:lnTo>
                      <a:pt x="2323" y="4896"/>
                    </a:lnTo>
                    <a:lnTo>
                      <a:pt x="2449" y="4729"/>
                    </a:lnTo>
                    <a:lnTo>
                      <a:pt x="2532" y="4582"/>
                    </a:lnTo>
                    <a:lnTo>
                      <a:pt x="2574" y="4415"/>
                    </a:lnTo>
                    <a:lnTo>
                      <a:pt x="2658" y="4310"/>
                    </a:lnTo>
                    <a:lnTo>
                      <a:pt x="2930" y="4143"/>
                    </a:lnTo>
                    <a:lnTo>
                      <a:pt x="2972" y="4038"/>
                    </a:lnTo>
                    <a:lnTo>
                      <a:pt x="2993" y="3913"/>
                    </a:lnTo>
                    <a:lnTo>
                      <a:pt x="3097" y="3746"/>
                    </a:lnTo>
                    <a:lnTo>
                      <a:pt x="3160" y="3641"/>
                    </a:lnTo>
                    <a:lnTo>
                      <a:pt x="3181" y="3536"/>
                    </a:lnTo>
                    <a:lnTo>
                      <a:pt x="3265" y="3432"/>
                    </a:lnTo>
                    <a:lnTo>
                      <a:pt x="3369" y="3369"/>
                    </a:lnTo>
                    <a:lnTo>
                      <a:pt x="3390" y="3264"/>
                    </a:lnTo>
                    <a:lnTo>
                      <a:pt x="3474" y="3348"/>
                    </a:lnTo>
                    <a:lnTo>
                      <a:pt x="3516" y="3348"/>
                    </a:lnTo>
                    <a:lnTo>
                      <a:pt x="3558" y="3243"/>
                    </a:lnTo>
                    <a:lnTo>
                      <a:pt x="3662" y="3243"/>
                    </a:lnTo>
                    <a:lnTo>
                      <a:pt x="3725" y="3222"/>
                    </a:lnTo>
                    <a:lnTo>
                      <a:pt x="3788" y="3139"/>
                    </a:lnTo>
                    <a:lnTo>
                      <a:pt x="3788" y="3034"/>
                    </a:lnTo>
                    <a:lnTo>
                      <a:pt x="3704" y="2950"/>
                    </a:lnTo>
                    <a:lnTo>
                      <a:pt x="3704" y="2950"/>
                    </a:lnTo>
                    <a:lnTo>
                      <a:pt x="3809" y="3013"/>
                    </a:lnTo>
                    <a:lnTo>
                      <a:pt x="3830" y="3139"/>
                    </a:lnTo>
                    <a:lnTo>
                      <a:pt x="3892" y="3139"/>
                    </a:lnTo>
                    <a:lnTo>
                      <a:pt x="3976" y="3118"/>
                    </a:lnTo>
                    <a:lnTo>
                      <a:pt x="3976" y="3055"/>
                    </a:lnTo>
                    <a:lnTo>
                      <a:pt x="4039" y="3013"/>
                    </a:lnTo>
                    <a:lnTo>
                      <a:pt x="4123" y="3034"/>
                    </a:lnTo>
                    <a:lnTo>
                      <a:pt x="4123" y="3097"/>
                    </a:lnTo>
                    <a:lnTo>
                      <a:pt x="4018" y="3139"/>
                    </a:lnTo>
                    <a:lnTo>
                      <a:pt x="4123" y="3139"/>
                    </a:lnTo>
                    <a:lnTo>
                      <a:pt x="4227" y="3160"/>
                    </a:lnTo>
                    <a:lnTo>
                      <a:pt x="4248" y="3118"/>
                    </a:lnTo>
                    <a:lnTo>
                      <a:pt x="4248" y="3034"/>
                    </a:lnTo>
                    <a:lnTo>
                      <a:pt x="4290" y="2992"/>
                    </a:lnTo>
                    <a:lnTo>
                      <a:pt x="4311" y="3013"/>
                    </a:lnTo>
                    <a:lnTo>
                      <a:pt x="4311" y="3139"/>
                    </a:lnTo>
                    <a:lnTo>
                      <a:pt x="4332" y="3160"/>
                    </a:lnTo>
                    <a:lnTo>
                      <a:pt x="4395" y="3118"/>
                    </a:lnTo>
                    <a:lnTo>
                      <a:pt x="4416" y="2950"/>
                    </a:lnTo>
                    <a:lnTo>
                      <a:pt x="4353" y="2867"/>
                    </a:lnTo>
                    <a:lnTo>
                      <a:pt x="4290" y="2867"/>
                    </a:lnTo>
                    <a:lnTo>
                      <a:pt x="4311" y="2825"/>
                    </a:lnTo>
                    <a:lnTo>
                      <a:pt x="4311" y="2699"/>
                    </a:lnTo>
                    <a:lnTo>
                      <a:pt x="4332" y="2511"/>
                    </a:lnTo>
                    <a:lnTo>
                      <a:pt x="4416" y="2490"/>
                    </a:lnTo>
                    <a:lnTo>
                      <a:pt x="4562" y="2427"/>
                    </a:lnTo>
                    <a:lnTo>
                      <a:pt x="4750" y="2323"/>
                    </a:lnTo>
                    <a:lnTo>
                      <a:pt x="4771" y="2260"/>
                    </a:lnTo>
                    <a:lnTo>
                      <a:pt x="4918" y="2093"/>
                    </a:lnTo>
                    <a:lnTo>
                      <a:pt x="4918" y="1988"/>
                    </a:lnTo>
                    <a:lnTo>
                      <a:pt x="5043" y="1862"/>
                    </a:lnTo>
                    <a:lnTo>
                      <a:pt x="5127" y="1883"/>
                    </a:lnTo>
                    <a:lnTo>
                      <a:pt x="5127" y="1821"/>
                    </a:lnTo>
                    <a:lnTo>
                      <a:pt x="5336" y="1632"/>
                    </a:lnTo>
                    <a:lnTo>
                      <a:pt x="5336" y="1549"/>
                    </a:lnTo>
                    <a:lnTo>
                      <a:pt x="5650" y="1277"/>
                    </a:lnTo>
                    <a:lnTo>
                      <a:pt x="5755" y="1235"/>
                    </a:lnTo>
                    <a:lnTo>
                      <a:pt x="5692" y="1214"/>
                    </a:lnTo>
                    <a:lnTo>
                      <a:pt x="5671" y="1109"/>
                    </a:lnTo>
                    <a:lnTo>
                      <a:pt x="5608" y="1005"/>
                    </a:lnTo>
                    <a:lnTo>
                      <a:pt x="5650" y="900"/>
                    </a:lnTo>
                    <a:lnTo>
                      <a:pt x="5671" y="774"/>
                    </a:lnTo>
                    <a:lnTo>
                      <a:pt x="5692" y="816"/>
                    </a:lnTo>
                    <a:lnTo>
                      <a:pt x="5797" y="649"/>
                    </a:lnTo>
                    <a:lnTo>
                      <a:pt x="5713" y="691"/>
                    </a:lnTo>
                    <a:lnTo>
                      <a:pt x="5650" y="691"/>
                    </a:lnTo>
                    <a:lnTo>
                      <a:pt x="5755" y="628"/>
                    </a:lnTo>
                    <a:lnTo>
                      <a:pt x="5817" y="502"/>
                    </a:lnTo>
                    <a:lnTo>
                      <a:pt x="5797" y="502"/>
                    </a:lnTo>
                    <a:lnTo>
                      <a:pt x="5797" y="419"/>
                    </a:lnTo>
                    <a:lnTo>
                      <a:pt x="5713" y="419"/>
                    </a:lnTo>
                    <a:lnTo>
                      <a:pt x="5650" y="544"/>
                    </a:lnTo>
                    <a:lnTo>
                      <a:pt x="5671" y="586"/>
                    </a:lnTo>
                    <a:lnTo>
                      <a:pt x="5713" y="607"/>
                    </a:lnTo>
                    <a:lnTo>
                      <a:pt x="5608" y="649"/>
                    </a:lnTo>
                    <a:lnTo>
                      <a:pt x="5566" y="607"/>
                    </a:lnTo>
                    <a:lnTo>
                      <a:pt x="5566" y="544"/>
                    </a:lnTo>
                    <a:lnTo>
                      <a:pt x="5504" y="544"/>
                    </a:lnTo>
                    <a:lnTo>
                      <a:pt x="5441" y="523"/>
                    </a:lnTo>
                    <a:lnTo>
                      <a:pt x="5378" y="586"/>
                    </a:lnTo>
                    <a:lnTo>
                      <a:pt x="5294" y="691"/>
                    </a:lnTo>
                    <a:lnTo>
                      <a:pt x="5232" y="628"/>
                    </a:lnTo>
                    <a:lnTo>
                      <a:pt x="5169" y="481"/>
                    </a:lnTo>
                    <a:lnTo>
                      <a:pt x="5232" y="440"/>
                    </a:lnTo>
                    <a:lnTo>
                      <a:pt x="5273" y="377"/>
                    </a:lnTo>
                    <a:lnTo>
                      <a:pt x="5273" y="314"/>
                    </a:lnTo>
                    <a:lnTo>
                      <a:pt x="5252" y="293"/>
                    </a:lnTo>
                    <a:lnTo>
                      <a:pt x="5273" y="251"/>
                    </a:lnTo>
                    <a:lnTo>
                      <a:pt x="5232" y="209"/>
                    </a:lnTo>
                    <a:lnTo>
                      <a:pt x="5169" y="251"/>
                    </a:lnTo>
                    <a:lnTo>
                      <a:pt x="5127" y="230"/>
                    </a:lnTo>
                    <a:lnTo>
                      <a:pt x="5064" y="188"/>
                    </a:lnTo>
                    <a:lnTo>
                      <a:pt x="5085" y="105"/>
                    </a:lnTo>
                    <a:lnTo>
                      <a:pt x="516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8" name="Google Shape;600;p35">
                <a:extLst>
                  <a:ext uri="{FF2B5EF4-FFF2-40B4-BE49-F238E27FC236}">
                    <a16:creationId xmlns:a16="http://schemas.microsoft.com/office/drawing/2014/main" id="{B5444996-8C4E-4D1E-9A8E-F8AA0A1931C3}"/>
                  </a:ext>
                </a:extLst>
              </p:cNvPr>
              <p:cNvSpPr/>
              <p:nvPr/>
            </p:nvSpPr>
            <p:spPr>
              <a:xfrm>
                <a:off x="6101375" y="3852150"/>
                <a:ext cx="821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843" extrusionOk="0">
                    <a:moveTo>
                      <a:pt x="880" y="0"/>
                    </a:moveTo>
                    <a:lnTo>
                      <a:pt x="796" y="21"/>
                    </a:lnTo>
                    <a:lnTo>
                      <a:pt x="650" y="21"/>
                    </a:lnTo>
                    <a:lnTo>
                      <a:pt x="650" y="42"/>
                    </a:lnTo>
                    <a:lnTo>
                      <a:pt x="733" y="126"/>
                    </a:lnTo>
                    <a:lnTo>
                      <a:pt x="859" y="440"/>
                    </a:lnTo>
                    <a:lnTo>
                      <a:pt x="859" y="544"/>
                    </a:lnTo>
                    <a:lnTo>
                      <a:pt x="859" y="733"/>
                    </a:lnTo>
                    <a:lnTo>
                      <a:pt x="796" y="774"/>
                    </a:lnTo>
                    <a:lnTo>
                      <a:pt x="754" y="774"/>
                    </a:lnTo>
                    <a:lnTo>
                      <a:pt x="754" y="795"/>
                    </a:lnTo>
                    <a:lnTo>
                      <a:pt x="796" y="1046"/>
                    </a:lnTo>
                    <a:lnTo>
                      <a:pt x="838" y="1067"/>
                    </a:lnTo>
                    <a:lnTo>
                      <a:pt x="942" y="1026"/>
                    </a:lnTo>
                    <a:lnTo>
                      <a:pt x="1047" y="1026"/>
                    </a:lnTo>
                    <a:lnTo>
                      <a:pt x="963" y="1046"/>
                    </a:lnTo>
                    <a:lnTo>
                      <a:pt x="880" y="1151"/>
                    </a:lnTo>
                    <a:lnTo>
                      <a:pt x="901" y="1277"/>
                    </a:lnTo>
                    <a:lnTo>
                      <a:pt x="984" y="1444"/>
                    </a:lnTo>
                    <a:lnTo>
                      <a:pt x="1005" y="1716"/>
                    </a:lnTo>
                    <a:lnTo>
                      <a:pt x="1005" y="1904"/>
                    </a:lnTo>
                    <a:lnTo>
                      <a:pt x="1005" y="2030"/>
                    </a:lnTo>
                    <a:lnTo>
                      <a:pt x="1068" y="2009"/>
                    </a:lnTo>
                    <a:lnTo>
                      <a:pt x="1089" y="1904"/>
                    </a:lnTo>
                    <a:lnTo>
                      <a:pt x="1068" y="1821"/>
                    </a:lnTo>
                    <a:lnTo>
                      <a:pt x="1089" y="1800"/>
                    </a:lnTo>
                    <a:lnTo>
                      <a:pt x="1152" y="1842"/>
                    </a:lnTo>
                    <a:lnTo>
                      <a:pt x="1152" y="1967"/>
                    </a:lnTo>
                    <a:lnTo>
                      <a:pt x="1194" y="1967"/>
                    </a:lnTo>
                    <a:lnTo>
                      <a:pt x="1214" y="1904"/>
                    </a:lnTo>
                    <a:lnTo>
                      <a:pt x="1194" y="1842"/>
                    </a:lnTo>
                    <a:lnTo>
                      <a:pt x="1214" y="1842"/>
                    </a:lnTo>
                    <a:lnTo>
                      <a:pt x="1256" y="1925"/>
                    </a:lnTo>
                    <a:lnTo>
                      <a:pt x="1173" y="2030"/>
                    </a:lnTo>
                    <a:lnTo>
                      <a:pt x="1152" y="2134"/>
                    </a:lnTo>
                    <a:lnTo>
                      <a:pt x="1152" y="2197"/>
                    </a:lnTo>
                    <a:lnTo>
                      <a:pt x="1110" y="2218"/>
                    </a:lnTo>
                    <a:lnTo>
                      <a:pt x="1068" y="2134"/>
                    </a:lnTo>
                    <a:lnTo>
                      <a:pt x="1005" y="2134"/>
                    </a:lnTo>
                    <a:lnTo>
                      <a:pt x="1047" y="2323"/>
                    </a:lnTo>
                    <a:lnTo>
                      <a:pt x="1110" y="2532"/>
                    </a:lnTo>
                    <a:lnTo>
                      <a:pt x="1173" y="2553"/>
                    </a:lnTo>
                    <a:lnTo>
                      <a:pt x="1194" y="2532"/>
                    </a:lnTo>
                    <a:lnTo>
                      <a:pt x="1256" y="2616"/>
                    </a:lnTo>
                    <a:lnTo>
                      <a:pt x="1256" y="2658"/>
                    </a:lnTo>
                    <a:lnTo>
                      <a:pt x="1298" y="2699"/>
                    </a:lnTo>
                    <a:lnTo>
                      <a:pt x="1194" y="2762"/>
                    </a:lnTo>
                    <a:lnTo>
                      <a:pt x="1194" y="2825"/>
                    </a:lnTo>
                    <a:lnTo>
                      <a:pt x="1214" y="2867"/>
                    </a:lnTo>
                    <a:lnTo>
                      <a:pt x="1194" y="2950"/>
                    </a:lnTo>
                    <a:lnTo>
                      <a:pt x="1110" y="3139"/>
                    </a:lnTo>
                    <a:lnTo>
                      <a:pt x="1152" y="3243"/>
                    </a:lnTo>
                    <a:lnTo>
                      <a:pt x="1089" y="3264"/>
                    </a:lnTo>
                    <a:lnTo>
                      <a:pt x="1173" y="3348"/>
                    </a:lnTo>
                    <a:lnTo>
                      <a:pt x="1152" y="3369"/>
                    </a:lnTo>
                    <a:lnTo>
                      <a:pt x="1068" y="3369"/>
                    </a:lnTo>
                    <a:lnTo>
                      <a:pt x="1005" y="3474"/>
                    </a:lnTo>
                    <a:lnTo>
                      <a:pt x="1005" y="3536"/>
                    </a:lnTo>
                    <a:lnTo>
                      <a:pt x="1068" y="3599"/>
                    </a:lnTo>
                    <a:lnTo>
                      <a:pt x="1005" y="3641"/>
                    </a:lnTo>
                    <a:lnTo>
                      <a:pt x="942" y="3641"/>
                    </a:lnTo>
                    <a:lnTo>
                      <a:pt x="880" y="3767"/>
                    </a:lnTo>
                    <a:lnTo>
                      <a:pt x="796" y="4164"/>
                    </a:lnTo>
                    <a:lnTo>
                      <a:pt x="796" y="4269"/>
                    </a:lnTo>
                    <a:lnTo>
                      <a:pt x="733" y="4331"/>
                    </a:lnTo>
                    <a:lnTo>
                      <a:pt x="629" y="4331"/>
                    </a:lnTo>
                    <a:lnTo>
                      <a:pt x="545" y="4290"/>
                    </a:lnTo>
                    <a:lnTo>
                      <a:pt x="419" y="4311"/>
                    </a:lnTo>
                    <a:lnTo>
                      <a:pt x="210" y="4415"/>
                    </a:lnTo>
                    <a:lnTo>
                      <a:pt x="106" y="4520"/>
                    </a:lnTo>
                    <a:lnTo>
                      <a:pt x="64" y="4645"/>
                    </a:lnTo>
                    <a:lnTo>
                      <a:pt x="106" y="4834"/>
                    </a:lnTo>
                    <a:lnTo>
                      <a:pt x="210" y="4917"/>
                    </a:lnTo>
                    <a:lnTo>
                      <a:pt x="357" y="5022"/>
                    </a:lnTo>
                    <a:lnTo>
                      <a:pt x="440" y="5168"/>
                    </a:lnTo>
                    <a:lnTo>
                      <a:pt x="587" y="5231"/>
                    </a:lnTo>
                    <a:lnTo>
                      <a:pt x="650" y="5273"/>
                    </a:lnTo>
                    <a:lnTo>
                      <a:pt x="670" y="5545"/>
                    </a:lnTo>
                    <a:lnTo>
                      <a:pt x="691" y="5566"/>
                    </a:lnTo>
                    <a:lnTo>
                      <a:pt x="670" y="5587"/>
                    </a:lnTo>
                    <a:lnTo>
                      <a:pt x="670" y="5733"/>
                    </a:lnTo>
                    <a:lnTo>
                      <a:pt x="629" y="5838"/>
                    </a:lnTo>
                    <a:lnTo>
                      <a:pt x="378" y="6110"/>
                    </a:lnTo>
                    <a:lnTo>
                      <a:pt x="231" y="6277"/>
                    </a:lnTo>
                    <a:lnTo>
                      <a:pt x="43" y="6424"/>
                    </a:lnTo>
                    <a:lnTo>
                      <a:pt x="1" y="6508"/>
                    </a:lnTo>
                    <a:lnTo>
                      <a:pt x="22" y="6549"/>
                    </a:lnTo>
                    <a:lnTo>
                      <a:pt x="126" y="6591"/>
                    </a:lnTo>
                    <a:lnTo>
                      <a:pt x="147" y="6528"/>
                    </a:lnTo>
                    <a:lnTo>
                      <a:pt x="210" y="6528"/>
                    </a:lnTo>
                    <a:lnTo>
                      <a:pt x="210" y="6612"/>
                    </a:lnTo>
                    <a:lnTo>
                      <a:pt x="210" y="6675"/>
                    </a:lnTo>
                    <a:lnTo>
                      <a:pt x="231" y="6696"/>
                    </a:lnTo>
                    <a:lnTo>
                      <a:pt x="273" y="6675"/>
                    </a:lnTo>
                    <a:lnTo>
                      <a:pt x="315" y="6717"/>
                    </a:lnTo>
                    <a:lnTo>
                      <a:pt x="315" y="6800"/>
                    </a:lnTo>
                    <a:lnTo>
                      <a:pt x="336" y="6842"/>
                    </a:lnTo>
                    <a:lnTo>
                      <a:pt x="419" y="6821"/>
                    </a:lnTo>
                    <a:lnTo>
                      <a:pt x="629" y="6675"/>
                    </a:lnTo>
                    <a:lnTo>
                      <a:pt x="796" y="6528"/>
                    </a:lnTo>
                    <a:lnTo>
                      <a:pt x="984" y="6361"/>
                    </a:lnTo>
                    <a:lnTo>
                      <a:pt x="1152" y="6173"/>
                    </a:lnTo>
                    <a:lnTo>
                      <a:pt x="1319" y="5901"/>
                    </a:lnTo>
                    <a:lnTo>
                      <a:pt x="1424" y="5859"/>
                    </a:lnTo>
                    <a:lnTo>
                      <a:pt x="1507" y="5859"/>
                    </a:lnTo>
                    <a:lnTo>
                      <a:pt x="1570" y="5775"/>
                    </a:lnTo>
                    <a:lnTo>
                      <a:pt x="1570" y="5691"/>
                    </a:lnTo>
                    <a:lnTo>
                      <a:pt x="1612" y="5650"/>
                    </a:lnTo>
                    <a:lnTo>
                      <a:pt x="1717" y="5587"/>
                    </a:lnTo>
                    <a:lnTo>
                      <a:pt x="1800" y="5357"/>
                    </a:lnTo>
                    <a:lnTo>
                      <a:pt x="1905" y="5210"/>
                    </a:lnTo>
                    <a:lnTo>
                      <a:pt x="1905" y="5147"/>
                    </a:lnTo>
                    <a:lnTo>
                      <a:pt x="1989" y="5106"/>
                    </a:lnTo>
                    <a:lnTo>
                      <a:pt x="1884" y="4980"/>
                    </a:lnTo>
                    <a:lnTo>
                      <a:pt x="1717" y="4980"/>
                    </a:lnTo>
                    <a:lnTo>
                      <a:pt x="1800" y="4938"/>
                    </a:lnTo>
                    <a:lnTo>
                      <a:pt x="1884" y="4917"/>
                    </a:lnTo>
                    <a:lnTo>
                      <a:pt x="2114" y="4624"/>
                    </a:lnTo>
                    <a:lnTo>
                      <a:pt x="2240" y="4603"/>
                    </a:lnTo>
                    <a:lnTo>
                      <a:pt x="2428" y="4624"/>
                    </a:lnTo>
                    <a:lnTo>
                      <a:pt x="2512" y="4624"/>
                    </a:lnTo>
                    <a:lnTo>
                      <a:pt x="2512" y="4708"/>
                    </a:lnTo>
                    <a:lnTo>
                      <a:pt x="2512" y="4792"/>
                    </a:lnTo>
                    <a:lnTo>
                      <a:pt x="2616" y="4708"/>
                    </a:lnTo>
                    <a:lnTo>
                      <a:pt x="2679" y="4645"/>
                    </a:lnTo>
                    <a:lnTo>
                      <a:pt x="2533" y="4603"/>
                    </a:lnTo>
                    <a:lnTo>
                      <a:pt x="2554" y="4499"/>
                    </a:lnTo>
                    <a:lnTo>
                      <a:pt x="2637" y="4311"/>
                    </a:lnTo>
                    <a:lnTo>
                      <a:pt x="2679" y="4227"/>
                    </a:lnTo>
                    <a:lnTo>
                      <a:pt x="2784" y="4227"/>
                    </a:lnTo>
                    <a:lnTo>
                      <a:pt x="2826" y="4290"/>
                    </a:lnTo>
                    <a:lnTo>
                      <a:pt x="2867" y="4227"/>
                    </a:lnTo>
                    <a:lnTo>
                      <a:pt x="2930" y="4122"/>
                    </a:lnTo>
                    <a:lnTo>
                      <a:pt x="3077" y="3892"/>
                    </a:lnTo>
                    <a:lnTo>
                      <a:pt x="3077" y="3808"/>
                    </a:lnTo>
                    <a:lnTo>
                      <a:pt x="3077" y="3746"/>
                    </a:lnTo>
                    <a:lnTo>
                      <a:pt x="3098" y="3599"/>
                    </a:lnTo>
                    <a:lnTo>
                      <a:pt x="3202" y="3495"/>
                    </a:lnTo>
                    <a:lnTo>
                      <a:pt x="3286" y="3453"/>
                    </a:lnTo>
                    <a:lnTo>
                      <a:pt x="3286" y="3411"/>
                    </a:lnTo>
                    <a:lnTo>
                      <a:pt x="3160" y="3369"/>
                    </a:lnTo>
                    <a:lnTo>
                      <a:pt x="3098" y="3285"/>
                    </a:lnTo>
                    <a:lnTo>
                      <a:pt x="3139" y="3285"/>
                    </a:lnTo>
                    <a:lnTo>
                      <a:pt x="3160" y="3243"/>
                    </a:lnTo>
                    <a:lnTo>
                      <a:pt x="3035" y="3222"/>
                    </a:lnTo>
                    <a:lnTo>
                      <a:pt x="2888" y="3327"/>
                    </a:lnTo>
                    <a:lnTo>
                      <a:pt x="2679" y="3536"/>
                    </a:lnTo>
                    <a:lnTo>
                      <a:pt x="2554" y="3536"/>
                    </a:lnTo>
                    <a:lnTo>
                      <a:pt x="2470" y="3578"/>
                    </a:lnTo>
                    <a:lnTo>
                      <a:pt x="2365" y="3536"/>
                    </a:lnTo>
                    <a:lnTo>
                      <a:pt x="2135" y="3285"/>
                    </a:lnTo>
                    <a:lnTo>
                      <a:pt x="2051" y="3285"/>
                    </a:lnTo>
                    <a:lnTo>
                      <a:pt x="1989" y="3181"/>
                    </a:lnTo>
                    <a:lnTo>
                      <a:pt x="1947" y="3118"/>
                    </a:lnTo>
                    <a:lnTo>
                      <a:pt x="2010" y="3034"/>
                    </a:lnTo>
                    <a:lnTo>
                      <a:pt x="2030" y="2888"/>
                    </a:lnTo>
                    <a:lnTo>
                      <a:pt x="1926" y="2720"/>
                    </a:lnTo>
                    <a:lnTo>
                      <a:pt x="1926" y="2637"/>
                    </a:lnTo>
                    <a:lnTo>
                      <a:pt x="1905" y="2595"/>
                    </a:lnTo>
                    <a:lnTo>
                      <a:pt x="1905" y="2448"/>
                    </a:lnTo>
                    <a:lnTo>
                      <a:pt x="1947" y="2365"/>
                    </a:lnTo>
                    <a:lnTo>
                      <a:pt x="1884" y="2365"/>
                    </a:lnTo>
                    <a:lnTo>
                      <a:pt x="1884" y="2239"/>
                    </a:lnTo>
                    <a:lnTo>
                      <a:pt x="1842" y="2176"/>
                    </a:lnTo>
                    <a:lnTo>
                      <a:pt x="1800" y="2197"/>
                    </a:lnTo>
                    <a:lnTo>
                      <a:pt x="1717" y="2134"/>
                    </a:lnTo>
                    <a:lnTo>
                      <a:pt x="1675" y="2197"/>
                    </a:lnTo>
                    <a:lnTo>
                      <a:pt x="1779" y="2281"/>
                    </a:lnTo>
                    <a:lnTo>
                      <a:pt x="1738" y="2365"/>
                    </a:lnTo>
                    <a:lnTo>
                      <a:pt x="1779" y="2427"/>
                    </a:lnTo>
                    <a:lnTo>
                      <a:pt x="1696" y="2511"/>
                    </a:lnTo>
                    <a:lnTo>
                      <a:pt x="1696" y="2595"/>
                    </a:lnTo>
                    <a:lnTo>
                      <a:pt x="1779" y="2699"/>
                    </a:lnTo>
                    <a:lnTo>
                      <a:pt x="1779" y="2741"/>
                    </a:lnTo>
                    <a:lnTo>
                      <a:pt x="1675" y="2762"/>
                    </a:lnTo>
                    <a:lnTo>
                      <a:pt x="1612" y="2720"/>
                    </a:lnTo>
                    <a:lnTo>
                      <a:pt x="1591" y="2616"/>
                    </a:lnTo>
                    <a:lnTo>
                      <a:pt x="1486" y="2595"/>
                    </a:lnTo>
                    <a:lnTo>
                      <a:pt x="1486" y="2532"/>
                    </a:lnTo>
                    <a:lnTo>
                      <a:pt x="1382" y="2511"/>
                    </a:lnTo>
                    <a:lnTo>
                      <a:pt x="1319" y="2511"/>
                    </a:lnTo>
                    <a:lnTo>
                      <a:pt x="1298" y="2448"/>
                    </a:lnTo>
                    <a:lnTo>
                      <a:pt x="1403" y="2406"/>
                    </a:lnTo>
                    <a:lnTo>
                      <a:pt x="1424" y="2323"/>
                    </a:lnTo>
                    <a:lnTo>
                      <a:pt x="1319" y="2239"/>
                    </a:lnTo>
                    <a:lnTo>
                      <a:pt x="1403" y="2114"/>
                    </a:lnTo>
                    <a:lnTo>
                      <a:pt x="1486" y="2093"/>
                    </a:lnTo>
                    <a:lnTo>
                      <a:pt x="1507" y="1988"/>
                    </a:lnTo>
                    <a:lnTo>
                      <a:pt x="1486" y="1904"/>
                    </a:lnTo>
                    <a:lnTo>
                      <a:pt x="1507" y="1821"/>
                    </a:lnTo>
                    <a:lnTo>
                      <a:pt x="1466" y="1758"/>
                    </a:lnTo>
                    <a:lnTo>
                      <a:pt x="1486" y="1611"/>
                    </a:lnTo>
                    <a:lnTo>
                      <a:pt x="1361" y="1507"/>
                    </a:lnTo>
                    <a:lnTo>
                      <a:pt x="1361" y="1465"/>
                    </a:lnTo>
                    <a:lnTo>
                      <a:pt x="1424" y="1507"/>
                    </a:lnTo>
                    <a:lnTo>
                      <a:pt x="1528" y="1486"/>
                    </a:lnTo>
                    <a:lnTo>
                      <a:pt x="1570" y="1360"/>
                    </a:lnTo>
                    <a:lnTo>
                      <a:pt x="1591" y="1318"/>
                    </a:lnTo>
                    <a:lnTo>
                      <a:pt x="1591" y="1151"/>
                    </a:lnTo>
                    <a:lnTo>
                      <a:pt x="1570" y="1026"/>
                    </a:lnTo>
                    <a:lnTo>
                      <a:pt x="1570" y="921"/>
                    </a:lnTo>
                    <a:lnTo>
                      <a:pt x="1507" y="942"/>
                    </a:lnTo>
                    <a:lnTo>
                      <a:pt x="1382" y="984"/>
                    </a:lnTo>
                    <a:lnTo>
                      <a:pt x="1277" y="879"/>
                    </a:lnTo>
                    <a:lnTo>
                      <a:pt x="1361" y="837"/>
                    </a:lnTo>
                    <a:lnTo>
                      <a:pt x="1277" y="774"/>
                    </a:lnTo>
                    <a:lnTo>
                      <a:pt x="1214" y="754"/>
                    </a:lnTo>
                    <a:lnTo>
                      <a:pt x="1277" y="712"/>
                    </a:lnTo>
                    <a:lnTo>
                      <a:pt x="1361" y="649"/>
                    </a:lnTo>
                    <a:lnTo>
                      <a:pt x="1361" y="607"/>
                    </a:lnTo>
                    <a:lnTo>
                      <a:pt x="1256" y="565"/>
                    </a:lnTo>
                    <a:lnTo>
                      <a:pt x="1173" y="502"/>
                    </a:lnTo>
                    <a:lnTo>
                      <a:pt x="1089" y="544"/>
                    </a:lnTo>
                    <a:lnTo>
                      <a:pt x="1089" y="440"/>
                    </a:lnTo>
                    <a:lnTo>
                      <a:pt x="1110" y="440"/>
                    </a:lnTo>
                    <a:lnTo>
                      <a:pt x="1173" y="356"/>
                    </a:lnTo>
                    <a:lnTo>
                      <a:pt x="1110" y="356"/>
                    </a:lnTo>
                    <a:lnTo>
                      <a:pt x="1047" y="398"/>
                    </a:lnTo>
                    <a:lnTo>
                      <a:pt x="1047" y="461"/>
                    </a:lnTo>
                    <a:lnTo>
                      <a:pt x="1005" y="544"/>
                    </a:lnTo>
                    <a:lnTo>
                      <a:pt x="942" y="523"/>
                    </a:lnTo>
                    <a:lnTo>
                      <a:pt x="963" y="419"/>
                    </a:lnTo>
                    <a:lnTo>
                      <a:pt x="901" y="335"/>
                    </a:lnTo>
                    <a:lnTo>
                      <a:pt x="880" y="209"/>
                    </a:lnTo>
                    <a:lnTo>
                      <a:pt x="880" y="105"/>
                    </a:lnTo>
                    <a:lnTo>
                      <a:pt x="880" y="42"/>
                    </a:lnTo>
                    <a:lnTo>
                      <a:pt x="942" y="42"/>
                    </a:lnTo>
                    <a:lnTo>
                      <a:pt x="88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91" name="Google Shape;601;p35">
              <a:extLst>
                <a:ext uri="{FF2B5EF4-FFF2-40B4-BE49-F238E27FC236}">
                  <a16:creationId xmlns:a16="http://schemas.microsoft.com/office/drawing/2014/main" id="{3EB31719-3CC9-4B05-B5E7-24ADC1A720F2}"/>
                </a:ext>
              </a:extLst>
            </p:cNvPr>
            <p:cNvSpPr/>
            <p:nvPr/>
          </p:nvSpPr>
          <p:spPr>
            <a:xfrm>
              <a:off x="3399625" y="2088800"/>
              <a:ext cx="127125" cy="77450"/>
            </a:xfrm>
            <a:custGeom>
              <a:avLst/>
              <a:gdLst/>
              <a:ahLst/>
              <a:cxnLst/>
              <a:rect l="l" t="t" r="r" b="b"/>
              <a:pathLst>
                <a:path w="5085" h="3098" extrusionOk="0">
                  <a:moveTo>
                    <a:pt x="900" y="1"/>
                  </a:moveTo>
                  <a:lnTo>
                    <a:pt x="733" y="22"/>
                  </a:lnTo>
                  <a:lnTo>
                    <a:pt x="733" y="64"/>
                  </a:lnTo>
                  <a:lnTo>
                    <a:pt x="775" y="126"/>
                  </a:lnTo>
                  <a:lnTo>
                    <a:pt x="837" y="126"/>
                  </a:lnTo>
                  <a:lnTo>
                    <a:pt x="858" y="64"/>
                  </a:lnTo>
                  <a:lnTo>
                    <a:pt x="942" y="64"/>
                  </a:lnTo>
                  <a:lnTo>
                    <a:pt x="984" y="126"/>
                  </a:lnTo>
                  <a:lnTo>
                    <a:pt x="1088" y="147"/>
                  </a:lnTo>
                  <a:lnTo>
                    <a:pt x="1047" y="210"/>
                  </a:lnTo>
                  <a:lnTo>
                    <a:pt x="942" y="168"/>
                  </a:lnTo>
                  <a:lnTo>
                    <a:pt x="837" y="168"/>
                  </a:lnTo>
                  <a:lnTo>
                    <a:pt x="858" y="231"/>
                  </a:lnTo>
                  <a:lnTo>
                    <a:pt x="1005" y="315"/>
                  </a:lnTo>
                  <a:lnTo>
                    <a:pt x="1109" y="440"/>
                  </a:lnTo>
                  <a:lnTo>
                    <a:pt x="1088" y="524"/>
                  </a:lnTo>
                  <a:lnTo>
                    <a:pt x="1047" y="545"/>
                  </a:lnTo>
                  <a:lnTo>
                    <a:pt x="1047" y="461"/>
                  </a:lnTo>
                  <a:lnTo>
                    <a:pt x="900" y="377"/>
                  </a:lnTo>
                  <a:lnTo>
                    <a:pt x="837" y="461"/>
                  </a:lnTo>
                  <a:lnTo>
                    <a:pt x="775" y="440"/>
                  </a:lnTo>
                  <a:lnTo>
                    <a:pt x="796" y="356"/>
                  </a:lnTo>
                  <a:lnTo>
                    <a:pt x="691" y="252"/>
                  </a:lnTo>
                  <a:lnTo>
                    <a:pt x="586" y="210"/>
                  </a:lnTo>
                  <a:lnTo>
                    <a:pt x="524" y="252"/>
                  </a:lnTo>
                  <a:lnTo>
                    <a:pt x="586" y="356"/>
                  </a:lnTo>
                  <a:lnTo>
                    <a:pt x="565" y="419"/>
                  </a:lnTo>
                  <a:lnTo>
                    <a:pt x="524" y="315"/>
                  </a:lnTo>
                  <a:lnTo>
                    <a:pt x="419" y="273"/>
                  </a:lnTo>
                  <a:lnTo>
                    <a:pt x="377" y="356"/>
                  </a:lnTo>
                  <a:lnTo>
                    <a:pt x="461" y="440"/>
                  </a:lnTo>
                  <a:lnTo>
                    <a:pt x="524" y="482"/>
                  </a:lnTo>
                  <a:lnTo>
                    <a:pt x="565" y="545"/>
                  </a:lnTo>
                  <a:lnTo>
                    <a:pt x="461" y="482"/>
                  </a:lnTo>
                  <a:lnTo>
                    <a:pt x="356" y="545"/>
                  </a:lnTo>
                  <a:lnTo>
                    <a:pt x="419" y="608"/>
                  </a:lnTo>
                  <a:lnTo>
                    <a:pt x="565" y="670"/>
                  </a:lnTo>
                  <a:lnTo>
                    <a:pt x="482" y="670"/>
                  </a:lnTo>
                  <a:lnTo>
                    <a:pt x="461" y="733"/>
                  </a:lnTo>
                  <a:lnTo>
                    <a:pt x="482" y="775"/>
                  </a:lnTo>
                  <a:lnTo>
                    <a:pt x="461" y="775"/>
                  </a:lnTo>
                  <a:lnTo>
                    <a:pt x="272" y="649"/>
                  </a:lnTo>
                  <a:lnTo>
                    <a:pt x="231" y="608"/>
                  </a:lnTo>
                  <a:lnTo>
                    <a:pt x="168" y="670"/>
                  </a:lnTo>
                  <a:lnTo>
                    <a:pt x="252" y="796"/>
                  </a:lnTo>
                  <a:lnTo>
                    <a:pt x="314" y="880"/>
                  </a:lnTo>
                  <a:lnTo>
                    <a:pt x="252" y="900"/>
                  </a:lnTo>
                  <a:lnTo>
                    <a:pt x="147" y="775"/>
                  </a:lnTo>
                  <a:lnTo>
                    <a:pt x="63" y="754"/>
                  </a:lnTo>
                  <a:lnTo>
                    <a:pt x="0" y="859"/>
                  </a:lnTo>
                  <a:lnTo>
                    <a:pt x="126" y="900"/>
                  </a:lnTo>
                  <a:lnTo>
                    <a:pt x="231" y="1005"/>
                  </a:lnTo>
                  <a:lnTo>
                    <a:pt x="356" y="1047"/>
                  </a:lnTo>
                  <a:lnTo>
                    <a:pt x="440" y="942"/>
                  </a:lnTo>
                  <a:lnTo>
                    <a:pt x="565" y="900"/>
                  </a:lnTo>
                  <a:lnTo>
                    <a:pt x="628" y="796"/>
                  </a:lnTo>
                  <a:lnTo>
                    <a:pt x="649" y="859"/>
                  </a:lnTo>
                  <a:lnTo>
                    <a:pt x="649" y="900"/>
                  </a:lnTo>
                  <a:lnTo>
                    <a:pt x="691" y="900"/>
                  </a:lnTo>
                  <a:lnTo>
                    <a:pt x="775" y="880"/>
                  </a:lnTo>
                  <a:lnTo>
                    <a:pt x="796" y="984"/>
                  </a:lnTo>
                  <a:lnTo>
                    <a:pt x="858" y="984"/>
                  </a:lnTo>
                  <a:lnTo>
                    <a:pt x="942" y="900"/>
                  </a:lnTo>
                  <a:lnTo>
                    <a:pt x="963" y="859"/>
                  </a:lnTo>
                  <a:lnTo>
                    <a:pt x="984" y="963"/>
                  </a:lnTo>
                  <a:lnTo>
                    <a:pt x="1005" y="963"/>
                  </a:lnTo>
                  <a:lnTo>
                    <a:pt x="1151" y="859"/>
                  </a:lnTo>
                  <a:lnTo>
                    <a:pt x="1109" y="900"/>
                  </a:lnTo>
                  <a:lnTo>
                    <a:pt x="1088" y="1005"/>
                  </a:lnTo>
                  <a:lnTo>
                    <a:pt x="1151" y="1047"/>
                  </a:lnTo>
                  <a:lnTo>
                    <a:pt x="1214" y="984"/>
                  </a:lnTo>
                  <a:lnTo>
                    <a:pt x="1360" y="1068"/>
                  </a:lnTo>
                  <a:lnTo>
                    <a:pt x="1277" y="1089"/>
                  </a:lnTo>
                  <a:lnTo>
                    <a:pt x="1193" y="1089"/>
                  </a:lnTo>
                  <a:lnTo>
                    <a:pt x="1109" y="1131"/>
                  </a:lnTo>
                  <a:lnTo>
                    <a:pt x="1047" y="1131"/>
                  </a:lnTo>
                  <a:lnTo>
                    <a:pt x="879" y="1214"/>
                  </a:lnTo>
                  <a:lnTo>
                    <a:pt x="879" y="1256"/>
                  </a:lnTo>
                  <a:lnTo>
                    <a:pt x="1068" y="1298"/>
                  </a:lnTo>
                  <a:lnTo>
                    <a:pt x="1172" y="1298"/>
                  </a:lnTo>
                  <a:lnTo>
                    <a:pt x="1214" y="1214"/>
                  </a:lnTo>
                  <a:lnTo>
                    <a:pt x="1277" y="1193"/>
                  </a:lnTo>
                  <a:lnTo>
                    <a:pt x="1277" y="1298"/>
                  </a:lnTo>
                  <a:lnTo>
                    <a:pt x="1193" y="1382"/>
                  </a:lnTo>
                  <a:lnTo>
                    <a:pt x="1005" y="1403"/>
                  </a:lnTo>
                  <a:lnTo>
                    <a:pt x="942" y="1382"/>
                  </a:lnTo>
                  <a:lnTo>
                    <a:pt x="858" y="1486"/>
                  </a:lnTo>
                  <a:lnTo>
                    <a:pt x="796" y="1403"/>
                  </a:lnTo>
                  <a:lnTo>
                    <a:pt x="775" y="1382"/>
                  </a:lnTo>
                  <a:lnTo>
                    <a:pt x="775" y="1319"/>
                  </a:lnTo>
                  <a:lnTo>
                    <a:pt x="691" y="1319"/>
                  </a:lnTo>
                  <a:lnTo>
                    <a:pt x="691" y="1361"/>
                  </a:lnTo>
                  <a:lnTo>
                    <a:pt x="691" y="1382"/>
                  </a:lnTo>
                  <a:lnTo>
                    <a:pt x="628" y="1465"/>
                  </a:lnTo>
                  <a:lnTo>
                    <a:pt x="544" y="1403"/>
                  </a:lnTo>
                  <a:lnTo>
                    <a:pt x="461" y="1424"/>
                  </a:lnTo>
                  <a:lnTo>
                    <a:pt x="356" y="1486"/>
                  </a:lnTo>
                  <a:lnTo>
                    <a:pt x="252" y="1424"/>
                  </a:lnTo>
                  <a:lnTo>
                    <a:pt x="168" y="1465"/>
                  </a:lnTo>
                  <a:lnTo>
                    <a:pt x="126" y="1465"/>
                  </a:lnTo>
                  <a:lnTo>
                    <a:pt x="168" y="1591"/>
                  </a:lnTo>
                  <a:lnTo>
                    <a:pt x="231" y="1654"/>
                  </a:lnTo>
                  <a:lnTo>
                    <a:pt x="377" y="1696"/>
                  </a:lnTo>
                  <a:lnTo>
                    <a:pt x="377" y="1633"/>
                  </a:lnTo>
                  <a:lnTo>
                    <a:pt x="565" y="1696"/>
                  </a:lnTo>
                  <a:lnTo>
                    <a:pt x="900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837" y="1842"/>
                  </a:lnTo>
                  <a:lnTo>
                    <a:pt x="942" y="1926"/>
                  </a:lnTo>
                  <a:lnTo>
                    <a:pt x="963" y="2009"/>
                  </a:lnTo>
                  <a:lnTo>
                    <a:pt x="1005" y="2009"/>
                  </a:lnTo>
                  <a:lnTo>
                    <a:pt x="1172" y="1905"/>
                  </a:lnTo>
                  <a:lnTo>
                    <a:pt x="1151" y="1988"/>
                  </a:lnTo>
                  <a:lnTo>
                    <a:pt x="1047" y="2030"/>
                  </a:lnTo>
                  <a:lnTo>
                    <a:pt x="984" y="2135"/>
                  </a:lnTo>
                  <a:lnTo>
                    <a:pt x="1068" y="2177"/>
                  </a:lnTo>
                  <a:lnTo>
                    <a:pt x="1214" y="2051"/>
                  </a:lnTo>
                  <a:lnTo>
                    <a:pt x="1360" y="2114"/>
                  </a:lnTo>
                  <a:lnTo>
                    <a:pt x="1381" y="2156"/>
                  </a:lnTo>
                  <a:lnTo>
                    <a:pt x="1298" y="2114"/>
                  </a:lnTo>
                  <a:lnTo>
                    <a:pt x="1193" y="2156"/>
                  </a:lnTo>
                  <a:lnTo>
                    <a:pt x="1109" y="2240"/>
                  </a:lnTo>
                  <a:lnTo>
                    <a:pt x="984" y="2240"/>
                  </a:lnTo>
                  <a:lnTo>
                    <a:pt x="984" y="2323"/>
                  </a:lnTo>
                  <a:lnTo>
                    <a:pt x="942" y="2365"/>
                  </a:lnTo>
                  <a:lnTo>
                    <a:pt x="879" y="2365"/>
                  </a:lnTo>
                  <a:lnTo>
                    <a:pt x="796" y="2407"/>
                  </a:lnTo>
                  <a:lnTo>
                    <a:pt x="775" y="2344"/>
                  </a:lnTo>
                  <a:lnTo>
                    <a:pt x="670" y="2261"/>
                  </a:lnTo>
                  <a:lnTo>
                    <a:pt x="670" y="2323"/>
                  </a:lnTo>
                  <a:lnTo>
                    <a:pt x="628" y="2323"/>
                  </a:lnTo>
                  <a:lnTo>
                    <a:pt x="649" y="2449"/>
                  </a:lnTo>
                  <a:lnTo>
                    <a:pt x="691" y="2470"/>
                  </a:lnTo>
                  <a:lnTo>
                    <a:pt x="670" y="2512"/>
                  </a:lnTo>
                  <a:lnTo>
                    <a:pt x="649" y="2700"/>
                  </a:lnTo>
                  <a:lnTo>
                    <a:pt x="775" y="2679"/>
                  </a:lnTo>
                  <a:lnTo>
                    <a:pt x="837" y="2658"/>
                  </a:lnTo>
                  <a:lnTo>
                    <a:pt x="900" y="2700"/>
                  </a:lnTo>
                  <a:lnTo>
                    <a:pt x="1088" y="2742"/>
                  </a:lnTo>
                  <a:lnTo>
                    <a:pt x="1214" y="2637"/>
                  </a:lnTo>
                  <a:lnTo>
                    <a:pt x="1360" y="2679"/>
                  </a:lnTo>
                  <a:lnTo>
                    <a:pt x="1423" y="2637"/>
                  </a:lnTo>
                  <a:lnTo>
                    <a:pt x="1465" y="2679"/>
                  </a:lnTo>
                  <a:lnTo>
                    <a:pt x="1528" y="2700"/>
                  </a:lnTo>
                  <a:lnTo>
                    <a:pt x="1632" y="2679"/>
                  </a:lnTo>
                  <a:lnTo>
                    <a:pt x="1632" y="2784"/>
                  </a:lnTo>
                  <a:lnTo>
                    <a:pt x="1779" y="2930"/>
                  </a:lnTo>
                  <a:lnTo>
                    <a:pt x="1842" y="2972"/>
                  </a:lnTo>
                  <a:lnTo>
                    <a:pt x="1946" y="2888"/>
                  </a:lnTo>
                  <a:lnTo>
                    <a:pt x="2051" y="2888"/>
                  </a:lnTo>
                  <a:lnTo>
                    <a:pt x="2239" y="3077"/>
                  </a:lnTo>
                  <a:lnTo>
                    <a:pt x="2469" y="3077"/>
                  </a:lnTo>
                  <a:lnTo>
                    <a:pt x="2574" y="3097"/>
                  </a:lnTo>
                  <a:lnTo>
                    <a:pt x="2741" y="3056"/>
                  </a:lnTo>
                  <a:lnTo>
                    <a:pt x="2721" y="2951"/>
                  </a:lnTo>
                  <a:lnTo>
                    <a:pt x="2741" y="2867"/>
                  </a:lnTo>
                  <a:lnTo>
                    <a:pt x="2762" y="2951"/>
                  </a:lnTo>
                  <a:lnTo>
                    <a:pt x="2888" y="2972"/>
                  </a:lnTo>
                  <a:lnTo>
                    <a:pt x="3034" y="2867"/>
                  </a:lnTo>
                  <a:lnTo>
                    <a:pt x="3034" y="2700"/>
                  </a:lnTo>
                  <a:lnTo>
                    <a:pt x="3181" y="2700"/>
                  </a:lnTo>
                  <a:lnTo>
                    <a:pt x="3139" y="2763"/>
                  </a:lnTo>
                  <a:lnTo>
                    <a:pt x="3181" y="2846"/>
                  </a:lnTo>
                  <a:lnTo>
                    <a:pt x="3202" y="2763"/>
                  </a:lnTo>
                  <a:lnTo>
                    <a:pt x="3306" y="2763"/>
                  </a:lnTo>
                  <a:lnTo>
                    <a:pt x="3411" y="2637"/>
                  </a:lnTo>
                  <a:lnTo>
                    <a:pt x="3474" y="2658"/>
                  </a:lnTo>
                  <a:lnTo>
                    <a:pt x="3495" y="2637"/>
                  </a:lnTo>
                  <a:lnTo>
                    <a:pt x="3599" y="2658"/>
                  </a:lnTo>
                  <a:lnTo>
                    <a:pt x="3599" y="2679"/>
                  </a:lnTo>
                  <a:lnTo>
                    <a:pt x="3662" y="2658"/>
                  </a:lnTo>
                  <a:lnTo>
                    <a:pt x="3892" y="2449"/>
                  </a:lnTo>
                  <a:lnTo>
                    <a:pt x="3976" y="2323"/>
                  </a:lnTo>
                  <a:lnTo>
                    <a:pt x="4248" y="2261"/>
                  </a:lnTo>
                  <a:lnTo>
                    <a:pt x="4332" y="2177"/>
                  </a:lnTo>
                  <a:lnTo>
                    <a:pt x="4290" y="2135"/>
                  </a:lnTo>
                  <a:lnTo>
                    <a:pt x="4311" y="2051"/>
                  </a:lnTo>
                  <a:lnTo>
                    <a:pt x="4353" y="2051"/>
                  </a:lnTo>
                  <a:lnTo>
                    <a:pt x="4394" y="2156"/>
                  </a:lnTo>
                  <a:lnTo>
                    <a:pt x="4541" y="2177"/>
                  </a:lnTo>
                  <a:lnTo>
                    <a:pt x="4625" y="2114"/>
                  </a:lnTo>
                  <a:lnTo>
                    <a:pt x="4625" y="2030"/>
                  </a:lnTo>
                  <a:lnTo>
                    <a:pt x="4604" y="2009"/>
                  </a:lnTo>
                  <a:lnTo>
                    <a:pt x="4604" y="1926"/>
                  </a:lnTo>
                  <a:lnTo>
                    <a:pt x="4666" y="1905"/>
                  </a:lnTo>
                  <a:lnTo>
                    <a:pt x="4625" y="1779"/>
                  </a:lnTo>
                  <a:lnTo>
                    <a:pt x="4666" y="1716"/>
                  </a:lnTo>
                  <a:lnTo>
                    <a:pt x="4771" y="1779"/>
                  </a:lnTo>
                  <a:lnTo>
                    <a:pt x="4771" y="1884"/>
                  </a:lnTo>
                  <a:lnTo>
                    <a:pt x="4876" y="1842"/>
                  </a:lnTo>
                  <a:lnTo>
                    <a:pt x="4938" y="1716"/>
                  </a:lnTo>
                  <a:lnTo>
                    <a:pt x="4917" y="1612"/>
                  </a:lnTo>
                  <a:lnTo>
                    <a:pt x="4813" y="1507"/>
                  </a:lnTo>
                  <a:lnTo>
                    <a:pt x="4813" y="1403"/>
                  </a:lnTo>
                  <a:lnTo>
                    <a:pt x="4855" y="1361"/>
                  </a:lnTo>
                  <a:lnTo>
                    <a:pt x="4855" y="1256"/>
                  </a:lnTo>
                  <a:lnTo>
                    <a:pt x="4959" y="1193"/>
                  </a:lnTo>
                  <a:lnTo>
                    <a:pt x="5043" y="1193"/>
                  </a:lnTo>
                  <a:lnTo>
                    <a:pt x="5085" y="1110"/>
                  </a:lnTo>
                  <a:lnTo>
                    <a:pt x="5022" y="1005"/>
                  </a:lnTo>
                  <a:lnTo>
                    <a:pt x="4771" y="984"/>
                  </a:lnTo>
                  <a:lnTo>
                    <a:pt x="4708" y="1068"/>
                  </a:lnTo>
                  <a:lnTo>
                    <a:pt x="4750" y="963"/>
                  </a:lnTo>
                  <a:lnTo>
                    <a:pt x="4750" y="859"/>
                  </a:lnTo>
                  <a:lnTo>
                    <a:pt x="4625" y="859"/>
                  </a:lnTo>
                  <a:lnTo>
                    <a:pt x="4604" y="880"/>
                  </a:lnTo>
                  <a:lnTo>
                    <a:pt x="4541" y="775"/>
                  </a:lnTo>
                  <a:lnTo>
                    <a:pt x="4625" y="670"/>
                  </a:lnTo>
                  <a:lnTo>
                    <a:pt x="4708" y="649"/>
                  </a:lnTo>
                  <a:lnTo>
                    <a:pt x="4708" y="482"/>
                  </a:lnTo>
                  <a:lnTo>
                    <a:pt x="4645" y="461"/>
                  </a:lnTo>
                  <a:lnTo>
                    <a:pt x="4562" y="545"/>
                  </a:lnTo>
                  <a:lnTo>
                    <a:pt x="4457" y="482"/>
                  </a:lnTo>
                  <a:lnTo>
                    <a:pt x="4415" y="377"/>
                  </a:lnTo>
                  <a:lnTo>
                    <a:pt x="4520" y="336"/>
                  </a:lnTo>
                  <a:lnTo>
                    <a:pt x="4541" y="252"/>
                  </a:lnTo>
                  <a:lnTo>
                    <a:pt x="4604" y="210"/>
                  </a:lnTo>
                  <a:lnTo>
                    <a:pt x="4708" y="168"/>
                  </a:lnTo>
                  <a:lnTo>
                    <a:pt x="4562" y="126"/>
                  </a:lnTo>
                  <a:lnTo>
                    <a:pt x="4499" y="147"/>
                  </a:lnTo>
                  <a:lnTo>
                    <a:pt x="4311" y="336"/>
                  </a:lnTo>
                  <a:lnTo>
                    <a:pt x="4290" y="419"/>
                  </a:lnTo>
                  <a:lnTo>
                    <a:pt x="4206" y="440"/>
                  </a:lnTo>
                  <a:lnTo>
                    <a:pt x="4122" y="315"/>
                  </a:lnTo>
                  <a:lnTo>
                    <a:pt x="4185" y="252"/>
                  </a:lnTo>
                  <a:lnTo>
                    <a:pt x="4122" y="210"/>
                  </a:lnTo>
                  <a:lnTo>
                    <a:pt x="4101" y="84"/>
                  </a:lnTo>
                  <a:lnTo>
                    <a:pt x="3997" y="64"/>
                  </a:lnTo>
                  <a:lnTo>
                    <a:pt x="3913" y="126"/>
                  </a:lnTo>
                  <a:lnTo>
                    <a:pt x="3829" y="84"/>
                  </a:lnTo>
                  <a:lnTo>
                    <a:pt x="3788" y="168"/>
                  </a:lnTo>
                  <a:lnTo>
                    <a:pt x="3829" y="315"/>
                  </a:lnTo>
                  <a:lnTo>
                    <a:pt x="3788" y="377"/>
                  </a:lnTo>
                  <a:lnTo>
                    <a:pt x="3683" y="377"/>
                  </a:lnTo>
                  <a:lnTo>
                    <a:pt x="3578" y="440"/>
                  </a:lnTo>
                  <a:lnTo>
                    <a:pt x="3557" y="336"/>
                  </a:lnTo>
                  <a:lnTo>
                    <a:pt x="3495" y="315"/>
                  </a:lnTo>
                  <a:lnTo>
                    <a:pt x="3453" y="377"/>
                  </a:lnTo>
                  <a:lnTo>
                    <a:pt x="3369" y="545"/>
                  </a:lnTo>
                  <a:lnTo>
                    <a:pt x="3265" y="545"/>
                  </a:lnTo>
                  <a:lnTo>
                    <a:pt x="3160" y="356"/>
                  </a:lnTo>
                  <a:lnTo>
                    <a:pt x="3076" y="356"/>
                  </a:lnTo>
                  <a:lnTo>
                    <a:pt x="3034" y="336"/>
                  </a:lnTo>
                  <a:lnTo>
                    <a:pt x="2951" y="356"/>
                  </a:lnTo>
                  <a:lnTo>
                    <a:pt x="2888" y="545"/>
                  </a:lnTo>
                  <a:lnTo>
                    <a:pt x="2993" y="754"/>
                  </a:lnTo>
                  <a:lnTo>
                    <a:pt x="2888" y="1047"/>
                  </a:lnTo>
                  <a:lnTo>
                    <a:pt x="2930" y="775"/>
                  </a:lnTo>
                  <a:lnTo>
                    <a:pt x="2825" y="608"/>
                  </a:lnTo>
                  <a:lnTo>
                    <a:pt x="2825" y="524"/>
                  </a:lnTo>
                  <a:lnTo>
                    <a:pt x="2762" y="482"/>
                  </a:lnTo>
                  <a:lnTo>
                    <a:pt x="2783" y="356"/>
                  </a:lnTo>
                  <a:lnTo>
                    <a:pt x="2658" y="273"/>
                  </a:lnTo>
                  <a:lnTo>
                    <a:pt x="2448" y="440"/>
                  </a:lnTo>
                  <a:lnTo>
                    <a:pt x="2428" y="566"/>
                  </a:lnTo>
                  <a:lnTo>
                    <a:pt x="2448" y="649"/>
                  </a:lnTo>
                  <a:lnTo>
                    <a:pt x="2344" y="796"/>
                  </a:lnTo>
                  <a:lnTo>
                    <a:pt x="2260" y="796"/>
                  </a:lnTo>
                  <a:lnTo>
                    <a:pt x="2260" y="649"/>
                  </a:lnTo>
                  <a:lnTo>
                    <a:pt x="2156" y="587"/>
                  </a:lnTo>
                  <a:lnTo>
                    <a:pt x="2156" y="356"/>
                  </a:lnTo>
                  <a:lnTo>
                    <a:pt x="2093" y="315"/>
                  </a:lnTo>
                  <a:lnTo>
                    <a:pt x="1925" y="440"/>
                  </a:lnTo>
                  <a:lnTo>
                    <a:pt x="1946" y="691"/>
                  </a:lnTo>
                  <a:lnTo>
                    <a:pt x="2009" y="775"/>
                  </a:lnTo>
                  <a:lnTo>
                    <a:pt x="2009" y="963"/>
                  </a:lnTo>
                  <a:lnTo>
                    <a:pt x="1925" y="1047"/>
                  </a:lnTo>
                  <a:lnTo>
                    <a:pt x="1842" y="1047"/>
                  </a:lnTo>
                  <a:lnTo>
                    <a:pt x="1821" y="900"/>
                  </a:lnTo>
                  <a:lnTo>
                    <a:pt x="1716" y="963"/>
                  </a:lnTo>
                  <a:lnTo>
                    <a:pt x="1674" y="1110"/>
                  </a:lnTo>
                  <a:lnTo>
                    <a:pt x="1612" y="1131"/>
                  </a:lnTo>
                  <a:lnTo>
                    <a:pt x="1591" y="1319"/>
                  </a:lnTo>
                  <a:lnTo>
                    <a:pt x="1507" y="1131"/>
                  </a:lnTo>
                  <a:lnTo>
                    <a:pt x="1423" y="1131"/>
                  </a:lnTo>
                  <a:lnTo>
                    <a:pt x="1465" y="1068"/>
                  </a:lnTo>
                  <a:lnTo>
                    <a:pt x="1528" y="963"/>
                  </a:lnTo>
                  <a:lnTo>
                    <a:pt x="1528" y="859"/>
                  </a:lnTo>
                  <a:lnTo>
                    <a:pt x="1402" y="859"/>
                  </a:lnTo>
                  <a:lnTo>
                    <a:pt x="1465" y="775"/>
                  </a:lnTo>
                  <a:lnTo>
                    <a:pt x="1402" y="649"/>
                  </a:lnTo>
                  <a:lnTo>
                    <a:pt x="1486" y="691"/>
                  </a:lnTo>
                  <a:lnTo>
                    <a:pt x="1570" y="608"/>
                  </a:lnTo>
                  <a:lnTo>
                    <a:pt x="1528" y="545"/>
                  </a:lnTo>
                  <a:lnTo>
                    <a:pt x="1423" y="482"/>
                  </a:lnTo>
                  <a:lnTo>
                    <a:pt x="1528" y="440"/>
                  </a:lnTo>
                  <a:lnTo>
                    <a:pt x="1465" y="336"/>
                  </a:lnTo>
                  <a:lnTo>
                    <a:pt x="1381" y="377"/>
                  </a:lnTo>
                  <a:lnTo>
                    <a:pt x="1319" y="315"/>
                  </a:lnTo>
                  <a:lnTo>
                    <a:pt x="1193" y="231"/>
                  </a:lnTo>
                  <a:lnTo>
                    <a:pt x="1193" y="126"/>
                  </a:lnTo>
                  <a:lnTo>
                    <a:pt x="1109" y="22"/>
                  </a:lnTo>
                  <a:lnTo>
                    <a:pt x="1005" y="43"/>
                  </a:lnTo>
                  <a:lnTo>
                    <a:pt x="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2" name="Google Shape;602;p35">
              <a:extLst>
                <a:ext uri="{FF2B5EF4-FFF2-40B4-BE49-F238E27FC236}">
                  <a16:creationId xmlns:a16="http://schemas.microsoft.com/office/drawing/2014/main" id="{F59385DB-8366-401E-9770-8C4465413AC6}"/>
                </a:ext>
              </a:extLst>
            </p:cNvPr>
            <p:cNvSpPr/>
            <p:nvPr/>
          </p:nvSpPr>
          <p:spPr>
            <a:xfrm>
              <a:off x="4616850" y="2275025"/>
              <a:ext cx="885625" cy="661225"/>
            </a:xfrm>
            <a:custGeom>
              <a:avLst/>
              <a:gdLst/>
              <a:ahLst/>
              <a:cxnLst/>
              <a:rect l="l" t="t" r="r" b="b"/>
              <a:pathLst>
                <a:path w="35425" h="26449" extrusionOk="0">
                  <a:moveTo>
                    <a:pt x="27390" y="1"/>
                  </a:moveTo>
                  <a:lnTo>
                    <a:pt x="27369" y="21"/>
                  </a:lnTo>
                  <a:lnTo>
                    <a:pt x="27180" y="42"/>
                  </a:lnTo>
                  <a:lnTo>
                    <a:pt x="27139" y="126"/>
                  </a:lnTo>
                  <a:lnTo>
                    <a:pt x="27097" y="126"/>
                  </a:lnTo>
                  <a:lnTo>
                    <a:pt x="27055" y="189"/>
                  </a:lnTo>
                  <a:lnTo>
                    <a:pt x="26867" y="189"/>
                  </a:lnTo>
                  <a:lnTo>
                    <a:pt x="26741" y="147"/>
                  </a:lnTo>
                  <a:lnTo>
                    <a:pt x="26678" y="231"/>
                  </a:lnTo>
                  <a:lnTo>
                    <a:pt x="26574" y="231"/>
                  </a:lnTo>
                  <a:lnTo>
                    <a:pt x="26532" y="335"/>
                  </a:lnTo>
                  <a:lnTo>
                    <a:pt x="26448" y="356"/>
                  </a:lnTo>
                  <a:lnTo>
                    <a:pt x="26344" y="356"/>
                  </a:lnTo>
                  <a:lnTo>
                    <a:pt x="26260" y="398"/>
                  </a:lnTo>
                  <a:lnTo>
                    <a:pt x="26176" y="419"/>
                  </a:lnTo>
                  <a:lnTo>
                    <a:pt x="26051" y="419"/>
                  </a:lnTo>
                  <a:lnTo>
                    <a:pt x="25967" y="461"/>
                  </a:lnTo>
                  <a:lnTo>
                    <a:pt x="25967" y="545"/>
                  </a:lnTo>
                  <a:lnTo>
                    <a:pt x="25904" y="649"/>
                  </a:lnTo>
                  <a:lnTo>
                    <a:pt x="25862" y="754"/>
                  </a:lnTo>
                  <a:lnTo>
                    <a:pt x="25820" y="817"/>
                  </a:lnTo>
                  <a:lnTo>
                    <a:pt x="25820" y="858"/>
                  </a:lnTo>
                  <a:lnTo>
                    <a:pt x="25800" y="921"/>
                  </a:lnTo>
                  <a:lnTo>
                    <a:pt x="25800" y="1068"/>
                  </a:lnTo>
                  <a:lnTo>
                    <a:pt x="25820" y="1089"/>
                  </a:lnTo>
                  <a:lnTo>
                    <a:pt x="25862" y="1130"/>
                  </a:lnTo>
                  <a:lnTo>
                    <a:pt x="26009" y="1047"/>
                  </a:lnTo>
                  <a:lnTo>
                    <a:pt x="26072" y="984"/>
                  </a:lnTo>
                  <a:lnTo>
                    <a:pt x="26155" y="1005"/>
                  </a:lnTo>
                  <a:lnTo>
                    <a:pt x="26239" y="1151"/>
                  </a:lnTo>
                  <a:lnTo>
                    <a:pt x="26281" y="1256"/>
                  </a:lnTo>
                  <a:lnTo>
                    <a:pt x="26364" y="1340"/>
                  </a:lnTo>
                  <a:lnTo>
                    <a:pt x="26364" y="1402"/>
                  </a:lnTo>
                  <a:lnTo>
                    <a:pt x="26385" y="1486"/>
                  </a:lnTo>
                  <a:lnTo>
                    <a:pt x="26385" y="1612"/>
                  </a:lnTo>
                  <a:lnTo>
                    <a:pt x="26323" y="1674"/>
                  </a:lnTo>
                  <a:lnTo>
                    <a:pt x="26239" y="1779"/>
                  </a:lnTo>
                  <a:lnTo>
                    <a:pt x="26218" y="1926"/>
                  </a:lnTo>
                  <a:lnTo>
                    <a:pt x="26134" y="1988"/>
                  </a:lnTo>
                  <a:lnTo>
                    <a:pt x="26072" y="2093"/>
                  </a:lnTo>
                  <a:lnTo>
                    <a:pt x="26051" y="2198"/>
                  </a:lnTo>
                  <a:lnTo>
                    <a:pt x="26134" y="2281"/>
                  </a:lnTo>
                  <a:lnTo>
                    <a:pt x="26092" y="2344"/>
                  </a:lnTo>
                  <a:lnTo>
                    <a:pt x="26134" y="2490"/>
                  </a:lnTo>
                  <a:lnTo>
                    <a:pt x="26176" y="2532"/>
                  </a:lnTo>
                  <a:lnTo>
                    <a:pt x="26176" y="2658"/>
                  </a:lnTo>
                  <a:lnTo>
                    <a:pt x="26092" y="2700"/>
                  </a:lnTo>
                  <a:lnTo>
                    <a:pt x="26072" y="2742"/>
                  </a:lnTo>
                  <a:lnTo>
                    <a:pt x="26134" y="2846"/>
                  </a:lnTo>
                  <a:lnTo>
                    <a:pt x="26134" y="3034"/>
                  </a:lnTo>
                  <a:lnTo>
                    <a:pt x="26092" y="3076"/>
                  </a:lnTo>
                  <a:lnTo>
                    <a:pt x="26092" y="3244"/>
                  </a:lnTo>
                  <a:lnTo>
                    <a:pt x="26155" y="3244"/>
                  </a:lnTo>
                  <a:lnTo>
                    <a:pt x="26218" y="3265"/>
                  </a:lnTo>
                  <a:lnTo>
                    <a:pt x="26260" y="3244"/>
                  </a:lnTo>
                  <a:lnTo>
                    <a:pt x="26281" y="3265"/>
                  </a:lnTo>
                  <a:lnTo>
                    <a:pt x="26323" y="3390"/>
                  </a:lnTo>
                  <a:lnTo>
                    <a:pt x="26281" y="3495"/>
                  </a:lnTo>
                  <a:lnTo>
                    <a:pt x="26218" y="3578"/>
                  </a:lnTo>
                  <a:lnTo>
                    <a:pt x="26009" y="3620"/>
                  </a:lnTo>
                  <a:lnTo>
                    <a:pt x="25862" y="3704"/>
                  </a:lnTo>
                  <a:lnTo>
                    <a:pt x="25569" y="3976"/>
                  </a:lnTo>
                  <a:lnTo>
                    <a:pt x="25527" y="3997"/>
                  </a:lnTo>
                  <a:lnTo>
                    <a:pt x="25444" y="3913"/>
                  </a:lnTo>
                  <a:lnTo>
                    <a:pt x="25276" y="3892"/>
                  </a:lnTo>
                  <a:lnTo>
                    <a:pt x="25172" y="3913"/>
                  </a:lnTo>
                  <a:lnTo>
                    <a:pt x="25130" y="3871"/>
                  </a:lnTo>
                  <a:lnTo>
                    <a:pt x="25004" y="3871"/>
                  </a:lnTo>
                  <a:lnTo>
                    <a:pt x="25004" y="3892"/>
                  </a:lnTo>
                  <a:lnTo>
                    <a:pt x="24879" y="4792"/>
                  </a:lnTo>
                  <a:lnTo>
                    <a:pt x="24900" y="4959"/>
                  </a:lnTo>
                  <a:lnTo>
                    <a:pt x="24858" y="5148"/>
                  </a:lnTo>
                  <a:lnTo>
                    <a:pt x="24879" y="5252"/>
                  </a:lnTo>
                  <a:lnTo>
                    <a:pt x="24795" y="5524"/>
                  </a:lnTo>
                  <a:lnTo>
                    <a:pt x="24900" y="5692"/>
                  </a:lnTo>
                  <a:lnTo>
                    <a:pt x="25172" y="5838"/>
                  </a:lnTo>
                  <a:lnTo>
                    <a:pt x="25339" y="5671"/>
                  </a:lnTo>
                  <a:lnTo>
                    <a:pt x="25569" y="5671"/>
                  </a:lnTo>
                  <a:lnTo>
                    <a:pt x="25841" y="5734"/>
                  </a:lnTo>
                  <a:lnTo>
                    <a:pt x="25946" y="5838"/>
                  </a:lnTo>
                  <a:lnTo>
                    <a:pt x="26072" y="5629"/>
                  </a:lnTo>
                  <a:lnTo>
                    <a:pt x="26072" y="5483"/>
                  </a:lnTo>
                  <a:lnTo>
                    <a:pt x="26072" y="5378"/>
                  </a:lnTo>
                  <a:lnTo>
                    <a:pt x="26239" y="5336"/>
                  </a:lnTo>
                  <a:lnTo>
                    <a:pt x="26281" y="5273"/>
                  </a:lnTo>
                  <a:lnTo>
                    <a:pt x="26553" y="5357"/>
                  </a:lnTo>
                  <a:lnTo>
                    <a:pt x="26699" y="5545"/>
                  </a:lnTo>
                  <a:lnTo>
                    <a:pt x="26908" y="5734"/>
                  </a:lnTo>
                  <a:lnTo>
                    <a:pt x="27076" y="5943"/>
                  </a:lnTo>
                  <a:lnTo>
                    <a:pt x="27285" y="6089"/>
                  </a:lnTo>
                  <a:lnTo>
                    <a:pt x="27306" y="6194"/>
                  </a:lnTo>
                  <a:lnTo>
                    <a:pt x="27327" y="6278"/>
                  </a:lnTo>
                  <a:lnTo>
                    <a:pt x="27327" y="6382"/>
                  </a:lnTo>
                  <a:lnTo>
                    <a:pt x="27285" y="6424"/>
                  </a:lnTo>
                  <a:lnTo>
                    <a:pt x="27285" y="6508"/>
                  </a:lnTo>
                  <a:lnTo>
                    <a:pt x="27264" y="6591"/>
                  </a:lnTo>
                  <a:lnTo>
                    <a:pt x="27139" y="6571"/>
                  </a:lnTo>
                  <a:lnTo>
                    <a:pt x="27097" y="6508"/>
                  </a:lnTo>
                  <a:lnTo>
                    <a:pt x="26992" y="6529"/>
                  </a:lnTo>
                  <a:lnTo>
                    <a:pt x="26908" y="6591"/>
                  </a:lnTo>
                  <a:lnTo>
                    <a:pt x="26762" y="6508"/>
                  </a:lnTo>
                  <a:lnTo>
                    <a:pt x="26657" y="6529"/>
                  </a:lnTo>
                  <a:lnTo>
                    <a:pt x="26553" y="6675"/>
                  </a:lnTo>
                  <a:lnTo>
                    <a:pt x="26385" y="6801"/>
                  </a:lnTo>
                  <a:lnTo>
                    <a:pt x="26323" y="6843"/>
                  </a:lnTo>
                  <a:lnTo>
                    <a:pt x="26218" y="6780"/>
                  </a:lnTo>
                  <a:lnTo>
                    <a:pt x="26155" y="6801"/>
                  </a:lnTo>
                  <a:lnTo>
                    <a:pt x="26155" y="6905"/>
                  </a:lnTo>
                  <a:lnTo>
                    <a:pt x="26092" y="6947"/>
                  </a:lnTo>
                  <a:lnTo>
                    <a:pt x="26030" y="6989"/>
                  </a:lnTo>
                  <a:lnTo>
                    <a:pt x="25967" y="6947"/>
                  </a:lnTo>
                  <a:lnTo>
                    <a:pt x="25925" y="7031"/>
                  </a:lnTo>
                  <a:lnTo>
                    <a:pt x="25820" y="7198"/>
                  </a:lnTo>
                  <a:lnTo>
                    <a:pt x="25800" y="7366"/>
                  </a:lnTo>
                  <a:lnTo>
                    <a:pt x="25800" y="7470"/>
                  </a:lnTo>
                  <a:lnTo>
                    <a:pt x="25737" y="7554"/>
                  </a:lnTo>
                  <a:lnTo>
                    <a:pt x="25611" y="7575"/>
                  </a:lnTo>
                  <a:lnTo>
                    <a:pt x="25381" y="7763"/>
                  </a:lnTo>
                  <a:lnTo>
                    <a:pt x="25214" y="7763"/>
                  </a:lnTo>
                  <a:lnTo>
                    <a:pt x="25088" y="7742"/>
                  </a:lnTo>
                  <a:lnTo>
                    <a:pt x="25004" y="7784"/>
                  </a:lnTo>
                  <a:lnTo>
                    <a:pt x="24900" y="7993"/>
                  </a:lnTo>
                  <a:lnTo>
                    <a:pt x="24795" y="8077"/>
                  </a:lnTo>
                  <a:lnTo>
                    <a:pt x="24670" y="8182"/>
                  </a:lnTo>
                  <a:lnTo>
                    <a:pt x="24586" y="8265"/>
                  </a:lnTo>
                  <a:lnTo>
                    <a:pt x="24565" y="8370"/>
                  </a:lnTo>
                  <a:lnTo>
                    <a:pt x="24502" y="8370"/>
                  </a:lnTo>
                  <a:lnTo>
                    <a:pt x="24377" y="8307"/>
                  </a:lnTo>
                  <a:lnTo>
                    <a:pt x="24251" y="8286"/>
                  </a:lnTo>
                  <a:lnTo>
                    <a:pt x="24063" y="8203"/>
                  </a:lnTo>
                  <a:lnTo>
                    <a:pt x="23937" y="8140"/>
                  </a:lnTo>
                  <a:lnTo>
                    <a:pt x="23770" y="8098"/>
                  </a:lnTo>
                  <a:lnTo>
                    <a:pt x="23561" y="8161"/>
                  </a:lnTo>
                  <a:lnTo>
                    <a:pt x="23435" y="8265"/>
                  </a:lnTo>
                  <a:lnTo>
                    <a:pt x="23331" y="8391"/>
                  </a:lnTo>
                  <a:lnTo>
                    <a:pt x="23331" y="8621"/>
                  </a:lnTo>
                  <a:lnTo>
                    <a:pt x="23351" y="8768"/>
                  </a:lnTo>
                  <a:lnTo>
                    <a:pt x="23331" y="8830"/>
                  </a:lnTo>
                  <a:lnTo>
                    <a:pt x="23603" y="9019"/>
                  </a:lnTo>
                  <a:lnTo>
                    <a:pt x="23833" y="9144"/>
                  </a:lnTo>
                  <a:lnTo>
                    <a:pt x="23833" y="9228"/>
                  </a:lnTo>
                  <a:lnTo>
                    <a:pt x="23770" y="9332"/>
                  </a:lnTo>
                  <a:lnTo>
                    <a:pt x="23707" y="9437"/>
                  </a:lnTo>
                  <a:lnTo>
                    <a:pt x="23435" y="9730"/>
                  </a:lnTo>
                  <a:lnTo>
                    <a:pt x="23310" y="9960"/>
                  </a:lnTo>
                  <a:lnTo>
                    <a:pt x="23226" y="10169"/>
                  </a:lnTo>
                  <a:lnTo>
                    <a:pt x="23121" y="10169"/>
                  </a:lnTo>
                  <a:lnTo>
                    <a:pt x="22933" y="10232"/>
                  </a:lnTo>
                  <a:lnTo>
                    <a:pt x="22807" y="10232"/>
                  </a:lnTo>
                  <a:lnTo>
                    <a:pt x="22661" y="10337"/>
                  </a:lnTo>
                  <a:lnTo>
                    <a:pt x="22494" y="10462"/>
                  </a:lnTo>
                  <a:lnTo>
                    <a:pt x="22347" y="10462"/>
                  </a:lnTo>
                  <a:lnTo>
                    <a:pt x="22096" y="10483"/>
                  </a:lnTo>
                  <a:lnTo>
                    <a:pt x="21908" y="10546"/>
                  </a:lnTo>
                  <a:lnTo>
                    <a:pt x="21740" y="10588"/>
                  </a:lnTo>
                  <a:lnTo>
                    <a:pt x="21322" y="10755"/>
                  </a:lnTo>
                  <a:lnTo>
                    <a:pt x="21008" y="10860"/>
                  </a:lnTo>
                  <a:lnTo>
                    <a:pt x="20841" y="11027"/>
                  </a:lnTo>
                  <a:lnTo>
                    <a:pt x="20590" y="11216"/>
                  </a:lnTo>
                  <a:lnTo>
                    <a:pt x="20485" y="11320"/>
                  </a:lnTo>
                  <a:lnTo>
                    <a:pt x="20338" y="11320"/>
                  </a:lnTo>
                  <a:lnTo>
                    <a:pt x="20192" y="11278"/>
                  </a:lnTo>
                  <a:lnTo>
                    <a:pt x="20192" y="11216"/>
                  </a:lnTo>
                  <a:lnTo>
                    <a:pt x="20171" y="11111"/>
                  </a:lnTo>
                  <a:lnTo>
                    <a:pt x="19899" y="11195"/>
                  </a:lnTo>
                  <a:lnTo>
                    <a:pt x="19732" y="11216"/>
                  </a:lnTo>
                  <a:lnTo>
                    <a:pt x="19522" y="11111"/>
                  </a:lnTo>
                  <a:lnTo>
                    <a:pt x="19355" y="11090"/>
                  </a:lnTo>
                  <a:lnTo>
                    <a:pt x="18999" y="10965"/>
                  </a:lnTo>
                  <a:lnTo>
                    <a:pt x="18623" y="10797"/>
                  </a:lnTo>
                  <a:lnTo>
                    <a:pt x="18413" y="10609"/>
                  </a:lnTo>
                  <a:lnTo>
                    <a:pt x="18288" y="10588"/>
                  </a:lnTo>
                  <a:lnTo>
                    <a:pt x="17869" y="10567"/>
                  </a:lnTo>
                  <a:lnTo>
                    <a:pt x="17493" y="10567"/>
                  </a:lnTo>
                  <a:lnTo>
                    <a:pt x="17430" y="10546"/>
                  </a:lnTo>
                  <a:lnTo>
                    <a:pt x="17367" y="10588"/>
                  </a:lnTo>
                  <a:lnTo>
                    <a:pt x="17325" y="10651"/>
                  </a:lnTo>
                  <a:lnTo>
                    <a:pt x="17137" y="10713"/>
                  </a:lnTo>
                  <a:lnTo>
                    <a:pt x="16865" y="10755"/>
                  </a:lnTo>
                  <a:lnTo>
                    <a:pt x="16384" y="10693"/>
                  </a:lnTo>
                  <a:lnTo>
                    <a:pt x="16028" y="10713"/>
                  </a:lnTo>
                  <a:lnTo>
                    <a:pt x="15777" y="10693"/>
                  </a:lnTo>
                  <a:lnTo>
                    <a:pt x="15547" y="10713"/>
                  </a:lnTo>
                  <a:lnTo>
                    <a:pt x="15442" y="10755"/>
                  </a:lnTo>
                  <a:lnTo>
                    <a:pt x="15338" y="10713"/>
                  </a:lnTo>
                  <a:lnTo>
                    <a:pt x="15191" y="10462"/>
                  </a:lnTo>
                  <a:lnTo>
                    <a:pt x="15149" y="10337"/>
                  </a:lnTo>
                  <a:lnTo>
                    <a:pt x="15024" y="10169"/>
                  </a:lnTo>
                  <a:lnTo>
                    <a:pt x="14919" y="10044"/>
                  </a:lnTo>
                  <a:lnTo>
                    <a:pt x="14856" y="9877"/>
                  </a:lnTo>
                  <a:lnTo>
                    <a:pt x="14856" y="9814"/>
                  </a:lnTo>
                  <a:lnTo>
                    <a:pt x="14752" y="9709"/>
                  </a:lnTo>
                  <a:lnTo>
                    <a:pt x="14668" y="9667"/>
                  </a:lnTo>
                  <a:lnTo>
                    <a:pt x="14626" y="9667"/>
                  </a:lnTo>
                  <a:lnTo>
                    <a:pt x="14584" y="9604"/>
                  </a:lnTo>
                  <a:lnTo>
                    <a:pt x="14564" y="9500"/>
                  </a:lnTo>
                  <a:lnTo>
                    <a:pt x="14333" y="9500"/>
                  </a:lnTo>
                  <a:lnTo>
                    <a:pt x="14187" y="9416"/>
                  </a:lnTo>
                  <a:lnTo>
                    <a:pt x="13978" y="9249"/>
                  </a:lnTo>
                  <a:lnTo>
                    <a:pt x="13873" y="9249"/>
                  </a:lnTo>
                  <a:lnTo>
                    <a:pt x="13768" y="9228"/>
                  </a:lnTo>
                  <a:lnTo>
                    <a:pt x="13706" y="9186"/>
                  </a:lnTo>
                  <a:lnTo>
                    <a:pt x="13517" y="9040"/>
                  </a:lnTo>
                  <a:lnTo>
                    <a:pt x="13141" y="8977"/>
                  </a:lnTo>
                  <a:lnTo>
                    <a:pt x="13099" y="8977"/>
                  </a:lnTo>
                  <a:lnTo>
                    <a:pt x="13057" y="9019"/>
                  </a:lnTo>
                  <a:lnTo>
                    <a:pt x="12890" y="9019"/>
                  </a:lnTo>
                  <a:lnTo>
                    <a:pt x="12639" y="9040"/>
                  </a:lnTo>
                  <a:lnTo>
                    <a:pt x="12053" y="8914"/>
                  </a:lnTo>
                  <a:lnTo>
                    <a:pt x="11948" y="8830"/>
                  </a:lnTo>
                  <a:lnTo>
                    <a:pt x="11823" y="8663"/>
                  </a:lnTo>
                  <a:lnTo>
                    <a:pt x="11802" y="8558"/>
                  </a:lnTo>
                  <a:lnTo>
                    <a:pt x="11802" y="8475"/>
                  </a:lnTo>
                  <a:lnTo>
                    <a:pt x="11823" y="8412"/>
                  </a:lnTo>
                  <a:lnTo>
                    <a:pt x="11906" y="8349"/>
                  </a:lnTo>
                  <a:lnTo>
                    <a:pt x="11948" y="8244"/>
                  </a:lnTo>
                  <a:lnTo>
                    <a:pt x="11885" y="8161"/>
                  </a:lnTo>
                  <a:lnTo>
                    <a:pt x="11843" y="8035"/>
                  </a:lnTo>
                  <a:lnTo>
                    <a:pt x="11885" y="7952"/>
                  </a:lnTo>
                  <a:lnTo>
                    <a:pt x="11885" y="7826"/>
                  </a:lnTo>
                  <a:lnTo>
                    <a:pt x="11823" y="7763"/>
                  </a:lnTo>
                  <a:lnTo>
                    <a:pt x="11739" y="7638"/>
                  </a:lnTo>
                  <a:lnTo>
                    <a:pt x="11676" y="7575"/>
                  </a:lnTo>
                  <a:lnTo>
                    <a:pt x="11592" y="7533"/>
                  </a:lnTo>
                  <a:lnTo>
                    <a:pt x="11530" y="7428"/>
                  </a:lnTo>
                  <a:lnTo>
                    <a:pt x="11488" y="7345"/>
                  </a:lnTo>
                  <a:lnTo>
                    <a:pt x="11446" y="7240"/>
                  </a:lnTo>
                  <a:lnTo>
                    <a:pt x="11425" y="7136"/>
                  </a:lnTo>
                  <a:lnTo>
                    <a:pt x="11383" y="7052"/>
                  </a:lnTo>
                  <a:lnTo>
                    <a:pt x="11279" y="6989"/>
                  </a:lnTo>
                  <a:lnTo>
                    <a:pt x="11195" y="6947"/>
                  </a:lnTo>
                  <a:lnTo>
                    <a:pt x="11153" y="6884"/>
                  </a:lnTo>
                  <a:lnTo>
                    <a:pt x="11069" y="6843"/>
                  </a:lnTo>
                  <a:lnTo>
                    <a:pt x="10965" y="6843"/>
                  </a:lnTo>
                  <a:lnTo>
                    <a:pt x="10902" y="6905"/>
                  </a:lnTo>
                  <a:lnTo>
                    <a:pt x="10860" y="6926"/>
                  </a:lnTo>
                  <a:lnTo>
                    <a:pt x="10776" y="6905"/>
                  </a:lnTo>
                  <a:lnTo>
                    <a:pt x="10693" y="6801"/>
                  </a:lnTo>
                  <a:lnTo>
                    <a:pt x="10672" y="6738"/>
                  </a:lnTo>
                  <a:lnTo>
                    <a:pt x="10567" y="6738"/>
                  </a:lnTo>
                  <a:lnTo>
                    <a:pt x="10442" y="6801"/>
                  </a:lnTo>
                  <a:lnTo>
                    <a:pt x="10400" y="6843"/>
                  </a:lnTo>
                  <a:lnTo>
                    <a:pt x="10379" y="6926"/>
                  </a:lnTo>
                  <a:lnTo>
                    <a:pt x="10337" y="6926"/>
                  </a:lnTo>
                  <a:lnTo>
                    <a:pt x="10211" y="6843"/>
                  </a:lnTo>
                  <a:lnTo>
                    <a:pt x="10170" y="6780"/>
                  </a:lnTo>
                  <a:lnTo>
                    <a:pt x="10170" y="6717"/>
                  </a:lnTo>
                  <a:lnTo>
                    <a:pt x="10107" y="6633"/>
                  </a:lnTo>
                  <a:lnTo>
                    <a:pt x="10002" y="6571"/>
                  </a:lnTo>
                  <a:lnTo>
                    <a:pt x="9877" y="6466"/>
                  </a:lnTo>
                  <a:lnTo>
                    <a:pt x="9835" y="6424"/>
                  </a:lnTo>
                  <a:lnTo>
                    <a:pt x="9751" y="6382"/>
                  </a:lnTo>
                  <a:lnTo>
                    <a:pt x="9730" y="6299"/>
                  </a:lnTo>
                  <a:lnTo>
                    <a:pt x="9730" y="6215"/>
                  </a:lnTo>
                  <a:lnTo>
                    <a:pt x="9709" y="6173"/>
                  </a:lnTo>
                  <a:lnTo>
                    <a:pt x="9688" y="6173"/>
                  </a:lnTo>
                  <a:lnTo>
                    <a:pt x="9688" y="6215"/>
                  </a:lnTo>
                  <a:lnTo>
                    <a:pt x="9646" y="6215"/>
                  </a:lnTo>
                  <a:lnTo>
                    <a:pt x="9605" y="6152"/>
                  </a:lnTo>
                  <a:lnTo>
                    <a:pt x="9584" y="6110"/>
                  </a:lnTo>
                  <a:lnTo>
                    <a:pt x="9584" y="5985"/>
                  </a:lnTo>
                  <a:lnTo>
                    <a:pt x="9542" y="5943"/>
                  </a:lnTo>
                  <a:lnTo>
                    <a:pt x="9521" y="5943"/>
                  </a:lnTo>
                  <a:lnTo>
                    <a:pt x="9395" y="5880"/>
                  </a:lnTo>
                  <a:lnTo>
                    <a:pt x="9312" y="5880"/>
                  </a:lnTo>
                  <a:lnTo>
                    <a:pt x="9333" y="5901"/>
                  </a:lnTo>
                  <a:lnTo>
                    <a:pt x="9228" y="6006"/>
                  </a:lnTo>
                  <a:lnTo>
                    <a:pt x="9123" y="6068"/>
                  </a:lnTo>
                  <a:lnTo>
                    <a:pt x="8998" y="6215"/>
                  </a:lnTo>
                  <a:lnTo>
                    <a:pt x="8977" y="6319"/>
                  </a:lnTo>
                  <a:lnTo>
                    <a:pt x="9019" y="6382"/>
                  </a:lnTo>
                  <a:lnTo>
                    <a:pt x="8956" y="6508"/>
                  </a:lnTo>
                  <a:lnTo>
                    <a:pt x="8768" y="6571"/>
                  </a:lnTo>
                  <a:lnTo>
                    <a:pt x="8684" y="6633"/>
                  </a:lnTo>
                  <a:lnTo>
                    <a:pt x="8663" y="6780"/>
                  </a:lnTo>
                  <a:lnTo>
                    <a:pt x="8663" y="7010"/>
                  </a:lnTo>
                  <a:lnTo>
                    <a:pt x="8768" y="7240"/>
                  </a:lnTo>
                  <a:lnTo>
                    <a:pt x="8872" y="7408"/>
                  </a:lnTo>
                  <a:lnTo>
                    <a:pt x="8872" y="7470"/>
                  </a:lnTo>
                  <a:lnTo>
                    <a:pt x="8705" y="7638"/>
                  </a:lnTo>
                  <a:lnTo>
                    <a:pt x="8579" y="7680"/>
                  </a:lnTo>
                  <a:lnTo>
                    <a:pt x="8496" y="7784"/>
                  </a:lnTo>
                  <a:lnTo>
                    <a:pt x="8433" y="7826"/>
                  </a:lnTo>
                  <a:lnTo>
                    <a:pt x="8349" y="7826"/>
                  </a:lnTo>
                  <a:lnTo>
                    <a:pt x="8307" y="7742"/>
                  </a:lnTo>
                  <a:lnTo>
                    <a:pt x="8245" y="7742"/>
                  </a:lnTo>
                  <a:lnTo>
                    <a:pt x="8014" y="7784"/>
                  </a:lnTo>
                  <a:lnTo>
                    <a:pt x="7847" y="7763"/>
                  </a:lnTo>
                  <a:lnTo>
                    <a:pt x="7638" y="7680"/>
                  </a:lnTo>
                  <a:lnTo>
                    <a:pt x="7429" y="7680"/>
                  </a:lnTo>
                  <a:lnTo>
                    <a:pt x="7387" y="7952"/>
                  </a:lnTo>
                  <a:lnTo>
                    <a:pt x="7324" y="8098"/>
                  </a:lnTo>
                  <a:lnTo>
                    <a:pt x="7324" y="8244"/>
                  </a:lnTo>
                  <a:lnTo>
                    <a:pt x="7261" y="8579"/>
                  </a:lnTo>
                  <a:lnTo>
                    <a:pt x="7261" y="8830"/>
                  </a:lnTo>
                  <a:lnTo>
                    <a:pt x="7240" y="8914"/>
                  </a:lnTo>
                  <a:lnTo>
                    <a:pt x="7303" y="8977"/>
                  </a:lnTo>
                  <a:lnTo>
                    <a:pt x="7429" y="9019"/>
                  </a:lnTo>
                  <a:lnTo>
                    <a:pt x="7387" y="9144"/>
                  </a:lnTo>
                  <a:lnTo>
                    <a:pt x="7387" y="9228"/>
                  </a:lnTo>
                  <a:lnTo>
                    <a:pt x="7303" y="9228"/>
                  </a:lnTo>
                  <a:lnTo>
                    <a:pt x="7219" y="9291"/>
                  </a:lnTo>
                  <a:lnTo>
                    <a:pt x="7136" y="9291"/>
                  </a:lnTo>
                  <a:lnTo>
                    <a:pt x="7073" y="9228"/>
                  </a:lnTo>
                  <a:lnTo>
                    <a:pt x="6989" y="9249"/>
                  </a:lnTo>
                  <a:lnTo>
                    <a:pt x="6864" y="9291"/>
                  </a:lnTo>
                  <a:lnTo>
                    <a:pt x="6592" y="9332"/>
                  </a:lnTo>
                  <a:lnTo>
                    <a:pt x="6445" y="9416"/>
                  </a:lnTo>
                  <a:lnTo>
                    <a:pt x="6341" y="9416"/>
                  </a:lnTo>
                  <a:lnTo>
                    <a:pt x="6278" y="9353"/>
                  </a:lnTo>
                  <a:lnTo>
                    <a:pt x="6173" y="9416"/>
                  </a:lnTo>
                  <a:lnTo>
                    <a:pt x="6069" y="9521"/>
                  </a:lnTo>
                  <a:lnTo>
                    <a:pt x="6069" y="9604"/>
                  </a:lnTo>
                  <a:lnTo>
                    <a:pt x="6173" y="9667"/>
                  </a:lnTo>
                  <a:lnTo>
                    <a:pt x="6341" y="9646"/>
                  </a:lnTo>
                  <a:lnTo>
                    <a:pt x="6466" y="9667"/>
                  </a:lnTo>
                  <a:lnTo>
                    <a:pt x="6466" y="9730"/>
                  </a:lnTo>
                  <a:lnTo>
                    <a:pt x="6382" y="9814"/>
                  </a:lnTo>
                  <a:lnTo>
                    <a:pt x="6445" y="9981"/>
                  </a:lnTo>
                  <a:lnTo>
                    <a:pt x="6445" y="10065"/>
                  </a:lnTo>
                  <a:lnTo>
                    <a:pt x="6487" y="10149"/>
                  </a:lnTo>
                  <a:lnTo>
                    <a:pt x="6508" y="10253"/>
                  </a:lnTo>
                  <a:lnTo>
                    <a:pt x="6613" y="10441"/>
                  </a:lnTo>
                  <a:lnTo>
                    <a:pt x="6654" y="10546"/>
                  </a:lnTo>
                  <a:lnTo>
                    <a:pt x="6780" y="10609"/>
                  </a:lnTo>
                  <a:lnTo>
                    <a:pt x="6822" y="10860"/>
                  </a:lnTo>
                  <a:lnTo>
                    <a:pt x="6738" y="10923"/>
                  </a:lnTo>
                  <a:lnTo>
                    <a:pt x="6696" y="11027"/>
                  </a:lnTo>
                  <a:lnTo>
                    <a:pt x="6801" y="11132"/>
                  </a:lnTo>
                  <a:lnTo>
                    <a:pt x="6738" y="11174"/>
                  </a:lnTo>
                  <a:lnTo>
                    <a:pt x="6738" y="11216"/>
                  </a:lnTo>
                  <a:lnTo>
                    <a:pt x="6613" y="11299"/>
                  </a:lnTo>
                  <a:lnTo>
                    <a:pt x="6654" y="11446"/>
                  </a:lnTo>
                  <a:lnTo>
                    <a:pt x="6508" y="11509"/>
                  </a:lnTo>
                  <a:lnTo>
                    <a:pt x="6278" y="11446"/>
                  </a:lnTo>
                  <a:lnTo>
                    <a:pt x="6027" y="11174"/>
                  </a:lnTo>
                  <a:lnTo>
                    <a:pt x="5922" y="11195"/>
                  </a:lnTo>
                  <a:lnTo>
                    <a:pt x="5671" y="11090"/>
                  </a:lnTo>
                  <a:lnTo>
                    <a:pt x="5336" y="11090"/>
                  </a:lnTo>
                  <a:lnTo>
                    <a:pt x="5148" y="11132"/>
                  </a:lnTo>
                  <a:lnTo>
                    <a:pt x="4876" y="11069"/>
                  </a:lnTo>
                  <a:lnTo>
                    <a:pt x="4583" y="11132"/>
                  </a:lnTo>
                  <a:lnTo>
                    <a:pt x="4457" y="11132"/>
                  </a:lnTo>
                  <a:lnTo>
                    <a:pt x="4311" y="11111"/>
                  </a:lnTo>
                  <a:lnTo>
                    <a:pt x="4206" y="11195"/>
                  </a:lnTo>
                  <a:lnTo>
                    <a:pt x="4102" y="11237"/>
                  </a:lnTo>
                  <a:lnTo>
                    <a:pt x="3767" y="11195"/>
                  </a:lnTo>
                  <a:lnTo>
                    <a:pt x="3558" y="11132"/>
                  </a:lnTo>
                  <a:lnTo>
                    <a:pt x="3432" y="11069"/>
                  </a:lnTo>
                  <a:lnTo>
                    <a:pt x="3244" y="11069"/>
                  </a:lnTo>
                  <a:lnTo>
                    <a:pt x="3202" y="11111"/>
                  </a:lnTo>
                  <a:lnTo>
                    <a:pt x="3035" y="11090"/>
                  </a:lnTo>
                  <a:lnTo>
                    <a:pt x="2930" y="11069"/>
                  </a:lnTo>
                  <a:lnTo>
                    <a:pt x="2888" y="11111"/>
                  </a:lnTo>
                  <a:lnTo>
                    <a:pt x="2888" y="11237"/>
                  </a:lnTo>
                  <a:lnTo>
                    <a:pt x="2909" y="11383"/>
                  </a:lnTo>
                  <a:lnTo>
                    <a:pt x="2930" y="11509"/>
                  </a:lnTo>
                  <a:lnTo>
                    <a:pt x="2742" y="11550"/>
                  </a:lnTo>
                  <a:lnTo>
                    <a:pt x="2386" y="11550"/>
                  </a:lnTo>
                  <a:lnTo>
                    <a:pt x="1968" y="11509"/>
                  </a:lnTo>
                  <a:lnTo>
                    <a:pt x="1863" y="11446"/>
                  </a:lnTo>
                  <a:lnTo>
                    <a:pt x="1675" y="11425"/>
                  </a:lnTo>
                  <a:lnTo>
                    <a:pt x="1570" y="11550"/>
                  </a:lnTo>
                  <a:lnTo>
                    <a:pt x="1591" y="11613"/>
                  </a:lnTo>
                  <a:lnTo>
                    <a:pt x="1465" y="11697"/>
                  </a:lnTo>
                  <a:lnTo>
                    <a:pt x="1465" y="11739"/>
                  </a:lnTo>
                  <a:lnTo>
                    <a:pt x="1507" y="11739"/>
                  </a:lnTo>
                  <a:lnTo>
                    <a:pt x="1507" y="11864"/>
                  </a:lnTo>
                  <a:lnTo>
                    <a:pt x="1340" y="12157"/>
                  </a:lnTo>
                  <a:lnTo>
                    <a:pt x="1256" y="12283"/>
                  </a:lnTo>
                  <a:lnTo>
                    <a:pt x="1361" y="12366"/>
                  </a:lnTo>
                  <a:lnTo>
                    <a:pt x="1633" y="12450"/>
                  </a:lnTo>
                  <a:lnTo>
                    <a:pt x="1737" y="12555"/>
                  </a:lnTo>
                  <a:lnTo>
                    <a:pt x="1842" y="12576"/>
                  </a:lnTo>
                  <a:lnTo>
                    <a:pt x="1947" y="12471"/>
                  </a:lnTo>
                  <a:lnTo>
                    <a:pt x="1947" y="12325"/>
                  </a:lnTo>
                  <a:lnTo>
                    <a:pt x="2009" y="12325"/>
                  </a:lnTo>
                  <a:lnTo>
                    <a:pt x="2302" y="12555"/>
                  </a:lnTo>
                  <a:lnTo>
                    <a:pt x="2323" y="12659"/>
                  </a:lnTo>
                  <a:lnTo>
                    <a:pt x="2177" y="12848"/>
                  </a:lnTo>
                  <a:lnTo>
                    <a:pt x="1968" y="12848"/>
                  </a:lnTo>
                  <a:lnTo>
                    <a:pt x="1675" y="12890"/>
                  </a:lnTo>
                  <a:lnTo>
                    <a:pt x="1654" y="12785"/>
                  </a:lnTo>
                  <a:lnTo>
                    <a:pt x="1507" y="12659"/>
                  </a:lnTo>
                  <a:lnTo>
                    <a:pt x="1340" y="12869"/>
                  </a:lnTo>
                  <a:lnTo>
                    <a:pt x="1235" y="12848"/>
                  </a:lnTo>
                  <a:lnTo>
                    <a:pt x="1068" y="12973"/>
                  </a:lnTo>
                  <a:lnTo>
                    <a:pt x="921" y="13015"/>
                  </a:lnTo>
                  <a:lnTo>
                    <a:pt x="921" y="13162"/>
                  </a:lnTo>
                  <a:lnTo>
                    <a:pt x="1110" y="13224"/>
                  </a:lnTo>
                  <a:lnTo>
                    <a:pt x="1068" y="13371"/>
                  </a:lnTo>
                  <a:lnTo>
                    <a:pt x="900" y="13434"/>
                  </a:lnTo>
                  <a:lnTo>
                    <a:pt x="628" y="13496"/>
                  </a:lnTo>
                  <a:lnTo>
                    <a:pt x="691" y="13538"/>
                  </a:lnTo>
                  <a:lnTo>
                    <a:pt x="733" y="13622"/>
                  </a:lnTo>
                  <a:lnTo>
                    <a:pt x="503" y="13706"/>
                  </a:lnTo>
                  <a:lnTo>
                    <a:pt x="503" y="13831"/>
                  </a:lnTo>
                  <a:lnTo>
                    <a:pt x="398" y="13852"/>
                  </a:lnTo>
                  <a:lnTo>
                    <a:pt x="126" y="13831"/>
                  </a:lnTo>
                  <a:lnTo>
                    <a:pt x="1" y="13936"/>
                  </a:lnTo>
                  <a:lnTo>
                    <a:pt x="1" y="14103"/>
                  </a:lnTo>
                  <a:lnTo>
                    <a:pt x="168" y="14333"/>
                  </a:lnTo>
                  <a:lnTo>
                    <a:pt x="273" y="14270"/>
                  </a:lnTo>
                  <a:lnTo>
                    <a:pt x="419" y="14250"/>
                  </a:lnTo>
                  <a:lnTo>
                    <a:pt x="440" y="14375"/>
                  </a:lnTo>
                  <a:lnTo>
                    <a:pt x="398" y="14522"/>
                  </a:lnTo>
                  <a:lnTo>
                    <a:pt x="461" y="14668"/>
                  </a:lnTo>
                  <a:lnTo>
                    <a:pt x="587" y="14731"/>
                  </a:lnTo>
                  <a:lnTo>
                    <a:pt x="607" y="14877"/>
                  </a:lnTo>
                  <a:lnTo>
                    <a:pt x="545" y="14940"/>
                  </a:lnTo>
                  <a:lnTo>
                    <a:pt x="419" y="15212"/>
                  </a:lnTo>
                  <a:lnTo>
                    <a:pt x="377" y="15589"/>
                  </a:lnTo>
                  <a:lnTo>
                    <a:pt x="335" y="15526"/>
                  </a:lnTo>
                  <a:lnTo>
                    <a:pt x="440" y="15693"/>
                  </a:lnTo>
                  <a:lnTo>
                    <a:pt x="545" y="15714"/>
                  </a:lnTo>
                  <a:lnTo>
                    <a:pt x="733" y="15693"/>
                  </a:lnTo>
                  <a:lnTo>
                    <a:pt x="859" y="15610"/>
                  </a:lnTo>
                  <a:lnTo>
                    <a:pt x="921" y="15526"/>
                  </a:lnTo>
                  <a:lnTo>
                    <a:pt x="984" y="15505"/>
                  </a:lnTo>
                  <a:lnTo>
                    <a:pt x="1047" y="15463"/>
                  </a:lnTo>
                  <a:lnTo>
                    <a:pt x="1110" y="15484"/>
                  </a:lnTo>
                  <a:lnTo>
                    <a:pt x="1172" y="15568"/>
                  </a:lnTo>
                  <a:lnTo>
                    <a:pt x="1361" y="15589"/>
                  </a:lnTo>
                  <a:lnTo>
                    <a:pt x="1361" y="15505"/>
                  </a:lnTo>
                  <a:lnTo>
                    <a:pt x="1319" y="15463"/>
                  </a:lnTo>
                  <a:lnTo>
                    <a:pt x="1319" y="15358"/>
                  </a:lnTo>
                  <a:lnTo>
                    <a:pt x="1444" y="15317"/>
                  </a:lnTo>
                  <a:lnTo>
                    <a:pt x="1486" y="15275"/>
                  </a:lnTo>
                  <a:lnTo>
                    <a:pt x="1549" y="15275"/>
                  </a:lnTo>
                  <a:lnTo>
                    <a:pt x="1570" y="15317"/>
                  </a:lnTo>
                  <a:lnTo>
                    <a:pt x="1695" y="15317"/>
                  </a:lnTo>
                  <a:lnTo>
                    <a:pt x="1779" y="15191"/>
                  </a:lnTo>
                  <a:lnTo>
                    <a:pt x="1758" y="15045"/>
                  </a:lnTo>
                  <a:lnTo>
                    <a:pt x="1779" y="14961"/>
                  </a:lnTo>
                  <a:lnTo>
                    <a:pt x="1863" y="14898"/>
                  </a:lnTo>
                  <a:lnTo>
                    <a:pt x="1884" y="14731"/>
                  </a:lnTo>
                  <a:lnTo>
                    <a:pt x="1947" y="14626"/>
                  </a:lnTo>
                  <a:lnTo>
                    <a:pt x="2072" y="14626"/>
                  </a:lnTo>
                  <a:lnTo>
                    <a:pt x="2177" y="14689"/>
                  </a:lnTo>
                  <a:lnTo>
                    <a:pt x="2281" y="14752"/>
                  </a:lnTo>
                  <a:lnTo>
                    <a:pt x="2281" y="14835"/>
                  </a:lnTo>
                  <a:lnTo>
                    <a:pt x="2260" y="14982"/>
                  </a:lnTo>
                  <a:lnTo>
                    <a:pt x="2281" y="15086"/>
                  </a:lnTo>
                  <a:lnTo>
                    <a:pt x="2386" y="15086"/>
                  </a:lnTo>
                  <a:lnTo>
                    <a:pt x="2428" y="15191"/>
                  </a:lnTo>
                  <a:lnTo>
                    <a:pt x="2407" y="15317"/>
                  </a:lnTo>
                  <a:lnTo>
                    <a:pt x="2428" y="15463"/>
                  </a:lnTo>
                  <a:lnTo>
                    <a:pt x="2428" y="15672"/>
                  </a:lnTo>
                  <a:lnTo>
                    <a:pt x="2532" y="15798"/>
                  </a:lnTo>
                  <a:lnTo>
                    <a:pt x="2532" y="15882"/>
                  </a:lnTo>
                  <a:lnTo>
                    <a:pt x="2637" y="15903"/>
                  </a:lnTo>
                  <a:lnTo>
                    <a:pt x="2784" y="15903"/>
                  </a:lnTo>
                  <a:lnTo>
                    <a:pt x="2888" y="15819"/>
                  </a:lnTo>
                  <a:lnTo>
                    <a:pt x="2909" y="15777"/>
                  </a:lnTo>
                  <a:lnTo>
                    <a:pt x="3076" y="15693"/>
                  </a:lnTo>
                  <a:lnTo>
                    <a:pt x="3202" y="15610"/>
                  </a:lnTo>
                  <a:lnTo>
                    <a:pt x="3223" y="15484"/>
                  </a:lnTo>
                  <a:lnTo>
                    <a:pt x="3307" y="15421"/>
                  </a:lnTo>
                  <a:lnTo>
                    <a:pt x="3558" y="15275"/>
                  </a:lnTo>
                  <a:lnTo>
                    <a:pt x="3725" y="15212"/>
                  </a:lnTo>
                  <a:lnTo>
                    <a:pt x="3746" y="15358"/>
                  </a:lnTo>
                  <a:lnTo>
                    <a:pt x="3976" y="15317"/>
                  </a:lnTo>
                  <a:lnTo>
                    <a:pt x="4039" y="15212"/>
                  </a:lnTo>
                  <a:lnTo>
                    <a:pt x="4290" y="15212"/>
                  </a:lnTo>
                  <a:lnTo>
                    <a:pt x="4311" y="15317"/>
                  </a:lnTo>
                  <a:lnTo>
                    <a:pt x="4123" y="15484"/>
                  </a:lnTo>
                  <a:lnTo>
                    <a:pt x="4248" y="15505"/>
                  </a:lnTo>
                  <a:lnTo>
                    <a:pt x="4290" y="15463"/>
                  </a:lnTo>
                  <a:lnTo>
                    <a:pt x="4374" y="15463"/>
                  </a:lnTo>
                  <a:lnTo>
                    <a:pt x="4478" y="15526"/>
                  </a:lnTo>
                  <a:lnTo>
                    <a:pt x="4520" y="15505"/>
                  </a:lnTo>
                  <a:lnTo>
                    <a:pt x="4625" y="15505"/>
                  </a:lnTo>
                  <a:lnTo>
                    <a:pt x="4688" y="15463"/>
                  </a:lnTo>
                  <a:lnTo>
                    <a:pt x="4729" y="15400"/>
                  </a:lnTo>
                  <a:lnTo>
                    <a:pt x="4813" y="15400"/>
                  </a:lnTo>
                  <a:lnTo>
                    <a:pt x="4897" y="15484"/>
                  </a:lnTo>
                  <a:lnTo>
                    <a:pt x="4981" y="15672"/>
                  </a:lnTo>
                  <a:lnTo>
                    <a:pt x="5232" y="16049"/>
                  </a:lnTo>
                  <a:lnTo>
                    <a:pt x="5357" y="16133"/>
                  </a:lnTo>
                  <a:lnTo>
                    <a:pt x="5399" y="16300"/>
                  </a:lnTo>
                  <a:lnTo>
                    <a:pt x="5462" y="16363"/>
                  </a:lnTo>
                  <a:lnTo>
                    <a:pt x="5545" y="16447"/>
                  </a:lnTo>
                  <a:lnTo>
                    <a:pt x="5776" y="16467"/>
                  </a:lnTo>
                  <a:lnTo>
                    <a:pt x="5985" y="16467"/>
                  </a:lnTo>
                  <a:lnTo>
                    <a:pt x="6089" y="16509"/>
                  </a:lnTo>
                  <a:lnTo>
                    <a:pt x="6131" y="16635"/>
                  </a:lnTo>
                  <a:lnTo>
                    <a:pt x="6361" y="16719"/>
                  </a:lnTo>
                  <a:lnTo>
                    <a:pt x="6550" y="16823"/>
                  </a:lnTo>
                  <a:lnTo>
                    <a:pt x="6654" y="17095"/>
                  </a:lnTo>
                  <a:lnTo>
                    <a:pt x="6801" y="17263"/>
                  </a:lnTo>
                  <a:lnTo>
                    <a:pt x="6989" y="17367"/>
                  </a:lnTo>
                  <a:lnTo>
                    <a:pt x="7073" y="17514"/>
                  </a:lnTo>
                  <a:lnTo>
                    <a:pt x="7073" y="17786"/>
                  </a:lnTo>
                  <a:lnTo>
                    <a:pt x="7177" y="18037"/>
                  </a:lnTo>
                  <a:lnTo>
                    <a:pt x="7324" y="18079"/>
                  </a:lnTo>
                  <a:lnTo>
                    <a:pt x="7387" y="18330"/>
                  </a:lnTo>
                  <a:lnTo>
                    <a:pt x="7429" y="18539"/>
                  </a:lnTo>
                  <a:lnTo>
                    <a:pt x="7345" y="18664"/>
                  </a:lnTo>
                  <a:lnTo>
                    <a:pt x="7324" y="18602"/>
                  </a:lnTo>
                  <a:lnTo>
                    <a:pt x="7219" y="18539"/>
                  </a:lnTo>
                  <a:lnTo>
                    <a:pt x="7073" y="18727"/>
                  </a:lnTo>
                  <a:lnTo>
                    <a:pt x="7094" y="18811"/>
                  </a:lnTo>
                  <a:lnTo>
                    <a:pt x="7115" y="18874"/>
                  </a:lnTo>
                  <a:lnTo>
                    <a:pt x="7261" y="18957"/>
                  </a:lnTo>
                  <a:lnTo>
                    <a:pt x="7240" y="19188"/>
                  </a:lnTo>
                  <a:lnTo>
                    <a:pt x="7303" y="19292"/>
                  </a:lnTo>
                  <a:lnTo>
                    <a:pt x="7261" y="19376"/>
                  </a:lnTo>
                  <a:lnTo>
                    <a:pt x="7324" y="19397"/>
                  </a:lnTo>
                  <a:lnTo>
                    <a:pt x="7408" y="19501"/>
                  </a:lnTo>
                  <a:lnTo>
                    <a:pt x="7408" y="19606"/>
                  </a:lnTo>
                  <a:lnTo>
                    <a:pt x="7449" y="19606"/>
                  </a:lnTo>
                  <a:lnTo>
                    <a:pt x="7491" y="19752"/>
                  </a:lnTo>
                  <a:lnTo>
                    <a:pt x="7617" y="19794"/>
                  </a:lnTo>
                  <a:lnTo>
                    <a:pt x="7701" y="19690"/>
                  </a:lnTo>
                  <a:lnTo>
                    <a:pt x="7826" y="19690"/>
                  </a:lnTo>
                  <a:lnTo>
                    <a:pt x="7868" y="19773"/>
                  </a:lnTo>
                  <a:lnTo>
                    <a:pt x="8014" y="19794"/>
                  </a:lnTo>
                  <a:lnTo>
                    <a:pt x="8119" y="19899"/>
                  </a:lnTo>
                  <a:lnTo>
                    <a:pt x="8182" y="19920"/>
                  </a:lnTo>
                  <a:lnTo>
                    <a:pt x="8266" y="20087"/>
                  </a:lnTo>
                  <a:lnTo>
                    <a:pt x="8370" y="20087"/>
                  </a:lnTo>
                  <a:lnTo>
                    <a:pt x="8391" y="20192"/>
                  </a:lnTo>
                  <a:lnTo>
                    <a:pt x="8433" y="20171"/>
                  </a:lnTo>
                  <a:lnTo>
                    <a:pt x="8454" y="20129"/>
                  </a:lnTo>
                  <a:lnTo>
                    <a:pt x="8600" y="20213"/>
                  </a:lnTo>
                  <a:lnTo>
                    <a:pt x="8663" y="20296"/>
                  </a:lnTo>
                  <a:lnTo>
                    <a:pt x="8768" y="20296"/>
                  </a:lnTo>
                  <a:lnTo>
                    <a:pt x="8830" y="20317"/>
                  </a:lnTo>
                  <a:lnTo>
                    <a:pt x="8893" y="20213"/>
                  </a:lnTo>
                  <a:lnTo>
                    <a:pt x="9061" y="20192"/>
                  </a:lnTo>
                  <a:lnTo>
                    <a:pt x="9270" y="20276"/>
                  </a:lnTo>
                  <a:lnTo>
                    <a:pt x="9312" y="20338"/>
                  </a:lnTo>
                  <a:lnTo>
                    <a:pt x="9437" y="20338"/>
                  </a:lnTo>
                  <a:lnTo>
                    <a:pt x="9542" y="20401"/>
                  </a:lnTo>
                  <a:lnTo>
                    <a:pt x="9709" y="20589"/>
                  </a:lnTo>
                  <a:lnTo>
                    <a:pt x="9835" y="20589"/>
                  </a:lnTo>
                  <a:lnTo>
                    <a:pt x="9960" y="20652"/>
                  </a:lnTo>
                  <a:lnTo>
                    <a:pt x="10023" y="20715"/>
                  </a:lnTo>
                  <a:lnTo>
                    <a:pt x="10128" y="20840"/>
                  </a:lnTo>
                  <a:lnTo>
                    <a:pt x="10170" y="20966"/>
                  </a:lnTo>
                  <a:lnTo>
                    <a:pt x="10232" y="20945"/>
                  </a:lnTo>
                  <a:lnTo>
                    <a:pt x="10232" y="20757"/>
                  </a:lnTo>
                  <a:lnTo>
                    <a:pt x="10316" y="20715"/>
                  </a:lnTo>
                  <a:lnTo>
                    <a:pt x="10337" y="20757"/>
                  </a:lnTo>
                  <a:lnTo>
                    <a:pt x="10462" y="20757"/>
                  </a:lnTo>
                  <a:lnTo>
                    <a:pt x="10588" y="20840"/>
                  </a:lnTo>
                  <a:lnTo>
                    <a:pt x="10588" y="21008"/>
                  </a:lnTo>
                  <a:lnTo>
                    <a:pt x="10755" y="21133"/>
                  </a:lnTo>
                  <a:lnTo>
                    <a:pt x="10923" y="21071"/>
                  </a:lnTo>
                  <a:lnTo>
                    <a:pt x="11069" y="21071"/>
                  </a:lnTo>
                  <a:lnTo>
                    <a:pt x="11048" y="21322"/>
                  </a:lnTo>
                  <a:lnTo>
                    <a:pt x="11090" y="21468"/>
                  </a:lnTo>
                  <a:lnTo>
                    <a:pt x="11195" y="21447"/>
                  </a:lnTo>
                  <a:lnTo>
                    <a:pt x="11362" y="21531"/>
                  </a:lnTo>
                  <a:lnTo>
                    <a:pt x="11425" y="21447"/>
                  </a:lnTo>
                  <a:lnTo>
                    <a:pt x="11571" y="21426"/>
                  </a:lnTo>
                  <a:lnTo>
                    <a:pt x="11676" y="21322"/>
                  </a:lnTo>
                  <a:lnTo>
                    <a:pt x="11885" y="21322"/>
                  </a:lnTo>
                  <a:lnTo>
                    <a:pt x="12011" y="21384"/>
                  </a:lnTo>
                  <a:lnTo>
                    <a:pt x="12053" y="21531"/>
                  </a:lnTo>
                  <a:lnTo>
                    <a:pt x="12220" y="21594"/>
                  </a:lnTo>
                  <a:lnTo>
                    <a:pt x="12346" y="21761"/>
                  </a:lnTo>
                  <a:lnTo>
                    <a:pt x="12429" y="21782"/>
                  </a:lnTo>
                  <a:lnTo>
                    <a:pt x="12576" y="21740"/>
                  </a:lnTo>
                  <a:lnTo>
                    <a:pt x="12639" y="21761"/>
                  </a:lnTo>
                  <a:lnTo>
                    <a:pt x="12785" y="21698"/>
                  </a:lnTo>
                  <a:lnTo>
                    <a:pt x="12931" y="21698"/>
                  </a:lnTo>
                  <a:lnTo>
                    <a:pt x="13015" y="21594"/>
                  </a:lnTo>
                  <a:lnTo>
                    <a:pt x="13162" y="21594"/>
                  </a:lnTo>
                  <a:lnTo>
                    <a:pt x="13203" y="21698"/>
                  </a:lnTo>
                  <a:lnTo>
                    <a:pt x="13245" y="21866"/>
                  </a:lnTo>
                  <a:lnTo>
                    <a:pt x="13350" y="21949"/>
                  </a:lnTo>
                  <a:lnTo>
                    <a:pt x="13475" y="21887"/>
                  </a:lnTo>
                  <a:lnTo>
                    <a:pt x="13601" y="21636"/>
                  </a:lnTo>
                  <a:lnTo>
                    <a:pt x="13873" y="21468"/>
                  </a:lnTo>
                  <a:lnTo>
                    <a:pt x="14040" y="21447"/>
                  </a:lnTo>
                  <a:lnTo>
                    <a:pt x="14124" y="21552"/>
                  </a:lnTo>
                  <a:lnTo>
                    <a:pt x="14396" y="21573"/>
                  </a:lnTo>
                  <a:lnTo>
                    <a:pt x="14501" y="21636"/>
                  </a:lnTo>
                  <a:lnTo>
                    <a:pt x="14647" y="21552"/>
                  </a:lnTo>
                  <a:lnTo>
                    <a:pt x="14815" y="21573"/>
                  </a:lnTo>
                  <a:lnTo>
                    <a:pt x="14877" y="21677"/>
                  </a:lnTo>
                  <a:lnTo>
                    <a:pt x="14982" y="21677"/>
                  </a:lnTo>
                  <a:lnTo>
                    <a:pt x="15191" y="21636"/>
                  </a:lnTo>
                  <a:lnTo>
                    <a:pt x="15296" y="21636"/>
                  </a:lnTo>
                  <a:lnTo>
                    <a:pt x="15359" y="21468"/>
                  </a:lnTo>
                  <a:lnTo>
                    <a:pt x="15442" y="21426"/>
                  </a:lnTo>
                  <a:lnTo>
                    <a:pt x="15547" y="21447"/>
                  </a:lnTo>
                  <a:lnTo>
                    <a:pt x="15547" y="21364"/>
                  </a:lnTo>
                  <a:lnTo>
                    <a:pt x="15631" y="21343"/>
                  </a:lnTo>
                  <a:lnTo>
                    <a:pt x="15693" y="21217"/>
                  </a:lnTo>
                  <a:lnTo>
                    <a:pt x="15798" y="21112"/>
                  </a:lnTo>
                  <a:lnTo>
                    <a:pt x="15903" y="21071"/>
                  </a:lnTo>
                  <a:lnTo>
                    <a:pt x="16133" y="21029"/>
                  </a:lnTo>
                  <a:lnTo>
                    <a:pt x="16237" y="20861"/>
                  </a:lnTo>
                  <a:lnTo>
                    <a:pt x="16237" y="20736"/>
                  </a:lnTo>
                  <a:lnTo>
                    <a:pt x="16321" y="20736"/>
                  </a:lnTo>
                  <a:lnTo>
                    <a:pt x="16447" y="20631"/>
                  </a:lnTo>
                  <a:lnTo>
                    <a:pt x="16551" y="20799"/>
                  </a:lnTo>
                  <a:lnTo>
                    <a:pt x="16719" y="20736"/>
                  </a:lnTo>
                  <a:lnTo>
                    <a:pt x="16928" y="20820"/>
                  </a:lnTo>
                  <a:lnTo>
                    <a:pt x="17012" y="20757"/>
                  </a:lnTo>
                  <a:lnTo>
                    <a:pt x="16970" y="20652"/>
                  </a:lnTo>
                  <a:lnTo>
                    <a:pt x="17242" y="20506"/>
                  </a:lnTo>
                  <a:lnTo>
                    <a:pt x="17325" y="20527"/>
                  </a:lnTo>
                  <a:lnTo>
                    <a:pt x="17367" y="20610"/>
                  </a:lnTo>
                  <a:lnTo>
                    <a:pt x="17451" y="20610"/>
                  </a:lnTo>
                  <a:lnTo>
                    <a:pt x="17472" y="20652"/>
                  </a:lnTo>
                  <a:lnTo>
                    <a:pt x="17388" y="20820"/>
                  </a:lnTo>
                  <a:lnTo>
                    <a:pt x="17451" y="20903"/>
                  </a:lnTo>
                  <a:lnTo>
                    <a:pt x="17535" y="20903"/>
                  </a:lnTo>
                  <a:lnTo>
                    <a:pt x="17597" y="20861"/>
                  </a:lnTo>
                  <a:lnTo>
                    <a:pt x="17639" y="20945"/>
                  </a:lnTo>
                  <a:lnTo>
                    <a:pt x="17702" y="21050"/>
                  </a:lnTo>
                  <a:lnTo>
                    <a:pt x="17702" y="21133"/>
                  </a:lnTo>
                  <a:lnTo>
                    <a:pt x="17597" y="21238"/>
                  </a:lnTo>
                  <a:lnTo>
                    <a:pt x="17639" y="21343"/>
                  </a:lnTo>
                  <a:lnTo>
                    <a:pt x="17765" y="21364"/>
                  </a:lnTo>
                  <a:lnTo>
                    <a:pt x="17849" y="21322"/>
                  </a:lnTo>
                  <a:lnTo>
                    <a:pt x="17953" y="21364"/>
                  </a:lnTo>
                  <a:lnTo>
                    <a:pt x="18016" y="21468"/>
                  </a:lnTo>
                  <a:lnTo>
                    <a:pt x="18121" y="21426"/>
                  </a:lnTo>
                  <a:lnTo>
                    <a:pt x="18246" y="21468"/>
                  </a:lnTo>
                  <a:lnTo>
                    <a:pt x="18330" y="21426"/>
                  </a:lnTo>
                  <a:lnTo>
                    <a:pt x="18497" y="21426"/>
                  </a:lnTo>
                  <a:lnTo>
                    <a:pt x="18539" y="21573"/>
                  </a:lnTo>
                  <a:lnTo>
                    <a:pt x="18685" y="21677"/>
                  </a:lnTo>
                  <a:lnTo>
                    <a:pt x="18706" y="21845"/>
                  </a:lnTo>
                  <a:lnTo>
                    <a:pt x="18811" y="21845"/>
                  </a:lnTo>
                  <a:lnTo>
                    <a:pt x="18916" y="21970"/>
                  </a:lnTo>
                  <a:lnTo>
                    <a:pt x="18916" y="22117"/>
                  </a:lnTo>
                  <a:lnTo>
                    <a:pt x="18999" y="22326"/>
                  </a:lnTo>
                  <a:lnTo>
                    <a:pt x="19020" y="22493"/>
                  </a:lnTo>
                  <a:lnTo>
                    <a:pt x="18999" y="22745"/>
                  </a:lnTo>
                  <a:lnTo>
                    <a:pt x="18999" y="22849"/>
                  </a:lnTo>
                  <a:lnTo>
                    <a:pt x="18957" y="22933"/>
                  </a:lnTo>
                  <a:lnTo>
                    <a:pt x="18853" y="22996"/>
                  </a:lnTo>
                  <a:lnTo>
                    <a:pt x="18832" y="23100"/>
                  </a:lnTo>
                  <a:lnTo>
                    <a:pt x="18769" y="23121"/>
                  </a:lnTo>
                  <a:lnTo>
                    <a:pt x="18748" y="23205"/>
                  </a:lnTo>
                  <a:lnTo>
                    <a:pt x="18811" y="23309"/>
                  </a:lnTo>
                  <a:lnTo>
                    <a:pt x="18748" y="23351"/>
                  </a:lnTo>
                  <a:lnTo>
                    <a:pt x="18685" y="23330"/>
                  </a:lnTo>
                  <a:lnTo>
                    <a:pt x="18602" y="23435"/>
                  </a:lnTo>
                  <a:lnTo>
                    <a:pt x="18539" y="23519"/>
                  </a:lnTo>
                  <a:lnTo>
                    <a:pt x="18602" y="23581"/>
                  </a:lnTo>
                  <a:lnTo>
                    <a:pt x="18539" y="23665"/>
                  </a:lnTo>
                  <a:lnTo>
                    <a:pt x="18539" y="23770"/>
                  </a:lnTo>
                  <a:lnTo>
                    <a:pt x="18644" y="23833"/>
                  </a:lnTo>
                  <a:lnTo>
                    <a:pt x="18706" y="23895"/>
                  </a:lnTo>
                  <a:lnTo>
                    <a:pt x="18769" y="23958"/>
                  </a:lnTo>
                  <a:lnTo>
                    <a:pt x="18748" y="24105"/>
                  </a:lnTo>
                  <a:lnTo>
                    <a:pt x="18811" y="24251"/>
                  </a:lnTo>
                  <a:lnTo>
                    <a:pt x="18937" y="24146"/>
                  </a:lnTo>
                  <a:lnTo>
                    <a:pt x="19209" y="24084"/>
                  </a:lnTo>
                  <a:lnTo>
                    <a:pt x="19229" y="24167"/>
                  </a:lnTo>
                  <a:lnTo>
                    <a:pt x="19209" y="24251"/>
                  </a:lnTo>
                  <a:lnTo>
                    <a:pt x="19271" y="24293"/>
                  </a:lnTo>
                  <a:lnTo>
                    <a:pt x="19418" y="24272"/>
                  </a:lnTo>
                  <a:lnTo>
                    <a:pt x="19439" y="24377"/>
                  </a:lnTo>
                  <a:lnTo>
                    <a:pt x="19418" y="24481"/>
                  </a:lnTo>
                  <a:lnTo>
                    <a:pt x="19481" y="24565"/>
                  </a:lnTo>
                  <a:lnTo>
                    <a:pt x="19627" y="24586"/>
                  </a:lnTo>
                  <a:lnTo>
                    <a:pt x="19585" y="24628"/>
                  </a:lnTo>
                  <a:lnTo>
                    <a:pt x="19648" y="24711"/>
                  </a:lnTo>
                  <a:lnTo>
                    <a:pt x="19669" y="24670"/>
                  </a:lnTo>
                  <a:lnTo>
                    <a:pt x="19815" y="24670"/>
                  </a:lnTo>
                  <a:lnTo>
                    <a:pt x="19941" y="24732"/>
                  </a:lnTo>
                  <a:lnTo>
                    <a:pt x="19941" y="24816"/>
                  </a:lnTo>
                  <a:lnTo>
                    <a:pt x="19878" y="24921"/>
                  </a:lnTo>
                  <a:lnTo>
                    <a:pt x="19899" y="25004"/>
                  </a:lnTo>
                  <a:lnTo>
                    <a:pt x="19753" y="25193"/>
                  </a:lnTo>
                  <a:lnTo>
                    <a:pt x="19648" y="25297"/>
                  </a:lnTo>
                  <a:lnTo>
                    <a:pt x="19669" y="25360"/>
                  </a:lnTo>
                  <a:lnTo>
                    <a:pt x="19753" y="25339"/>
                  </a:lnTo>
                  <a:lnTo>
                    <a:pt x="19941" y="25339"/>
                  </a:lnTo>
                  <a:lnTo>
                    <a:pt x="19983" y="25402"/>
                  </a:lnTo>
                  <a:lnTo>
                    <a:pt x="20066" y="25318"/>
                  </a:lnTo>
                  <a:lnTo>
                    <a:pt x="20150" y="25423"/>
                  </a:lnTo>
                  <a:lnTo>
                    <a:pt x="20108" y="25548"/>
                  </a:lnTo>
                  <a:lnTo>
                    <a:pt x="20150" y="25674"/>
                  </a:lnTo>
                  <a:lnTo>
                    <a:pt x="20276" y="25737"/>
                  </a:lnTo>
                  <a:lnTo>
                    <a:pt x="20338" y="25653"/>
                  </a:lnTo>
                  <a:lnTo>
                    <a:pt x="20485" y="25653"/>
                  </a:lnTo>
                  <a:lnTo>
                    <a:pt x="20736" y="25548"/>
                  </a:lnTo>
                  <a:lnTo>
                    <a:pt x="20841" y="25569"/>
                  </a:lnTo>
                  <a:lnTo>
                    <a:pt x="20841" y="25716"/>
                  </a:lnTo>
                  <a:lnTo>
                    <a:pt x="20799" y="25737"/>
                  </a:lnTo>
                  <a:lnTo>
                    <a:pt x="20862" y="25778"/>
                  </a:lnTo>
                  <a:lnTo>
                    <a:pt x="20924" y="25883"/>
                  </a:lnTo>
                  <a:lnTo>
                    <a:pt x="21050" y="25841"/>
                  </a:lnTo>
                  <a:lnTo>
                    <a:pt x="21154" y="25862"/>
                  </a:lnTo>
                  <a:lnTo>
                    <a:pt x="21134" y="25716"/>
                  </a:lnTo>
                  <a:lnTo>
                    <a:pt x="21134" y="25569"/>
                  </a:lnTo>
                  <a:lnTo>
                    <a:pt x="21092" y="25465"/>
                  </a:lnTo>
                  <a:lnTo>
                    <a:pt x="21092" y="25255"/>
                  </a:lnTo>
                  <a:lnTo>
                    <a:pt x="21154" y="25214"/>
                  </a:lnTo>
                  <a:lnTo>
                    <a:pt x="21154" y="25130"/>
                  </a:lnTo>
                  <a:lnTo>
                    <a:pt x="21364" y="25130"/>
                  </a:lnTo>
                  <a:lnTo>
                    <a:pt x="21426" y="25109"/>
                  </a:lnTo>
                  <a:lnTo>
                    <a:pt x="21468" y="25088"/>
                  </a:lnTo>
                  <a:lnTo>
                    <a:pt x="21510" y="25025"/>
                  </a:lnTo>
                  <a:lnTo>
                    <a:pt x="21552" y="24983"/>
                  </a:lnTo>
                  <a:lnTo>
                    <a:pt x="21678" y="24921"/>
                  </a:lnTo>
                  <a:lnTo>
                    <a:pt x="21761" y="24942"/>
                  </a:lnTo>
                  <a:lnTo>
                    <a:pt x="21740" y="25025"/>
                  </a:lnTo>
                  <a:lnTo>
                    <a:pt x="21782" y="25046"/>
                  </a:lnTo>
                  <a:lnTo>
                    <a:pt x="21866" y="25046"/>
                  </a:lnTo>
                  <a:lnTo>
                    <a:pt x="21887" y="24942"/>
                  </a:lnTo>
                  <a:lnTo>
                    <a:pt x="21970" y="24900"/>
                  </a:lnTo>
                  <a:lnTo>
                    <a:pt x="22096" y="25004"/>
                  </a:lnTo>
                  <a:lnTo>
                    <a:pt x="22159" y="24921"/>
                  </a:lnTo>
                  <a:lnTo>
                    <a:pt x="22242" y="24921"/>
                  </a:lnTo>
                  <a:lnTo>
                    <a:pt x="22263" y="25004"/>
                  </a:lnTo>
                  <a:lnTo>
                    <a:pt x="22389" y="24942"/>
                  </a:lnTo>
                  <a:lnTo>
                    <a:pt x="22389" y="24879"/>
                  </a:lnTo>
                  <a:lnTo>
                    <a:pt x="22556" y="24816"/>
                  </a:lnTo>
                  <a:lnTo>
                    <a:pt x="22661" y="24900"/>
                  </a:lnTo>
                  <a:lnTo>
                    <a:pt x="22870" y="24816"/>
                  </a:lnTo>
                  <a:lnTo>
                    <a:pt x="22828" y="24628"/>
                  </a:lnTo>
                  <a:lnTo>
                    <a:pt x="22954" y="24586"/>
                  </a:lnTo>
                  <a:lnTo>
                    <a:pt x="23100" y="24586"/>
                  </a:lnTo>
                  <a:lnTo>
                    <a:pt x="23184" y="24502"/>
                  </a:lnTo>
                  <a:lnTo>
                    <a:pt x="23310" y="24586"/>
                  </a:lnTo>
                  <a:lnTo>
                    <a:pt x="23310" y="24670"/>
                  </a:lnTo>
                  <a:lnTo>
                    <a:pt x="23435" y="24690"/>
                  </a:lnTo>
                  <a:lnTo>
                    <a:pt x="23477" y="24774"/>
                  </a:lnTo>
                  <a:lnTo>
                    <a:pt x="23749" y="24774"/>
                  </a:lnTo>
                  <a:lnTo>
                    <a:pt x="23812" y="24816"/>
                  </a:lnTo>
                  <a:lnTo>
                    <a:pt x="23958" y="24774"/>
                  </a:lnTo>
                  <a:lnTo>
                    <a:pt x="24042" y="24837"/>
                  </a:lnTo>
                  <a:lnTo>
                    <a:pt x="24042" y="24942"/>
                  </a:lnTo>
                  <a:lnTo>
                    <a:pt x="23937" y="24983"/>
                  </a:lnTo>
                  <a:lnTo>
                    <a:pt x="23875" y="25193"/>
                  </a:lnTo>
                  <a:lnTo>
                    <a:pt x="23958" y="25214"/>
                  </a:lnTo>
                  <a:lnTo>
                    <a:pt x="23979" y="25318"/>
                  </a:lnTo>
                  <a:lnTo>
                    <a:pt x="24230" y="25402"/>
                  </a:lnTo>
                  <a:lnTo>
                    <a:pt x="24251" y="25506"/>
                  </a:lnTo>
                  <a:lnTo>
                    <a:pt x="24377" y="25527"/>
                  </a:lnTo>
                  <a:lnTo>
                    <a:pt x="24481" y="25611"/>
                  </a:lnTo>
                  <a:lnTo>
                    <a:pt x="24586" y="25548"/>
                  </a:lnTo>
                  <a:lnTo>
                    <a:pt x="24649" y="25611"/>
                  </a:lnTo>
                  <a:lnTo>
                    <a:pt x="24711" y="25569"/>
                  </a:lnTo>
                  <a:lnTo>
                    <a:pt x="24816" y="25632"/>
                  </a:lnTo>
                  <a:lnTo>
                    <a:pt x="24858" y="25632"/>
                  </a:lnTo>
                  <a:lnTo>
                    <a:pt x="24900" y="25611"/>
                  </a:lnTo>
                  <a:lnTo>
                    <a:pt x="24963" y="25653"/>
                  </a:lnTo>
                  <a:lnTo>
                    <a:pt x="25046" y="25611"/>
                  </a:lnTo>
                  <a:lnTo>
                    <a:pt x="25046" y="25548"/>
                  </a:lnTo>
                  <a:lnTo>
                    <a:pt x="25088" y="25423"/>
                  </a:lnTo>
                  <a:lnTo>
                    <a:pt x="25130" y="25527"/>
                  </a:lnTo>
                  <a:lnTo>
                    <a:pt x="25235" y="25653"/>
                  </a:lnTo>
                  <a:lnTo>
                    <a:pt x="25297" y="25632"/>
                  </a:lnTo>
                  <a:lnTo>
                    <a:pt x="25444" y="25737"/>
                  </a:lnTo>
                  <a:lnTo>
                    <a:pt x="25569" y="25737"/>
                  </a:lnTo>
                  <a:lnTo>
                    <a:pt x="25632" y="25632"/>
                  </a:lnTo>
                  <a:lnTo>
                    <a:pt x="25716" y="25716"/>
                  </a:lnTo>
                  <a:lnTo>
                    <a:pt x="25820" y="25674"/>
                  </a:lnTo>
                  <a:lnTo>
                    <a:pt x="25862" y="25716"/>
                  </a:lnTo>
                  <a:lnTo>
                    <a:pt x="25862" y="25737"/>
                  </a:lnTo>
                  <a:lnTo>
                    <a:pt x="25800" y="25758"/>
                  </a:lnTo>
                  <a:lnTo>
                    <a:pt x="25758" y="25862"/>
                  </a:lnTo>
                  <a:lnTo>
                    <a:pt x="25695" y="25967"/>
                  </a:lnTo>
                  <a:lnTo>
                    <a:pt x="25695" y="26030"/>
                  </a:lnTo>
                  <a:lnTo>
                    <a:pt x="25820" y="26197"/>
                  </a:lnTo>
                  <a:lnTo>
                    <a:pt x="25904" y="26260"/>
                  </a:lnTo>
                  <a:lnTo>
                    <a:pt x="25904" y="26302"/>
                  </a:lnTo>
                  <a:lnTo>
                    <a:pt x="25925" y="26448"/>
                  </a:lnTo>
                  <a:lnTo>
                    <a:pt x="25946" y="26406"/>
                  </a:lnTo>
                  <a:lnTo>
                    <a:pt x="26009" y="26343"/>
                  </a:lnTo>
                  <a:lnTo>
                    <a:pt x="26092" y="26364"/>
                  </a:lnTo>
                  <a:lnTo>
                    <a:pt x="26134" y="26385"/>
                  </a:lnTo>
                  <a:lnTo>
                    <a:pt x="26176" y="26385"/>
                  </a:lnTo>
                  <a:lnTo>
                    <a:pt x="26281" y="26281"/>
                  </a:lnTo>
                  <a:lnTo>
                    <a:pt x="26260" y="26239"/>
                  </a:lnTo>
                  <a:lnTo>
                    <a:pt x="26218" y="26197"/>
                  </a:lnTo>
                  <a:lnTo>
                    <a:pt x="26218" y="26176"/>
                  </a:lnTo>
                  <a:lnTo>
                    <a:pt x="26155" y="26071"/>
                  </a:lnTo>
                  <a:lnTo>
                    <a:pt x="26072" y="26071"/>
                  </a:lnTo>
                  <a:lnTo>
                    <a:pt x="26030" y="25967"/>
                  </a:lnTo>
                  <a:lnTo>
                    <a:pt x="26051" y="25925"/>
                  </a:lnTo>
                  <a:lnTo>
                    <a:pt x="26155" y="25841"/>
                  </a:lnTo>
                  <a:lnTo>
                    <a:pt x="26155" y="25758"/>
                  </a:lnTo>
                  <a:lnTo>
                    <a:pt x="26155" y="25716"/>
                  </a:lnTo>
                  <a:lnTo>
                    <a:pt x="26176" y="25716"/>
                  </a:lnTo>
                  <a:lnTo>
                    <a:pt x="26218" y="25653"/>
                  </a:lnTo>
                  <a:lnTo>
                    <a:pt x="26239" y="25716"/>
                  </a:lnTo>
                  <a:lnTo>
                    <a:pt x="26260" y="25737"/>
                  </a:lnTo>
                  <a:lnTo>
                    <a:pt x="26281" y="25737"/>
                  </a:lnTo>
                  <a:lnTo>
                    <a:pt x="26260" y="25758"/>
                  </a:lnTo>
                  <a:lnTo>
                    <a:pt x="26260" y="25778"/>
                  </a:lnTo>
                  <a:lnTo>
                    <a:pt x="26323" y="25778"/>
                  </a:lnTo>
                  <a:lnTo>
                    <a:pt x="26281" y="25820"/>
                  </a:lnTo>
                  <a:lnTo>
                    <a:pt x="26344" y="25841"/>
                  </a:lnTo>
                  <a:lnTo>
                    <a:pt x="26385" y="25758"/>
                  </a:lnTo>
                  <a:lnTo>
                    <a:pt x="26490" y="25737"/>
                  </a:lnTo>
                  <a:lnTo>
                    <a:pt x="26553" y="25653"/>
                  </a:lnTo>
                  <a:lnTo>
                    <a:pt x="26616" y="25716"/>
                  </a:lnTo>
                  <a:lnTo>
                    <a:pt x="26741" y="25653"/>
                  </a:lnTo>
                  <a:lnTo>
                    <a:pt x="26867" y="25611"/>
                  </a:lnTo>
                  <a:lnTo>
                    <a:pt x="26804" y="25527"/>
                  </a:lnTo>
                  <a:lnTo>
                    <a:pt x="26908" y="25527"/>
                  </a:lnTo>
                  <a:lnTo>
                    <a:pt x="27013" y="25465"/>
                  </a:lnTo>
                  <a:lnTo>
                    <a:pt x="27139" y="25527"/>
                  </a:lnTo>
                  <a:lnTo>
                    <a:pt x="27201" y="25506"/>
                  </a:lnTo>
                  <a:lnTo>
                    <a:pt x="27327" y="25444"/>
                  </a:lnTo>
                  <a:lnTo>
                    <a:pt x="27432" y="25339"/>
                  </a:lnTo>
                  <a:lnTo>
                    <a:pt x="27515" y="25234"/>
                  </a:lnTo>
                  <a:lnTo>
                    <a:pt x="27536" y="25193"/>
                  </a:lnTo>
                  <a:lnTo>
                    <a:pt x="27578" y="25214"/>
                  </a:lnTo>
                  <a:lnTo>
                    <a:pt x="27620" y="25255"/>
                  </a:lnTo>
                  <a:lnTo>
                    <a:pt x="27662" y="25214"/>
                  </a:lnTo>
                  <a:lnTo>
                    <a:pt x="27724" y="25130"/>
                  </a:lnTo>
                  <a:lnTo>
                    <a:pt x="27808" y="25088"/>
                  </a:lnTo>
                  <a:lnTo>
                    <a:pt x="27787" y="24942"/>
                  </a:lnTo>
                  <a:lnTo>
                    <a:pt x="27745" y="24837"/>
                  </a:lnTo>
                  <a:lnTo>
                    <a:pt x="27787" y="24774"/>
                  </a:lnTo>
                  <a:lnTo>
                    <a:pt x="27745" y="24690"/>
                  </a:lnTo>
                  <a:lnTo>
                    <a:pt x="27808" y="24732"/>
                  </a:lnTo>
                  <a:lnTo>
                    <a:pt x="27934" y="24816"/>
                  </a:lnTo>
                  <a:lnTo>
                    <a:pt x="27955" y="24900"/>
                  </a:lnTo>
                  <a:lnTo>
                    <a:pt x="28059" y="25004"/>
                  </a:lnTo>
                  <a:lnTo>
                    <a:pt x="28143" y="24983"/>
                  </a:lnTo>
                  <a:lnTo>
                    <a:pt x="28143" y="24983"/>
                  </a:lnTo>
                  <a:lnTo>
                    <a:pt x="28101" y="25046"/>
                  </a:lnTo>
                  <a:lnTo>
                    <a:pt x="28017" y="25109"/>
                  </a:lnTo>
                  <a:lnTo>
                    <a:pt x="28038" y="25151"/>
                  </a:lnTo>
                  <a:lnTo>
                    <a:pt x="28248" y="25046"/>
                  </a:lnTo>
                  <a:lnTo>
                    <a:pt x="28248" y="24921"/>
                  </a:lnTo>
                  <a:lnTo>
                    <a:pt x="28352" y="24900"/>
                  </a:lnTo>
                  <a:lnTo>
                    <a:pt x="28415" y="24837"/>
                  </a:lnTo>
                  <a:lnTo>
                    <a:pt x="28520" y="24900"/>
                  </a:lnTo>
                  <a:lnTo>
                    <a:pt x="28582" y="24879"/>
                  </a:lnTo>
                  <a:lnTo>
                    <a:pt x="28624" y="24795"/>
                  </a:lnTo>
                  <a:lnTo>
                    <a:pt x="28687" y="24795"/>
                  </a:lnTo>
                  <a:lnTo>
                    <a:pt x="28708" y="24711"/>
                  </a:lnTo>
                  <a:lnTo>
                    <a:pt x="28771" y="24795"/>
                  </a:lnTo>
                  <a:lnTo>
                    <a:pt x="28854" y="24900"/>
                  </a:lnTo>
                  <a:lnTo>
                    <a:pt x="28896" y="24837"/>
                  </a:lnTo>
                  <a:lnTo>
                    <a:pt x="28938" y="24732"/>
                  </a:lnTo>
                  <a:lnTo>
                    <a:pt x="28980" y="24732"/>
                  </a:lnTo>
                  <a:lnTo>
                    <a:pt x="29001" y="24774"/>
                  </a:lnTo>
                  <a:lnTo>
                    <a:pt x="29085" y="24774"/>
                  </a:lnTo>
                  <a:lnTo>
                    <a:pt x="29105" y="24711"/>
                  </a:lnTo>
                  <a:lnTo>
                    <a:pt x="29231" y="24711"/>
                  </a:lnTo>
                  <a:lnTo>
                    <a:pt x="29294" y="24628"/>
                  </a:lnTo>
                  <a:lnTo>
                    <a:pt x="29357" y="24586"/>
                  </a:lnTo>
                  <a:lnTo>
                    <a:pt x="29377" y="24670"/>
                  </a:lnTo>
                  <a:lnTo>
                    <a:pt x="29398" y="24607"/>
                  </a:lnTo>
                  <a:lnTo>
                    <a:pt x="29482" y="24607"/>
                  </a:lnTo>
                  <a:lnTo>
                    <a:pt x="29566" y="24586"/>
                  </a:lnTo>
                  <a:lnTo>
                    <a:pt x="29524" y="24502"/>
                  </a:lnTo>
                  <a:lnTo>
                    <a:pt x="29587" y="24418"/>
                  </a:lnTo>
                  <a:lnTo>
                    <a:pt x="29608" y="24293"/>
                  </a:lnTo>
                  <a:lnTo>
                    <a:pt x="29566" y="24188"/>
                  </a:lnTo>
                  <a:lnTo>
                    <a:pt x="29566" y="24188"/>
                  </a:lnTo>
                  <a:lnTo>
                    <a:pt x="29608" y="24209"/>
                  </a:lnTo>
                  <a:lnTo>
                    <a:pt x="29670" y="24146"/>
                  </a:lnTo>
                  <a:lnTo>
                    <a:pt x="29796" y="24105"/>
                  </a:lnTo>
                  <a:lnTo>
                    <a:pt x="29817" y="24167"/>
                  </a:lnTo>
                  <a:lnTo>
                    <a:pt x="29921" y="24167"/>
                  </a:lnTo>
                  <a:lnTo>
                    <a:pt x="29942" y="24042"/>
                  </a:lnTo>
                  <a:lnTo>
                    <a:pt x="30005" y="24042"/>
                  </a:lnTo>
                  <a:lnTo>
                    <a:pt x="30026" y="23958"/>
                  </a:lnTo>
                  <a:lnTo>
                    <a:pt x="30089" y="23958"/>
                  </a:lnTo>
                  <a:lnTo>
                    <a:pt x="30089" y="23979"/>
                  </a:lnTo>
                  <a:lnTo>
                    <a:pt x="30110" y="23979"/>
                  </a:lnTo>
                  <a:lnTo>
                    <a:pt x="30193" y="23874"/>
                  </a:lnTo>
                  <a:lnTo>
                    <a:pt x="30256" y="23958"/>
                  </a:lnTo>
                  <a:lnTo>
                    <a:pt x="30256" y="23833"/>
                  </a:lnTo>
                  <a:lnTo>
                    <a:pt x="30340" y="23833"/>
                  </a:lnTo>
                  <a:lnTo>
                    <a:pt x="30361" y="23728"/>
                  </a:lnTo>
                  <a:lnTo>
                    <a:pt x="30277" y="23686"/>
                  </a:lnTo>
                  <a:lnTo>
                    <a:pt x="30193" y="23749"/>
                  </a:lnTo>
                  <a:lnTo>
                    <a:pt x="30047" y="23623"/>
                  </a:lnTo>
                  <a:lnTo>
                    <a:pt x="30235" y="23623"/>
                  </a:lnTo>
                  <a:lnTo>
                    <a:pt x="30340" y="23477"/>
                  </a:lnTo>
                  <a:lnTo>
                    <a:pt x="30361" y="23540"/>
                  </a:lnTo>
                  <a:lnTo>
                    <a:pt x="30445" y="23477"/>
                  </a:lnTo>
                  <a:lnTo>
                    <a:pt x="30612" y="23581"/>
                  </a:lnTo>
                  <a:lnTo>
                    <a:pt x="30633" y="23456"/>
                  </a:lnTo>
                  <a:lnTo>
                    <a:pt x="30549" y="23435"/>
                  </a:lnTo>
                  <a:lnTo>
                    <a:pt x="30507" y="23372"/>
                  </a:lnTo>
                  <a:lnTo>
                    <a:pt x="30528" y="23309"/>
                  </a:lnTo>
                  <a:lnTo>
                    <a:pt x="30633" y="23372"/>
                  </a:lnTo>
                  <a:lnTo>
                    <a:pt x="30717" y="23309"/>
                  </a:lnTo>
                  <a:lnTo>
                    <a:pt x="30675" y="23268"/>
                  </a:lnTo>
                  <a:lnTo>
                    <a:pt x="30612" y="23268"/>
                  </a:lnTo>
                  <a:lnTo>
                    <a:pt x="30612" y="23163"/>
                  </a:lnTo>
                  <a:lnTo>
                    <a:pt x="30528" y="23121"/>
                  </a:lnTo>
                  <a:lnTo>
                    <a:pt x="30612" y="23100"/>
                  </a:lnTo>
                  <a:lnTo>
                    <a:pt x="30654" y="23142"/>
                  </a:lnTo>
                  <a:lnTo>
                    <a:pt x="30717" y="23142"/>
                  </a:lnTo>
                  <a:lnTo>
                    <a:pt x="30758" y="23205"/>
                  </a:lnTo>
                  <a:lnTo>
                    <a:pt x="30758" y="23121"/>
                  </a:lnTo>
                  <a:lnTo>
                    <a:pt x="30654" y="23037"/>
                  </a:lnTo>
                  <a:lnTo>
                    <a:pt x="30654" y="22933"/>
                  </a:lnTo>
                  <a:lnTo>
                    <a:pt x="30737" y="22933"/>
                  </a:lnTo>
                  <a:lnTo>
                    <a:pt x="30758" y="22891"/>
                  </a:lnTo>
                  <a:lnTo>
                    <a:pt x="30863" y="22954"/>
                  </a:lnTo>
                  <a:lnTo>
                    <a:pt x="30863" y="23037"/>
                  </a:lnTo>
                  <a:lnTo>
                    <a:pt x="30926" y="23037"/>
                  </a:lnTo>
                  <a:lnTo>
                    <a:pt x="30968" y="23121"/>
                  </a:lnTo>
                  <a:lnTo>
                    <a:pt x="30989" y="22996"/>
                  </a:lnTo>
                  <a:lnTo>
                    <a:pt x="30947" y="22912"/>
                  </a:lnTo>
                  <a:lnTo>
                    <a:pt x="30884" y="22912"/>
                  </a:lnTo>
                  <a:lnTo>
                    <a:pt x="30863" y="22828"/>
                  </a:lnTo>
                  <a:lnTo>
                    <a:pt x="30947" y="22828"/>
                  </a:lnTo>
                  <a:lnTo>
                    <a:pt x="30947" y="22745"/>
                  </a:lnTo>
                  <a:lnTo>
                    <a:pt x="30863" y="22724"/>
                  </a:lnTo>
                  <a:lnTo>
                    <a:pt x="30989" y="22598"/>
                  </a:lnTo>
                  <a:lnTo>
                    <a:pt x="30926" y="22535"/>
                  </a:lnTo>
                  <a:lnTo>
                    <a:pt x="30842" y="22535"/>
                  </a:lnTo>
                  <a:lnTo>
                    <a:pt x="30779" y="22598"/>
                  </a:lnTo>
                  <a:lnTo>
                    <a:pt x="30800" y="22493"/>
                  </a:lnTo>
                  <a:lnTo>
                    <a:pt x="30947" y="22410"/>
                  </a:lnTo>
                  <a:lnTo>
                    <a:pt x="31135" y="22326"/>
                  </a:lnTo>
                  <a:lnTo>
                    <a:pt x="31072" y="22263"/>
                  </a:lnTo>
                  <a:lnTo>
                    <a:pt x="30989" y="22326"/>
                  </a:lnTo>
                  <a:lnTo>
                    <a:pt x="30863" y="22201"/>
                  </a:lnTo>
                  <a:lnTo>
                    <a:pt x="30968" y="22201"/>
                  </a:lnTo>
                  <a:lnTo>
                    <a:pt x="30884" y="22096"/>
                  </a:lnTo>
                  <a:lnTo>
                    <a:pt x="30800" y="22096"/>
                  </a:lnTo>
                  <a:lnTo>
                    <a:pt x="30863" y="22054"/>
                  </a:lnTo>
                  <a:lnTo>
                    <a:pt x="30800" y="21991"/>
                  </a:lnTo>
                  <a:lnTo>
                    <a:pt x="30884" y="21991"/>
                  </a:lnTo>
                  <a:lnTo>
                    <a:pt x="30926" y="21908"/>
                  </a:lnTo>
                  <a:lnTo>
                    <a:pt x="31030" y="21908"/>
                  </a:lnTo>
                  <a:lnTo>
                    <a:pt x="30989" y="22012"/>
                  </a:lnTo>
                  <a:lnTo>
                    <a:pt x="31072" y="22012"/>
                  </a:lnTo>
                  <a:lnTo>
                    <a:pt x="31240" y="21866"/>
                  </a:lnTo>
                  <a:lnTo>
                    <a:pt x="31240" y="21782"/>
                  </a:lnTo>
                  <a:lnTo>
                    <a:pt x="31365" y="21803"/>
                  </a:lnTo>
                  <a:lnTo>
                    <a:pt x="31281" y="21698"/>
                  </a:lnTo>
                  <a:lnTo>
                    <a:pt x="31198" y="21698"/>
                  </a:lnTo>
                  <a:lnTo>
                    <a:pt x="31240" y="21594"/>
                  </a:lnTo>
                  <a:lnTo>
                    <a:pt x="31302" y="21677"/>
                  </a:lnTo>
                  <a:lnTo>
                    <a:pt x="31386" y="21636"/>
                  </a:lnTo>
                  <a:lnTo>
                    <a:pt x="31386" y="21531"/>
                  </a:lnTo>
                  <a:lnTo>
                    <a:pt x="31449" y="21489"/>
                  </a:lnTo>
                  <a:lnTo>
                    <a:pt x="31386" y="21426"/>
                  </a:lnTo>
                  <a:lnTo>
                    <a:pt x="31386" y="21343"/>
                  </a:lnTo>
                  <a:lnTo>
                    <a:pt x="31470" y="21322"/>
                  </a:lnTo>
                  <a:lnTo>
                    <a:pt x="31407" y="21238"/>
                  </a:lnTo>
                  <a:lnTo>
                    <a:pt x="31407" y="21175"/>
                  </a:lnTo>
                  <a:lnTo>
                    <a:pt x="31302" y="21112"/>
                  </a:lnTo>
                  <a:lnTo>
                    <a:pt x="31470" y="21154"/>
                  </a:lnTo>
                  <a:lnTo>
                    <a:pt x="31512" y="21112"/>
                  </a:lnTo>
                  <a:lnTo>
                    <a:pt x="31616" y="20903"/>
                  </a:lnTo>
                  <a:lnTo>
                    <a:pt x="31700" y="20903"/>
                  </a:lnTo>
                  <a:lnTo>
                    <a:pt x="31721" y="20966"/>
                  </a:lnTo>
                  <a:lnTo>
                    <a:pt x="31763" y="21029"/>
                  </a:lnTo>
                  <a:lnTo>
                    <a:pt x="31784" y="20924"/>
                  </a:lnTo>
                  <a:lnTo>
                    <a:pt x="31846" y="20861"/>
                  </a:lnTo>
                  <a:lnTo>
                    <a:pt x="31805" y="20736"/>
                  </a:lnTo>
                  <a:lnTo>
                    <a:pt x="31679" y="20736"/>
                  </a:lnTo>
                  <a:lnTo>
                    <a:pt x="31616" y="20694"/>
                  </a:lnTo>
                  <a:lnTo>
                    <a:pt x="31679" y="20652"/>
                  </a:lnTo>
                  <a:lnTo>
                    <a:pt x="31763" y="20652"/>
                  </a:lnTo>
                  <a:lnTo>
                    <a:pt x="31826" y="20610"/>
                  </a:lnTo>
                  <a:lnTo>
                    <a:pt x="31784" y="20548"/>
                  </a:lnTo>
                  <a:lnTo>
                    <a:pt x="31700" y="20506"/>
                  </a:lnTo>
                  <a:lnTo>
                    <a:pt x="31784" y="20443"/>
                  </a:lnTo>
                  <a:lnTo>
                    <a:pt x="31826" y="20443"/>
                  </a:lnTo>
                  <a:lnTo>
                    <a:pt x="31826" y="20401"/>
                  </a:lnTo>
                  <a:lnTo>
                    <a:pt x="31784" y="20338"/>
                  </a:lnTo>
                  <a:lnTo>
                    <a:pt x="31574" y="20338"/>
                  </a:lnTo>
                  <a:lnTo>
                    <a:pt x="31595" y="20296"/>
                  </a:lnTo>
                  <a:lnTo>
                    <a:pt x="31721" y="20192"/>
                  </a:lnTo>
                  <a:lnTo>
                    <a:pt x="31826" y="20213"/>
                  </a:lnTo>
                  <a:lnTo>
                    <a:pt x="31846" y="20192"/>
                  </a:lnTo>
                  <a:lnTo>
                    <a:pt x="31888" y="20129"/>
                  </a:lnTo>
                  <a:lnTo>
                    <a:pt x="31930" y="20192"/>
                  </a:lnTo>
                  <a:lnTo>
                    <a:pt x="31972" y="20213"/>
                  </a:lnTo>
                  <a:lnTo>
                    <a:pt x="32014" y="20171"/>
                  </a:lnTo>
                  <a:lnTo>
                    <a:pt x="31993" y="20087"/>
                  </a:lnTo>
                  <a:lnTo>
                    <a:pt x="31972" y="19920"/>
                  </a:lnTo>
                  <a:lnTo>
                    <a:pt x="31909" y="19878"/>
                  </a:lnTo>
                  <a:lnTo>
                    <a:pt x="31826" y="19962"/>
                  </a:lnTo>
                  <a:lnTo>
                    <a:pt x="31846" y="19983"/>
                  </a:lnTo>
                  <a:lnTo>
                    <a:pt x="31846" y="20024"/>
                  </a:lnTo>
                  <a:lnTo>
                    <a:pt x="31763" y="20004"/>
                  </a:lnTo>
                  <a:lnTo>
                    <a:pt x="31595" y="20129"/>
                  </a:lnTo>
                  <a:lnTo>
                    <a:pt x="31512" y="20108"/>
                  </a:lnTo>
                  <a:lnTo>
                    <a:pt x="31512" y="20004"/>
                  </a:lnTo>
                  <a:lnTo>
                    <a:pt x="31679" y="19983"/>
                  </a:lnTo>
                  <a:lnTo>
                    <a:pt x="31930" y="19752"/>
                  </a:lnTo>
                  <a:lnTo>
                    <a:pt x="31909" y="19711"/>
                  </a:lnTo>
                  <a:lnTo>
                    <a:pt x="31805" y="19711"/>
                  </a:lnTo>
                  <a:lnTo>
                    <a:pt x="31763" y="19648"/>
                  </a:lnTo>
                  <a:lnTo>
                    <a:pt x="31721" y="19690"/>
                  </a:lnTo>
                  <a:lnTo>
                    <a:pt x="31553" y="19460"/>
                  </a:lnTo>
                  <a:lnTo>
                    <a:pt x="31386" y="19439"/>
                  </a:lnTo>
                  <a:lnTo>
                    <a:pt x="31240" y="19585"/>
                  </a:lnTo>
                  <a:lnTo>
                    <a:pt x="31135" y="19564"/>
                  </a:lnTo>
                  <a:lnTo>
                    <a:pt x="31030" y="19397"/>
                  </a:lnTo>
                  <a:lnTo>
                    <a:pt x="30884" y="19439"/>
                  </a:lnTo>
                  <a:lnTo>
                    <a:pt x="30779" y="19501"/>
                  </a:lnTo>
                  <a:lnTo>
                    <a:pt x="30737" y="19606"/>
                  </a:lnTo>
                  <a:lnTo>
                    <a:pt x="30758" y="19480"/>
                  </a:lnTo>
                  <a:lnTo>
                    <a:pt x="30884" y="19376"/>
                  </a:lnTo>
                  <a:lnTo>
                    <a:pt x="30968" y="19376"/>
                  </a:lnTo>
                  <a:lnTo>
                    <a:pt x="31051" y="19334"/>
                  </a:lnTo>
                  <a:lnTo>
                    <a:pt x="31177" y="19376"/>
                  </a:lnTo>
                  <a:lnTo>
                    <a:pt x="31281" y="19355"/>
                  </a:lnTo>
                  <a:lnTo>
                    <a:pt x="31281" y="19250"/>
                  </a:lnTo>
                  <a:lnTo>
                    <a:pt x="31323" y="19188"/>
                  </a:lnTo>
                  <a:lnTo>
                    <a:pt x="31407" y="19188"/>
                  </a:lnTo>
                  <a:lnTo>
                    <a:pt x="31553" y="19041"/>
                  </a:lnTo>
                  <a:lnTo>
                    <a:pt x="31700" y="19020"/>
                  </a:lnTo>
                  <a:lnTo>
                    <a:pt x="31700" y="18936"/>
                  </a:lnTo>
                  <a:lnTo>
                    <a:pt x="31574" y="18727"/>
                  </a:lnTo>
                  <a:lnTo>
                    <a:pt x="31281" y="18539"/>
                  </a:lnTo>
                  <a:lnTo>
                    <a:pt x="31072" y="18413"/>
                  </a:lnTo>
                  <a:lnTo>
                    <a:pt x="30842" y="18204"/>
                  </a:lnTo>
                  <a:lnTo>
                    <a:pt x="30737" y="18204"/>
                  </a:lnTo>
                  <a:lnTo>
                    <a:pt x="30549" y="18330"/>
                  </a:lnTo>
                  <a:lnTo>
                    <a:pt x="30445" y="18309"/>
                  </a:lnTo>
                  <a:lnTo>
                    <a:pt x="30319" y="18183"/>
                  </a:lnTo>
                  <a:lnTo>
                    <a:pt x="30319" y="18099"/>
                  </a:lnTo>
                  <a:lnTo>
                    <a:pt x="30235" y="18079"/>
                  </a:lnTo>
                  <a:lnTo>
                    <a:pt x="30110" y="18120"/>
                  </a:lnTo>
                  <a:lnTo>
                    <a:pt x="29984" y="18120"/>
                  </a:lnTo>
                  <a:lnTo>
                    <a:pt x="29838" y="18141"/>
                  </a:lnTo>
                  <a:lnTo>
                    <a:pt x="29691" y="18351"/>
                  </a:lnTo>
                  <a:lnTo>
                    <a:pt x="29817" y="18099"/>
                  </a:lnTo>
                  <a:lnTo>
                    <a:pt x="29921" y="18037"/>
                  </a:lnTo>
                  <a:lnTo>
                    <a:pt x="29984" y="18079"/>
                  </a:lnTo>
                  <a:lnTo>
                    <a:pt x="30047" y="18079"/>
                  </a:lnTo>
                  <a:lnTo>
                    <a:pt x="30089" y="18016"/>
                  </a:lnTo>
                  <a:lnTo>
                    <a:pt x="30193" y="18079"/>
                  </a:lnTo>
                  <a:lnTo>
                    <a:pt x="30340" y="17995"/>
                  </a:lnTo>
                  <a:lnTo>
                    <a:pt x="30403" y="18183"/>
                  </a:lnTo>
                  <a:lnTo>
                    <a:pt x="30465" y="18225"/>
                  </a:lnTo>
                  <a:lnTo>
                    <a:pt x="30570" y="18225"/>
                  </a:lnTo>
                  <a:lnTo>
                    <a:pt x="30654" y="18120"/>
                  </a:lnTo>
                  <a:lnTo>
                    <a:pt x="30842" y="18141"/>
                  </a:lnTo>
                  <a:lnTo>
                    <a:pt x="30968" y="18246"/>
                  </a:lnTo>
                  <a:lnTo>
                    <a:pt x="31051" y="18246"/>
                  </a:lnTo>
                  <a:lnTo>
                    <a:pt x="31177" y="18351"/>
                  </a:lnTo>
                  <a:lnTo>
                    <a:pt x="31323" y="18288"/>
                  </a:lnTo>
                  <a:lnTo>
                    <a:pt x="31574" y="18351"/>
                  </a:lnTo>
                  <a:lnTo>
                    <a:pt x="31658" y="18330"/>
                  </a:lnTo>
                  <a:lnTo>
                    <a:pt x="31553" y="18141"/>
                  </a:lnTo>
                  <a:lnTo>
                    <a:pt x="31491" y="18120"/>
                  </a:lnTo>
                  <a:lnTo>
                    <a:pt x="31323" y="17974"/>
                  </a:lnTo>
                  <a:lnTo>
                    <a:pt x="31323" y="17911"/>
                  </a:lnTo>
                  <a:lnTo>
                    <a:pt x="31281" y="17869"/>
                  </a:lnTo>
                  <a:lnTo>
                    <a:pt x="31177" y="17890"/>
                  </a:lnTo>
                  <a:lnTo>
                    <a:pt x="31051" y="17827"/>
                  </a:lnTo>
                  <a:lnTo>
                    <a:pt x="30884" y="17597"/>
                  </a:lnTo>
                  <a:lnTo>
                    <a:pt x="30884" y="17451"/>
                  </a:lnTo>
                  <a:lnTo>
                    <a:pt x="30675" y="17283"/>
                  </a:lnTo>
                  <a:lnTo>
                    <a:pt x="30675" y="17095"/>
                  </a:lnTo>
                  <a:lnTo>
                    <a:pt x="30549" y="17074"/>
                  </a:lnTo>
                  <a:lnTo>
                    <a:pt x="30612" y="16949"/>
                  </a:lnTo>
                  <a:lnTo>
                    <a:pt x="30570" y="16928"/>
                  </a:lnTo>
                  <a:lnTo>
                    <a:pt x="30403" y="16572"/>
                  </a:lnTo>
                  <a:lnTo>
                    <a:pt x="30089" y="16405"/>
                  </a:lnTo>
                  <a:lnTo>
                    <a:pt x="30005" y="16447"/>
                  </a:lnTo>
                  <a:lnTo>
                    <a:pt x="30005" y="16363"/>
                  </a:lnTo>
                  <a:lnTo>
                    <a:pt x="29712" y="16237"/>
                  </a:lnTo>
                  <a:lnTo>
                    <a:pt x="29670" y="16237"/>
                  </a:lnTo>
                  <a:lnTo>
                    <a:pt x="29670" y="15944"/>
                  </a:lnTo>
                  <a:lnTo>
                    <a:pt x="29712" y="15735"/>
                  </a:lnTo>
                  <a:lnTo>
                    <a:pt x="29670" y="15610"/>
                  </a:lnTo>
                  <a:lnTo>
                    <a:pt x="29691" y="15463"/>
                  </a:lnTo>
                  <a:lnTo>
                    <a:pt x="29712" y="15484"/>
                  </a:lnTo>
                  <a:lnTo>
                    <a:pt x="29817" y="15463"/>
                  </a:lnTo>
                  <a:lnTo>
                    <a:pt x="29921" y="15296"/>
                  </a:lnTo>
                  <a:lnTo>
                    <a:pt x="29984" y="15317"/>
                  </a:lnTo>
                  <a:lnTo>
                    <a:pt x="30089" y="15191"/>
                  </a:lnTo>
                  <a:lnTo>
                    <a:pt x="29984" y="15149"/>
                  </a:lnTo>
                  <a:lnTo>
                    <a:pt x="29921" y="15066"/>
                  </a:lnTo>
                  <a:lnTo>
                    <a:pt x="30005" y="14961"/>
                  </a:lnTo>
                  <a:lnTo>
                    <a:pt x="30193" y="14982"/>
                  </a:lnTo>
                  <a:lnTo>
                    <a:pt x="30193" y="14856"/>
                  </a:lnTo>
                  <a:lnTo>
                    <a:pt x="30319" y="14835"/>
                  </a:lnTo>
                  <a:lnTo>
                    <a:pt x="30319" y="14731"/>
                  </a:lnTo>
                  <a:lnTo>
                    <a:pt x="30193" y="14647"/>
                  </a:lnTo>
                  <a:lnTo>
                    <a:pt x="30319" y="14647"/>
                  </a:lnTo>
                  <a:lnTo>
                    <a:pt x="30424" y="14689"/>
                  </a:lnTo>
                  <a:lnTo>
                    <a:pt x="30445" y="14647"/>
                  </a:lnTo>
                  <a:lnTo>
                    <a:pt x="30549" y="14647"/>
                  </a:lnTo>
                  <a:lnTo>
                    <a:pt x="30654" y="14563"/>
                  </a:lnTo>
                  <a:lnTo>
                    <a:pt x="30717" y="14563"/>
                  </a:lnTo>
                  <a:lnTo>
                    <a:pt x="30842" y="14375"/>
                  </a:lnTo>
                  <a:lnTo>
                    <a:pt x="30884" y="14459"/>
                  </a:lnTo>
                  <a:lnTo>
                    <a:pt x="30947" y="14417"/>
                  </a:lnTo>
                  <a:lnTo>
                    <a:pt x="30947" y="14459"/>
                  </a:lnTo>
                  <a:lnTo>
                    <a:pt x="31093" y="14563"/>
                  </a:lnTo>
                  <a:lnTo>
                    <a:pt x="31240" y="14438"/>
                  </a:lnTo>
                  <a:lnTo>
                    <a:pt x="31240" y="14375"/>
                  </a:lnTo>
                  <a:lnTo>
                    <a:pt x="31156" y="14354"/>
                  </a:lnTo>
                  <a:lnTo>
                    <a:pt x="31135" y="14250"/>
                  </a:lnTo>
                  <a:lnTo>
                    <a:pt x="31198" y="14208"/>
                  </a:lnTo>
                  <a:lnTo>
                    <a:pt x="31261" y="14208"/>
                  </a:lnTo>
                  <a:lnTo>
                    <a:pt x="31177" y="14061"/>
                  </a:lnTo>
                  <a:lnTo>
                    <a:pt x="31177" y="13998"/>
                  </a:lnTo>
                  <a:lnTo>
                    <a:pt x="31302" y="13957"/>
                  </a:lnTo>
                  <a:lnTo>
                    <a:pt x="31240" y="13936"/>
                  </a:lnTo>
                  <a:lnTo>
                    <a:pt x="31093" y="13957"/>
                  </a:lnTo>
                  <a:lnTo>
                    <a:pt x="30947" y="13957"/>
                  </a:lnTo>
                  <a:lnTo>
                    <a:pt x="30947" y="13915"/>
                  </a:lnTo>
                  <a:lnTo>
                    <a:pt x="30800" y="13915"/>
                  </a:lnTo>
                  <a:lnTo>
                    <a:pt x="30758" y="13957"/>
                  </a:lnTo>
                  <a:lnTo>
                    <a:pt x="30403" y="13998"/>
                  </a:lnTo>
                  <a:lnTo>
                    <a:pt x="30319" y="13915"/>
                  </a:lnTo>
                  <a:lnTo>
                    <a:pt x="30256" y="13894"/>
                  </a:lnTo>
                  <a:lnTo>
                    <a:pt x="30193" y="13789"/>
                  </a:lnTo>
                  <a:lnTo>
                    <a:pt x="30131" y="13747"/>
                  </a:lnTo>
                  <a:lnTo>
                    <a:pt x="30089" y="13706"/>
                  </a:lnTo>
                  <a:lnTo>
                    <a:pt x="29817" y="13831"/>
                  </a:lnTo>
                  <a:lnTo>
                    <a:pt x="29691" y="13831"/>
                  </a:lnTo>
                  <a:lnTo>
                    <a:pt x="29733" y="13894"/>
                  </a:lnTo>
                  <a:lnTo>
                    <a:pt x="29733" y="13998"/>
                  </a:lnTo>
                  <a:lnTo>
                    <a:pt x="29670" y="14040"/>
                  </a:lnTo>
                  <a:lnTo>
                    <a:pt x="29503" y="14103"/>
                  </a:lnTo>
                  <a:lnTo>
                    <a:pt x="29524" y="14124"/>
                  </a:lnTo>
                  <a:lnTo>
                    <a:pt x="29587" y="14208"/>
                  </a:lnTo>
                  <a:lnTo>
                    <a:pt x="29524" y="14312"/>
                  </a:lnTo>
                  <a:lnTo>
                    <a:pt x="29482" y="14354"/>
                  </a:lnTo>
                  <a:lnTo>
                    <a:pt x="29357" y="14312"/>
                  </a:lnTo>
                  <a:lnTo>
                    <a:pt x="29231" y="14375"/>
                  </a:lnTo>
                  <a:lnTo>
                    <a:pt x="29085" y="14354"/>
                  </a:lnTo>
                  <a:lnTo>
                    <a:pt x="28938" y="14061"/>
                  </a:lnTo>
                  <a:lnTo>
                    <a:pt x="28938" y="13915"/>
                  </a:lnTo>
                  <a:lnTo>
                    <a:pt x="28896" y="13810"/>
                  </a:lnTo>
                  <a:lnTo>
                    <a:pt x="28750" y="13810"/>
                  </a:lnTo>
                  <a:lnTo>
                    <a:pt x="28687" y="13831"/>
                  </a:lnTo>
                  <a:lnTo>
                    <a:pt x="28687" y="13789"/>
                  </a:lnTo>
                  <a:lnTo>
                    <a:pt x="28624" y="13789"/>
                  </a:lnTo>
                  <a:lnTo>
                    <a:pt x="28561" y="13852"/>
                  </a:lnTo>
                  <a:lnTo>
                    <a:pt x="28540" y="13789"/>
                  </a:lnTo>
                  <a:lnTo>
                    <a:pt x="28540" y="13831"/>
                  </a:lnTo>
                  <a:lnTo>
                    <a:pt x="28436" y="13706"/>
                  </a:lnTo>
                  <a:lnTo>
                    <a:pt x="28436" y="13622"/>
                  </a:lnTo>
                  <a:lnTo>
                    <a:pt x="28227" y="13496"/>
                  </a:lnTo>
                  <a:lnTo>
                    <a:pt x="28122" y="13413"/>
                  </a:lnTo>
                  <a:lnTo>
                    <a:pt x="28101" y="13287"/>
                  </a:lnTo>
                  <a:lnTo>
                    <a:pt x="28038" y="13162"/>
                  </a:lnTo>
                  <a:lnTo>
                    <a:pt x="28101" y="13099"/>
                  </a:lnTo>
                  <a:lnTo>
                    <a:pt x="28101" y="13057"/>
                  </a:lnTo>
                  <a:lnTo>
                    <a:pt x="28101" y="12994"/>
                  </a:lnTo>
                  <a:lnTo>
                    <a:pt x="28122" y="12869"/>
                  </a:lnTo>
                  <a:lnTo>
                    <a:pt x="28164" y="12806"/>
                  </a:lnTo>
                  <a:lnTo>
                    <a:pt x="28185" y="12764"/>
                  </a:lnTo>
                  <a:lnTo>
                    <a:pt x="28415" y="12848"/>
                  </a:lnTo>
                  <a:lnTo>
                    <a:pt x="28750" y="12848"/>
                  </a:lnTo>
                  <a:lnTo>
                    <a:pt x="28792" y="12701"/>
                  </a:lnTo>
                  <a:lnTo>
                    <a:pt x="28771" y="12659"/>
                  </a:lnTo>
                  <a:lnTo>
                    <a:pt x="28854" y="12659"/>
                  </a:lnTo>
                  <a:lnTo>
                    <a:pt x="28833" y="12492"/>
                  </a:lnTo>
                  <a:lnTo>
                    <a:pt x="28792" y="12471"/>
                  </a:lnTo>
                  <a:lnTo>
                    <a:pt x="28854" y="12429"/>
                  </a:lnTo>
                  <a:lnTo>
                    <a:pt x="28896" y="12136"/>
                  </a:lnTo>
                  <a:lnTo>
                    <a:pt x="29105" y="12011"/>
                  </a:lnTo>
                  <a:lnTo>
                    <a:pt x="29210" y="12011"/>
                  </a:lnTo>
                  <a:lnTo>
                    <a:pt x="29315" y="11843"/>
                  </a:lnTo>
                  <a:lnTo>
                    <a:pt x="29377" y="11843"/>
                  </a:lnTo>
                  <a:lnTo>
                    <a:pt x="29398" y="11613"/>
                  </a:lnTo>
                  <a:lnTo>
                    <a:pt x="29503" y="11488"/>
                  </a:lnTo>
                  <a:lnTo>
                    <a:pt x="29524" y="11341"/>
                  </a:lnTo>
                  <a:lnTo>
                    <a:pt x="29587" y="11320"/>
                  </a:lnTo>
                  <a:lnTo>
                    <a:pt x="29670" y="11195"/>
                  </a:lnTo>
                  <a:lnTo>
                    <a:pt x="29796" y="11195"/>
                  </a:lnTo>
                  <a:lnTo>
                    <a:pt x="29838" y="11216"/>
                  </a:lnTo>
                  <a:lnTo>
                    <a:pt x="29942" y="11216"/>
                  </a:lnTo>
                  <a:lnTo>
                    <a:pt x="29984" y="11111"/>
                  </a:lnTo>
                  <a:lnTo>
                    <a:pt x="30152" y="11320"/>
                  </a:lnTo>
                  <a:lnTo>
                    <a:pt x="30424" y="11488"/>
                  </a:lnTo>
                  <a:lnTo>
                    <a:pt x="30424" y="11592"/>
                  </a:lnTo>
                  <a:lnTo>
                    <a:pt x="30361" y="11613"/>
                  </a:lnTo>
                  <a:lnTo>
                    <a:pt x="30340" y="11697"/>
                  </a:lnTo>
                  <a:lnTo>
                    <a:pt x="30214" y="11843"/>
                  </a:lnTo>
                  <a:lnTo>
                    <a:pt x="30193" y="12011"/>
                  </a:lnTo>
                  <a:lnTo>
                    <a:pt x="30089" y="12011"/>
                  </a:lnTo>
                  <a:lnTo>
                    <a:pt x="30110" y="12032"/>
                  </a:lnTo>
                  <a:lnTo>
                    <a:pt x="30089" y="12178"/>
                  </a:lnTo>
                  <a:lnTo>
                    <a:pt x="30214" y="12325"/>
                  </a:lnTo>
                  <a:lnTo>
                    <a:pt x="30193" y="12387"/>
                  </a:lnTo>
                  <a:lnTo>
                    <a:pt x="30131" y="12429"/>
                  </a:lnTo>
                  <a:lnTo>
                    <a:pt x="30131" y="12471"/>
                  </a:lnTo>
                  <a:lnTo>
                    <a:pt x="30193" y="12555"/>
                  </a:lnTo>
                  <a:lnTo>
                    <a:pt x="30319" y="12492"/>
                  </a:lnTo>
                  <a:lnTo>
                    <a:pt x="30445" y="12387"/>
                  </a:lnTo>
                  <a:lnTo>
                    <a:pt x="30403" y="12492"/>
                  </a:lnTo>
                  <a:lnTo>
                    <a:pt x="30277" y="12576"/>
                  </a:lnTo>
                  <a:lnTo>
                    <a:pt x="30319" y="12638"/>
                  </a:lnTo>
                  <a:lnTo>
                    <a:pt x="30361" y="12659"/>
                  </a:lnTo>
                  <a:lnTo>
                    <a:pt x="30361" y="12701"/>
                  </a:lnTo>
                  <a:lnTo>
                    <a:pt x="30319" y="12743"/>
                  </a:lnTo>
                  <a:lnTo>
                    <a:pt x="30193" y="12743"/>
                  </a:lnTo>
                  <a:lnTo>
                    <a:pt x="30131" y="12806"/>
                  </a:lnTo>
                  <a:lnTo>
                    <a:pt x="30026" y="12806"/>
                  </a:lnTo>
                  <a:lnTo>
                    <a:pt x="29984" y="12890"/>
                  </a:lnTo>
                  <a:lnTo>
                    <a:pt x="30089" y="12973"/>
                  </a:lnTo>
                  <a:lnTo>
                    <a:pt x="30089" y="13057"/>
                  </a:lnTo>
                  <a:lnTo>
                    <a:pt x="30152" y="13057"/>
                  </a:lnTo>
                  <a:lnTo>
                    <a:pt x="30235" y="12952"/>
                  </a:lnTo>
                  <a:lnTo>
                    <a:pt x="30277" y="12952"/>
                  </a:lnTo>
                  <a:lnTo>
                    <a:pt x="30403" y="12806"/>
                  </a:lnTo>
                  <a:lnTo>
                    <a:pt x="30549" y="12743"/>
                  </a:lnTo>
                  <a:lnTo>
                    <a:pt x="30570" y="12701"/>
                  </a:lnTo>
                  <a:lnTo>
                    <a:pt x="30528" y="12576"/>
                  </a:lnTo>
                  <a:lnTo>
                    <a:pt x="30654" y="12471"/>
                  </a:lnTo>
                  <a:lnTo>
                    <a:pt x="30926" y="12283"/>
                  </a:lnTo>
                  <a:lnTo>
                    <a:pt x="30989" y="12283"/>
                  </a:lnTo>
                  <a:lnTo>
                    <a:pt x="31030" y="12178"/>
                  </a:lnTo>
                  <a:lnTo>
                    <a:pt x="31156" y="12178"/>
                  </a:lnTo>
                  <a:lnTo>
                    <a:pt x="31302" y="12053"/>
                  </a:lnTo>
                  <a:lnTo>
                    <a:pt x="31365" y="12115"/>
                  </a:lnTo>
                  <a:lnTo>
                    <a:pt x="31407" y="12115"/>
                  </a:lnTo>
                  <a:lnTo>
                    <a:pt x="31553" y="12073"/>
                  </a:lnTo>
                  <a:lnTo>
                    <a:pt x="31721" y="11906"/>
                  </a:lnTo>
                  <a:lnTo>
                    <a:pt x="31763" y="12011"/>
                  </a:lnTo>
                  <a:lnTo>
                    <a:pt x="31763" y="11655"/>
                  </a:lnTo>
                  <a:lnTo>
                    <a:pt x="31909" y="11550"/>
                  </a:lnTo>
                  <a:lnTo>
                    <a:pt x="31972" y="11404"/>
                  </a:lnTo>
                  <a:lnTo>
                    <a:pt x="31972" y="11299"/>
                  </a:lnTo>
                  <a:lnTo>
                    <a:pt x="32118" y="11195"/>
                  </a:lnTo>
                  <a:lnTo>
                    <a:pt x="32223" y="11006"/>
                  </a:lnTo>
                  <a:lnTo>
                    <a:pt x="32328" y="10965"/>
                  </a:lnTo>
                  <a:lnTo>
                    <a:pt x="32411" y="10672"/>
                  </a:lnTo>
                  <a:lnTo>
                    <a:pt x="32453" y="10567"/>
                  </a:lnTo>
                  <a:lnTo>
                    <a:pt x="32453" y="10504"/>
                  </a:lnTo>
                  <a:lnTo>
                    <a:pt x="32453" y="10337"/>
                  </a:lnTo>
                  <a:lnTo>
                    <a:pt x="32600" y="10190"/>
                  </a:lnTo>
                  <a:lnTo>
                    <a:pt x="32704" y="10358"/>
                  </a:lnTo>
                  <a:lnTo>
                    <a:pt x="32767" y="10400"/>
                  </a:lnTo>
                  <a:lnTo>
                    <a:pt x="32851" y="10483"/>
                  </a:lnTo>
                  <a:lnTo>
                    <a:pt x="32955" y="10441"/>
                  </a:lnTo>
                  <a:lnTo>
                    <a:pt x="33081" y="10483"/>
                  </a:lnTo>
                  <a:lnTo>
                    <a:pt x="33332" y="10462"/>
                  </a:lnTo>
                  <a:lnTo>
                    <a:pt x="33478" y="10483"/>
                  </a:lnTo>
                  <a:lnTo>
                    <a:pt x="33541" y="10337"/>
                  </a:lnTo>
                  <a:lnTo>
                    <a:pt x="33541" y="10253"/>
                  </a:lnTo>
                  <a:lnTo>
                    <a:pt x="33395" y="10128"/>
                  </a:lnTo>
                  <a:lnTo>
                    <a:pt x="33290" y="10044"/>
                  </a:lnTo>
                  <a:lnTo>
                    <a:pt x="33374" y="9960"/>
                  </a:lnTo>
                  <a:lnTo>
                    <a:pt x="33499" y="9960"/>
                  </a:lnTo>
                  <a:lnTo>
                    <a:pt x="33750" y="9772"/>
                  </a:lnTo>
                  <a:lnTo>
                    <a:pt x="33750" y="9646"/>
                  </a:lnTo>
                  <a:lnTo>
                    <a:pt x="33855" y="9521"/>
                  </a:lnTo>
                  <a:lnTo>
                    <a:pt x="33939" y="9521"/>
                  </a:lnTo>
                  <a:lnTo>
                    <a:pt x="34002" y="9416"/>
                  </a:lnTo>
                  <a:lnTo>
                    <a:pt x="33939" y="9312"/>
                  </a:lnTo>
                  <a:lnTo>
                    <a:pt x="33939" y="9207"/>
                  </a:lnTo>
                  <a:lnTo>
                    <a:pt x="33939" y="9081"/>
                  </a:lnTo>
                  <a:lnTo>
                    <a:pt x="34022" y="9040"/>
                  </a:lnTo>
                  <a:lnTo>
                    <a:pt x="34127" y="9123"/>
                  </a:lnTo>
                  <a:lnTo>
                    <a:pt x="34127" y="9228"/>
                  </a:lnTo>
                  <a:lnTo>
                    <a:pt x="34190" y="9312"/>
                  </a:lnTo>
                  <a:lnTo>
                    <a:pt x="34378" y="9332"/>
                  </a:lnTo>
                  <a:lnTo>
                    <a:pt x="34399" y="9395"/>
                  </a:lnTo>
                  <a:lnTo>
                    <a:pt x="34399" y="9353"/>
                  </a:lnTo>
                  <a:lnTo>
                    <a:pt x="34399" y="9291"/>
                  </a:lnTo>
                  <a:lnTo>
                    <a:pt x="34378" y="9249"/>
                  </a:lnTo>
                  <a:lnTo>
                    <a:pt x="34336" y="9144"/>
                  </a:lnTo>
                  <a:lnTo>
                    <a:pt x="34336" y="9123"/>
                  </a:lnTo>
                  <a:lnTo>
                    <a:pt x="34420" y="9081"/>
                  </a:lnTo>
                  <a:lnTo>
                    <a:pt x="34546" y="9102"/>
                  </a:lnTo>
                  <a:lnTo>
                    <a:pt x="34608" y="9081"/>
                  </a:lnTo>
                  <a:lnTo>
                    <a:pt x="34608" y="8977"/>
                  </a:lnTo>
                  <a:lnTo>
                    <a:pt x="34587" y="8914"/>
                  </a:lnTo>
                  <a:lnTo>
                    <a:pt x="34587" y="8830"/>
                  </a:lnTo>
                  <a:lnTo>
                    <a:pt x="34608" y="8788"/>
                  </a:lnTo>
                  <a:lnTo>
                    <a:pt x="34608" y="8684"/>
                  </a:lnTo>
                  <a:lnTo>
                    <a:pt x="34608" y="8579"/>
                  </a:lnTo>
                  <a:lnTo>
                    <a:pt x="34525" y="8516"/>
                  </a:lnTo>
                  <a:lnTo>
                    <a:pt x="34525" y="8349"/>
                  </a:lnTo>
                  <a:lnTo>
                    <a:pt x="34525" y="8244"/>
                  </a:lnTo>
                  <a:lnTo>
                    <a:pt x="34504" y="8098"/>
                  </a:lnTo>
                  <a:lnTo>
                    <a:pt x="34504" y="7993"/>
                  </a:lnTo>
                  <a:lnTo>
                    <a:pt x="34441" y="7889"/>
                  </a:lnTo>
                  <a:lnTo>
                    <a:pt x="34399" y="7826"/>
                  </a:lnTo>
                  <a:lnTo>
                    <a:pt x="34378" y="7742"/>
                  </a:lnTo>
                  <a:lnTo>
                    <a:pt x="34232" y="7533"/>
                  </a:lnTo>
                  <a:lnTo>
                    <a:pt x="34190" y="7428"/>
                  </a:lnTo>
                  <a:lnTo>
                    <a:pt x="34211" y="7366"/>
                  </a:lnTo>
                  <a:lnTo>
                    <a:pt x="34294" y="7345"/>
                  </a:lnTo>
                  <a:lnTo>
                    <a:pt x="34378" y="7324"/>
                  </a:lnTo>
                  <a:lnTo>
                    <a:pt x="34420" y="7261"/>
                  </a:lnTo>
                  <a:lnTo>
                    <a:pt x="34441" y="7198"/>
                  </a:lnTo>
                  <a:lnTo>
                    <a:pt x="34546" y="7010"/>
                  </a:lnTo>
                  <a:lnTo>
                    <a:pt x="34587" y="7010"/>
                  </a:lnTo>
                  <a:lnTo>
                    <a:pt x="34692" y="7031"/>
                  </a:lnTo>
                  <a:lnTo>
                    <a:pt x="34755" y="7052"/>
                  </a:lnTo>
                  <a:lnTo>
                    <a:pt x="35131" y="7115"/>
                  </a:lnTo>
                  <a:lnTo>
                    <a:pt x="35173" y="7136"/>
                  </a:lnTo>
                  <a:lnTo>
                    <a:pt x="35236" y="7136"/>
                  </a:lnTo>
                  <a:lnTo>
                    <a:pt x="35278" y="7094"/>
                  </a:lnTo>
                  <a:lnTo>
                    <a:pt x="35257" y="7010"/>
                  </a:lnTo>
                  <a:lnTo>
                    <a:pt x="35236" y="6926"/>
                  </a:lnTo>
                  <a:lnTo>
                    <a:pt x="35236" y="6884"/>
                  </a:lnTo>
                  <a:lnTo>
                    <a:pt x="35257" y="6822"/>
                  </a:lnTo>
                  <a:lnTo>
                    <a:pt x="35236" y="6780"/>
                  </a:lnTo>
                  <a:lnTo>
                    <a:pt x="35215" y="6696"/>
                  </a:lnTo>
                  <a:lnTo>
                    <a:pt x="35257" y="6591"/>
                  </a:lnTo>
                  <a:lnTo>
                    <a:pt x="35320" y="6571"/>
                  </a:lnTo>
                  <a:lnTo>
                    <a:pt x="35278" y="6466"/>
                  </a:lnTo>
                  <a:lnTo>
                    <a:pt x="35257" y="6403"/>
                  </a:lnTo>
                  <a:lnTo>
                    <a:pt x="35257" y="6382"/>
                  </a:lnTo>
                  <a:lnTo>
                    <a:pt x="35341" y="6319"/>
                  </a:lnTo>
                  <a:lnTo>
                    <a:pt x="35320" y="6278"/>
                  </a:lnTo>
                  <a:lnTo>
                    <a:pt x="35320" y="6215"/>
                  </a:lnTo>
                  <a:lnTo>
                    <a:pt x="35278" y="6152"/>
                  </a:lnTo>
                  <a:lnTo>
                    <a:pt x="35320" y="6068"/>
                  </a:lnTo>
                  <a:lnTo>
                    <a:pt x="35362" y="6047"/>
                  </a:lnTo>
                  <a:lnTo>
                    <a:pt x="35362" y="5985"/>
                  </a:lnTo>
                  <a:lnTo>
                    <a:pt x="35341" y="5943"/>
                  </a:lnTo>
                  <a:lnTo>
                    <a:pt x="35278" y="5796"/>
                  </a:lnTo>
                  <a:lnTo>
                    <a:pt x="35278" y="5671"/>
                  </a:lnTo>
                  <a:lnTo>
                    <a:pt x="35320" y="5650"/>
                  </a:lnTo>
                  <a:lnTo>
                    <a:pt x="35341" y="5629"/>
                  </a:lnTo>
                  <a:lnTo>
                    <a:pt x="35341" y="5587"/>
                  </a:lnTo>
                  <a:lnTo>
                    <a:pt x="35320" y="5545"/>
                  </a:lnTo>
                  <a:lnTo>
                    <a:pt x="35320" y="5483"/>
                  </a:lnTo>
                  <a:lnTo>
                    <a:pt x="35257" y="5441"/>
                  </a:lnTo>
                  <a:lnTo>
                    <a:pt x="35236" y="5378"/>
                  </a:lnTo>
                  <a:lnTo>
                    <a:pt x="35257" y="5315"/>
                  </a:lnTo>
                  <a:lnTo>
                    <a:pt x="35257" y="5231"/>
                  </a:lnTo>
                  <a:lnTo>
                    <a:pt x="35236" y="5169"/>
                  </a:lnTo>
                  <a:lnTo>
                    <a:pt x="35173" y="5127"/>
                  </a:lnTo>
                  <a:lnTo>
                    <a:pt x="35173" y="5064"/>
                  </a:lnTo>
                  <a:lnTo>
                    <a:pt x="35257" y="4959"/>
                  </a:lnTo>
                  <a:lnTo>
                    <a:pt x="35362" y="4939"/>
                  </a:lnTo>
                  <a:lnTo>
                    <a:pt x="35383" y="4918"/>
                  </a:lnTo>
                  <a:lnTo>
                    <a:pt x="35383" y="4813"/>
                  </a:lnTo>
                  <a:lnTo>
                    <a:pt x="35424" y="4687"/>
                  </a:lnTo>
                  <a:lnTo>
                    <a:pt x="35341" y="4646"/>
                  </a:lnTo>
                  <a:lnTo>
                    <a:pt x="35278" y="4583"/>
                  </a:lnTo>
                  <a:lnTo>
                    <a:pt x="35257" y="4499"/>
                  </a:lnTo>
                  <a:lnTo>
                    <a:pt x="35173" y="4395"/>
                  </a:lnTo>
                  <a:lnTo>
                    <a:pt x="35152" y="4332"/>
                  </a:lnTo>
                  <a:lnTo>
                    <a:pt x="35215" y="4290"/>
                  </a:lnTo>
                  <a:lnTo>
                    <a:pt x="35152" y="4185"/>
                  </a:lnTo>
                  <a:lnTo>
                    <a:pt x="35131" y="4123"/>
                  </a:lnTo>
                  <a:lnTo>
                    <a:pt x="35027" y="4102"/>
                  </a:lnTo>
                  <a:lnTo>
                    <a:pt x="34964" y="4081"/>
                  </a:lnTo>
                  <a:lnTo>
                    <a:pt x="34859" y="4018"/>
                  </a:lnTo>
                  <a:lnTo>
                    <a:pt x="34797" y="4081"/>
                  </a:lnTo>
                  <a:lnTo>
                    <a:pt x="34713" y="4102"/>
                  </a:lnTo>
                  <a:lnTo>
                    <a:pt x="34629" y="4143"/>
                  </a:lnTo>
                  <a:lnTo>
                    <a:pt x="34629" y="4227"/>
                  </a:lnTo>
                  <a:lnTo>
                    <a:pt x="34587" y="4269"/>
                  </a:lnTo>
                  <a:lnTo>
                    <a:pt x="34504" y="4269"/>
                  </a:lnTo>
                  <a:lnTo>
                    <a:pt x="34483" y="4395"/>
                  </a:lnTo>
                  <a:lnTo>
                    <a:pt x="34294" y="4395"/>
                  </a:lnTo>
                  <a:lnTo>
                    <a:pt x="34232" y="4478"/>
                  </a:lnTo>
                  <a:lnTo>
                    <a:pt x="34232" y="4583"/>
                  </a:lnTo>
                  <a:lnTo>
                    <a:pt x="34190" y="4604"/>
                  </a:lnTo>
                  <a:lnTo>
                    <a:pt x="34169" y="4729"/>
                  </a:lnTo>
                  <a:lnTo>
                    <a:pt x="34169" y="4792"/>
                  </a:lnTo>
                  <a:lnTo>
                    <a:pt x="34106" y="4813"/>
                  </a:lnTo>
                  <a:lnTo>
                    <a:pt x="34022" y="4897"/>
                  </a:lnTo>
                  <a:lnTo>
                    <a:pt x="33876" y="4918"/>
                  </a:lnTo>
                  <a:lnTo>
                    <a:pt x="33709" y="4918"/>
                  </a:lnTo>
                  <a:lnTo>
                    <a:pt x="33667" y="4939"/>
                  </a:lnTo>
                  <a:lnTo>
                    <a:pt x="33604" y="5001"/>
                  </a:lnTo>
                  <a:lnTo>
                    <a:pt x="33583" y="4918"/>
                  </a:lnTo>
                  <a:lnTo>
                    <a:pt x="33541" y="4834"/>
                  </a:lnTo>
                  <a:lnTo>
                    <a:pt x="33458" y="4834"/>
                  </a:lnTo>
                  <a:lnTo>
                    <a:pt x="33374" y="4897"/>
                  </a:lnTo>
                  <a:lnTo>
                    <a:pt x="33269" y="4918"/>
                  </a:lnTo>
                  <a:lnTo>
                    <a:pt x="33248" y="4834"/>
                  </a:lnTo>
                  <a:lnTo>
                    <a:pt x="33165" y="4729"/>
                  </a:lnTo>
                  <a:lnTo>
                    <a:pt x="33123" y="4708"/>
                  </a:lnTo>
                  <a:lnTo>
                    <a:pt x="32976" y="4583"/>
                  </a:lnTo>
                  <a:lnTo>
                    <a:pt x="32976" y="4478"/>
                  </a:lnTo>
                  <a:lnTo>
                    <a:pt x="33018" y="4436"/>
                  </a:lnTo>
                  <a:lnTo>
                    <a:pt x="33039" y="4332"/>
                  </a:lnTo>
                  <a:lnTo>
                    <a:pt x="33018" y="4227"/>
                  </a:lnTo>
                  <a:lnTo>
                    <a:pt x="32976" y="4123"/>
                  </a:lnTo>
                  <a:lnTo>
                    <a:pt x="32872" y="4143"/>
                  </a:lnTo>
                  <a:lnTo>
                    <a:pt x="32872" y="4081"/>
                  </a:lnTo>
                  <a:lnTo>
                    <a:pt x="32872" y="3997"/>
                  </a:lnTo>
                  <a:lnTo>
                    <a:pt x="32934" y="3913"/>
                  </a:lnTo>
                  <a:lnTo>
                    <a:pt x="32934" y="3871"/>
                  </a:lnTo>
                  <a:lnTo>
                    <a:pt x="32872" y="3851"/>
                  </a:lnTo>
                  <a:lnTo>
                    <a:pt x="32851" y="3851"/>
                  </a:lnTo>
                  <a:lnTo>
                    <a:pt x="32767" y="3892"/>
                  </a:lnTo>
                  <a:lnTo>
                    <a:pt x="32725" y="3892"/>
                  </a:lnTo>
                  <a:lnTo>
                    <a:pt x="32642" y="3913"/>
                  </a:lnTo>
                  <a:lnTo>
                    <a:pt x="32558" y="3892"/>
                  </a:lnTo>
                  <a:lnTo>
                    <a:pt x="32516" y="3871"/>
                  </a:lnTo>
                  <a:lnTo>
                    <a:pt x="32453" y="3851"/>
                  </a:lnTo>
                  <a:lnTo>
                    <a:pt x="32432" y="3809"/>
                  </a:lnTo>
                  <a:lnTo>
                    <a:pt x="32307" y="3767"/>
                  </a:lnTo>
                  <a:lnTo>
                    <a:pt x="32307" y="3704"/>
                  </a:lnTo>
                  <a:lnTo>
                    <a:pt x="32244" y="3662"/>
                  </a:lnTo>
                  <a:lnTo>
                    <a:pt x="32202" y="3662"/>
                  </a:lnTo>
                  <a:lnTo>
                    <a:pt x="32139" y="3599"/>
                  </a:lnTo>
                  <a:lnTo>
                    <a:pt x="32139" y="3558"/>
                  </a:lnTo>
                  <a:lnTo>
                    <a:pt x="32077" y="3558"/>
                  </a:lnTo>
                  <a:lnTo>
                    <a:pt x="32014" y="3474"/>
                  </a:lnTo>
                  <a:lnTo>
                    <a:pt x="31993" y="3432"/>
                  </a:lnTo>
                  <a:lnTo>
                    <a:pt x="31930" y="3369"/>
                  </a:lnTo>
                  <a:lnTo>
                    <a:pt x="31888" y="3369"/>
                  </a:lnTo>
                  <a:lnTo>
                    <a:pt x="31846" y="3453"/>
                  </a:lnTo>
                  <a:lnTo>
                    <a:pt x="31805" y="3432"/>
                  </a:lnTo>
                  <a:lnTo>
                    <a:pt x="31763" y="3453"/>
                  </a:lnTo>
                  <a:lnTo>
                    <a:pt x="31721" y="3495"/>
                  </a:lnTo>
                  <a:lnTo>
                    <a:pt x="31658" y="3453"/>
                  </a:lnTo>
                  <a:lnTo>
                    <a:pt x="31616" y="3390"/>
                  </a:lnTo>
                  <a:lnTo>
                    <a:pt x="31574" y="3369"/>
                  </a:lnTo>
                  <a:lnTo>
                    <a:pt x="31449" y="3369"/>
                  </a:lnTo>
                  <a:lnTo>
                    <a:pt x="31386" y="3348"/>
                  </a:lnTo>
                  <a:lnTo>
                    <a:pt x="31449" y="3286"/>
                  </a:lnTo>
                  <a:lnTo>
                    <a:pt x="31449" y="3244"/>
                  </a:lnTo>
                  <a:lnTo>
                    <a:pt x="31365" y="3244"/>
                  </a:lnTo>
                  <a:lnTo>
                    <a:pt x="31302" y="3286"/>
                  </a:lnTo>
                  <a:lnTo>
                    <a:pt x="31177" y="3286"/>
                  </a:lnTo>
                  <a:lnTo>
                    <a:pt x="31135" y="3327"/>
                  </a:lnTo>
                  <a:lnTo>
                    <a:pt x="31072" y="3265"/>
                  </a:lnTo>
                  <a:lnTo>
                    <a:pt x="31030" y="3286"/>
                  </a:lnTo>
                  <a:lnTo>
                    <a:pt x="30947" y="3286"/>
                  </a:lnTo>
                  <a:lnTo>
                    <a:pt x="30884" y="3223"/>
                  </a:lnTo>
                  <a:lnTo>
                    <a:pt x="30800" y="3181"/>
                  </a:lnTo>
                  <a:lnTo>
                    <a:pt x="30675" y="3055"/>
                  </a:lnTo>
                  <a:lnTo>
                    <a:pt x="30633" y="2930"/>
                  </a:lnTo>
                  <a:lnTo>
                    <a:pt x="30633" y="2846"/>
                  </a:lnTo>
                  <a:lnTo>
                    <a:pt x="30612" y="2742"/>
                  </a:lnTo>
                  <a:lnTo>
                    <a:pt x="30549" y="2742"/>
                  </a:lnTo>
                  <a:lnTo>
                    <a:pt x="30465" y="2721"/>
                  </a:lnTo>
                  <a:lnTo>
                    <a:pt x="30465" y="2574"/>
                  </a:lnTo>
                  <a:lnTo>
                    <a:pt x="30424" y="2553"/>
                  </a:lnTo>
                  <a:lnTo>
                    <a:pt x="30403" y="2428"/>
                  </a:lnTo>
                  <a:lnTo>
                    <a:pt x="30361" y="2323"/>
                  </a:lnTo>
                  <a:lnTo>
                    <a:pt x="30152" y="2198"/>
                  </a:lnTo>
                  <a:lnTo>
                    <a:pt x="30047" y="2030"/>
                  </a:lnTo>
                  <a:lnTo>
                    <a:pt x="30026" y="1988"/>
                  </a:lnTo>
                  <a:lnTo>
                    <a:pt x="29984" y="1884"/>
                  </a:lnTo>
                  <a:lnTo>
                    <a:pt x="29921" y="1905"/>
                  </a:lnTo>
                  <a:lnTo>
                    <a:pt x="29901" y="1905"/>
                  </a:lnTo>
                  <a:lnTo>
                    <a:pt x="29901" y="1821"/>
                  </a:lnTo>
                  <a:lnTo>
                    <a:pt x="29921" y="1779"/>
                  </a:lnTo>
                  <a:lnTo>
                    <a:pt x="29838" y="1716"/>
                  </a:lnTo>
                  <a:lnTo>
                    <a:pt x="29796" y="1612"/>
                  </a:lnTo>
                  <a:lnTo>
                    <a:pt x="29733" y="1591"/>
                  </a:lnTo>
                  <a:lnTo>
                    <a:pt x="29712" y="1507"/>
                  </a:lnTo>
                  <a:lnTo>
                    <a:pt x="29670" y="1444"/>
                  </a:lnTo>
                  <a:lnTo>
                    <a:pt x="29608" y="1340"/>
                  </a:lnTo>
                  <a:lnTo>
                    <a:pt x="29482" y="1256"/>
                  </a:lnTo>
                  <a:lnTo>
                    <a:pt x="29461" y="1193"/>
                  </a:lnTo>
                  <a:lnTo>
                    <a:pt x="29503" y="1130"/>
                  </a:lnTo>
                  <a:lnTo>
                    <a:pt x="29482" y="1047"/>
                  </a:lnTo>
                  <a:lnTo>
                    <a:pt x="29315" y="1047"/>
                  </a:lnTo>
                  <a:lnTo>
                    <a:pt x="29294" y="984"/>
                  </a:lnTo>
                  <a:lnTo>
                    <a:pt x="29294" y="942"/>
                  </a:lnTo>
                  <a:lnTo>
                    <a:pt x="29273" y="879"/>
                  </a:lnTo>
                  <a:lnTo>
                    <a:pt x="29273" y="817"/>
                  </a:lnTo>
                  <a:lnTo>
                    <a:pt x="29231" y="733"/>
                  </a:lnTo>
                  <a:lnTo>
                    <a:pt x="29168" y="712"/>
                  </a:lnTo>
                  <a:lnTo>
                    <a:pt x="29168" y="649"/>
                  </a:lnTo>
                  <a:lnTo>
                    <a:pt x="29147" y="607"/>
                  </a:lnTo>
                  <a:lnTo>
                    <a:pt x="29085" y="628"/>
                  </a:lnTo>
                  <a:lnTo>
                    <a:pt x="28980" y="607"/>
                  </a:lnTo>
                  <a:lnTo>
                    <a:pt x="28959" y="545"/>
                  </a:lnTo>
                  <a:lnTo>
                    <a:pt x="28980" y="482"/>
                  </a:lnTo>
                  <a:lnTo>
                    <a:pt x="28959" y="440"/>
                  </a:lnTo>
                  <a:lnTo>
                    <a:pt x="28875" y="419"/>
                  </a:lnTo>
                  <a:lnTo>
                    <a:pt x="28833" y="461"/>
                  </a:lnTo>
                  <a:lnTo>
                    <a:pt x="28792" y="419"/>
                  </a:lnTo>
                  <a:lnTo>
                    <a:pt x="28750" y="419"/>
                  </a:lnTo>
                  <a:lnTo>
                    <a:pt x="28708" y="356"/>
                  </a:lnTo>
                  <a:lnTo>
                    <a:pt x="28750" y="293"/>
                  </a:lnTo>
                  <a:lnTo>
                    <a:pt x="28687" y="231"/>
                  </a:lnTo>
                  <a:lnTo>
                    <a:pt x="28624" y="210"/>
                  </a:lnTo>
                  <a:lnTo>
                    <a:pt x="28561" y="231"/>
                  </a:lnTo>
                  <a:lnTo>
                    <a:pt x="28520" y="147"/>
                  </a:lnTo>
                  <a:lnTo>
                    <a:pt x="28457" y="189"/>
                  </a:lnTo>
                  <a:lnTo>
                    <a:pt x="28373" y="189"/>
                  </a:lnTo>
                  <a:lnTo>
                    <a:pt x="28331" y="147"/>
                  </a:lnTo>
                  <a:lnTo>
                    <a:pt x="28268" y="189"/>
                  </a:lnTo>
                  <a:lnTo>
                    <a:pt x="28268" y="252"/>
                  </a:lnTo>
                  <a:lnTo>
                    <a:pt x="28248" y="293"/>
                  </a:lnTo>
                  <a:lnTo>
                    <a:pt x="28143" y="231"/>
                  </a:lnTo>
                  <a:lnTo>
                    <a:pt x="28101" y="189"/>
                  </a:lnTo>
                  <a:lnTo>
                    <a:pt x="28017" y="210"/>
                  </a:lnTo>
                  <a:lnTo>
                    <a:pt x="27892" y="210"/>
                  </a:lnTo>
                  <a:lnTo>
                    <a:pt x="27892" y="189"/>
                  </a:lnTo>
                  <a:lnTo>
                    <a:pt x="27808" y="105"/>
                  </a:lnTo>
                  <a:lnTo>
                    <a:pt x="27620" y="84"/>
                  </a:lnTo>
                  <a:lnTo>
                    <a:pt x="27536" y="21"/>
                  </a:lnTo>
                  <a:lnTo>
                    <a:pt x="27432" y="21"/>
                  </a:lnTo>
                  <a:lnTo>
                    <a:pt x="273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3" name="Google Shape;603;p35">
              <a:extLst>
                <a:ext uri="{FF2B5EF4-FFF2-40B4-BE49-F238E27FC236}">
                  <a16:creationId xmlns:a16="http://schemas.microsoft.com/office/drawing/2014/main" id="{9EE2C68B-B8C4-485F-B68E-07E79EA552EF}"/>
                </a:ext>
              </a:extLst>
            </p:cNvPr>
            <p:cNvSpPr/>
            <p:nvPr/>
          </p:nvSpPr>
          <p:spPr>
            <a:xfrm>
              <a:off x="5150925" y="2903250"/>
              <a:ext cx="1600" cy="2125"/>
            </a:xfrm>
            <a:custGeom>
              <a:avLst/>
              <a:gdLst/>
              <a:ahLst/>
              <a:cxnLst/>
              <a:rect l="l" t="t" r="r" b="b"/>
              <a:pathLst>
                <a:path w="64" h="85" extrusionOk="0">
                  <a:moveTo>
                    <a:pt x="63" y="85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4" name="Google Shape;604;p35">
              <a:extLst>
                <a:ext uri="{FF2B5EF4-FFF2-40B4-BE49-F238E27FC236}">
                  <a16:creationId xmlns:a16="http://schemas.microsoft.com/office/drawing/2014/main" id="{FF1CC9A0-22E6-4FE2-8DAA-CE2638EAA713}"/>
                </a:ext>
              </a:extLst>
            </p:cNvPr>
            <p:cNvSpPr/>
            <p:nvPr/>
          </p:nvSpPr>
          <p:spPr>
            <a:xfrm>
              <a:off x="5134200" y="2918425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extrusionOk="0">
                  <a:moveTo>
                    <a:pt x="0" y="105"/>
                  </a:moveTo>
                  <a:lnTo>
                    <a:pt x="105" y="1"/>
                  </a:lnTo>
                  <a:lnTo>
                    <a:pt x="1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5" name="Google Shape;605;p35">
              <a:extLst>
                <a:ext uri="{FF2B5EF4-FFF2-40B4-BE49-F238E27FC236}">
                  <a16:creationId xmlns:a16="http://schemas.microsoft.com/office/drawing/2014/main" id="{962BD482-F560-43F6-AB18-7E207574EBF0}"/>
                </a:ext>
              </a:extLst>
            </p:cNvPr>
            <p:cNvSpPr/>
            <p:nvPr/>
          </p:nvSpPr>
          <p:spPr>
            <a:xfrm>
              <a:off x="4608475" y="2660550"/>
              <a:ext cx="5275" cy="1600"/>
            </a:xfrm>
            <a:custGeom>
              <a:avLst/>
              <a:gdLst/>
              <a:ahLst/>
              <a:cxnLst/>
              <a:rect l="l" t="t" r="r" b="b"/>
              <a:pathLst>
                <a:path w="211" h="64" extrusionOk="0">
                  <a:moveTo>
                    <a:pt x="210" y="0"/>
                  </a:moveTo>
                  <a:lnTo>
                    <a:pt x="1" y="63"/>
                  </a:lnTo>
                  <a:lnTo>
                    <a:pt x="22" y="63"/>
                  </a:lnTo>
                  <a:lnTo>
                    <a:pt x="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6" name="Google Shape;606;p35">
              <a:extLst>
                <a:ext uri="{FF2B5EF4-FFF2-40B4-BE49-F238E27FC236}">
                  <a16:creationId xmlns:a16="http://schemas.microsoft.com/office/drawing/2014/main" id="{D883E2BC-0683-4FED-8615-7F6B70650092}"/>
                </a:ext>
              </a:extLst>
            </p:cNvPr>
            <p:cNvSpPr/>
            <p:nvPr/>
          </p:nvSpPr>
          <p:spPr>
            <a:xfrm>
              <a:off x="4302475" y="2310075"/>
              <a:ext cx="547700" cy="287725"/>
            </a:xfrm>
            <a:custGeom>
              <a:avLst/>
              <a:gdLst/>
              <a:ahLst/>
              <a:cxnLst/>
              <a:rect l="l" t="t" r="r" b="b"/>
              <a:pathLst>
                <a:path w="21908" h="11509" extrusionOk="0">
                  <a:moveTo>
                    <a:pt x="10860" y="0"/>
                  </a:moveTo>
                  <a:lnTo>
                    <a:pt x="10755" y="84"/>
                  </a:lnTo>
                  <a:lnTo>
                    <a:pt x="10713" y="189"/>
                  </a:lnTo>
                  <a:lnTo>
                    <a:pt x="10567" y="189"/>
                  </a:lnTo>
                  <a:lnTo>
                    <a:pt x="10483" y="252"/>
                  </a:lnTo>
                  <a:lnTo>
                    <a:pt x="10546" y="314"/>
                  </a:lnTo>
                  <a:lnTo>
                    <a:pt x="10546" y="398"/>
                  </a:lnTo>
                  <a:lnTo>
                    <a:pt x="10400" y="419"/>
                  </a:lnTo>
                  <a:lnTo>
                    <a:pt x="10337" y="419"/>
                  </a:lnTo>
                  <a:lnTo>
                    <a:pt x="10253" y="524"/>
                  </a:lnTo>
                  <a:lnTo>
                    <a:pt x="10128" y="524"/>
                  </a:lnTo>
                  <a:lnTo>
                    <a:pt x="10044" y="586"/>
                  </a:lnTo>
                  <a:lnTo>
                    <a:pt x="9981" y="586"/>
                  </a:lnTo>
                  <a:lnTo>
                    <a:pt x="9751" y="733"/>
                  </a:lnTo>
                  <a:lnTo>
                    <a:pt x="9625" y="796"/>
                  </a:lnTo>
                  <a:lnTo>
                    <a:pt x="9521" y="837"/>
                  </a:lnTo>
                  <a:lnTo>
                    <a:pt x="9437" y="837"/>
                  </a:lnTo>
                  <a:lnTo>
                    <a:pt x="9353" y="775"/>
                  </a:lnTo>
                  <a:lnTo>
                    <a:pt x="9312" y="837"/>
                  </a:lnTo>
                  <a:lnTo>
                    <a:pt x="9291" y="921"/>
                  </a:lnTo>
                  <a:lnTo>
                    <a:pt x="9144" y="921"/>
                  </a:lnTo>
                  <a:lnTo>
                    <a:pt x="9102" y="984"/>
                  </a:lnTo>
                  <a:lnTo>
                    <a:pt x="9102" y="1088"/>
                  </a:lnTo>
                  <a:lnTo>
                    <a:pt x="9040" y="1130"/>
                  </a:lnTo>
                  <a:lnTo>
                    <a:pt x="8977" y="1109"/>
                  </a:lnTo>
                  <a:lnTo>
                    <a:pt x="8893" y="1109"/>
                  </a:lnTo>
                  <a:lnTo>
                    <a:pt x="8789" y="1151"/>
                  </a:lnTo>
                  <a:lnTo>
                    <a:pt x="8663" y="1172"/>
                  </a:lnTo>
                  <a:lnTo>
                    <a:pt x="8496" y="1256"/>
                  </a:lnTo>
                  <a:lnTo>
                    <a:pt x="8475" y="1319"/>
                  </a:lnTo>
                  <a:lnTo>
                    <a:pt x="8307" y="1340"/>
                  </a:lnTo>
                  <a:lnTo>
                    <a:pt x="8182" y="1402"/>
                  </a:lnTo>
                  <a:lnTo>
                    <a:pt x="8035" y="1423"/>
                  </a:lnTo>
                  <a:lnTo>
                    <a:pt x="7847" y="1465"/>
                  </a:lnTo>
                  <a:lnTo>
                    <a:pt x="7826" y="1549"/>
                  </a:lnTo>
                  <a:lnTo>
                    <a:pt x="7763" y="1632"/>
                  </a:lnTo>
                  <a:lnTo>
                    <a:pt x="7721" y="1528"/>
                  </a:lnTo>
                  <a:lnTo>
                    <a:pt x="7617" y="1528"/>
                  </a:lnTo>
                  <a:lnTo>
                    <a:pt x="7512" y="1570"/>
                  </a:lnTo>
                  <a:lnTo>
                    <a:pt x="7512" y="1653"/>
                  </a:lnTo>
                  <a:lnTo>
                    <a:pt x="7449" y="1695"/>
                  </a:lnTo>
                  <a:lnTo>
                    <a:pt x="7345" y="1653"/>
                  </a:lnTo>
                  <a:lnTo>
                    <a:pt x="7219" y="1653"/>
                  </a:lnTo>
                  <a:lnTo>
                    <a:pt x="7198" y="1612"/>
                  </a:lnTo>
                  <a:lnTo>
                    <a:pt x="7115" y="1612"/>
                  </a:lnTo>
                  <a:lnTo>
                    <a:pt x="7031" y="1653"/>
                  </a:lnTo>
                  <a:lnTo>
                    <a:pt x="6926" y="1674"/>
                  </a:lnTo>
                  <a:lnTo>
                    <a:pt x="6884" y="1695"/>
                  </a:lnTo>
                  <a:lnTo>
                    <a:pt x="6926" y="1842"/>
                  </a:lnTo>
                  <a:lnTo>
                    <a:pt x="6884" y="1925"/>
                  </a:lnTo>
                  <a:lnTo>
                    <a:pt x="6989" y="1946"/>
                  </a:lnTo>
                  <a:lnTo>
                    <a:pt x="7136" y="1925"/>
                  </a:lnTo>
                  <a:lnTo>
                    <a:pt x="7198" y="2051"/>
                  </a:lnTo>
                  <a:lnTo>
                    <a:pt x="7031" y="2051"/>
                  </a:lnTo>
                  <a:lnTo>
                    <a:pt x="6989" y="2093"/>
                  </a:lnTo>
                  <a:lnTo>
                    <a:pt x="6989" y="2156"/>
                  </a:lnTo>
                  <a:lnTo>
                    <a:pt x="7136" y="2176"/>
                  </a:lnTo>
                  <a:lnTo>
                    <a:pt x="7240" y="2197"/>
                  </a:lnTo>
                  <a:lnTo>
                    <a:pt x="7324" y="2156"/>
                  </a:lnTo>
                  <a:lnTo>
                    <a:pt x="7408" y="2156"/>
                  </a:lnTo>
                  <a:lnTo>
                    <a:pt x="7512" y="2260"/>
                  </a:lnTo>
                  <a:lnTo>
                    <a:pt x="7617" y="2281"/>
                  </a:lnTo>
                  <a:lnTo>
                    <a:pt x="7617" y="2386"/>
                  </a:lnTo>
                  <a:lnTo>
                    <a:pt x="7554" y="2449"/>
                  </a:lnTo>
                  <a:lnTo>
                    <a:pt x="7449" y="2407"/>
                  </a:lnTo>
                  <a:lnTo>
                    <a:pt x="7219" y="2449"/>
                  </a:lnTo>
                  <a:lnTo>
                    <a:pt x="7094" y="2553"/>
                  </a:lnTo>
                  <a:lnTo>
                    <a:pt x="6947" y="2741"/>
                  </a:lnTo>
                  <a:lnTo>
                    <a:pt x="6947" y="2867"/>
                  </a:lnTo>
                  <a:lnTo>
                    <a:pt x="7031" y="2888"/>
                  </a:lnTo>
                  <a:lnTo>
                    <a:pt x="7052" y="3013"/>
                  </a:lnTo>
                  <a:lnTo>
                    <a:pt x="6989" y="3118"/>
                  </a:lnTo>
                  <a:lnTo>
                    <a:pt x="6947" y="3244"/>
                  </a:lnTo>
                  <a:lnTo>
                    <a:pt x="6843" y="3244"/>
                  </a:lnTo>
                  <a:lnTo>
                    <a:pt x="6843" y="3306"/>
                  </a:lnTo>
                  <a:lnTo>
                    <a:pt x="6884" y="3390"/>
                  </a:lnTo>
                  <a:lnTo>
                    <a:pt x="6884" y="3453"/>
                  </a:lnTo>
                  <a:lnTo>
                    <a:pt x="7031" y="3453"/>
                  </a:lnTo>
                  <a:lnTo>
                    <a:pt x="7115" y="3537"/>
                  </a:lnTo>
                  <a:lnTo>
                    <a:pt x="7240" y="3557"/>
                  </a:lnTo>
                  <a:lnTo>
                    <a:pt x="7240" y="3620"/>
                  </a:lnTo>
                  <a:lnTo>
                    <a:pt x="7366" y="3704"/>
                  </a:lnTo>
                  <a:lnTo>
                    <a:pt x="7533" y="3725"/>
                  </a:lnTo>
                  <a:lnTo>
                    <a:pt x="7575" y="3746"/>
                  </a:lnTo>
                  <a:lnTo>
                    <a:pt x="7617" y="4227"/>
                  </a:lnTo>
                  <a:lnTo>
                    <a:pt x="7554" y="4290"/>
                  </a:lnTo>
                  <a:lnTo>
                    <a:pt x="7366" y="4373"/>
                  </a:lnTo>
                  <a:lnTo>
                    <a:pt x="7219" y="4353"/>
                  </a:lnTo>
                  <a:lnTo>
                    <a:pt x="7031" y="4248"/>
                  </a:lnTo>
                  <a:lnTo>
                    <a:pt x="6947" y="4290"/>
                  </a:lnTo>
                  <a:lnTo>
                    <a:pt x="6947" y="4394"/>
                  </a:lnTo>
                  <a:lnTo>
                    <a:pt x="6905" y="4541"/>
                  </a:lnTo>
                  <a:lnTo>
                    <a:pt x="6780" y="4562"/>
                  </a:lnTo>
                  <a:lnTo>
                    <a:pt x="6571" y="4457"/>
                  </a:lnTo>
                  <a:lnTo>
                    <a:pt x="6403" y="4457"/>
                  </a:lnTo>
                  <a:lnTo>
                    <a:pt x="6320" y="4394"/>
                  </a:lnTo>
                  <a:lnTo>
                    <a:pt x="6278" y="4436"/>
                  </a:lnTo>
                  <a:lnTo>
                    <a:pt x="6173" y="4394"/>
                  </a:lnTo>
                  <a:lnTo>
                    <a:pt x="6048" y="4269"/>
                  </a:lnTo>
                  <a:lnTo>
                    <a:pt x="6152" y="4227"/>
                  </a:lnTo>
                  <a:lnTo>
                    <a:pt x="6173" y="4143"/>
                  </a:lnTo>
                  <a:lnTo>
                    <a:pt x="6089" y="4122"/>
                  </a:lnTo>
                  <a:lnTo>
                    <a:pt x="5964" y="4039"/>
                  </a:lnTo>
                  <a:lnTo>
                    <a:pt x="5880" y="4122"/>
                  </a:lnTo>
                  <a:lnTo>
                    <a:pt x="5755" y="4081"/>
                  </a:lnTo>
                  <a:lnTo>
                    <a:pt x="5671" y="4122"/>
                  </a:lnTo>
                  <a:lnTo>
                    <a:pt x="5692" y="4269"/>
                  </a:lnTo>
                  <a:lnTo>
                    <a:pt x="5545" y="4290"/>
                  </a:lnTo>
                  <a:lnTo>
                    <a:pt x="5483" y="4227"/>
                  </a:lnTo>
                  <a:lnTo>
                    <a:pt x="5336" y="4060"/>
                  </a:lnTo>
                  <a:lnTo>
                    <a:pt x="5211" y="4081"/>
                  </a:lnTo>
                  <a:lnTo>
                    <a:pt x="5148" y="4185"/>
                  </a:lnTo>
                  <a:lnTo>
                    <a:pt x="5064" y="4081"/>
                  </a:lnTo>
                  <a:lnTo>
                    <a:pt x="5001" y="4122"/>
                  </a:lnTo>
                  <a:lnTo>
                    <a:pt x="5001" y="4248"/>
                  </a:lnTo>
                  <a:lnTo>
                    <a:pt x="4855" y="4248"/>
                  </a:lnTo>
                  <a:lnTo>
                    <a:pt x="4834" y="4457"/>
                  </a:lnTo>
                  <a:lnTo>
                    <a:pt x="4708" y="4562"/>
                  </a:lnTo>
                  <a:lnTo>
                    <a:pt x="4625" y="4541"/>
                  </a:lnTo>
                  <a:lnTo>
                    <a:pt x="4541" y="4436"/>
                  </a:lnTo>
                  <a:lnTo>
                    <a:pt x="4332" y="4394"/>
                  </a:lnTo>
                  <a:lnTo>
                    <a:pt x="4269" y="4269"/>
                  </a:lnTo>
                  <a:lnTo>
                    <a:pt x="4123" y="4353"/>
                  </a:lnTo>
                  <a:lnTo>
                    <a:pt x="4164" y="4478"/>
                  </a:lnTo>
                  <a:lnTo>
                    <a:pt x="4081" y="4604"/>
                  </a:lnTo>
                  <a:lnTo>
                    <a:pt x="3997" y="4583"/>
                  </a:lnTo>
                  <a:lnTo>
                    <a:pt x="3997" y="4457"/>
                  </a:lnTo>
                  <a:lnTo>
                    <a:pt x="3955" y="4373"/>
                  </a:lnTo>
                  <a:lnTo>
                    <a:pt x="3871" y="4373"/>
                  </a:lnTo>
                  <a:lnTo>
                    <a:pt x="3704" y="4248"/>
                  </a:lnTo>
                  <a:lnTo>
                    <a:pt x="3599" y="4122"/>
                  </a:lnTo>
                  <a:lnTo>
                    <a:pt x="3474" y="4122"/>
                  </a:lnTo>
                  <a:lnTo>
                    <a:pt x="3369" y="3976"/>
                  </a:lnTo>
                  <a:lnTo>
                    <a:pt x="3286" y="3955"/>
                  </a:lnTo>
                  <a:lnTo>
                    <a:pt x="3244" y="3871"/>
                  </a:lnTo>
                  <a:lnTo>
                    <a:pt x="3160" y="3871"/>
                  </a:lnTo>
                  <a:lnTo>
                    <a:pt x="2951" y="3955"/>
                  </a:lnTo>
                  <a:lnTo>
                    <a:pt x="2825" y="3850"/>
                  </a:lnTo>
                  <a:lnTo>
                    <a:pt x="2742" y="3704"/>
                  </a:lnTo>
                  <a:lnTo>
                    <a:pt x="2637" y="3704"/>
                  </a:lnTo>
                  <a:lnTo>
                    <a:pt x="2532" y="3809"/>
                  </a:lnTo>
                  <a:lnTo>
                    <a:pt x="2407" y="3809"/>
                  </a:lnTo>
                  <a:lnTo>
                    <a:pt x="2407" y="3871"/>
                  </a:lnTo>
                  <a:lnTo>
                    <a:pt x="2323" y="3955"/>
                  </a:lnTo>
                  <a:lnTo>
                    <a:pt x="2323" y="3850"/>
                  </a:lnTo>
                  <a:lnTo>
                    <a:pt x="2239" y="3913"/>
                  </a:lnTo>
                  <a:lnTo>
                    <a:pt x="2218" y="3976"/>
                  </a:lnTo>
                  <a:lnTo>
                    <a:pt x="2114" y="4060"/>
                  </a:lnTo>
                  <a:lnTo>
                    <a:pt x="2030" y="3976"/>
                  </a:lnTo>
                  <a:lnTo>
                    <a:pt x="2114" y="3913"/>
                  </a:lnTo>
                  <a:lnTo>
                    <a:pt x="2135" y="3829"/>
                  </a:lnTo>
                  <a:lnTo>
                    <a:pt x="2009" y="3767"/>
                  </a:lnTo>
                  <a:lnTo>
                    <a:pt x="1821" y="3662"/>
                  </a:lnTo>
                  <a:lnTo>
                    <a:pt x="1800" y="3746"/>
                  </a:lnTo>
                  <a:lnTo>
                    <a:pt x="1821" y="3850"/>
                  </a:lnTo>
                  <a:lnTo>
                    <a:pt x="1821" y="3955"/>
                  </a:lnTo>
                  <a:lnTo>
                    <a:pt x="1695" y="3913"/>
                  </a:lnTo>
                  <a:lnTo>
                    <a:pt x="1612" y="3976"/>
                  </a:lnTo>
                  <a:lnTo>
                    <a:pt x="1570" y="4143"/>
                  </a:lnTo>
                  <a:lnTo>
                    <a:pt x="1486" y="4143"/>
                  </a:lnTo>
                  <a:lnTo>
                    <a:pt x="1298" y="4248"/>
                  </a:lnTo>
                  <a:lnTo>
                    <a:pt x="1277" y="4373"/>
                  </a:lnTo>
                  <a:lnTo>
                    <a:pt x="1361" y="4478"/>
                  </a:lnTo>
                  <a:lnTo>
                    <a:pt x="1361" y="4604"/>
                  </a:lnTo>
                  <a:lnTo>
                    <a:pt x="1172" y="4604"/>
                  </a:lnTo>
                  <a:lnTo>
                    <a:pt x="984" y="4645"/>
                  </a:lnTo>
                  <a:lnTo>
                    <a:pt x="1130" y="5106"/>
                  </a:lnTo>
                  <a:lnTo>
                    <a:pt x="1047" y="5169"/>
                  </a:lnTo>
                  <a:lnTo>
                    <a:pt x="1068" y="5336"/>
                  </a:lnTo>
                  <a:lnTo>
                    <a:pt x="879" y="5336"/>
                  </a:lnTo>
                  <a:lnTo>
                    <a:pt x="733" y="5231"/>
                  </a:lnTo>
                  <a:lnTo>
                    <a:pt x="670" y="5127"/>
                  </a:lnTo>
                  <a:lnTo>
                    <a:pt x="356" y="4876"/>
                  </a:lnTo>
                  <a:lnTo>
                    <a:pt x="294" y="4980"/>
                  </a:lnTo>
                  <a:lnTo>
                    <a:pt x="294" y="5106"/>
                  </a:lnTo>
                  <a:lnTo>
                    <a:pt x="126" y="5315"/>
                  </a:lnTo>
                  <a:lnTo>
                    <a:pt x="22" y="5378"/>
                  </a:lnTo>
                  <a:lnTo>
                    <a:pt x="42" y="5629"/>
                  </a:lnTo>
                  <a:lnTo>
                    <a:pt x="126" y="5734"/>
                  </a:lnTo>
                  <a:lnTo>
                    <a:pt x="105" y="6068"/>
                  </a:lnTo>
                  <a:lnTo>
                    <a:pt x="1" y="6278"/>
                  </a:lnTo>
                  <a:lnTo>
                    <a:pt x="231" y="6382"/>
                  </a:lnTo>
                  <a:lnTo>
                    <a:pt x="335" y="6550"/>
                  </a:lnTo>
                  <a:lnTo>
                    <a:pt x="314" y="6633"/>
                  </a:lnTo>
                  <a:lnTo>
                    <a:pt x="503" y="6780"/>
                  </a:lnTo>
                  <a:lnTo>
                    <a:pt x="545" y="6696"/>
                  </a:lnTo>
                  <a:lnTo>
                    <a:pt x="921" y="6801"/>
                  </a:lnTo>
                  <a:lnTo>
                    <a:pt x="1172" y="7052"/>
                  </a:lnTo>
                  <a:lnTo>
                    <a:pt x="1402" y="7428"/>
                  </a:lnTo>
                  <a:lnTo>
                    <a:pt x="1172" y="7428"/>
                  </a:lnTo>
                  <a:lnTo>
                    <a:pt x="1172" y="7533"/>
                  </a:lnTo>
                  <a:lnTo>
                    <a:pt x="1382" y="7679"/>
                  </a:lnTo>
                  <a:lnTo>
                    <a:pt x="1549" y="7617"/>
                  </a:lnTo>
                  <a:lnTo>
                    <a:pt x="1674" y="7721"/>
                  </a:lnTo>
                  <a:lnTo>
                    <a:pt x="1716" y="7721"/>
                  </a:lnTo>
                  <a:lnTo>
                    <a:pt x="1758" y="7784"/>
                  </a:lnTo>
                  <a:lnTo>
                    <a:pt x="1821" y="7784"/>
                  </a:lnTo>
                  <a:lnTo>
                    <a:pt x="1863" y="7721"/>
                  </a:lnTo>
                  <a:lnTo>
                    <a:pt x="1905" y="7721"/>
                  </a:lnTo>
                  <a:lnTo>
                    <a:pt x="1967" y="7784"/>
                  </a:lnTo>
                  <a:lnTo>
                    <a:pt x="2009" y="7721"/>
                  </a:lnTo>
                  <a:lnTo>
                    <a:pt x="2009" y="7638"/>
                  </a:lnTo>
                  <a:lnTo>
                    <a:pt x="2072" y="7679"/>
                  </a:lnTo>
                  <a:lnTo>
                    <a:pt x="2177" y="7596"/>
                  </a:lnTo>
                  <a:lnTo>
                    <a:pt x="2218" y="7512"/>
                  </a:lnTo>
                  <a:lnTo>
                    <a:pt x="2281" y="7512"/>
                  </a:lnTo>
                  <a:lnTo>
                    <a:pt x="2344" y="7428"/>
                  </a:lnTo>
                  <a:lnTo>
                    <a:pt x="2407" y="7428"/>
                  </a:lnTo>
                  <a:lnTo>
                    <a:pt x="2428" y="7470"/>
                  </a:lnTo>
                  <a:lnTo>
                    <a:pt x="2491" y="7428"/>
                  </a:lnTo>
                  <a:lnTo>
                    <a:pt x="2511" y="7366"/>
                  </a:lnTo>
                  <a:lnTo>
                    <a:pt x="2595" y="7282"/>
                  </a:lnTo>
                  <a:lnTo>
                    <a:pt x="2721" y="7282"/>
                  </a:lnTo>
                  <a:lnTo>
                    <a:pt x="2763" y="7303"/>
                  </a:lnTo>
                  <a:lnTo>
                    <a:pt x="2846" y="7303"/>
                  </a:lnTo>
                  <a:lnTo>
                    <a:pt x="2909" y="7282"/>
                  </a:lnTo>
                  <a:lnTo>
                    <a:pt x="2930" y="7303"/>
                  </a:lnTo>
                  <a:lnTo>
                    <a:pt x="2930" y="7386"/>
                  </a:lnTo>
                  <a:lnTo>
                    <a:pt x="2972" y="7470"/>
                  </a:lnTo>
                  <a:lnTo>
                    <a:pt x="3014" y="7407"/>
                  </a:lnTo>
                  <a:lnTo>
                    <a:pt x="3076" y="7407"/>
                  </a:lnTo>
                  <a:lnTo>
                    <a:pt x="3076" y="7470"/>
                  </a:lnTo>
                  <a:lnTo>
                    <a:pt x="3160" y="7491"/>
                  </a:lnTo>
                  <a:lnTo>
                    <a:pt x="3223" y="7470"/>
                  </a:lnTo>
                  <a:lnTo>
                    <a:pt x="3244" y="7407"/>
                  </a:lnTo>
                  <a:lnTo>
                    <a:pt x="3286" y="7386"/>
                  </a:lnTo>
                  <a:lnTo>
                    <a:pt x="3286" y="7324"/>
                  </a:lnTo>
                  <a:lnTo>
                    <a:pt x="3369" y="7303"/>
                  </a:lnTo>
                  <a:lnTo>
                    <a:pt x="3453" y="7324"/>
                  </a:lnTo>
                  <a:lnTo>
                    <a:pt x="3662" y="7324"/>
                  </a:lnTo>
                  <a:lnTo>
                    <a:pt x="3662" y="7386"/>
                  </a:lnTo>
                  <a:lnTo>
                    <a:pt x="3704" y="7470"/>
                  </a:lnTo>
                  <a:lnTo>
                    <a:pt x="3788" y="7491"/>
                  </a:lnTo>
                  <a:lnTo>
                    <a:pt x="3788" y="7512"/>
                  </a:lnTo>
                  <a:lnTo>
                    <a:pt x="3746" y="7596"/>
                  </a:lnTo>
                  <a:lnTo>
                    <a:pt x="3767" y="7638"/>
                  </a:lnTo>
                  <a:lnTo>
                    <a:pt x="3871" y="7742"/>
                  </a:lnTo>
                  <a:lnTo>
                    <a:pt x="3851" y="7826"/>
                  </a:lnTo>
                  <a:lnTo>
                    <a:pt x="3788" y="7951"/>
                  </a:lnTo>
                  <a:lnTo>
                    <a:pt x="3809" y="8014"/>
                  </a:lnTo>
                  <a:lnTo>
                    <a:pt x="3851" y="8056"/>
                  </a:lnTo>
                  <a:lnTo>
                    <a:pt x="3871" y="8098"/>
                  </a:lnTo>
                  <a:lnTo>
                    <a:pt x="3851" y="8140"/>
                  </a:lnTo>
                  <a:lnTo>
                    <a:pt x="3767" y="8161"/>
                  </a:lnTo>
                  <a:lnTo>
                    <a:pt x="3746" y="8307"/>
                  </a:lnTo>
                  <a:lnTo>
                    <a:pt x="3809" y="8454"/>
                  </a:lnTo>
                  <a:lnTo>
                    <a:pt x="3913" y="8475"/>
                  </a:lnTo>
                  <a:lnTo>
                    <a:pt x="3997" y="8516"/>
                  </a:lnTo>
                  <a:lnTo>
                    <a:pt x="3997" y="8558"/>
                  </a:lnTo>
                  <a:lnTo>
                    <a:pt x="3871" y="8621"/>
                  </a:lnTo>
                  <a:lnTo>
                    <a:pt x="3788" y="8621"/>
                  </a:lnTo>
                  <a:lnTo>
                    <a:pt x="3683" y="8516"/>
                  </a:lnTo>
                  <a:lnTo>
                    <a:pt x="3599" y="8516"/>
                  </a:lnTo>
                  <a:lnTo>
                    <a:pt x="3558" y="8558"/>
                  </a:lnTo>
                  <a:lnTo>
                    <a:pt x="3495" y="8516"/>
                  </a:lnTo>
                  <a:lnTo>
                    <a:pt x="3432" y="8516"/>
                  </a:lnTo>
                  <a:lnTo>
                    <a:pt x="3286" y="8558"/>
                  </a:lnTo>
                  <a:lnTo>
                    <a:pt x="3223" y="8516"/>
                  </a:lnTo>
                  <a:lnTo>
                    <a:pt x="3118" y="8537"/>
                  </a:lnTo>
                  <a:lnTo>
                    <a:pt x="2972" y="8579"/>
                  </a:lnTo>
                  <a:lnTo>
                    <a:pt x="2930" y="8663"/>
                  </a:lnTo>
                  <a:lnTo>
                    <a:pt x="2930" y="8726"/>
                  </a:lnTo>
                  <a:lnTo>
                    <a:pt x="2930" y="8788"/>
                  </a:lnTo>
                  <a:lnTo>
                    <a:pt x="2867" y="8830"/>
                  </a:lnTo>
                  <a:lnTo>
                    <a:pt x="2867" y="8893"/>
                  </a:lnTo>
                  <a:lnTo>
                    <a:pt x="3014" y="9039"/>
                  </a:lnTo>
                  <a:lnTo>
                    <a:pt x="3014" y="9102"/>
                  </a:lnTo>
                  <a:lnTo>
                    <a:pt x="3035" y="9144"/>
                  </a:lnTo>
                  <a:lnTo>
                    <a:pt x="3139" y="9102"/>
                  </a:lnTo>
                  <a:lnTo>
                    <a:pt x="3160" y="9186"/>
                  </a:lnTo>
                  <a:lnTo>
                    <a:pt x="3139" y="9207"/>
                  </a:lnTo>
                  <a:lnTo>
                    <a:pt x="3055" y="9165"/>
                  </a:lnTo>
                  <a:lnTo>
                    <a:pt x="3014" y="9186"/>
                  </a:lnTo>
                  <a:lnTo>
                    <a:pt x="2930" y="9249"/>
                  </a:lnTo>
                  <a:lnTo>
                    <a:pt x="2867" y="9207"/>
                  </a:lnTo>
                  <a:lnTo>
                    <a:pt x="2825" y="9207"/>
                  </a:lnTo>
                  <a:lnTo>
                    <a:pt x="2763" y="9186"/>
                  </a:lnTo>
                  <a:lnTo>
                    <a:pt x="2616" y="9207"/>
                  </a:lnTo>
                  <a:lnTo>
                    <a:pt x="2532" y="9186"/>
                  </a:lnTo>
                  <a:lnTo>
                    <a:pt x="2491" y="9249"/>
                  </a:lnTo>
                  <a:lnTo>
                    <a:pt x="2491" y="9291"/>
                  </a:lnTo>
                  <a:lnTo>
                    <a:pt x="2553" y="9395"/>
                  </a:lnTo>
                  <a:lnTo>
                    <a:pt x="2637" y="9395"/>
                  </a:lnTo>
                  <a:lnTo>
                    <a:pt x="2742" y="9416"/>
                  </a:lnTo>
                  <a:lnTo>
                    <a:pt x="2804" y="9521"/>
                  </a:lnTo>
                  <a:lnTo>
                    <a:pt x="2846" y="9563"/>
                  </a:lnTo>
                  <a:lnTo>
                    <a:pt x="2909" y="9688"/>
                  </a:lnTo>
                  <a:lnTo>
                    <a:pt x="2951" y="9709"/>
                  </a:lnTo>
                  <a:lnTo>
                    <a:pt x="2972" y="9772"/>
                  </a:lnTo>
                  <a:lnTo>
                    <a:pt x="3139" y="9939"/>
                  </a:lnTo>
                  <a:lnTo>
                    <a:pt x="3139" y="10086"/>
                  </a:lnTo>
                  <a:lnTo>
                    <a:pt x="3139" y="10211"/>
                  </a:lnTo>
                  <a:lnTo>
                    <a:pt x="3181" y="10211"/>
                  </a:lnTo>
                  <a:lnTo>
                    <a:pt x="3286" y="10190"/>
                  </a:lnTo>
                  <a:lnTo>
                    <a:pt x="3327" y="10190"/>
                  </a:lnTo>
                  <a:lnTo>
                    <a:pt x="3369" y="10211"/>
                  </a:lnTo>
                  <a:lnTo>
                    <a:pt x="3432" y="10295"/>
                  </a:lnTo>
                  <a:lnTo>
                    <a:pt x="3474" y="10337"/>
                  </a:lnTo>
                  <a:lnTo>
                    <a:pt x="3537" y="10441"/>
                  </a:lnTo>
                  <a:lnTo>
                    <a:pt x="3579" y="10441"/>
                  </a:lnTo>
                  <a:lnTo>
                    <a:pt x="3662" y="10420"/>
                  </a:lnTo>
                  <a:lnTo>
                    <a:pt x="3767" y="10441"/>
                  </a:lnTo>
                  <a:lnTo>
                    <a:pt x="3871" y="10462"/>
                  </a:lnTo>
                  <a:lnTo>
                    <a:pt x="3976" y="10462"/>
                  </a:lnTo>
                  <a:lnTo>
                    <a:pt x="4018" y="10504"/>
                  </a:lnTo>
                  <a:lnTo>
                    <a:pt x="3997" y="10546"/>
                  </a:lnTo>
                  <a:lnTo>
                    <a:pt x="3997" y="10609"/>
                  </a:lnTo>
                  <a:lnTo>
                    <a:pt x="3997" y="10755"/>
                  </a:lnTo>
                  <a:lnTo>
                    <a:pt x="3913" y="10923"/>
                  </a:lnTo>
                  <a:lnTo>
                    <a:pt x="3955" y="11048"/>
                  </a:lnTo>
                  <a:lnTo>
                    <a:pt x="3976" y="11195"/>
                  </a:lnTo>
                  <a:lnTo>
                    <a:pt x="4311" y="10881"/>
                  </a:lnTo>
                  <a:lnTo>
                    <a:pt x="4604" y="10776"/>
                  </a:lnTo>
                  <a:lnTo>
                    <a:pt x="4959" y="10839"/>
                  </a:lnTo>
                  <a:lnTo>
                    <a:pt x="5378" y="11069"/>
                  </a:lnTo>
                  <a:lnTo>
                    <a:pt x="5755" y="11508"/>
                  </a:lnTo>
                  <a:lnTo>
                    <a:pt x="5985" y="11467"/>
                  </a:lnTo>
                  <a:lnTo>
                    <a:pt x="6068" y="11446"/>
                  </a:lnTo>
                  <a:lnTo>
                    <a:pt x="5629" y="8726"/>
                  </a:lnTo>
                  <a:lnTo>
                    <a:pt x="7136" y="8433"/>
                  </a:lnTo>
                  <a:lnTo>
                    <a:pt x="8056" y="9060"/>
                  </a:lnTo>
                  <a:lnTo>
                    <a:pt x="8391" y="9186"/>
                  </a:lnTo>
                  <a:lnTo>
                    <a:pt x="8893" y="9479"/>
                  </a:lnTo>
                  <a:lnTo>
                    <a:pt x="9751" y="9395"/>
                  </a:lnTo>
                  <a:lnTo>
                    <a:pt x="10693" y="9395"/>
                  </a:lnTo>
                  <a:lnTo>
                    <a:pt x="10985" y="9604"/>
                  </a:lnTo>
                  <a:lnTo>
                    <a:pt x="11132" y="9981"/>
                  </a:lnTo>
                  <a:lnTo>
                    <a:pt x="11320" y="9897"/>
                  </a:lnTo>
                  <a:lnTo>
                    <a:pt x="11341" y="10713"/>
                  </a:lnTo>
                  <a:lnTo>
                    <a:pt x="11760" y="10755"/>
                  </a:lnTo>
                  <a:lnTo>
                    <a:pt x="11990" y="11446"/>
                  </a:lnTo>
                  <a:lnTo>
                    <a:pt x="12115" y="11446"/>
                  </a:lnTo>
                  <a:lnTo>
                    <a:pt x="12366" y="11299"/>
                  </a:lnTo>
                  <a:lnTo>
                    <a:pt x="12555" y="11278"/>
                  </a:lnTo>
                  <a:lnTo>
                    <a:pt x="12743" y="11299"/>
                  </a:lnTo>
                  <a:lnTo>
                    <a:pt x="12994" y="11446"/>
                  </a:lnTo>
                  <a:lnTo>
                    <a:pt x="13078" y="11467"/>
                  </a:lnTo>
                  <a:lnTo>
                    <a:pt x="13287" y="11257"/>
                  </a:lnTo>
                  <a:lnTo>
                    <a:pt x="13413" y="11048"/>
                  </a:lnTo>
                  <a:lnTo>
                    <a:pt x="13475" y="10964"/>
                  </a:lnTo>
                  <a:lnTo>
                    <a:pt x="13538" y="10818"/>
                  </a:lnTo>
                  <a:lnTo>
                    <a:pt x="13789" y="10525"/>
                  </a:lnTo>
                  <a:lnTo>
                    <a:pt x="13894" y="10504"/>
                  </a:lnTo>
                  <a:lnTo>
                    <a:pt x="13998" y="10337"/>
                  </a:lnTo>
                  <a:lnTo>
                    <a:pt x="14040" y="10337"/>
                  </a:lnTo>
                  <a:lnTo>
                    <a:pt x="14040" y="10295"/>
                  </a:lnTo>
                  <a:lnTo>
                    <a:pt x="14166" y="10211"/>
                  </a:lnTo>
                  <a:lnTo>
                    <a:pt x="14145" y="10148"/>
                  </a:lnTo>
                  <a:lnTo>
                    <a:pt x="14250" y="10023"/>
                  </a:lnTo>
                  <a:lnTo>
                    <a:pt x="14438" y="10044"/>
                  </a:lnTo>
                  <a:lnTo>
                    <a:pt x="14543" y="10107"/>
                  </a:lnTo>
                  <a:lnTo>
                    <a:pt x="14961" y="10148"/>
                  </a:lnTo>
                  <a:lnTo>
                    <a:pt x="15317" y="10148"/>
                  </a:lnTo>
                  <a:lnTo>
                    <a:pt x="15505" y="10107"/>
                  </a:lnTo>
                  <a:lnTo>
                    <a:pt x="15484" y="9981"/>
                  </a:lnTo>
                  <a:lnTo>
                    <a:pt x="15463" y="9835"/>
                  </a:lnTo>
                  <a:lnTo>
                    <a:pt x="15463" y="9709"/>
                  </a:lnTo>
                  <a:lnTo>
                    <a:pt x="15505" y="9667"/>
                  </a:lnTo>
                  <a:lnTo>
                    <a:pt x="15610" y="9688"/>
                  </a:lnTo>
                  <a:lnTo>
                    <a:pt x="15777" y="9709"/>
                  </a:lnTo>
                  <a:lnTo>
                    <a:pt x="15819" y="9667"/>
                  </a:lnTo>
                  <a:lnTo>
                    <a:pt x="16007" y="9667"/>
                  </a:lnTo>
                  <a:lnTo>
                    <a:pt x="16133" y="9730"/>
                  </a:lnTo>
                  <a:lnTo>
                    <a:pt x="16342" y="9793"/>
                  </a:lnTo>
                  <a:lnTo>
                    <a:pt x="16677" y="9835"/>
                  </a:lnTo>
                  <a:lnTo>
                    <a:pt x="16781" y="9793"/>
                  </a:lnTo>
                  <a:lnTo>
                    <a:pt x="16886" y="9709"/>
                  </a:lnTo>
                  <a:lnTo>
                    <a:pt x="17032" y="9730"/>
                  </a:lnTo>
                  <a:lnTo>
                    <a:pt x="17158" y="9730"/>
                  </a:lnTo>
                  <a:lnTo>
                    <a:pt x="17451" y="9667"/>
                  </a:lnTo>
                  <a:lnTo>
                    <a:pt x="17723" y="9730"/>
                  </a:lnTo>
                  <a:lnTo>
                    <a:pt x="17911" y="9688"/>
                  </a:lnTo>
                  <a:lnTo>
                    <a:pt x="18246" y="9688"/>
                  </a:lnTo>
                  <a:lnTo>
                    <a:pt x="18497" y="9793"/>
                  </a:lnTo>
                  <a:lnTo>
                    <a:pt x="18602" y="9772"/>
                  </a:lnTo>
                  <a:lnTo>
                    <a:pt x="18853" y="10044"/>
                  </a:lnTo>
                  <a:lnTo>
                    <a:pt x="19083" y="10107"/>
                  </a:lnTo>
                  <a:lnTo>
                    <a:pt x="19229" y="10044"/>
                  </a:lnTo>
                  <a:lnTo>
                    <a:pt x="19188" y="9897"/>
                  </a:lnTo>
                  <a:lnTo>
                    <a:pt x="19313" y="9814"/>
                  </a:lnTo>
                  <a:lnTo>
                    <a:pt x="19313" y="9772"/>
                  </a:lnTo>
                  <a:lnTo>
                    <a:pt x="19376" y="9730"/>
                  </a:lnTo>
                  <a:lnTo>
                    <a:pt x="19271" y="9625"/>
                  </a:lnTo>
                  <a:lnTo>
                    <a:pt x="19313" y="9521"/>
                  </a:lnTo>
                  <a:lnTo>
                    <a:pt x="19397" y="9458"/>
                  </a:lnTo>
                  <a:lnTo>
                    <a:pt x="19355" y="9207"/>
                  </a:lnTo>
                  <a:lnTo>
                    <a:pt x="19229" y="9144"/>
                  </a:lnTo>
                  <a:lnTo>
                    <a:pt x="19188" y="9039"/>
                  </a:lnTo>
                  <a:lnTo>
                    <a:pt x="19083" y="8851"/>
                  </a:lnTo>
                  <a:lnTo>
                    <a:pt x="19062" y="8747"/>
                  </a:lnTo>
                  <a:lnTo>
                    <a:pt x="19020" y="8663"/>
                  </a:lnTo>
                  <a:lnTo>
                    <a:pt x="19020" y="8579"/>
                  </a:lnTo>
                  <a:lnTo>
                    <a:pt x="18957" y="8412"/>
                  </a:lnTo>
                  <a:lnTo>
                    <a:pt x="19041" y="8328"/>
                  </a:lnTo>
                  <a:lnTo>
                    <a:pt x="19041" y="8265"/>
                  </a:lnTo>
                  <a:lnTo>
                    <a:pt x="18916" y="8244"/>
                  </a:lnTo>
                  <a:lnTo>
                    <a:pt x="18748" y="8265"/>
                  </a:lnTo>
                  <a:lnTo>
                    <a:pt x="18644" y="8202"/>
                  </a:lnTo>
                  <a:lnTo>
                    <a:pt x="18644" y="8119"/>
                  </a:lnTo>
                  <a:lnTo>
                    <a:pt x="18748" y="8014"/>
                  </a:lnTo>
                  <a:lnTo>
                    <a:pt x="18853" y="7951"/>
                  </a:lnTo>
                  <a:lnTo>
                    <a:pt x="18916" y="8014"/>
                  </a:lnTo>
                  <a:lnTo>
                    <a:pt x="19020" y="8014"/>
                  </a:lnTo>
                  <a:lnTo>
                    <a:pt x="19167" y="7930"/>
                  </a:lnTo>
                  <a:lnTo>
                    <a:pt x="19439" y="7889"/>
                  </a:lnTo>
                  <a:lnTo>
                    <a:pt x="19564" y="7847"/>
                  </a:lnTo>
                  <a:lnTo>
                    <a:pt x="19648" y="7826"/>
                  </a:lnTo>
                  <a:lnTo>
                    <a:pt x="19711" y="7889"/>
                  </a:lnTo>
                  <a:lnTo>
                    <a:pt x="19794" y="7889"/>
                  </a:lnTo>
                  <a:lnTo>
                    <a:pt x="19878" y="7826"/>
                  </a:lnTo>
                  <a:lnTo>
                    <a:pt x="19962" y="7826"/>
                  </a:lnTo>
                  <a:lnTo>
                    <a:pt x="19962" y="7742"/>
                  </a:lnTo>
                  <a:lnTo>
                    <a:pt x="20004" y="7617"/>
                  </a:lnTo>
                  <a:lnTo>
                    <a:pt x="19878" y="7575"/>
                  </a:lnTo>
                  <a:lnTo>
                    <a:pt x="19815" y="7512"/>
                  </a:lnTo>
                  <a:lnTo>
                    <a:pt x="19836" y="7428"/>
                  </a:lnTo>
                  <a:lnTo>
                    <a:pt x="19836" y="7177"/>
                  </a:lnTo>
                  <a:lnTo>
                    <a:pt x="19899" y="6842"/>
                  </a:lnTo>
                  <a:lnTo>
                    <a:pt x="19899" y="6696"/>
                  </a:lnTo>
                  <a:lnTo>
                    <a:pt x="19962" y="6550"/>
                  </a:lnTo>
                  <a:lnTo>
                    <a:pt x="20004" y="6278"/>
                  </a:lnTo>
                  <a:lnTo>
                    <a:pt x="20213" y="6278"/>
                  </a:lnTo>
                  <a:lnTo>
                    <a:pt x="20422" y="6361"/>
                  </a:lnTo>
                  <a:lnTo>
                    <a:pt x="20589" y="6382"/>
                  </a:lnTo>
                  <a:lnTo>
                    <a:pt x="20820" y="6340"/>
                  </a:lnTo>
                  <a:lnTo>
                    <a:pt x="20882" y="6340"/>
                  </a:lnTo>
                  <a:lnTo>
                    <a:pt x="20924" y="6424"/>
                  </a:lnTo>
                  <a:lnTo>
                    <a:pt x="21008" y="6424"/>
                  </a:lnTo>
                  <a:lnTo>
                    <a:pt x="21071" y="6382"/>
                  </a:lnTo>
                  <a:lnTo>
                    <a:pt x="21154" y="6278"/>
                  </a:lnTo>
                  <a:lnTo>
                    <a:pt x="21280" y="6236"/>
                  </a:lnTo>
                  <a:lnTo>
                    <a:pt x="21447" y="6068"/>
                  </a:lnTo>
                  <a:lnTo>
                    <a:pt x="21447" y="6006"/>
                  </a:lnTo>
                  <a:lnTo>
                    <a:pt x="21343" y="5838"/>
                  </a:lnTo>
                  <a:lnTo>
                    <a:pt x="21238" y="5608"/>
                  </a:lnTo>
                  <a:lnTo>
                    <a:pt x="21238" y="5378"/>
                  </a:lnTo>
                  <a:lnTo>
                    <a:pt x="21259" y="5231"/>
                  </a:lnTo>
                  <a:lnTo>
                    <a:pt x="21343" y="5169"/>
                  </a:lnTo>
                  <a:lnTo>
                    <a:pt x="21531" y="5106"/>
                  </a:lnTo>
                  <a:lnTo>
                    <a:pt x="21594" y="4980"/>
                  </a:lnTo>
                  <a:lnTo>
                    <a:pt x="21552" y="4917"/>
                  </a:lnTo>
                  <a:lnTo>
                    <a:pt x="21573" y="4813"/>
                  </a:lnTo>
                  <a:lnTo>
                    <a:pt x="21698" y="4666"/>
                  </a:lnTo>
                  <a:lnTo>
                    <a:pt x="21803" y="4604"/>
                  </a:lnTo>
                  <a:lnTo>
                    <a:pt x="21908" y="4499"/>
                  </a:lnTo>
                  <a:lnTo>
                    <a:pt x="21887" y="4478"/>
                  </a:lnTo>
                  <a:lnTo>
                    <a:pt x="21866" y="4457"/>
                  </a:lnTo>
                  <a:lnTo>
                    <a:pt x="21698" y="4394"/>
                  </a:lnTo>
                  <a:lnTo>
                    <a:pt x="21573" y="4269"/>
                  </a:lnTo>
                  <a:lnTo>
                    <a:pt x="21489" y="4269"/>
                  </a:lnTo>
                  <a:lnTo>
                    <a:pt x="21447" y="4164"/>
                  </a:lnTo>
                  <a:lnTo>
                    <a:pt x="21489" y="4039"/>
                  </a:lnTo>
                  <a:lnTo>
                    <a:pt x="21447" y="3976"/>
                  </a:lnTo>
                  <a:lnTo>
                    <a:pt x="21343" y="4060"/>
                  </a:lnTo>
                  <a:lnTo>
                    <a:pt x="21259" y="4164"/>
                  </a:lnTo>
                  <a:lnTo>
                    <a:pt x="21154" y="4185"/>
                  </a:lnTo>
                  <a:lnTo>
                    <a:pt x="20861" y="4227"/>
                  </a:lnTo>
                  <a:lnTo>
                    <a:pt x="20799" y="4269"/>
                  </a:lnTo>
                  <a:lnTo>
                    <a:pt x="20757" y="4332"/>
                  </a:lnTo>
                  <a:lnTo>
                    <a:pt x="20652" y="4269"/>
                  </a:lnTo>
                  <a:lnTo>
                    <a:pt x="20548" y="4227"/>
                  </a:lnTo>
                  <a:lnTo>
                    <a:pt x="20506" y="4227"/>
                  </a:lnTo>
                  <a:lnTo>
                    <a:pt x="20485" y="4185"/>
                  </a:lnTo>
                  <a:lnTo>
                    <a:pt x="20422" y="4143"/>
                  </a:lnTo>
                  <a:lnTo>
                    <a:pt x="20401" y="4060"/>
                  </a:lnTo>
                  <a:lnTo>
                    <a:pt x="20359" y="3976"/>
                  </a:lnTo>
                  <a:lnTo>
                    <a:pt x="20401" y="3934"/>
                  </a:lnTo>
                  <a:lnTo>
                    <a:pt x="20401" y="3850"/>
                  </a:lnTo>
                  <a:lnTo>
                    <a:pt x="20317" y="3809"/>
                  </a:lnTo>
                  <a:lnTo>
                    <a:pt x="20276" y="3809"/>
                  </a:lnTo>
                  <a:lnTo>
                    <a:pt x="20129" y="3725"/>
                  </a:lnTo>
                  <a:lnTo>
                    <a:pt x="20004" y="3704"/>
                  </a:lnTo>
                  <a:lnTo>
                    <a:pt x="19962" y="3704"/>
                  </a:lnTo>
                  <a:lnTo>
                    <a:pt x="19899" y="3557"/>
                  </a:lnTo>
                  <a:lnTo>
                    <a:pt x="19794" y="3390"/>
                  </a:lnTo>
                  <a:lnTo>
                    <a:pt x="19648" y="3244"/>
                  </a:lnTo>
                  <a:lnTo>
                    <a:pt x="19460" y="3223"/>
                  </a:lnTo>
                  <a:lnTo>
                    <a:pt x="19250" y="3223"/>
                  </a:lnTo>
                  <a:lnTo>
                    <a:pt x="19062" y="3244"/>
                  </a:lnTo>
                  <a:lnTo>
                    <a:pt x="19041" y="3306"/>
                  </a:lnTo>
                  <a:lnTo>
                    <a:pt x="19083" y="3348"/>
                  </a:lnTo>
                  <a:lnTo>
                    <a:pt x="19062" y="3411"/>
                  </a:lnTo>
                  <a:lnTo>
                    <a:pt x="18936" y="3453"/>
                  </a:lnTo>
                  <a:lnTo>
                    <a:pt x="18853" y="3432"/>
                  </a:lnTo>
                  <a:lnTo>
                    <a:pt x="18727" y="3495"/>
                  </a:lnTo>
                  <a:lnTo>
                    <a:pt x="18560" y="3411"/>
                  </a:lnTo>
                  <a:lnTo>
                    <a:pt x="18497" y="3432"/>
                  </a:lnTo>
                  <a:lnTo>
                    <a:pt x="18413" y="3495"/>
                  </a:lnTo>
                  <a:lnTo>
                    <a:pt x="18309" y="3495"/>
                  </a:lnTo>
                  <a:lnTo>
                    <a:pt x="18204" y="3411"/>
                  </a:lnTo>
                  <a:lnTo>
                    <a:pt x="18079" y="3348"/>
                  </a:lnTo>
                  <a:lnTo>
                    <a:pt x="18079" y="3285"/>
                  </a:lnTo>
                  <a:lnTo>
                    <a:pt x="18100" y="3202"/>
                  </a:lnTo>
                  <a:lnTo>
                    <a:pt x="17911" y="3118"/>
                  </a:lnTo>
                  <a:lnTo>
                    <a:pt x="17828" y="3181"/>
                  </a:lnTo>
                  <a:lnTo>
                    <a:pt x="17828" y="3306"/>
                  </a:lnTo>
                  <a:lnTo>
                    <a:pt x="17869" y="3327"/>
                  </a:lnTo>
                  <a:lnTo>
                    <a:pt x="17828" y="3390"/>
                  </a:lnTo>
                  <a:lnTo>
                    <a:pt x="17744" y="3453"/>
                  </a:lnTo>
                  <a:lnTo>
                    <a:pt x="17597" y="3453"/>
                  </a:lnTo>
                  <a:lnTo>
                    <a:pt x="16175" y="1695"/>
                  </a:lnTo>
                  <a:lnTo>
                    <a:pt x="15170" y="921"/>
                  </a:lnTo>
                  <a:lnTo>
                    <a:pt x="15107" y="837"/>
                  </a:lnTo>
                  <a:lnTo>
                    <a:pt x="15191" y="816"/>
                  </a:lnTo>
                  <a:lnTo>
                    <a:pt x="15296" y="712"/>
                  </a:lnTo>
                  <a:lnTo>
                    <a:pt x="15296" y="607"/>
                  </a:lnTo>
                  <a:lnTo>
                    <a:pt x="15254" y="565"/>
                  </a:lnTo>
                  <a:lnTo>
                    <a:pt x="15087" y="607"/>
                  </a:lnTo>
                  <a:lnTo>
                    <a:pt x="14961" y="628"/>
                  </a:lnTo>
                  <a:lnTo>
                    <a:pt x="14877" y="733"/>
                  </a:lnTo>
                  <a:lnTo>
                    <a:pt x="14773" y="775"/>
                  </a:lnTo>
                  <a:lnTo>
                    <a:pt x="14647" y="900"/>
                  </a:lnTo>
                  <a:lnTo>
                    <a:pt x="14647" y="984"/>
                  </a:lnTo>
                  <a:lnTo>
                    <a:pt x="14563" y="1047"/>
                  </a:lnTo>
                  <a:lnTo>
                    <a:pt x="14522" y="1151"/>
                  </a:lnTo>
                  <a:lnTo>
                    <a:pt x="14417" y="1235"/>
                  </a:lnTo>
                  <a:lnTo>
                    <a:pt x="14229" y="1235"/>
                  </a:lnTo>
                  <a:lnTo>
                    <a:pt x="14124" y="1298"/>
                  </a:lnTo>
                  <a:lnTo>
                    <a:pt x="14145" y="1423"/>
                  </a:lnTo>
                  <a:lnTo>
                    <a:pt x="14061" y="1465"/>
                  </a:lnTo>
                  <a:lnTo>
                    <a:pt x="14019" y="1423"/>
                  </a:lnTo>
                  <a:lnTo>
                    <a:pt x="13789" y="1360"/>
                  </a:lnTo>
                  <a:lnTo>
                    <a:pt x="13643" y="1423"/>
                  </a:lnTo>
                  <a:lnTo>
                    <a:pt x="13601" y="1507"/>
                  </a:lnTo>
                  <a:lnTo>
                    <a:pt x="13517" y="1507"/>
                  </a:lnTo>
                  <a:lnTo>
                    <a:pt x="13434" y="1402"/>
                  </a:lnTo>
                  <a:lnTo>
                    <a:pt x="13434" y="1235"/>
                  </a:lnTo>
                  <a:lnTo>
                    <a:pt x="13517" y="1172"/>
                  </a:lnTo>
                  <a:lnTo>
                    <a:pt x="13538" y="1088"/>
                  </a:lnTo>
                  <a:lnTo>
                    <a:pt x="13496" y="1026"/>
                  </a:lnTo>
                  <a:lnTo>
                    <a:pt x="13413" y="1109"/>
                  </a:lnTo>
                  <a:lnTo>
                    <a:pt x="13329" y="1109"/>
                  </a:lnTo>
                  <a:lnTo>
                    <a:pt x="13120" y="1005"/>
                  </a:lnTo>
                  <a:lnTo>
                    <a:pt x="12994" y="1026"/>
                  </a:lnTo>
                  <a:lnTo>
                    <a:pt x="13015" y="1109"/>
                  </a:lnTo>
                  <a:lnTo>
                    <a:pt x="13078" y="1130"/>
                  </a:lnTo>
                  <a:lnTo>
                    <a:pt x="12994" y="1214"/>
                  </a:lnTo>
                  <a:lnTo>
                    <a:pt x="12952" y="1214"/>
                  </a:lnTo>
                  <a:lnTo>
                    <a:pt x="12869" y="1088"/>
                  </a:lnTo>
                  <a:lnTo>
                    <a:pt x="12848" y="900"/>
                  </a:lnTo>
                  <a:lnTo>
                    <a:pt x="12638" y="733"/>
                  </a:lnTo>
                  <a:lnTo>
                    <a:pt x="12597" y="775"/>
                  </a:lnTo>
                  <a:lnTo>
                    <a:pt x="12638" y="900"/>
                  </a:lnTo>
                  <a:lnTo>
                    <a:pt x="12638" y="984"/>
                  </a:lnTo>
                  <a:lnTo>
                    <a:pt x="12555" y="984"/>
                  </a:lnTo>
                  <a:lnTo>
                    <a:pt x="12513" y="879"/>
                  </a:lnTo>
                  <a:lnTo>
                    <a:pt x="12450" y="900"/>
                  </a:lnTo>
                  <a:lnTo>
                    <a:pt x="12429" y="1005"/>
                  </a:lnTo>
                  <a:lnTo>
                    <a:pt x="12366" y="1026"/>
                  </a:lnTo>
                  <a:lnTo>
                    <a:pt x="12262" y="942"/>
                  </a:lnTo>
                  <a:lnTo>
                    <a:pt x="12136" y="1026"/>
                  </a:lnTo>
                  <a:lnTo>
                    <a:pt x="12074" y="984"/>
                  </a:lnTo>
                  <a:lnTo>
                    <a:pt x="12032" y="879"/>
                  </a:lnTo>
                  <a:lnTo>
                    <a:pt x="12115" y="837"/>
                  </a:lnTo>
                  <a:lnTo>
                    <a:pt x="12136" y="796"/>
                  </a:lnTo>
                  <a:lnTo>
                    <a:pt x="12115" y="691"/>
                  </a:lnTo>
                  <a:lnTo>
                    <a:pt x="12136" y="586"/>
                  </a:lnTo>
                  <a:lnTo>
                    <a:pt x="12115" y="524"/>
                  </a:lnTo>
                  <a:lnTo>
                    <a:pt x="12032" y="482"/>
                  </a:lnTo>
                  <a:lnTo>
                    <a:pt x="11948" y="398"/>
                  </a:lnTo>
                  <a:lnTo>
                    <a:pt x="11927" y="272"/>
                  </a:lnTo>
                  <a:lnTo>
                    <a:pt x="11864" y="252"/>
                  </a:lnTo>
                  <a:lnTo>
                    <a:pt x="11822" y="84"/>
                  </a:lnTo>
                  <a:lnTo>
                    <a:pt x="11718" y="84"/>
                  </a:lnTo>
                  <a:lnTo>
                    <a:pt x="11592" y="126"/>
                  </a:lnTo>
                  <a:lnTo>
                    <a:pt x="11446" y="126"/>
                  </a:lnTo>
                  <a:lnTo>
                    <a:pt x="11299" y="42"/>
                  </a:lnTo>
                  <a:lnTo>
                    <a:pt x="11132" y="63"/>
                  </a:lnTo>
                  <a:lnTo>
                    <a:pt x="11006" y="0"/>
                  </a:lnTo>
                  <a:lnTo>
                    <a:pt x="10902" y="42"/>
                  </a:lnTo>
                  <a:lnTo>
                    <a:pt x="108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7" name="Google Shape;607;p35">
              <a:extLst>
                <a:ext uri="{FF2B5EF4-FFF2-40B4-BE49-F238E27FC236}">
                  <a16:creationId xmlns:a16="http://schemas.microsoft.com/office/drawing/2014/main" id="{25F883B3-5ECC-4BDD-8287-BC9B8E3420DF}"/>
                </a:ext>
              </a:extLst>
            </p:cNvPr>
            <p:cNvSpPr/>
            <p:nvPr/>
          </p:nvSpPr>
          <p:spPr>
            <a:xfrm>
              <a:off x="4443200" y="2520875"/>
              <a:ext cx="231750" cy="144400"/>
            </a:xfrm>
            <a:custGeom>
              <a:avLst/>
              <a:gdLst/>
              <a:ahLst/>
              <a:cxnLst/>
              <a:rect l="l" t="t" r="r" b="b"/>
              <a:pathLst>
                <a:path w="9270" h="5776" extrusionOk="0">
                  <a:moveTo>
                    <a:pt x="1507" y="1"/>
                  </a:moveTo>
                  <a:lnTo>
                    <a:pt x="0" y="294"/>
                  </a:lnTo>
                  <a:lnTo>
                    <a:pt x="439" y="3014"/>
                  </a:lnTo>
                  <a:lnTo>
                    <a:pt x="732" y="3014"/>
                  </a:lnTo>
                  <a:lnTo>
                    <a:pt x="963" y="3035"/>
                  </a:lnTo>
                  <a:lnTo>
                    <a:pt x="1004" y="2909"/>
                  </a:lnTo>
                  <a:lnTo>
                    <a:pt x="900" y="2804"/>
                  </a:lnTo>
                  <a:lnTo>
                    <a:pt x="879" y="2595"/>
                  </a:lnTo>
                  <a:lnTo>
                    <a:pt x="983" y="2344"/>
                  </a:lnTo>
                  <a:lnTo>
                    <a:pt x="1172" y="2323"/>
                  </a:lnTo>
                  <a:lnTo>
                    <a:pt x="1276" y="2198"/>
                  </a:lnTo>
                  <a:lnTo>
                    <a:pt x="1402" y="2114"/>
                  </a:lnTo>
                  <a:lnTo>
                    <a:pt x="1527" y="2198"/>
                  </a:lnTo>
                  <a:lnTo>
                    <a:pt x="1611" y="2135"/>
                  </a:lnTo>
                  <a:lnTo>
                    <a:pt x="1507" y="2009"/>
                  </a:lnTo>
                  <a:lnTo>
                    <a:pt x="1779" y="2030"/>
                  </a:lnTo>
                  <a:lnTo>
                    <a:pt x="2155" y="2219"/>
                  </a:lnTo>
                  <a:lnTo>
                    <a:pt x="2511" y="2428"/>
                  </a:lnTo>
                  <a:lnTo>
                    <a:pt x="2532" y="2553"/>
                  </a:lnTo>
                  <a:lnTo>
                    <a:pt x="2971" y="2804"/>
                  </a:lnTo>
                  <a:lnTo>
                    <a:pt x="3306" y="2951"/>
                  </a:lnTo>
                  <a:lnTo>
                    <a:pt x="3390" y="2909"/>
                  </a:lnTo>
                  <a:lnTo>
                    <a:pt x="3515" y="2930"/>
                  </a:lnTo>
                  <a:lnTo>
                    <a:pt x="3766" y="3076"/>
                  </a:lnTo>
                  <a:lnTo>
                    <a:pt x="3871" y="3432"/>
                  </a:lnTo>
                  <a:lnTo>
                    <a:pt x="3976" y="3537"/>
                  </a:lnTo>
                  <a:lnTo>
                    <a:pt x="4017" y="3662"/>
                  </a:lnTo>
                  <a:lnTo>
                    <a:pt x="4143" y="3913"/>
                  </a:lnTo>
                  <a:lnTo>
                    <a:pt x="4352" y="3997"/>
                  </a:lnTo>
                  <a:lnTo>
                    <a:pt x="4729" y="4227"/>
                  </a:lnTo>
                  <a:lnTo>
                    <a:pt x="5126" y="4520"/>
                  </a:lnTo>
                  <a:lnTo>
                    <a:pt x="5545" y="4708"/>
                  </a:lnTo>
                  <a:lnTo>
                    <a:pt x="5921" y="5001"/>
                  </a:lnTo>
                  <a:lnTo>
                    <a:pt x="6235" y="5022"/>
                  </a:lnTo>
                  <a:lnTo>
                    <a:pt x="6319" y="5106"/>
                  </a:lnTo>
                  <a:lnTo>
                    <a:pt x="6403" y="5106"/>
                  </a:lnTo>
                  <a:lnTo>
                    <a:pt x="6612" y="5232"/>
                  </a:lnTo>
                  <a:lnTo>
                    <a:pt x="6612" y="5378"/>
                  </a:lnTo>
                  <a:lnTo>
                    <a:pt x="6633" y="5650"/>
                  </a:lnTo>
                  <a:lnTo>
                    <a:pt x="6821" y="5587"/>
                  </a:lnTo>
                  <a:lnTo>
                    <a:pt x="6926" y="5671"/>
                  </a:lnTo>
                  <a:lnTo>
                    <a:pt x="7009" y="5776"/>
                  </a:lnTo>
                  <a:lnTo>
                    <a:pt x="7072" y="5776"/>
                  </a:lnTo>
                  <a:lnTo>
                    <a:pt x="7177" y="5671"/>
                  </a:lnTo>
                  <a:lnTo>
                    <a:pt x="7281" y="5692"/>
                  </a:lnTo>
                  <a:lnTo>
                    <a:pt x="7323" y="5755"/>
                  </a:lnTo>
                  <a:lnTo>
                    <a:pt x="7365" y="5378"/>
                  </a:lnTo>
                  <a:lnTo>
                    <a:pt x="7491" y="5106"/>
                  </a:lnTo>
                  <a:lnTo>
                    <a:pt x="7553" y="5043"/>
                  </a:lnTo>
                  <a:lnTo>
                    <a:pt x="7533" y="4897"/>
                  </a:lnTo>
                  <a:lnTo>
                    <a:pt x="7407" y="4834"/>
                  </a:lnTo>
                  <a:lnTo>
                    <a:pt x="7344" y="4688"/>
                  </a:lnTo>
                  <a:lnTo>
                    <a:pt x="7386" y="4541"/>
                  </a:lnTo>
                  <a:lnTo>
                    <a:pt x="7365" y="4416"/>
                  </a:lnTo>
                  <a:lnTo>
                    <a:pt x="7219" y="4436"/>
                  </a:lnTo>
                  <a:lnTo>
                    <a:pt x="7114" y="4499"/>
                  </a:lnTo>
                  <a:lnTo>
                    <a:pt x="6947" y="4269"/>
                  </a:lnTo>
                  <a:lnTo>
                    <a:pt x="6947" y="4102"/>
                  </a:lnTo>
                  <a:lnTo>
                    <a:pt x="7072" y="3997"/>
                  </a:lnTo>
                  <a:lnTo>
                    <a:pt x="7344" y="4018"/>
                  </a:lnTo>
                  <a:lnTo>
                    <a:pt x="7449" y="3997"/>
                  </a:lnTo>
                  <a:lnTo>
                    <a:pt x="7449" y="3872"/>
                  </a:lnTo>
                  <a:lnTo>
                    <a:pt x="7679" y="3788"/>
                  </a:lnTo>
                  <a:lnTo>
                    <a:pt x="7637" y="3704"/>
                  </a:lnTo>
                  <a:lnTo>
                    <a:pt x="7574" y="3662"/>
                  </a:lnTo>
                  <a:lnTo>
                    <a:pt x="7846" y="3600"/>
                  </a:lnTo>
                  <a:lnTo>
                    <a:pt x="8014" y="3537"/>
                  </a:lnTo>
                  <a:lnTo>
                    <a:pt x="8056" y="3390"/>
                  </a:lnTo>
                  <a:lnTo>
                    <a:pt x="7867" y="3328"/>
                  </a:lnTo>
                  <a:lnTo>
                    <a:pt x="7867" y="3181"/>
                  </a:lnTo>
                  <a:lnTo>
                    <a:pt x="8014" y="3139"/>
                  </a:lnTo>
                  <a:lnTo>
                    <a:pt x="8181" y="3014"/>
                  </a:lnTo>
                  <a:lnTo>
                    <a:pt x="8286" y="3035"/>
                  </a:lnTo>
                  <a:lnTo>
                    <a:pt x="8453" y="2825"/>
                  </a:lnTo>
                  <a:lnTo>
                    <a:pt x="8600" y="2951"/>
                  </a:lnTo>
                  <a:lnTo>
                    <a:pt x="8621" y="3056"/>
                  </a:lnTo>
                  <a:lnTo>
                    <a:pt x="8914" y="3014"/>
                  </a:lnTo>
                  <a:lnTo>
                    <a:pt x="9123" y="3014"/>
                  </a:lnTo>
                  <a:lnTo>
                    <a:pt x="9269" y="2825"/>
                  </a:lnTo>
                  <a:lnTo>
                    <a:pt x="9248" y="2721"/>
                  </a:lnTo>
                  <a:lnTo>
                    <a:pt x="8955" y="2491"/>
                  </a:lnTo>
                  <a:lnTo>
                    <a:pt x="8893" y="2491"/>
                  </a:lnTo>
                  <a:lnTo>
                    <a:pt x="8893" y="2637"/>
                  </a:lnTo>
                  <a:lnTo>
                    <a:pt x="8788" y="2742"/>
                  </a:lnTo>
                  <a:lnTo>
                    <a:pt x="8683" y="2721"/>
                  </a:lnTo>
                  <a:lnTo>
                    <a:pt x="8579" y="2616"/>
                  </a:lnTo>
                  <a:lnTo>
                    <a:pt x="8307" y="2532"/>
                  </a:lnTo>
                  <a:lnTo>
                    <a:pt x="8202" y="2449"/>
                  </a:lnTo>
                  <a:lnTo>
                    <a:pt x="8286" y="2323"/>
                  </a:lnTo>
                  <a:lnTo>
                    <a:pt x="8453" y="2030"/>
                  </a:lnTo>
                  <a:lnTo>
                    <a:pt x="8453" y="1905"/>
                  </a:lnTo>
                  <a:lnTo>
                    <a:pt x="8369" y="1905"/>
                  </a:lnTo>
                  <a:lnTo>
                    <a:pt x="8265" y="2072"/>
                  </a:lnTo>
                  <a:lnTo>
                    <a:pt x="8160" y="2093"/>
                  </a:lnTo>
                  <a:lnTo>
                    <a:pt x="7909" y="2386"/>
                  </a:lnTo>
                  <a:lnTo>
                    <a:pt x="7846" y="2532"/>
                  </a:lnTo>
                  <a:lnTo>
                    <a:pt x="7784" y="2616"/>
                  </a:lnTo>
                  <a:lnTo>
                    <a:pt x="7658" y="2825"/>
                  </a:lnTo>
                  <a:lnTo>
                    <a:pt x="7449" y="3035"/>
                  </a:lnTo>
                  <a:lnTo>
                    <a:pt x="7365" y="3014"/>
                  </a:lnTo>
                  <a:lnTo>
                    <a:pt x="7114" y="2867"/>
                  </a:lnTo>
                  <a:lnTo>
                    <a:pt x="6926" y="2846"/>
                  </a:lnTo>
                  <a:lnTo>
                    <a:pt x="6737" y="2867"/>
                  </a:lnTo>
                  <a:lnTo>
                    <a:pt x="6486" y="3014"/>
                  </a:lnTo>
                  <a:lnTo>
                    <a:pt x="6361" y="3014"/>
                  </a:lnTo>
                  <a:lnTo>
                    <a:pt x="6131" y="2323"/>
                  </a:lnTo>
                  <a:lnTo>
                    <a:pt x="5712" y="2281"/>
                  </a:lnTo>
                  <a:lnTo>
                    <a:pt x="5691" y="1465"/>
                  </a:lnTo>
                  <a:lnTo>
                    <a:pt x="5503" y="1549"/>
                  </a:lnTo>
                  <a:lnTo>
                    <a:pt x="5356" y="1172"/>
                  </a:lnTo>
                  <a:lnTo>
                    <a:pt x="5064" y="963"/>
                  </a:lnTo>
                  <a:lnTo>
                    <a:pt x="4122" y="963"/>
                  </a:lnTo>
                  <a:lnTo>
                    <a:pt x="3264" y="1047"/>
                  </a:lnTo>
                  <a:lnTo>
                    <a:pt x="2762" y="754"/>
                  </a:lnTo>
                  <a:lnTo>
                    <a:pt x="2427" y="628"/>
                  </a:lnTo>
                  <a:lnTo>
                    <a:pt x="15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98" name="Google Shape;608;p35">
              <a:extLst>
                <a:ext uri="{FF2B5EF4-FFF2-40B4-BE49-F238E27FC236}">
                  <a16:creationId xmlns:a16="http://schemas.microsoft.com/office/drawing/2014/main" id="{EEEC508B-57CF-420B-87C1-45D9B882916C}"/>
                </a:ext>
              </a:extLst>
            </p:cNvPr>
            <p:cNvSpPr/>
            <p:nvPr/>
          </p:nvSpPr>
          <p:spPr>
            <a:xfrm>
              <a:off x="4401875" y="2571100"/>
              <a:ext cx="207150" cy="130275"/>
            </a:xfrm>
            <a:custGeom>
              <a:avLst/>
              <a:gdLst/>
              <a:ahLst/>
              <a:cxnLst/>
              <a:rect l="l" t="t" r="r" b="b"/>
              <a:pathLst>
                <a:path w="8286" h="5211" extrusionOk="0">
                  <a:moveTo>
                    <a:pt x="3160" y="0"/>
                  </a:moveTo>
                  <a:lnTo>
                    <a:pt x="3264" y="126"/>
                  </a:lnTo>
                  <a:lnTo>
                    <a:pt x="3180" y="189"/>
                  </a:lnTo>
                  <a:lnTo>
                    <a:pt x="3055" y="105"/>
                  </a:lnTo>
                  <a:lnTo>
                    <a:pt x="2929" y="189"/>
                  </a:lnTo>
                  <a:lnTo>
                    <a:pt x="2825" y="314"/>
                  </a:lnTo>
                  <a:lnTo>
                    <a:pt x="2636" y="335"/>
                  </a:lnTo>
                  <a:lnTo>
                    <a:pt x="2532" y="586"/>
                  </a:lnTo>
                  <a:lnTo>
                    <a:pt x="2553" y="795"/>
                  </a:lnTo>
                  <a:lnTo>
                    <a:pt x="2657" y="900"/>
                  </a:lnTo>
                  <a:lnTo>
                    <a:pt x="2616" y="1026"/>
                  </a:lnTo>
                  <a:lnTo>
                    <a:pt x="2385" y="1005"/>
                  </a:lnTo>
                  <a:lnTo>
                    <a:pt x="2092" y="1005"/>
                  </a:lnTo>
                  <a:lnTo>
                    <a:pt x="2009" y="1026"/>
                  </a:lnTo>
                  <a:lnTo>
                    <a:pt x="1779" y="1067"/>
                  </a:lnTo>
                  <a:lnTo>
                    <a:pt x="1402" y="628"/>
                  </a:lnTo>
                  <a:lnTo>
                    <a:pt x="983" y="398"/>
                  </a:lnTo>
                  <a:lnTo>
                    <a:pt x="628" y="335"/>
                  </a:lnTo>
                  <a:lnTo>
                    <a:pt x="335" y="440"/>
                  </a:lnTo>
                  <a:lnTo>
                    <a:pt x="0" y="754"/>
                  </a:lnTo>
                  <a:lnTo>
                    <a:pt x="0" y="816"/>
                  </a:lnTo>
                  <a:lnTo>
                    <a:pt x="84" y="900"/>
                  </a:lnTo>
                  <a:lnTo>
                    <a:pt x="126" y="963"/>
                  </a:lnTo>
                  <a:lnTo>
                    <a:pt x="209" y="1047"/>
                  </a:lnTo>
                  <a:lnTo>
                    <a:pt x="251" y="1151"/>
                  </a:lnTo>
                  <a:lnTo>
                    <a:pt x="356" y="1360"/>
                  </a:lnTo>
                  <a:lnTo>
                    <a:pt x="335" y="1528"/>
                  </a:lnTo>
                  <a:lnTo>
                    <a:pt x="293" y="1653"/>
                  </a:lnTo>
                  <a:lnTo>
                    <a:pt x="314" y="1946"/>
                  </a:lnTo>
                  <a:lnTo>
                    <a:pt x="356" y="2009"/>
                  </a:lnTo>
                  <a:lnTo>
                    <a:pt x="398" y="2093"/>
                  </a:lnTo>
                  <a:lnTo>
                    <a:pt x="607" y="2302"/>
                  </a:lnTo>
                  <a:lnTo>
                    <a:pt x="565" y="2218"/>
                  </a:lnTo>
                  <a:lnTo>
                    <a:pt x="523" y="2155"/>
                  </a:lnTo>
                  <a:lnTo>
                    <a:pt x="544" y="2114"/>
                  </a:lnTo>
                  <a:lnTo>
                    <a:pt x="732" y="2155"/>
                  </a:lnTo>
                  <a:lnTo>
                    <a:pt x="816" y="2093"/>
                  </a:lnTo>
                  <a:lnTo>
                    <a:pt x="858" y="2114"/>
                  </a:lnTo>
                  <a:lnTo>
                    <a:pt x="837" y="2260"/>
                  </a:lnTo>
                  <a:lnTo>
                    <a:pt x="858" y="2365"/>
                  </a:lnTo>
                  <a:lnTo>
                    <a:pt x="942" y="2323"/>
                  </a:lnTo>
                  <a:lnTo>
                    <a:pt x="983" y="2427"/>
                  </a:lnTo>
                  <a:lnTo>
                    <a:pt x="963" y="2490"/>
                  </a:lnTo>
                  <a:lnTo>
                    <a:pt x="858" y="2469"/>
                  </a:lnTo>
                  <a:lnTo>
                    <a:pt x="816" y="2469"/>
                  </a:lnTo>
                  <a:lnTo>
                    <a:pt x="753" y="2427"/>
                  </a:lnTo>
                  <a:lnTo>
                    <a:pt x="649" y="2511"/>
                  </a:lnTo>
                  <a:lnTo>
                    <a:pt x="649" y="2616"/>
                  </a:lnTo>
                  <a:lnTo>
                    <a:pt x="732" y="2699"/>
                  </a:lnTo>
                  <a:lnTo>
                    <a:pt x="711" y="2574"/>
                  </a:lnTo>
                  <a:lnTo>
                    <a:pt x="774" y="2574"/>
                  </a:lnTo>
                  <a:lnTo>
                    <a:pt x="837" y="2595"/>
                  </a:lnTo>
                  <a:lnTo>
                    <a:pt x="921" y="2616"/>
                  </a:lnTo>
                  <a:lnTo>
                    <a:pt x="963" y="2720"/>
                  </a:lnTo>
                  <a:lnTo>
                    <a:pt x="1130" y="2804"/>
                  </a:lnTo>
                  <a:lnTo>
                    <a:pt x="1172" y="2909"/>
                  </a:lnTo>
                  <a:lnTo>
                    <a:pt x="1151" y="3097"/>
                  </a:lnTo>
                  <a:lnTo>
                    <a:pt x="1172" y="3160"/>
                  </a:lnTo>
                  <a:lnTo>
                    <a:pt x="1172" y="3453"/>
                  </a:lnTo>
                  <a:lnTo>
                    <a:pt x="1235" y="3662"/>
                  </a:lnTo>
                  <a:lnTo>
                    <a:pt x="1339" y="3955"/>
                  </a:lnTo>
                  <a:lnTo>
                    <a:pt x="1444" y="3871"/>
                  </a:lnTo>
                  <a:lnTo>
                    <a:pt x="1716" y="3871"/>
                  </a:lnTo>
                  <a:lnTo>
                    <a:pt x="1779" y="3725"/>
                  </a:lnTo>
                  <a:lnTo>
                    <a:pt x="1862" y="3620"/>
                  </a:lnTo>
                  <a:lnTo>
                    <a:pt x="1967" y="3620"/>
                  </a:lnTo>
                  <a:lnTo>
                    <a:pt x="2197" y="3411"/>
                  </a:lnTo>
                  <a:lnTo>
                    <a:pt x="2427" y="3348"/>
                  </a:lnTo>
                  <a:lnTo>
                    <a:pt x="2636" y="3411"/>
                  </a:lnTo>
                  <a:lnTo>
                    <a:pt x="2699" y="3264"/>
                  </a:lnTo>
                  <a:lnTo>
                    <a:pt x="2804" y="3243"/>
                  </a:lnTo>
                  <a:lnTo>
                    <a:pt x="2929" y="3306"/>
                  </a:lnTo>
                  <a:lnTo>
                    <a:pt x="3055" y="3264"/>
                  </a:lnTo>
                  <a:lnTo>
                    <a:pt x="3264" y="3453"/>
                  </a:lnTo>
                  <a:lnTo>
                    <a:pt x="3432" y="3515"/>
                  </a:lnTo>
                  <a:lnTo>
                    <a:pt x="3766" y="3725"/>
                  </a:lnTo>
                  <a:lnTo>
                    <a:pt x="3871" y="3725"/>
                  </a:lnTo>
                  <a:lnTo>
                    <a:pt x="3955" y="3641"/>
                  </a:lnTo>
                  <a:lnTo>
                    <a:pt x="4185" y="3746"/>
                  </a:lnTo>
                  <a:lnTo>
                    <a:pt x="4310" y="3767"/>
                  </a:lnTo>
                  <a:lnTo>
                    <a:pt x="4331" y="3934"/>
                  </a:lnTo>
                  <a:lnTo>
                    <a:pt x="4394" y="3976"/>
                  </a:lnTo>
                  <a:lnTo>
                    <a:pt x="4520" y="3955"/>
                  </a:lnTo>
                  <a:lnTo>
                    <a:pt x="4729" y="3997"/>
                  </a:lnTo>
                  <a:lnTo>
                    <a:pt x="4959" y="4311"/>
                  </a:lnTo>
                  <a:lnTo>
                    <a:pt x="5231" y="4352"/>
                  </a:lnTo>
                  <a:lnTo>
                    <a:pt x="5357" y="4394"/>
                  </a:lnTo>
                  <a:lnTo>
                    <a:pt x="5461" y="4562"/>
                  </a:lnTo>
                  <a:lnTo>
                    <a:pt x="5419" y="4666"/>
                  </a:lnTo>
                  <a:lnTo>
                    <a:pt x="5461" y="4792"/>
                  </a:lnTo>
                  <a:lnTo>
                    <a:pt x="5461" y="4876"/>
                  </a:lnTo>
                  <a:lnTo>
                    <a:pt x="5524" y="4980"/>
                  </a:lnTo>
                  <a:lnTo>
                    <a:pt x="5566" y="4938"/>
                  </a:lnTo>
                  <a:lnTo>
                    <a:pt x="5691" y="4980"/>
                  </a:lnTo>
                  <a:lnTo>
                    <a:pt x="5775" y="5043"/>
                  </a:lnTo>
                  <a:lnTo>
                    <a:pt x="5880" y="5043"/>
                  </a:lnTo>
                  <a:lnTo>
                    <a:pt x="5963" y="4980"/>
                  </a:lnTo>
                  <a:lnTo>
                    <a:pt x="6047" y="4980"/>
                  </a:lnTo>
                  <a:lnTo>
                    <a:pt x="6173" y="5085"/>
                  </a:lnTo>
                  <a:lnTo>
                    <a:pt x="6214" y="5148"/>
                  </a:lnTo>
                  <a:lnTo>
                    <a:pt x="6277" y="5210"/>
                  </a:lnTo>
                  <a:lnTo>
                    <a:pt x="6319" y="5148"/>
                  </a:lnTo>
                  <a:lnTo>
                    <a:pt x="6486" y="5127"/>
                  </a:lnTo>
                  <a:lnTo>
                    <a:pt x="6570" y="5022"/>
                  </a:lnTo>
                  <a:lnTo>
                    <a:pt x="6591" y="4938"/>
                  </a:lnTo>
                  <a:lnTo>
                    <a:pt x="6675" y="4896"/>
                  </a:lnTo>
                  <a:lnTo>
                    <a:pt x="6633" y="4813"/>
                  </a:lnTo>
                  <a:lnTo>
                    <a:pt x="6821" y="4708"/>
                  </a:lnTo>
                  <a:lnTo>
                    <a:pt x="7030" y="4666"/>
                  </a:lnTo>
                  <a:lnTo>
                    <a:pt x="7051" y="4604"/>
                  </a:lnTo>
                  <a:lnTo>
                    <a:pt x="7135" y="4520"/>
                  </a:lnTo>
                  <a:lnTo>
                    <a:pt x="7240" y="4499"/>
                  </a:lnTo>
                  <a:lnTo>
                    <a:pt x="7261" y="4373"/>
                  </a:lnTo>
                  <a:lnTo>
                    <a:pt x="7261" y="4206"/>
                  </a:lnTo>
                  <a:lnTo>
                    <a:pt x="7407" y="4080"/>
                  </a:lnTo>
                  <a:lnTo>
                    <a:pt x="7407" y="3955"/>
                  </a:lnTo>
                  <a:lnTo>
                    <a:pt x="7344" y="3892"/>
                  </a:lnTo>
                  <a:lnTo>
                    <a:pt x="7365" y="3850"/>
                  </a:lnTo>
                  <a:lnTo>
                    <a:pt x="7428" y="3829"/>
                  </a:lnTo>
                  <a:lnTo>
                    <a:pt x="7470" y="3767"/>
                  </a:lnTo>
                  <a:lnTo>
                    <a:pt x="7637" y="3725"/>
                  </a:lnTo>
                  <a:lnTo>
                    <a:pt x="7679" y="3725"/>
                  </a:lnTo>
                  <a:lnTo>
                    <a:pt x="7846" y="3620"/>
                  </a:lnTo>
                  <a:lnTo>
                    <a:pt x="7993" y="3557"/>
                  </a:lnTo>
                  <a:lnTo>
                    <a:pt x="8098" y="3641"/>
                  </a:lnTo>
                  <a:lnTo>
                    <a:pt x="8244" y="3620"/>
                  </a:lnTo>
                  <a:lnTo>
                    <a:pt x="8265" y="3641"/>
                  </a:lnTo>
                  <a:lnTo>
                    <a:pt x="8286" y="3641"/>
                  </a:lnTo>
                  <a:lnTo>
                    <a:pt x="8265" y="3369"/>
                  </a:lnTo>
                  <a:lnTo>
                    <a:pt x="8265" y="3223"/>
                  </a:lnTo>
                  <a:lnTo>
                    <a:pt x="8056" y="3097"/>
                  </a:lnTo>
                  <a:lnTo>
                    <a:pt x="7972" y="3097"/>
                  </a:lnTo>
                  <a:lnTo>
                    <a:pt x="7888" y="3013"/>
                  </a:lnTo>
                  <a:lnTo>
                    <a:pt x="7574" y="2992"/>
                  </a:lnTo>
                  <a:lnTo>
                    <a:pt x="7198" y="2699"/>
                  </a:lnTo>
                  <a:lnTo>
                    <a:pt x="6779" y="2511"/>
                  </a:lnTo>
                  <a:lnTo>
                    <a:pt x="6382" y="2218"/>
                  </a:lnTo>
                  <a:lnTo>
                    <a:pt x="6005" y="1988"/>
                  </a:lnTo>
                  <a:lnTo>
                    <a:pt x="5796" y="1904"/>
                  </a:lnTo>
                  <a:lnTo>
                    <a:pt x="5670" y="1653"/>
                  </a:lnTo>
                  <a:lnTo>
                    <a:pt x="5629" y="1528"/>
                  </a:lnTo>
                  <a:lnTo>
                    <a:pt x="5524" y="1423"/>
                  </a:lnTo>
                  <a:lnTo>
                    <a:pt x="5419" y="1067"/>
                  </a:lnTo>
                  <a:lnTo>
                    <a:pt x="5168" y="921"/>
                  </a:lnTo>
                  <a:lnTo>
                    <a:pt x="5043" y="900"/>
                  </a:lnTo>
                  <a:lnTo>
                    <a:pt x="4959" y="942"/>
                  </a:lnTo>
                  <a:lnTo>
                    <a:pt x="4624" y="795"/>
                  </a:lnTo>
                  <a:lnTo>
                    <a:pt x="4185" y="544"/>
                  </a:lnTo>
                  <a:lnTo>
                    <a:pt x="4164" y="419"/>
                  </a:lnTo>
                  <a:lnTo>
                    <a:pt x="3808" y="210"/>
                  </a:lnTo>
                  <a:lnTo>
                    <a:pt x="3432" y="21"/>
                  </a:lnTo>
                  <a:lnTo>
                    <a:pt x="31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99" name="Google Shape;609;p35">
              <a:extLst>
                <a:ext uri="{FF2B5EF4-FFF2-40B4-BE49-F238E27FC236}">
                  <a16:creationId xmlns:a16="http://schemas.microsoft.com/office/drawing/2014/main" id="{2C53B43F-8C03-497F-94B0-FD65EE320418}"/>
                </a:ext>
              </a:extLst>
            </p:cNvPr>
            <p:cNvGrpSpPr/>
            <p:nvPr/>
          </p:nvGrpSpPr>
          <p:grpSpPr>
            <a:xfrm>
              <a:off x="4842300" y="3099950"/>
              <a:ext cx="31425" cy="59650"/>
              <a:chOff x="4842300" y="3099950"/>
              <a:chExt cx="31425" cy="59650"/>
            </a:xfrm>
            <a:grpFill/>
          </p:grpSpPr>
          <p:sp>
            <p:nvSpPr>
              <p:cNvPr id="193" name="Google Shape;610;p35">
                <a:extLst>
                  <a:ext uri="{FF2B5EF4-FFF2-40B4-BE49-F238E27FC236}">
                    <a16:creationId xmlns:a16="http://schemas.microsoft.com/office/drawing/2014/main" id="{807ABECD-2417-4271-9371-6A529B608C10}"/>
                  </a:ext>
                </a:extLst>
              </p:cNvPr>
              <p:cNvSpPr/>
              <p:nvPr/>
            </p:nvSpPr>
            <p:spPr>
              <a:xfrm>
                <a:off x="4842300" y="3122950"/>
                <a:ext cx="212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85" h="273" extrusionOk="0">
                    <a:moveTo>
                      <a:pt x="84" y="1"/>
                    </a:moveTo>
                    <a:lnTo>
                      <a:pt x="1" y="22"/>
                    </a:lnTo>
                    <a:lnTo>
                      <a:pt x="43" y="126"/>
                    </a:lnTo>
                    <a:lnTo>
                      <a:pt x="1" y="273"/>
                    </a:lnTo>
                    <a:lnTo>
                      <a:pt x="64" y="126"/>
                    </a:lnTo>
                    <a:lnTo>
                      <a:pt x="43" y="22"/>
                    </a:lnTo>
                    <a:lnTo>
                      <a:pt x="84" y="22"/>
                    </a:lnTo>
                    <a:lnTo>
                      <a:pt x="8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4" name="Google Shape;611;p35">
                <a:extLst>
                  <a:ext uri="{FF2B5EF4-FFF2-40B4-BE49-F238E27FC236}">
                    <a16:creationId xmlns:a16="http://schemas.microsoft.com/office/drawing/2014/main" id="{50C58AB3-0083-4DC5-9B17-751F933219AA}"/>
                  </a:ext>
                </a:extLst>
              </p:cNvPr>
              <p:cNvSpPr/>
              <p:nvPr/>
            </p:nvSpPr>
            <p:spPr>
              <a:xfrm>
                <a:off x="4842300" y="3106225"/>
                <a:ext cx="31425" cy="5337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2135" extrusionOk="0">
                    <a:moveTo>
                      <a:pt x="273" y="0"/>
                    </a:moveTo>
                    <a:lnTo>
                      <a:pt x="273" y="21"/>
                    </a:lnTo>
                    <a:lnTo>
                      <a:pt x="294" y="42"/>
                    </a:lnTo>
                    <a:lnTo>
                      <a:pt x="273" y="63"/>
                    </a:lnTo>
                    <a:lnTo>
                      <a:pt x="252" y="105"/>
                    </a:lnTo>
                    <a:lnTo>
                      <a:pt x="252" y="126"/>
                    </a:lnTo>
                    <a:lnTo>
                      <a:pt x="252" y="209"/>
                    </a:lnTo>
                    <a:lnTo>
                      <a:pt x="189" y="314"/>
                    </a:lnTo>
                    <a:lnTo>
                      <a:pt x="147" y="272"/>
                    </a:lnTo>
                    <a:lnTo>
                      <a:pt x="84" y="230"/>
                    </a:lnTo>
                    <a:lnTo>
                      <a:pt x="1" y="230"/>
                    </a:lnTo>
                    <a:lnTo>
                      <a:pt x="1" y="251"/>
                    </a:lnTo>
                    <a:lnTo>
                      <a:pt x="84" y="272"/>
                    </a:lnTo>
                    <a:lnTo>
                      <a:pt x="105" y="335"/>
                    </a:lnTo>
                    <a:lnTo>
                      <a:pt x="84" y="356"/>
                    </a:lnTo>
                    <a:lnTo>
                      <a:pt x="147" y="461"/>
                    </a:lnTo>
                    <a:lnTo>
                      <a:pt x="147" y="628"/>
                    </a:lnTo>
                    <a:lnTo>
                      <a:pt x="84" y="691"/>
                    </a:lnTo>
                    <a:lnTo>
                      <a:pt x="64" y="942"/>
                    </a:lnTo>
                    <a:lnTo>
                      <a:pt x="84" y="1005"/>
                    </a:lnTo>
                    <a:lnTo>
                      <a:pt x="43" y="1046"/>
                    </a:lnTo>
                    <a:lnTo>
                      <a:pt x="84" y="1277"/>
                    </a:lnTo>
                    <a:lnTo>
                      <a:pt x="84" y="1360"/>
                    </a:lnTo>
                    <a:lnTo>
                      <a:pt x="168" y="1611"/>
                    </a:lnTo>
                    <a:lnTo>
                      <a:pt x="252" y="1925"/>
                    </a:lnTo>
                    <a:lnTo>
                      <a:pt x="315" y="2051"/>
                    </a:lnTo>
                    <a:lnTo>
                      <a:pt x="461" y="2134"/>
                    </a:lnTo>
                    <a:lnTo>
                      <a:pt x="587" y="2113"/>
                    </a:lnTo>
                    <a:lnTo>
                      <a:pt x="775" y="2093"/>
                    </a:lnTo>
                    <a:lnTo>
                      <a:pt x="942" y="2030"/>
                    </a:lnTo>
                    <a:lnTo>
                      <a:pt x="1131" y="1821"/>
                    </a:lnTo>
                    <a:lnTo>
                      <a:pt x="1214" y="1674"/>
                    </a:lnTo>
                    <a:lnTo>
                      <a:pt x="1256" y="1569"/>
                    </a:lnTo>
                    <a:lnTo>
                      <a:pt x="1235" y="1486"/>
                    </a:lnTo>
                    <a:lnTo>
                      <a:pt x="1256" y="1423"/>
                    </a:lnTo>
                    <a:lnTo>
                      <a:pt x="1256" y="1277"/>
                    </a:lnTo>
                    <a:lnTo>
                      <a:pt x="1235" y="1214"/>
                    </a:lnTo>
                    <a:lnTo>
                      <a:pt x="1256" y="1109"/>
                    </a:lnTo>
                    <a:lnTo>
                      <a:pt x="1152" y="1046"/>
                    </a:lnTo>
                    <a:lnTo>
                      <a:pt x="1089" y="795"/>
                    </a:lnTo>
                    <a:lnTo>
                      <a:pt x="1005" y="628"/>
                    </a:lnTo>
                    <a:lnTo>
                      <a:pt x="900" y="628"/>
                    </a:lnTo>
                    <a:lnTo>
                      <a:pt x="900" y="586"/>
                    </a:lnTo>
                    <a:lnTo>
                      <a:pt x="796" y="586"/>
                    </a:lnTo>
                    <a:lnTo>
                      <a:pt x="921" y="544"/>
                    </a:lnTo>
                    <a:lnTo>
                      <a:pt x="900" y="481"/>
                    </a:lnTo>
                    <a:lnTo>
                      <a:pt x="838" y="461"/>
                    </a:lnTo>
                    <a:lnTo>
                      <a:pt x="775" y="335"/>
                    </a:lnTo>
                    <a:lnTo>
                      <a:pt x="712" y="335"/>
                    </a:lnTo>
                    <a:lnTo>
                      <a:pt x="691" y="230"/>
                    </a:lnTo>
                    <a:lnTo>
                      <a:pt x="670" y="168"/>
                    </a:lnTo>
                    <a:lnTo>
                      <a:pt x="670" y="126"/>
                    </a:lnTo>
                    <a:lnTo>
                      <a:pt x="482" y="42"/>
                    </a:lnTo>
                    <a:lnTo>
                      <a:pt x="461" y="105"/>
                    </a:lnTo>
                    <a:lnTo>
                      <a:pt x="377" y="63"/>
                    </a:lnTo>
                    <a:lnTo>
                      <a:pt x="398" y="21"/>
                    </a:lnTo>
                    <a:lnTo>
                      <a:pt x="27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5" name="Google Shape;612;p35">
                <a:extLst>
                  <a:ext uri="{FF2B5EF4-FFF2-40B4-BE49-F238E27FC236}">
                    <a16:creationId xmlns:a16="http://schemas.microsoft.com/office/drawing/2014/main" id="{A29C99FE-1F9E-4339-8127-031715D27270}"/>
                  </a:ext>
                </a:extLst>
              </p:cNvPr>
              <p:cNvSpPr/>
              <p:nvPr/>
            </p:nvSpPr>
            <p:spPr>
              <a:xfrm>
                <a:off x="4844400" y="3099950"/>
                <a:ext cx="52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89" extrusionOk="0">
                    <a:moveTo>
                      <a:pt x="189" y="0"/>
                    </a:moveTo>
                    <a:lnTo>
                      <a:pt x="0" y="42"/>
                    </a:lnTo>
                    <a:lnTo>
                      <a:pt x="0" y="105"/>
                    </a:lnTo>
                    <a:lnTo>
                      <a:pt x="126" y="188"/>
                    </a:lnTo>
                    <a:lnTo>
                      <a:pt x="126" y="147"/>
                    </a:lnTo>
                    <a:lnTo>
                      <a:pt x="168" y="147"/>
                    </a:lnTo>
                    <a:lnTo>
                      <a:pt x="210" y="42"/>
                    </a:lnTo>
                    <a:lnTo>
                      <a:pt x="1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6" name="Google Shape;613;p35">
                <a:extLst>
                  <a:ext uri="{FF2B5EF4-FFF2-40B4-BE49-F238E27FC236}">
                    <a16:creationId xmlns:a16="http://schemas.microsoft.com/office/drawing/2014/main" id="{A3A2333A-ECFD-494D-80C3-2370F48CEB4A}"/>
                  </a:ext>
                </a:extLst>
              </p:cNvPr>
              <p:cNvSpPr/>
              <p:nvPr/>
            </p:nvSpPr>
            <p:spPr>
              <a:xfrm>
                <a:off x="4849625" y="3101500"/>
                <a:ext cx="78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252" extrusionOk="0">
                    <a:moveTo>
                      <a:pt x="43" y="1"/>
                    </a:moveTo>
                    <a:lnTo>
                      <a:pt x="43" y="43"/>
                    </a:lnTo>
                    <a:lnTo>
                      <a:pt x="84" y="85"/>
                    </a:lnTo>
                    <a:lnTo>
                      <a:pt x="1" y="85"/>
                    </a:lnTo>
                    <a:lnTo>
                      <a:pt x="1" y="105"/>
                    </a:lnTo>
                    <a:lnTo>
                      <a:pt x="126" y="147"/>
                    </a:lnTo>
                    <a:lnTo>
                      <a:pt x="189" y="210"/>
                    </a:lnTo>
                    <a:lnTo>
                      <a:pt x="273" y="210"/>
                    </a:lnTo>
                    <a:lnTo>
                      <a:pt x="315" y="252"/>
                    </a:lnTo>
                    <a:lnTo>
                      <a:pt x="294" y="210"/>
                    </a:lnTo>
                    <a:lnTo>
                      <a:pt x="168" y="105"/>
                    </a:lnTo>
                    <a:lnTo>
                      <a:pt x="168" y="22"/>
                    </a:lnTo>
                    <a:lnTo>
                      <a:pt x="4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100" name="Google Shape;614;p35">
              <a:extLst>
                <a:ext uri="{FF2B5EF4-FFF2-40B4-BE49-F238E27FC236}">
                  <a16:creationId xmlns:a16="http://schemas.microsoft.com/office/drawing/2014/main" id="{2A77F592-4EA7-4BF9-9387-3E3D9CC70587}"/>
                </a:ext>
              </a:extLst>
            </p:cNvPr>
            <p:cNvSpPr/>
            <p:nvPr/>
          </p:nvSpPr>
          <p:spPr>
            <a:xfrm>
              <a:off x="4663400" y="2731150"/>
              <a:ext cx="405425" cy="396025"/>
            </a:xfrm>
            <a:custGeom>
              <a:avLst/>
              <a:gdLst/>
              <a:ahLst/>
              <a:cxnLst/>
              <a:rect l="l" t="t" r="r" b="b"/>
              <a:pathLst>
                <a:path w="16217" h="15841" extrusionOk="0">
                  <a:moveTo>
                    <a:pt x="6906" y="15150"/>
                  </a:moveTo>
                  <a:lnTo>
                    <a:pt x="6927" y="15212"/>
                  </a:lnTo>
                  <a:lnTo>
                    <a:pt x="6927" y="15171"/>
                  </a:lnTo>
                  <a:lnTo>
                    <a:pt x="6906" y="15150"/>
                  </a:lnTo>
                  <a:close/>
                  <a:moveTo>
                    <a:pt x="3997" y="1"/>
                  </a:moveTo>
                  <a:lnTo>
                    <a:pt x="3914" y="147"/>
                  </a:lnTo>
                  <a:lnTo>
                    <a:pt x="3788" y="147"/>
                  </a:lnTo>
                  <a:lnTo>
                    <a:pt x="3600" y="294"/>
                  </a:lnTo>
                  <a:lnTo>
                    <a:pt x="3453" y="587"/>
                  </a:lnTo>
                  <a:lnTo>
                    <a:pt x="3391" y="629"/>
                  </a:lnTo>
                  <a:lnTo>
                    <a:pt x="3286" y="733"/>
                  </a:lnTo>
                  <a:lnTo>
                    <a:pt x="3223" y="733"/>
                  </a:lnTo>
                  <a:lnTo>
                    <a:pt x="3119" y="817"/>
                  </a:lnTo>
                  <a:lnTo>
                    <a:pt x="3014" y="838"/>
                  </a:lnTo>
                  <a:lnTo>
                    <a:pt x="2826" y="1026"/>
                  </a:lnTo>
                  <a:lnTo>
                    <a:pt x="2846" y="1089"/>
                  </a:lnTo>
                  <a:lnTo>
                    <a:pt x="2930" y="1298"/>
                  </a:lnTo>
                  <a:lnTo>
                    <a:pt x="2867" y="1570"/>
                  </a:lnTo>
                  <a:lnTo>
                    <a:pt x="2867" y="1717"/>
                  </a:lnTo>
                  <a:lnTo>
                    <a:pt x="2763" y="1779"/>
                  </a:lnTo>
                  <a:lnTo>
                    <a:pt x="2616" y="1968"/>
                  </a:lnTo>
                  <a:lnTo>
                    <a:pt x="2700" y="2031"/>
                  </a:lnTo>
                  <a:lnTo>
                    <a:pt x="2700" y="2135"/>
                  </a:lnTo>
                  <a:lnTo>
                    <a:pt x="2637" y="2261"/>
                  </a:lnTo>
                  <a:lnTo>
                    <a:pt x="2428" y="2365"/>
                  </a:lnTo>
                  <a:lnTo>
                    <a:pt x="2323" y="2554"/>
                  </a:lnTo>
                  <a:lnTo>
                    <a:pt x="2302" y="2721"/>
                  </a:lnTo>
                  <a:lnTo>
                    <a:pt x="2219" y="2867"/>
                  </a:lnTo>
                  <a:lnTo>
                    <a:pt x="1968" y="3035"/>
                  </a:lnTo>
                  <a:lnTo>
                    <a:pt x="1863" y="3391"/>
                  </a:lnTo>
                  <a:lnTo>
                    <a:pt x="1675" y="3600"/>
                  </a:lnTo>
                  <a:lnTo>
                    <a:pt x="1361" y="3600"/>
                  </a:lnTo>
                  <a:lnTo>
                    <a:pt x="1152" y="3725"/>
                  </a:lnTo>
                  <a:lnTo>
                    <a:pt x="1068" y="3704"/>
                  </a:lnTo>
                  <a:lnTo>
                    <a:pt x="1047" y="3600"/>
                  </a:lnTo>
                  <a:lnTo>
                    <a:pt x="922" y="3537"/>
                  </a:lnTo>
                  <a:lnTo>
                    <a:pt x="838" y="3600"/>
                  </a:lnTo>
                  <a:lnTo>
                    <a:pt x="733" y="3642"/>
                  </a:lnTo>
                  <a:lnTo>
                    <a:pt x="691" y="3746"/>
                  </a:lnTo>
                  <a:lnTo>
                    <a:pt x="545" y="3956"/>
                  </a:lnTo>
                  <a:lnTo>
                    <a:pt x="461" y="3976"/>
                  </a:lnTo>
                  <a:lnTo>
                    <a:pt x="357" y="4228"/>
                  </a:lnTo>
                  <a:lnTo>
                    <a:pt x="357" y="4374"/>
                  </a:lnTo>
                  <a:lnTo>
                    <a:pt x="461" y="4353"/>
                  </a:lnTo>
                  <a:lnTo>
                    <a:pt x="608" y="4395"/>
                  </a:lnTo>
                  <a:lnTo>
                    <a:pt x="670" y="4374"/>
                  </a:lnTo>
                  <a:lnTo>
                    <a:pt x="775" y="4374"/>
                  </a:lnTo>
                  <a:lnTo>
                    <a:pt x="859" y="4562"/>
                  </a:lnTo>
                  <a:lnTo>
                    <a:pt x="838" y="4688"/>
                  </a:lnTo>
                  <a:lnTo>
                    <a:pt x="859" y="4897"/>
                  </a:lnTo>
                  <a:lnTo>
                    <a:pt x="1068" y="5023"/>
                  </a:lnTo>
                  <a:lnTo>
                    <a:pt x="1173" y="5023"/>
                  </a:lnTo>
                  <a:lnTo>
                    <a:pt x="1256" y="5085"/>
                  </a:lnTo>
                  <a:lnTo>
                    <a:pt x="1214" y="5169"/>
                  </a:lnTo>
                  <a:lnTo>
                    <a:pt x="1340" y="5316"/>
                  </a:lnTo>
                  <a:lnTo>
                    <a:pt x="1466" y="5692"/>
                  </a:lnTo>
                  <a:lnTo>
                    <a:pt x="1445" y="5755"/>
                  </a:lnTo>
                  <a:lnTo>
                    <a:pt x="1486" y="5818"/>
                  </a:lnTo>
                  <a:lnTo>
                    <a:pt x="1382" y="5860"/>
                  </a:lnTo>
                  <a:lnTo>
                    <a:pt x="1256" y="5943"/>
                  </a:lnTo>
                  <a:lnTo>
                    <a:pt x="1194" y="5860"/>
                  </a:lnTo>
                  <a:lnTo>
                    <a:pt x="1256" y="5797"/>
                  </a:lnTo>
                  <a:lnTo>
                    <a:pt x="1256" y="5797"/>
                  </a:lnTo>
                  <a:lnTo>
                    <a:pt x="1131" y="5818"/>
                  </a:lnTo>
                  <a:lnTo>
                    <a:pt x="1068" y="5860"/>
                  </a:lnTo>
                  <a:lnTo>
                    <a:pt x="838" y="5964"/>
                  </a:lnTo>
                  <a:lnTo>
                    <a:pt x="440" y="5943"/>
                  </a:lnTo>
                  <a:lnTo>
                    <a:pt x="336" y="6006"/>
                  </a:lnTo>
                  <a:lnTo>
                    <a:pt x="252" y="5964"/>
                  </a:lnTo>
                  <a:lnTo>
                    <a:pt x="210" y="6111"/>
                  </a:lnTo>
                  <a:lnTo>
                    <a:pt x="126" y="6132"/>
                  </a:lnTo>
                  <a:lnTo>
                    <a:pt x="22" y="6215"/>
                  </a:lnTo>
                  <a:lnTo>
                    <a:pt x="1" y="6362"/>
                  </a:lnTo>
                  <a:lnTo>
                    <a:pt x="168" y="6257"/>
                  </a:lnTo>
                  <a:lnTo>
                    <a:pt x="336" y="6236"/>
                  </a:lnTo>
                  <a:lnTo>
                    <a:pt x="210" y="6320"/>
                  </a:lnTo>
                  <a:lnTo>
                    <a:pt x="106" y="6445"/>
                  </a:lnTo>
                  <a:lnTo>
                    <a:pt x="85" y="6571"/>
                  </a:lnTo>
                  <a:lnTo>
                    <a:pt x="147" y="6592"/>
                  </a:lnTo>
                  <a:lnTo>
                    <a:pt x="336" y="6780"/>
                  </a:lnTo>
                  <a:lnTo>
                    <a:pt x="691" y="6906"/>
                  </a:lnTo>
                  <a:lnTo>
                    <a:pt x="817" y="6885"/>
                  </a:lnTo>
                  <a:lnTo>
                    <a:pt x="963" y="6885"/>
                  </a:lnTo>
                  <a:lnTo>
                    <a:pt x="1194" y="6780"/>
                  </a:lnTo>
                  <a:lnTo>
                    <a:pt x="1194" y="6738"/>
                  </a:lnTo>
                  <a:lnTo>
                    <a:pt x="1194" y="6697"/>
                  </a:lnTo>
                  <a:lnTo>
                    <a:pt x="1214" y="6697"/>
                  </a:lnTo>
                  <a:lnTo>
                    <a:pt x="1340" y="6738"/>
                  </a:lnTo>
                  <a:lnTo>
                    <a:pt x="1298" y="6843"/>
                  </a:lnTo>
                  <a:lnTo>
                    <a:pt x="1256" y="6843"/>
                  </a:lnTo>
                  <a:lnTo>
                    <a:pt x="1152" y="6989"/>
                  </a:lnTo>
                  <a:lnTo>
                    <a:pt x="1068" y="6989"/>
                  </a:lnTo>
                  <a:lnTo>
                    <a:pt x="838" y="7178"/>
                  </a:lnTo>
                  <a:lnTo>
                    <a:pt x="838" y="7220"/>
                  </a:lnTo>
                  <a:lnTo>
                    <a:pt x="754" y="7199"/>
                  </a:lnTo>
                  <a:lnTo>
                    <a:pt x="733" y="7199"/>
                  </a:lnTo>
                  <a:lnTo>
                    <a:pt x="650" y="7261"/>
                  </a:lnTo>
                  <a:lnTo>
                    <a:pt x="566" y="7220"/>
                  </a:lnTo>
                  <a:lnTo>
                    <a:pt x="566" y="7115"/>
                  </a:lnTo>
                  <a:lnTo>
                    <a:pt x="503" y="7115"/>
                  </a:lnTo>
                  <a:lnTo>
                    <a:pt x="461" y="7094"/>
                  </a:lnTo>
                  <a:lnTo>
                    <a:pt x="419" y="7094"/>
                  </a:lnTo>
                  <a:lnTo>
                    <a:pt x="398" y="7178"/>
                  </a:lnTo>
                  <a:lnTo>
                    <a:pt x="419" y="7261"/>
                  </a:lnTo>
                  <a:lnTo>
                    <a:pt x="650" y="7492"/>
                  </a:lnTo>
                  <a:lnTo>
                    <a:pt x="733" y="7533"/>
                  </a:lnTo>
                  <a:lnTo>
                    <a:pt x="775" y="7533"/>
                  </a:lnTo>
                  <a:lnTo>
                    <a:pt x="817" y="7575"/>
                  </a:lnTo>
                  <a:lnTo>
                    <a:pt x="984" y="7826"/>
                  </a:lnTo>
                  <a:lnTo>
                    <a:pt x="1403" y="8161"/>
                  </a:lnTo>
                  <a:lnTo>
                    <a:pt x="1612" y="8224"/>
                  </a:lnTo>
                  <a:lnTo>
                    <a:pt x="1779" y="8161"/>
                  </a:lnTo>
                  <a:lnTo>
                    <a:pt x="2072" y="7994"/>
                  </a:lnTo>
                  <a:lnTo>
                    <a:pt x="2261" y="7889"/>
                  </a:lnTo>
                  <a:lnTo>
                    <a:pt x="2261" y="7826"/>
                  </a:lnTo>
                  <a:lnTo>
                    <a:pt x="2344" y="7722"/>
                  </a:lnTo>
                  <a:lnTo>
                    <a:pt x="2386" y="7513"/>
                  </a:lnTo>
                  <a:lnTo>
                    <a:pt x="2302" y="7408"/>
                  </a:lnTo>
                  <a:lnTo>
                    <a:pt x="2386" y="7199"/>
                  </a:lnTo>
                  <a:lnTo>
                    <a:pt x="2386" y="7094"/>
                  </a:lnTo>
                  <a:lnTo>
                    <a:pt x="2407" y="7010"/>
                  </a:lnTo>
                  <a:lnTo>
                    <a:pt x="2428" y="7094"/>
                  </a:lnTo>
                  <a:lnTo>
                    <a:pt x="2595" y="7094"/>
                  </a:lnTo>
                  <a:lnTo>
                    <a:pt x="2637" y="7115"/>
                  </a:lnTo>
                  <a:lnTo>
                    <a:pt x="2742" y="7073"/>
                  </a:lnTo>
                  <a:lnTo>
                    <a:pt x="2721" y="7115"/>
                  </a:lnTo>
                  <a:lnTo>
                    <a:pt x="2616" y="7220"/>
                  </a:lnTo>
                  <a:lnTo>
                    <a:pt x="2533" y="7199"/>
                  </a:lnTo>
                  <a:lnTo>
                    <a:pt x="2512" y="7220"/>
                  </a:lnTo>
                  <a:lnTo>
                    <a:pt x="2491" y="7366"/>
                  </a:lnTo>
                  <a:lnTo>
                    <a:pt x="2533" y="7429"/>
                  </a:lnTo>
                  <a:lnTo>
                    <a:pt x="2533" y="7533"/>
                  </a:lnTo>
                  <a:lnTo>
                    <a:pt x="2595" y="7575"/>
                  </a:lnTo>
                  <a:lnTo>
                    <a:pt x="2742" y="7533"/>
                  </a:lnTo>
                  <a:lnTo>
                    <a:pt x="2826" y="7575"/>
                  </a:lnTo>
                  <a:lnTo>
                    <a:pt x="2742" y="7575"/>
                  </a:lnTo>
                  <a:lnTo>
                    <a:pt x="2700" y="7617"/>
                  </a:lnTo>
                  <a:lnTo>
                    <a:pt x="2554" y="7701"/>
                  </a:lnTo>
                  <a:lnTo>
                    <a:pt x="2616" y="7952"/>
                  </a:lnTo>
                  <a:lnTo>
                    <a:pt x="2700" y="8015"/>
                  </a:lnTo>
                  <a:lnTo>
                    <a:pt x="2742" y="8203"/>
                  </a:lnTo>
                  <a:lnTo>
                    <a:pt x="2742" y="8349"/>
                  </a:lnTo>
                  <a:lnTo>
                    <a:pt x="2700" y="8475"/>
                  </a:lnTo>
                  <a:lnTo>
                    <a:pt x="2700" y="8580"/>
                  </a:lnTo>
                  <a:lnTo>
                    <a:pt x="2784" y="8642"/>
                  </a:lnTo>
                  <a:lnTo>
                    <a:pt x="2700" y="8684"/>
                  </a:lnTo>
                  <a:lnTo>
                    <a:pt x="2721" y="8873"/>
                  </a:lnTo>
                  <a:lnTo>
                    <a:pt x="2867" y="9186"/>
                  </a:lnTo>
                  <a:lnTo>
                    <a:pt x="2909" y="9291"/>
                  </a:lnTo>
                  <a:lnTo>
                    <a:pt x="2951" y="9375"/>
                  </a:lnTo>
                  <a:lnTo>
                    <a:pt x="2867" y="9396"/>
                  </a:lnTo>
                  <a:lnTo>
                    <a:pt x="2867" y="9521"/>
                  </a:lnTo>
                  <a:lnTo>
                    <a:pt x="3035" y="9730"/>
                  </a:lnTo>
                  <a:lnTo>
                    <a:pt x="2909" y="9730"/>
                  </a:lnTo>
                  <a:lnTo>
                    <a:pt x="3035" y="9919"/>
                  </a:lnTo>
                  <a:lnTo>
                    <a:pt x="3035" y="10086"/>
                  </a:lnTo>
                  <a:lnTo>
                    <a:pt x="3265" y="10546"/>
                  </a:lnTo>
                  <a:lnTo>
                    <a:pt x="3265" y="10860"/>
                  </a:lnTo>
                  <a:lnTo>
                    <a:pt x="3370" y="11132"/>
                  </a:lnTo>
                  <a:lnTo>
                    <a:pt x="3453" y="11174"/>
                  </a:lnTo>
                  <a:lnTo>
                    <a:pt x="3495" y="11342"/>
                  </a:lnTo>
                  <a:lnTo>
                    <a:pt x="3579" y="11383"/>
                  </a:lnTo>
                  <a:lnTo>
                    <a:pt x="3579" y="11467"/>
                  </a:lnTo>
                  <a:lnTo>
                    <a:pt x="3704" y="11697"/>
                  </a:lnTo>
                  <a:lnTo>
                    <a:pt x="3767" y="11718"/>
                  </a:lnTo>
                  <a:lnTo>
                    <a:pt x="3767" y="11781"/>
                  </a:lnTo>
                  <a:lnTo>
                    <a:pt x="3893" y="11969"/>
                  </a:lnTo>
                  <a:lnTo>
                    <a:pt x="3955" y="11969"/>
                  </a:lnTo>
                  <a:lnTo>
                    <a:pt x="3955" y="12178"/>
                  </a:lnTo>
                  <a:lnTo>
                    <a:pt x="3997" y="12241"/>
                  </a:lnTo>
                  <a:lnTo>
                    <a:pt x="4081" y="12388"/>
                  </a:lnTo>
                  <a:lnTo>
                    <a:pt x="4102" y="12555"/>
                  </a:lnTo>
                  <a:lnTo>
                    <a:pt x="4207" y="12827"/>
                  </a:lnTo>
                  <a:lnTo>
                    <a:pt x="4269" y="12932"/>
                  </a:lnTo>
                  <a:lnTo>
                    <a:pt x="4290" y="13162"/>
                  </a:lnTo>
                  <a:lnTo>
                    <a:pt x="4332" y="13225"/>
                  </a:lnTo>
                  <a:lnTo>
                    <a:pt x="4416" y="13371"/>
                  </a:lnTo>
                  <a:lnTo>
                    <a:pt x="4583" y="13539"/>
                  </a:lnTo>
                  <a:lnTo>
                    <a:pt x="4604" y="13539"/>
                  </a:lnTo>
                  <a:lnTo>
                    <a:pt x="4709" y="13685"/>
                  </a:lnTo>
                  <a:lnTo>
                    <a:pt x="4876" y="13894"/>
                  </a:lnTo>
                  <a:lnTo>
                    <a:pt x="4939" y="14083"/>
                  </a:lnTo>
                  <a:lnTo>
                    <a:pt x="5002" y="14229"/>
                  </a:lnTo>
                  <a:lnTo>
                    <a:pt x="5043" y="14271"/>
                  </a:lnTo>
                  <a:lnTo>
                    <a:pt x="5043" y="14375"/>
                  </a:lnTo>
                  <a:lnTo>
                    <a:pt x="5169" y="14606"/>
                  </a:lnTo>
                  <a:lnTo>
                    <a:pt x="5232" y="14815"/>
                  </a:lnTo>
                  <a:lnTo>
                    <a:pt x="5232" y="15045"/>
                  </a:lnTo>
                  <a:lnTo>
                    <a:pt x="5441" y="15484"/>
                  </a:lnTo>
                  <a:lnTo>
                    <a:pt x="5629" y="15673"/>
                  </a:lnTo>
                  <a:lnTo>
                    <a:pt x="5776" y="15798"/>
                  </a:lnTo>
                  <a:lnTo>
                    <a:pt x="5985" y="15840"/>
                  </a:lnTo>
                  <a:lnTo>
                    <a:pt x="6194" y="15673"/>
                  </a:lnTo>
                  <a:lnTo>
                    <a:pt x="6257" y="15547"/>
                  </a:lnTo>
                  <a:lnTo>
                    <a:pt x="6215" y="15484"/>
                  </a:lnTo>
                  <a:lnTo>
                    <a:pt x="6257" y="15464"/>
                  </a:lnTo>
                  <a:lnTo>
                    <a:pt x="6278" y="15422"/>
                  </a:lnTo>
                  <a:lnTo>
                    <a:pt x="6320" y="15317"/>
                  </a:lnTo>
                  <a:lnTo>
                    <a:pt x="6529" y="15212"/>
                  </a:lnTo>
                  <a:lnTo>
                    <a:pt x="6571" y="15212"/>
                  </a:lnTo>
                  <a:lnTo>
                    <a:pt x="6822" y="15129"/>
                  </a:lnTo>
                  <a:lnTo>
                    <a:pt x="6906" y="15150"/>
                  </a:lnTo>
                  <a:lnTo>
                    <a:pt x="6717" y="15045"/>
                  </a:lnTo>
                  <a:lnTo>
                    <a:pt x="6696" y="14961"/>
                  </a:lnTo>
                  <a:lnTo>
                    <a:pt x="6738" y="14919"/>
                  </a:lnTo>
                  <a:lnTo>
                    <a:pt x="6906" y="14710"/>
                  </a:lnTo>
                  <a:lnTo>
                    <a:pt x="6885" y="14647"/>
                  </a:lnTo>
                  <a:lnTo>
                    <a:pt x="6927" y="14543"/>
                  </a:lnTo>
                  <a:lnTo>
                    <a:pt x="7094" y="14522"/>
                  </a:lnTo>
                  <a:lnTo>
                    <a:pt x="7136" y="14543"/>
                  </a:lnTo>
                  <a:lnTo>
                    <a:pt x="7261" y="14522"/>
                  </a:lnTo>
                  <a:lnTo>
                    <a:pt x="7261" y="14375"/>
                  </a:lnTo>
                  <a:lnTo>
                    <a:pt x="7220" y="13894"/>
                  </a:lnTo>
                  <a:lnTo>
                    <a:pt x="7157" y="13811"/>
                  </a:lnTo>
                  <a:lnTo>
                    <a:pt x="7157" y="13580"/>
                  </a:lnTo>
                  <a:lnTo>
                    <a:pt x="7303" y="13329"/>
                  </a:lnTo>
                  <a:lnTo>
                    <a:pt x="7429" y="12953"/>
                  </a:lnTo>
                  <a:lnTo>
                    <a:pt x="7429" y="12660"/>
                  </a:lnTo>
                  <a:lnTo>
                    <a:pt x="7261" y="12618"/>
                  </a:lnTo>
                  <a:lnTo>
                    <a:pt x="7261" y="12178"/>
                  </a:lnTo>
                  <a:lnTo>
                    <a:pt x="7240" y="12011"/>
                  </a:lnTo>
                  <a:lnTo>
                    <a:pt x="7345" y="11906"/>
                  </a:lnTo>
                  <a:lnTo>
                    <a:pt x="7240" y="11614"/>
                  </a:lnTo>
                  <a:lnTo>
                    <a:pt x="7240" y="11404"/>
                  </a:lnTo>
                  <a:lnTo>
                    <a:pt x="7303" y="11300"/>
                  </a:lnTo>
                  <a:lnTo>
                    <a:pt x="7492" y="11132"/>
                  </a:lnTo>
                  <a:lnTo>
                    <a:pt x="7533" y="11132"/>
                  </a:lnTo>
                  <a:lnTo>
                    <a:pt x="7617" y="11195"/>
                  </a:lnTo>
                  <a:lnTo>
                    <a:pt x="7680" y="11237"/>
                  </a:lnTo>
                  <a:lnTo>
                    <a:pt x="7847" y="11028"/>
                  </a:lnTo>
                  <a:lnTo>
                    <a:pt x="7847" y="10881"/>
                  </a:lnTo>
                  <a:lnTo>
                    <a:pt x="7952" y="10818"/>
                  </a:lnTo>
                  <a:lnTo>
                    <a:pt x="8203" y="10839"/>
                  </a:lnTo>
                  <a:lnTo>
                    <a:pt x="8349" y="10756"/>
                  </a:lnTo>
                  <a:lnTo>
                    <a:pt x="8454" y="10609"/>
                  </a:lnTo>
                  <a:lnTo>
                    <a:pt x="8412" y="10463"/>
                  </a:lnTo>
                  <a:lnTo>
                    <a:pt x="8454" y="10358"/>
                  </a:lnTo>
                  <a:lnTo>
                    <a:pt x="8600" y="10212"/>
                  </a:lnTo>
                  <a:lnTo>
                    <a:pt x="8810" y="10149"/>
                  </a:lnTo>
                  <a:lnTo>
                    <a:pt x="8935" y="10023"/>
                  </a:lnTo>
                  <a:lnTo>
                    <a:pt x="9019" y="9877"/>
                  </a:lnTo>
                  <a:lnTo>
                    <a:pt x="9542" y="9479"/>
                  </a:lnTo>
                  <a:lnTo>
                    <a:pt x="9626" y="9186"/>
                  </a:lnTo>
                  <a:lnTo>
                    <a:pt x="10023" y="8852"/>
                  </a:lnTo>
                  <a:lnTo>
                    <a:pt x="9961" y="8831"/>
                  </a:lnTo>
                  <a:lnTo>
                    <a:pt x="9940" y="8852"/>
                  </a:lnTo>
                  <a:lnTo>
                    <a:pt x="9856" y="8893"/>
                  </a:lnTo>
                  <a:lnTo>
                    <a:pt x="9877" y="8747"/>
                  </a:lnTo>
                  <a:lnTo>
                    <a:pt x="9940" y="8747"/>
                  </a:lnTo>
                  <a:lnTo>
                    <a:pt x="10044" y="8663"/>
                  </a:lnTo>
                  <a:lnTo>
                    <a:pt x="10065" y="8663"/>
                  </a:lnTo>
                  <a:lnTo>
                    <a:pt x="10086" y="8684"/>
                  </a:lnTo>
                  <a:lnTo>
                    <a:pt x="10086" y="8747"/>
                  </a:lnTo>
                  <a:lnTo>
                    <a:pt x="10149" y="8789"/>
                  </a:lnTo>
                  <a:lnTo>
                    <a:pt x="10463" y="8621"/>
                  </a:lnTo>
                  <a:lnTo>
                    <a:pt x="10463" y="8559"/>
                  </a:lnTo>
                  <a:lnTo>
                    <a:pt x="10672" y="8412"/>
                  </a:lnTo>
                  <a:lnTo>
                    <a:pt x="10630" y="8329"/>
                  </a:lnTo>
                  <a:lnTo>
                    <a:pt x="10714" y="8329"/>
                  </a:lnTo>
                  <a:lnTo>
                    <a:pt x="10756" y="8224"/>
                  </a:lnTo>
                  <a:lnTo>
                    <a:pt x="10881" y="8119"/>
                  </a:lnTo>
                  <a:lnTo>
                    <a:pt x="10818" y="8098"/>
                  </a:lnTo>
                  <a:lnTo>
                    <a:pt x="10860" y="8057"/>
                  </a:lnTo>
                  <a:lnTo>
                    <a:pt x="10777" y="7931"/>
                  </a:lnTo>
                  <a:lnTo>
                    <a:pt x="10777" y="7847"/>
                  </a:lnTo>
                  <a:lnTo>
                    <a:pt x="10818" y="7743"/>
                  </a:lnTo>
                  <a:lnTo>
                    <a:pt x="10860" y="7680"/>
                  </a:lnTo>
                  <a:lnTo>
                    <a:pt x="10902" y="7617"/>
                  </a:lnTo>
                  <a:lnTo>
                    <a:pt x="11279" y="7492"/>
                  </a:lnTo>
                  <a:lnTo>
                    <a:pt x="11341" y="7387"/>
                  </a:lnTo>
                  <a:lnTo>
                    <a:pt x="11341" y="7303"/>
                  </a:lnTo>
                  <a:lnTo>
                    <a:pt x="11404" y="7220"/>
                  </a:lnTo>
                  <a:lnTo>
                    <a:pt x="11425" y="7178"/>
                  </a:lnTo>
                  <a:lnTo>
                    <a:pt x="11383" y="7115"/>
                  </a:lnTo>
                  <a:lnTo>
                    <a:pt x="11321" y="7115"/>
                  </a:lnTo>
                  <a:lnTo>
                    <a:pt x="11300" y="7073"/>
                  </a:lnTo>
                  <a:lnTo>
                    <a:pt x="11404" y="7073"/>
                  </a:lnTo>
                  <a:lnTo>
                    <a:pt x="11488" y="7157"/>
                  </a:lnTo>
                  <a:lnTo>
                    <a:pt x="11488" y="7261"/>
                  </a:lnTo>
                  <a:lnTo>
                    <a:pt x="11509" y="7387"/>
                  </a:lnTo>
                  <a:lnTo>
                    <a:pt x="11593" y="7408"/>
                  </a:lnTo>
                  <a:lnTo>
                    <a:pt x="11676" y="7408"/>
                  </a:lnTo>
                  <a:lnTo>
                    <a:pt x="11718" y="7366"/>
                  </a:lnTo>
                  <a:lnTo>
                    <a:pt x="11739" y="7387"/>
                  </a:lnTo>
                  <a:lnTo>
                    <a:pt x="11739" y="7324"/>
                  </a:lnTo>
                  <a:lnTo>
                    <a:pt x="11760" y="7282"/>
                  </a:lnTo>
                  <a:lnTo>
                    <a:pt x="11802" y="7324"/>
                  </a:lnTo>
                  <a:lnTo>
                    <a:pt x="11823" y="7492"/>
                  </a:lnTo>
                  <a:lnTo>
                    <a:pt x="11906" y="7513"/>
                  </a:lnTo>
                  <a:lnTo>
                    <a:pt x="11906" y="7429"/>
                  </a:lnTo>
                  <a:lnTo>
                    <a:pt x="11969" y="7533"/>
                  </a:lnTo>
                  <a:lnTo>
                    <a:pt x="12032" y="7429"/>
                  </a:lnTo>
                  <a:lnTo>
                    <a:pt x="11969" y="7303"/>
                  </a:lnTo>
                  <a:lnTo>
                    <a:pt x="12011" y="7303"/>
                  </a:lnTo>
                  <a:lnTo>
                    <a:pt x="11969" y="7115"/>
                  </a:lnTo>
                  <a:lnTo>
                    <a:pt x="11948" y="7010"/>
                  </a:lnTo>
                  <a:lnTo>
                    <a:pt x="11948" y="6864"/>
                  </a:lnTo>
                  <a:lnTo>
                    <a:pt x="11760" y="6634"/>
                  </a:lnTo>
                  <a:lnTo>
                    <a:pt x="11739" y="6445"/>
                  </a:lnTo>
                  <a:lnTo>
                    <a:pt x="11760" y="6341"/>
                  </a:lnTo>
                  <a:lnTo>
                    <a:pt x="11718" y="6215"/>
                  </a:lnTo>
                  <a:lnTo>
                    <a:pt x="11718" y="6027"/>
                  </a:lnTo>
                  <a:lnTo>
                    <a:pt x="11551" y="5839"/>
                  </a:lnTo>
                  <a:lnTo>
                    <a:pt x="11425" y="5797"/>
                  </a:lnTo>
                  <a:lnTo>
                    <a:pt x="11300" y="5629"/>
                  </a:lnTo>
                  <a:lnTo>
                    <a:pt x="11300" y="5399"/>
                  </a:lnTo>
                  <a:lnTo>
                    <a:pt x="11404" y="5378"/>
                  </a:lnTo>
                  <a:lnTo>
                    <a:pt x="11446" y="5211"/>
                  </a:lnTo>
                  <a:lnTo>
                    <a:pt x="11530" y="5169"/>
                  </a:lnTo>
                  <a:lnTo>
                    <a:pt x="11613" y="5190"/>
                  </a:lnTo>
                  <a:lnTo>
                    <a:pt x="11676" y="5127"/>
                  </a:lnTo>
                  <a:lnTo>
                    <a:pt x="11634" y="4981"/>
                  </a:lnTo>
                  <a:lnTo>
                    <a:pt x="11655" y="4918"/>
                  </a:lnTo>
                  <a:lnTo>
                    <a:pt x="11530" y="4897"/>
                  </a:lnTo>
                  <a:lnTo>
                    <a:pt x="11425" y="4960"/>
                  </a:lnTo>
                  <a:lnTo>
                    <a:pt x="11132" y="4855"/>
                  </a:lnTo>
                  <a:lnTo>
                    <a:pt x="11153" y="4709"/>
                  </a:lnTo>
                  <a:lnTo>
                    <a:pt x="11279" y="4583"/>
                  </a:lnTo>
                  <a:lnTo>
                    <a:pt x="11321" y="4437"/>
                  </a:lnTo>
                  <a:lnTo>
                    <a:pt x="11279" y="4374"/>
                  </a:lnTo>
                  <a:lnTo>
                    <a:pt x="11279" y="4290"/>
                  </a:lnTo>
                  <a:lnTo>
                    <a:pt x="11321" y="4290"/>
                  </a:lnTo>
                  <a:lnTo>
                    <a:pt x="11341" y="4228"/>
                  </a:lnTo>
                  <a:lnTo>
                    <a:pt x="11404" y="4269"/>
                  </a:lnTo>
                  <a:lnTo>
                    <a:pt x="11488" y="4374"/>
                  </a:lnTo>
                  <a:lnTo>
                    <a:pt x="11488" y="4437"/>
                  </a:lnTo>
                  <a:lnTo>
                    <a:pt x="11551" y="4541"/>
                  </a:lnTo>
                  <a:lnTo>
                    <a:pt x="11676" y="4562"/>
                  </a:lnTo>
                  <a:lnTo>
                    <a:pt x="11739" y="4541"/>
                  </a:lnTo>
                  <a:lnTo>
                    <a:pt x="11655" y="4479"/>
                  </a:lnTo>
                  <a:lnTo>
                    <a:pt x="11676" y="4395"/>
                  </a:lnTo>
                  <a:lnTo>
                    <a:pt x="11739" y="4395"/>
                  </a:lnTo>
                  <a:lnTo>
                    <a:pt x="11823" y="4479"/>
                  </a:lnTo>
                  <a:lnTo>
                    <a:pt x="11865" y="4541"/>
                  </a:lnTo>
                  <a:lnTo>
                    <a:pt x="11969" y="4583"/>
                  </a:lnTo>
                  <a:lnTo>
                    <a:pt x="12011" y="4541"/>
                  </a:lnTo>
                  <a:lnTo>
                    <a:pt x="12053" y="4541"/>
                  </a:lnTo>
                  <a:lnTo>
                    <a:pt x="12137" y="4667"/>
                  </a:lnTo>
                  <a:lnTo>
                    <a:pt x="12158" y="4792"/>
                  </a:lnTo>
                  <a:lnTo>
                    <a:pt x="12158" y="4876"/>
                  </a:lnTo>
                  <a:lnTo>
                    <a:pt x="12199" y="5002"/>
                  </a:lnTo>
                  <a:lnTo>
                    <a:pt x="12199" y="5085"/>
                  </a:lnTo>
                  <a:lnTo>
                    <a:pt x="12325" y="5127"/>
                  </a:lnTo>
                  <a:lnTo>
                    <a:pt x="12430" y="5106"/>
                  </a:lnTo>
                  <a:lnTo>
                    <a:pt x="12555" y="5169"/>
                  </a:lnTo>
                  <a:lnTo>
                    <a:pt x="12911" y="5169"/>
                  </a:lnTo>
                  <a:lnTo>
                    <a:pt x="13099" y="5190"/>
                  </a:lnTo>
                  <a:lnTo>
                    <a:pt x="13308" y="5169"/>
                  </a:lnTo>
                  <a:lnTo>
                    <a:pt x="13392" y="5169"/>
                  </a:lnTo>
                  <a:lnTo>
                    <a:pt x="13434" y="5190"/>
                  </a:lnTo>
                  <a:lnTo>
                    <a:pt x="13497" y="5169"/>
                  </a:lnTo>
                  <a:lnTo>
                    <a:pt x="13601" y="5274"/>
                  </a:lnTo>
                  <a:lnTo>
                    <a:pt x="13643" y="5295"/>
                  </a:lnTo>
                  <a:lnTo>
                    <a:pt x="13601" y="5420"/>
                  </a:lnTo>
                  <a:lnTo>
                    <a:pt x="13580" y="5546"/>
                  </a:lnTo>
                  <a:lnTo>
                    <a:pt x="13497" y="5755"/>
                  </a:lnTo>
                  <a:lnTo>
                    <a:pt x="13434" y="5797"/>
                  </a:lnTo>
                  <a:lnTo>
                    <a:pt x="13434" y="5860"/>
                  </a:lnTo>
                  <a:lnTo>
                    <a:pt x="13392" y="5922"/>
                  </a:lnTo>
                  <a:lnTo>
                    <a:pt x="13308" y="5922"/>
                  </a:lnTo>
                  <a:lnTo>
                    <a:pt x="13287" y="5860"/>
                  </a:lnTo>
                  <a:lnTo>
                    <a:pt x="13183" y="5943"/>
                  </a:lnTo>
                  <a:lnTo>
                    <a:pt x="13162" y="6027"/>
                  </a:lnTo>
                  <a:lnTo>
                    <a:pt x="13099" y="6048"/>
                  </a:lnTo>
                  <a:lnTo>
                    <a:pt x="13099" y="6132"/>
                  </a:lnTo>
                  <a:lnTo>
                    <a:pt x="13162" y="6278"/>
                  </a:lnTo>
                  <a:lnTo>
                    <a:pt x="13225" y="6341"/>
                  </a:lnTo>
                  <a:lnTo>
                    <a:pt x="13225" y="6383"/>
                  </a:lnTo>
                  <a:lnTo>
                    <a:pt x="13329" y="6487"/>
                  </a:lnTo>
                  <a:lnTo>
                    <a:pt x="13413" y="6592"/>
                  </a:lnTo>
                  <a:lnTo>
                    <a:pt x="13497" y="6592"/>
                  </a:lnTo>
                  <a:lnTo>
                    <a:pt x="13497" y="6529"/>
                  </a:lnTo>
                  <a:lnTo>
                    <a:pt x="13476" y="6466"/>
                  </a:lnTo>
                  <a:lnTo>
                    <a:pt x="13518" y="6383"/>
                  </a:lnTo>
                  <a:lnTo>
                    <a:pt x="13518" y="6341"/>
                  </a:lnTo>
                  <a:lnTo>
                    <a:pt x="13538" y="6278"/>
                  </a:lnTo>
                  <a:lnTo>
                    <a:pt x="13518" y="6236"/>
                  </a:lnTo>
                  <a:lnTo>
                    <a:pt x="13580" y="6173"/>
                  </a:lnTo>
                  <a:lnTo>
                    <a:pt x="13643" y="6236"/>
                  </a:lnTo>
                  <a:lnTo>
                    <a:pt x="13727" y="6236"/>
                  </a:lnTo>
                  <a:lnTo>
                    <a:pt x="13769" y="6278"/>
                  </a:lnTo>
                  <a:lnTo>
                    <a:pt x="13831" y="6362"/>
                  </a:lnTo>
                  <a:lnTo>
                    <a:pt x="13852" y="6529"/>
                  </a:lnTo>
                  <a:lnTo>
                    <a:pt x="13852" y="6655"/>
                  </a:lnTo>
                  <a:lnTo>
                    <a:pt x="13915" y="6738"/>
                  </a:lnTo>
                  <a:lnTo>
                    <a:pt x="13936" y="6969"/>
                  </a:lnTo>
                  <a:lnTo>
                    <a:pt x="13999" y="7115"/>
                  </a:lnTo>
                  <a:lnTo>
                    <a:pt x="14020" y="7199"/>
                  </a:lnTo>
                  <a:lnTo>
                    <a:pt x="14041" y="7261"/>
                  </a:lnTo>
                  <a:lnTo>
                    <a:pt x="14041" y="7303"/>
                  </a:lnTo>
                  <a:lnTo>
                    <a:pt x="14062" y="7366"/>
                  </a:lnTo>
                  <a:lnTo>
                    <a:pt x="14103" y="7387"/>
                  </a:lnTo>
                  <a:lnTo>
                    <a:pt x="14103" y="7303"/>
                  </a:lnTo>
                  <a:lnTo>
                    <a:pt x="14124" y="7199"/>
                  </a:lnTo>
                  <a:lnTo>
                    <a:pt x="14166" y="7220"/>
                  </a:lnTo>
                  <a:lnTo>
                    <a:pt x="14250" y="7199"/>
                  </a:lnTo>
                  <a:lnTo>
                    <a:pt x="14292" y="6989"/>
                  </a:lnTo>
                  <a:lnTo>
                    <a:pt x="14271" y="6885"/>
                  </a:lnTo>
                  <a:lnTo>
                    <a:pt x="14292" y="6759"/>
                  </a:lnTo>
                  <a:lnTo>
                    <a:pt x="14271" y="6592"/>
                  </a:lnTo>
                  <a:lnTo>
                    <a:pt x="14417" y="6592"/>
                  </a:lnTo>
                  <a:lnTo>
                    <a:pt x="14417" y="6383"/>
                  </a:lnTo>
                  <a:lnTo>
                    <a:pt x="14417" y="6257"/>
                  </a:lnTo>
                  <a:lnTo>
                    <a:pt x="14354" y="5964"/>
                  </a:lnTo>
                  <a:lnTo>
                    <a:pt x="14459" y="5964"/>
                  </a:lnTo>
                  <a:lnTo>
                    <a:pt x="14564" y="6006"/>
                  </a:lnTo>
                  <a:lnTo>
                    <a:pt x="14731" y="6006"/>
                  </a:lnTo>
                  <a:lnTo>
                    <a:pt x="14794" y="5797"/>
                  </a:lnTo>
                  <a:lnTo>
                    <a:pt x="14857" y="5546"/>
                  </a:lnTo>
                  <a:lnTo>
                    <a:pt x="14982" y="5232"/>
                  </a:lnTo>
                  <a:lnTo>
                    <a:pt x="14857" y="5190"/>
                  </a:lnTo>
                  <a:lnTo>
                    <a:pt x="14857" y="5085"/>
                  </a:lnTo>
                  <a:lnTo>
                    <a:pt x="15003" y="4813"/>
                  </a:lnTo>
                  <a:lnTo>
                    <a:pt x="15087" y="4583"/>
                  </a:lnTo>
                  <a:lnTo>
                    <a:pt x="15045" y="4541"/>
                  </a:lnTo>
                  <a:lnTo>
                    <a:pt x="15066" y="4374"/>
                  </a:lnTo>
                  <a:lnTo>
                    <a:pt x="15254" y="4081"/>
                  </a:lnTo>
                  <a:lnTo>
                    <a:pt x="15380" y="4039"/>
                  </a:lnTo>
                  <a:lnTo>
                    <a:pt x="15505" y="3872"/>
                  </a:lnTo>
                  <a:lnTo>
                    <a:pt x="15568" y="3725"/>
                  </a:lnTo>
                  <a:lnTo>
                    <a:pt x="15777" y="3663"/>
                  </a:lnTo>
                  <a:lnTo>
                    <a:pt x="15924" y="3558"/>
                  </a:lnTo>
                  <a:lnTo>
                    <a:pt x="16007" y="3642"/>
                  </a:lnTo>
                  <a:lnTo>
                    <a:pt x="16133" y="3704"/>
                  </a:lnTo>
                  <a:lnTo>
                    <a:pt x="16112" y="3600"/>
                  </a:lnTo>
                  <a:lnTo>
                    <a:pt x="16112" y="3432"/>
                  </a:lnTo>
                  <a:lnTo>
                    <a:pt x="16217" y="3328"/>
                  </a:lnTo>
                  <a:lnTo>
                    <a:pt x="16196" y="3244"/>
                  </a:lnTo>
                  <a:lnTo>
                    <a:pt x="16154" y="3223"/>
                  </a:lnTo>
                  <a:lnTo>
                    <a:pt x="16091" y="3119"/>
                  </a:lnTo>
                  <a:lnTo>
                    <a:pt x="15987" y="3077"/>
                  </a:lnTo>
                  <a:lnTo>
                    <a:pt x="15903" y="3119"/>
                  </a:lnTo>
                  <a:lnTo>
                    <a:pt x="15777" y="3098"/>
                  </a:lnTo>
                  <a:lnTo>
                    <a:pt x="15735" y="2993"/>
                  </a:lnTo>
                  <a:lnTo>
                    <a:pt x="15840" y="2888"/>
                  </a:lnTo>
                  <a:lnTo>
                    <a:pt x="15840" y="2805"/>
                  </a:lnTo>
                  <a:lnTo>
                    <a:pt x="15777" y="2700"/>
                  </a:lnTo>
                  <a:lnTo>
                    <a:pt x="15735" y="2616"/>
                  </a:lnTo>
                  <a:lnTo>
                    <a:pt x="15673" y="2658"/>
                  </a:lnTo>
                  <a:lnTo>
                    <a:pt x="15589" y="2658"/>
                  </a:lnTo>
                  <a:lnTo>
                    <a:pt x="15526" y="2575"/>
                  </a:lnTo>
                  <a:lnTo>
                    <a:pt x="15610" y="2407"/>
                  </a:lnTo>
                  <a:lnTo>
                    <a:pt x="15589" y="2365"/>
                  </a:lnTo>
                  <a:lnTo>
                    <a:pt x="15505" y="2365"/>
                  </a:lnTo>
                  <a:lnTo>
                    <a:pt x="15463" y="2282"/>
                  </a:lnTo>
                  <a:lnTo>
                    <a:pt x="15380" y="2261"/>
                  </a:lnTo>
                  <a:lnTo>
                    <a:pt x="15108" y="2407"/>
                  </a:lnTo>
                  <a:lnTo>
                    <a:pt x="15150" y="2512"/>
                  </a:lnTo>
                  <a:lnTo>
                    <a:pt x="15066" y="2575"/>
                  </a:lnTo>
                  <a:lnTo>
                    <a:pt x="14857" y="2491"/>
                  </a:lnTo>
                  <a:lnTo>
                    <a:pt x="14689" y="2554"/>
                  </a:lnTo>
                  <a:lnTo>
                    <a:pt x="14585" y="2386"/>
                  </a:lnTo>
                  <a:lnTo>
                    <a:pt x="14459" y="2491"/>
                  </a:lnTo>
                  <a:lnTo>
                    <a:pt x="14375" y="2491"/>
                  </a:lnTo>
                  <a:lnTo>
                    <a:pt x="14375" y="2616"/>
                  </a:lnTo>
                  <a:lnTo>
                    <a:pt x="14271" y="2784"/>
                  </a:lnTo>
                  <a:lnTo>
                    <a:pt x="14041" y="2826"/>
                  </a:lnTo>
                  <a:lnTo>
                    <a:pt x="13936" y="2867"/>
                  </a:lnTo>
                  <a:lnTo>
                    <a:pt x="13831" y="2972"/>
                  </a:lnTo>
                  <a:lnTo>
                    <a:pt x="13769" y="3098"/>
                  </a:lnTo>
                  <a:lnTo>
                    <a:pt x="13685" y="3119"/>
                  </a:lnTo>
                  <a:lnTo>
                    <a:pt x="13685" y="3202"/>
                  </a:lnTo>
                  <a:lnTo>
                    <a:pt x="13580" y="3181"/>
                  </a:lnTo>
                  <a:lnTo>
                    <a:pt x="13497" y="3223"/>
                  </a:lnTo>
                  <a:lnTo>
                    <a:pt x="13434" y="3391"/>
                  </a:lnTo>
                  <a:lnTo>
                    <a:pt x="13329" y="3391"/>
                  </a:lnTo>
                  <a:lnTo>
                    <a:pt x="13120" y="3432"/>
                  </a:lnTo>
                  <a:lnTo>
                    <a:pt x="13057" y="3432"/>
                  </a:lnTo>
                  <a:lnTo>
                    <a:pt x="13015" y="3600"/>
                  </a:lnTo>
                  <a:lnTo>
                    <a:pt x="13015" y="3704"/>
                  </a:lnTo>
                  <a:lnTo>
                    <a:pt x="13204" y="3767"/>
                  </a:lnTo>
                  <a:lnTo>
                    <a:pt x="13204" y="3935"/>
                  </a:lnTo>
                  <a:lnTo>
                    <a:pt x="13204" y="4039"/>
                  </a:lnTo>
                  <a:lnTo>
                    <a:pt x="12974" y="4123"/>
                  </a:lnTo>
                  <a:lnTo>
                    <a:pt x="12806" y="4081"/>
                  </a:lnTo>
                  <a:lnTo>
                    <a:pt x="12597" y="4144"/>
                  </a:lnTo>
                  <a:lnTo>
                    <a:pt x="12492" y="4081"/>
                  </a:lnTo>
                  <a:lnTo>
                    <a:pt x="12367" y="4123"/>
                  </a:lnTo>
                  <a:lnTo>
                    <a:pt x="12262" y="4248"/>
                  </a:lnTo>
                  <a:lnTo>
                    <a:pt x="12116" y="4248"/>
                  </a:lnTo>
                  <a:lnTo>
                    <a:pt x="11823" y="4081"/>
                  </a:lnTo>
                  <a:lnTo>
                    <a:pt x="11739" y="4144"/>
                  </a:lnTo>
                  <a:lnTo>
                    <a:pt x="11530" y="4123"/>
                  </a:lnTo>
                  <a:lnTo>
                    <a:pt x="11425" y="3935"/>
                  </a:lnTo>
                  <a:lnTo>
                    <a:pt x="11488" y="3830"/>
                  </a:lnTo>
                  <a:lnTo>
                    <a:pt x="11488" y="3704"/>
                  </a:lnTo>
                  <a:lnTo>
                    <a:pt x="11383" y="3621"/>
                  </a:lnTo>
                  <a:lnTo>
                    <a:pt x="11341" y="3453"/>
                  </a:lnTo>
                  <a:lnTo>
                    <a:pt x="11300" y="3349"/>
                  </a:lnTo>
                  <a:lnTo>
                    <a:pt x="11153" y="3349"/>
                  </a:lnTo>
                  <a:lnTo>
                    <a:pt x="11069" y="3453"/>
                  </a:lnTo>
                  <a:lnTo>
                    <a:pt x="11028" y="3453"/>
                  </a:lnTo>
                  <a:lnTo>
                    <a:pt x="11090" y="3600"/>
                  </a:lnTo>
                  <a:lnTo>
                    <a:pt x="11028" y="3851"/>
                  </a:lnTo>
                  <a:lnTo>
                    <a:pt x="11132" y="4081"/>
                  </a:lnTo>
                  <a:lnTo>
                    <a:pt x="11090" y="4353"/>
                  </a:lnTo>
                  <a:lnTo>
                    <a:pt x="10756" y="4437"/>
                  </a:lnTo>
                  <a:lnTo>
                    <a:pt x="10505" y="4290"/>
                  </a:lnTo>
                  <a:lnTo>
                    <a:pt x="10400" y="4374"/>
                  </a:lnTo>
                  <a:lnTo>
                    <a:pt x="9919" y="4186"/>
                  </a:lnTo>
                  <a:lnTo>
                    <a:pt x="9709" y="4186"/>
                  </a:lnTo>
                  <a:lnTo>
                    <a:pt x="9584" y="4248"/>
                  </a:lnTo>
                  <a:lnTo>
                    <a:pt x="9291" y="4165"/>
                  </a:lnTo>
                  <a:lnTo>
                    <a:pt x="9124" y="4039"/>
                  </a:lnTo>
                  <a:lnTo>
                    <a:pt x="9103" y="3872"/>
                  </a:lnTo>
                  <a:lnTo>
                    <a:pt x="8810" y="3830"/>
                  </a:lnTo>
                  <a:lnTo>
                    <a:pt x="8517" y="3914"/>
                  </a:lnTo>
                  <a:lnTo>
                    <a:pt x="8412" y="3830"/>
                  </a:lnTo>
                  <a:lnTo>
                    <a:pt x="8140" y="3830"/>
                  </a:lnTo>
                  <a:lnTo>
                    <a:pt x="7952" y="3725"/>
                  </a:lnTo>
                  <a:lnTo>
                    <a:pt x="7784" y="3725"/>
                  </a:lnTo>
                  <a:lnTo>
                    <a:pt x="7680" y="3642"/>
                  </a:lnTo>
                  <a:lnTo>
                    <a:pt x="7450" y="3600"/>
                  </a:lnTo>
                  <a:lnTo>
                    <a:pt x="7261" y="3391"/>
                  </a:lnTo>
                  <a:lnTo>
                    <a:pt x="7010" y="3202"/>
                  </a:lnTo>
                  <a:lnTo>
                    <a:pt x="6801" y="3139"/>
                  </a:lnTo>
                  <a:lnTo>
                    <a:pt x="6717" y="3077"/>
                  </a:lnTo>
                  <a:lnTo>
                    <a:pt x="6613" y="3077"/>
                  </a:lnTo>
                  <a:lnTo>
                    <a:pt x="6508" y="2993"/>
                  </a:lnTo>
                  <a:lnTo>
                    <a:pt x="6383" y="2972"/>
                  </a:lnTo>
                  <a:lnTo>
                    <a:pt x="6362" y="2826"/>
                  </a:lnTo>
                  <a:lnTo>
                    <a:pt x="6487" y="2616"/>
                  </a:lnTo>
                  <a:lnTo>
                    <a:pt x="6487" y="2449"/>
                  </a:lnTo>
                  <a:lnTo>
                    <a:pt x="6571" y="2135"/>
                  </a:lnTo>
                  <a:lnTo>
                    <a:pt x="6571" y="1926"/>
                  </a:lnTo>
                  <a:lnTo>
                    <a:pt x="6529" y="1947"/>
                  </a:lnTo>
                  <a:lnTo>
                    <a:pt x="6508" y="1842"/>
                  </a:lnTo>
                  <a:lnTo>
                    <a:pt x="6404" y="1842"/>
                  </a:lnTo>
                  <a:lnTo>
                    <a:pt x="6320" y="1675"/>
                  </a:lnTo>
                  <a:lnTo>
                    <a:pt x="6257" y="1654"/>
                  </a:lnTo>
                  <a:lnTo>
                    <a:pt x="6152" y="1549"/>
                  </a:lnTo>
                  <a:lnTo>
                    <a:pt x="6006" y="1528"/>
                  </a:lnTo>
                  <a:lnTo>
                    <a:pt x="5964" y="1445"/>
                  </a:lnTo>
                  <a:lnTo>
                    <a:pt x="5839" y="1445"/>
                  </a:lnTo>
                  <a:lnTo>
                    <a:pt x="5755" y="1549"/>
                  </a:lnTo>
                  <a:lnTo>
                    <a:pt x="5629" y="1507"/>
                  </a:lnTo>
                  <a:lnTo>
                    <a:pt x="5587" y="1361"/>
                  </a:lnTo>
                  <a:lnTo>
                    <a:pt x="5546" y="1361"/>
                  </a:lnTo>
                  <a:lnTo>
                    <a:pt x="5546" y="1256"/>
                  </a:lnTo>
                  <a:lnTo>
                    <a:pt x="5462" y="1152"/>
                  </a:lnTo>
                  <a:lnTo>
                    <a:pt x="5399" y="1131"/>
                  </a:lnTo>
                  <a:lnTo>
                    <a:pt x="5441" y="1047"/>
                  </a:lnTo>
                  <a:lnTo>
                    <a:pt x="5378" y="943"/>
                  </a:lnTo>
                  <a:lnTo>
                    <a:pt x="5399" y="712"/>
                  </a:lnTo>
                  <a:lnTo>
                    <a:pt x="5253" y="629"/>
                  </a:lnTo>
                  <a:lnTo>
                    <a:pt x="5232" y="566"/>
                  </a:lnTo>
                  <a:lnTo>
                    <a:pt x="5211" y="482"/>
                  </a:lnTo>
                  <a:lnTo>
                    <a:pt x="4960" y="357"/>
                  </a:lnTo>
                  <a:lnTo>
                    <a:pt x="4813" y="357"/>
                  </a:lnTo>
                  <a:lnTo>
                    <a:pt x="4751" y="189"/>
                  </a:lnTo>
                  <a:lnTo>
                    <a:pt x="4604" y="106"/>
                  </a:lnTo>
                  <a:lnTo>
                    <a:pt x="4437" y="210"/>
                  </a:lnTo>
                  <a:lnTo>
                    <a:pt x="4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1" name="Google Shape;615;p35">
              <a:extLst>
                <a:ext uri="{FF2B5EF4-FFF2-40B4-BE49-F238E27FC236}">
                  <a16:creationId xmlns:a16="http://schemas.microsoft.com/office/drawing/2014/main" id="{519F2A3E-A51C-4AAD-AE5C-17D334F8610B}"/>
                </a:ext>
              </a:extLst>
            </p:cNvPr>
            <p:cNvSpPr/>
            <p:nvPr/>
          </p:nvSpPr>
          <p:spPr>
            <a:xfrm>
              <a:off x="4822425" y="2778250"/>
              <a:ext cx="119300" cy="63825"/>
            </a:xfrm>
            <a:custGeom>
              <a:avLst/>
              <a:gdLst/>
              <a:ahLst/>
              <a:cxnLst/>
              <a:rect l="l" t="t" r="r" b="b"/>
              <a:pathLst>
                <a:path w="4772" h="2553" extrusionOk="0">
                  <a:moveTo>
                    <a:pt x="231" y="0"/>
                  </a:moveTo>
                  <a:lnTo>
                    <a:pt x="210" y="42"/>
                  </a:lnTo>
                  <a:lnTo>
                    <a:pt x="210" y="251"/>
                  </a:lnTo>
                  <a:lnTo>
                    <a:pt x="126" y="565"/>
                  </a:lnTo>
                  <a:lnTo>
                    <a:pt x="126" y="732"/>
                  </a:lnTo>
                  <a:lnTo>
                    <a:pt x="1" y="942"/>
                  </a:lnTo>
                  <a:lnTo>
                    <a:pt x="22" y="1088"/>
                  </a:lnTo>
                  <a:lnTo>
                    <a:pt x="147" y="1109"/>
                  </a:lnTo>
                  <a:lnTo>
                    <a:pt x="252" y="1193"/>
                  </a:lnTo>
                  <a:lnTo>
                    <a:pt x="356" y="1193"/>
                  </a:lnTo>
                  <a:lnTo>
                    <a:pt x="440" y="1255"/>
                  </a:lnTo>
                  <a:lnTo>
                    <a:pt x="649" y="1318"/>
                  </a:lnTo>
                  <a:lnTo>
                    <a:pt x="900" y="1507"/>
                  </a:lnTo>
                  <a:lnTo>
                    <a:pt x="1089" y="1716"/>
                  </a:lnTo>
                  <a:lnTo>
                    <a:pt x="1319" y="1758"/>
                  </a:lnTo>
                  <a:lnTo>
                    <a:pt x="1423" y="1841"/>
                  </a:lnTo>
                  <a:lnTo>
                    <a:pt x="1591" y="1841"/>
                  </a:lnTo>
                  <a:lnTo>
                    <a:pt x="1779" y="1946"/>
                  </a:lnTo>
                  <a:lnTo>
                    <a:pt x="2051" y="1946"/>
                  </a:lnTo>
                  <a:lnTo>
                    <a:pt x="2156" y="2030"/>
                  </a:lnTo>
                  <a:lnTo>
                    <a:pt x="2449" y="1946"/>
                  </a:lnTo>
                  <a:lnTo>
                    <a:pt x="2742" y="1988"/>
                  </a:lnTo>
                  <a:lnTo>
                    <a:pt x="2763" y="2155"/>
                  </a:lnTo>
                  <a:lnTo>
                    <a:pt x="2930" y="2281"/>
                  </a:lnTo>
                  <a:lnTo>
                    <a:pt x="3223" y="2364"/>
                  </a:lnTo>
                  <a:lnTo>
                    <a:pt x="3348" y="2302"/>
                  </a:lnTo>
                  <a:lnTo>
                    <a:pt x="3558" y="2302"/>
                  </a:lnTo>
                  <a:lnTo>
                    <a:pt x="4039" y="2490"/>
                  </a:lnTo>
                  <a:lnTo>
                    <a:pt x="4144" y="2406"/>
                  </a:lnTo>
                  <a:lnTo>
                    <a:pt x="4395" y="2553"/>
                  </a:lnTo>
                  <a:lnTo>
                    <a:pt x="4729" y="2469"/>
                  </a:lnTo>
                  <a:lnTo>
                    <a:pt x="4771" y="2197"/>
                  </a:lnTo>
                  <a:lnTo>
                    <a:pt x="4667" y="1967"/>
                  </a:lnTo>
                  <a:lnTo>
                    <a:pt x="4729" y="1716"/>
                  </a:lnTo>
                  <a:lnTo>
                    <a:pt x="4667" y="1569"/>
                  </a:lnTo>
                  <a:lnTo>
                    <a:pt x="4562" y="1569"/>
                  </a:lnTo>
                  <a:lnTo>
                    <a:pt x="4416" y="1632"/>
                  </a:lnTo>
                  <a:lnTo>
                    <a:pt x="4353" y="1611"/>
                  </a:lnTo>
                  <a:lnTo>
                    <a:pt x="4206" y="1653"/>
                  </a:lnTo>
                  <a:lnTo>
                    <a:pt x="4123" y="1632"/>
                  </a:lnTo>
                  <a:lnTo>
                    <a:pt x="3997" y="1465"/>
                  </a:lnTo>
                  <a:lnTo>
                    <a:pt x="3830" y="1402"/>
                  </a:lnTo>
                  <a:lnTo>
                    <a:pt x="3788" y="1255"/>
                  </a:lnTo>
                  <a:lnTo>
                    <a:pt x="3662" y="1193"/>
                  </a:lnTo>
                  <a:lnTo>
                    <a:pt x="3453" y="1193"/>
                  </a:lnTo>
                  <a:lnTo>
                    <a:pt x="3348" y="1297"/>
                  </a:lnTo>
                  <a:lnTo>
                    <a:pt x="3202" y="1318"/>
                  </a:lnTo>
                  <a:lnTo>
                    <a:pt x="3139" y="1402"/>
                  </a:lnTo>
                  <a:lnTo>
                    <a:pt x="2972" y="1318"/>
                  </a:lnTo>
                  <a:lnTo>
                    <a:pt x="2867" y="1339"/>
                  </a:lnTo>
                  <a:lnTo>
                    <a:pt x="2825" y="1193"/>
                  </a:lnTo>
                  <a:lnTo>
                    <a:pt x="2846" y="942"/>
                  </a:lnTo>
                  <a:lnTo>
                    <a:pt x="2700" y="942"/>
                  </a:lnTo>
                  <a:lnTo>
                    <a:pt x="2532" y="1004"/>
                  </a:lnTo>
                  <a:lnTo>
                    <a:pt x="2365" y="879"/>
                  </a:lnTo>
                  <a:lnTo>
                    <a:pt x="2365" y="711"/>
                  </a:lnTo>
                  <a:lnTo>
                    <a:pt x="2239" y="628"/>
                  </a:lnTo>
                  <a:lnTo>
                    <a:pt x="2114" y="628"/>
                  </a:lnTo>
                  <a:lnTo>
                    <a:pt x="2093" y="586"/>
                  </a:lnTo>
                  <a:lnTo>
                    <a:pt x="2009" y="628"/>
                  </a:lnTo>
                  <a:lnTo>
                    <a:pt x="2009" y="816"/>
                  </a:lnTo>
                  <a:lnTo>
                    <a:pt x="1947" y="837"/>
                  </a:lnTo>
                  <a:lnTo>
                    <a:pt x="1905" y="711"/>
                  </a:lnTo>
                  <a:lnTo>
                    <a:pt x="1800" y="586"/>
                  </a:lnTo>
                  <a:lnTo>
                    <a:pt x="1737" y="523"/>
                  </a:lnTo>
                  <a:lnTo>
                    <a:pt x="1612" y="460"/>
                  </a:lnTo>
                  <a:lnTo>
                    <a:pt x="1486" y="460"/>
                  </a:lnTo>
                  <a:lnTo>
                    <a:pt x="1319" y="272"/>
                  </a:lnTo>
                  <a:lnTo>
                    <a:pt x="1214" y="209"/>
                  </a:lnTo>
                  <a:lnTo>
                    <a:pt x="1089" y="209"/>
                  </a:lnTo>
                  <a:lnTo>
                    <a:pt x="1047" y="147"/>
                  </a:lnTo>
                  <a:lnTo>
                    <a:pt x="838" y="63"/>
                  </a:lnTo>
                  <a:lnTo>
                    <a:pt x="670" y="84"/>
                  </a:lnTo>
                  <a:lnTo>
                    <a:pt x="607" y="188"/>
                  </a:lnTo>
                  <a:lnTo>
                    <a:pt x="545" y="167"/>
                  </a:lnTo>
                  <a:lnTo>
                    <a:pt x="440" y="167"/>
                  </a:lnTo>
                  <a:lnTo>
                    <a:pt x="377" y="84"/>
                  </a:lnTo>
                  <a:lnTo>
                    <a:pt x="2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2" name="Google Shape;616;p35">
              <a:extLst>
                <a:ext uri="{FF2B5EF4-FFF2-40B4-BE49-F238E27FC236}">
                  <a16:creationId xmlns:a16="http://schemas.microsoft.com/office/drawing/2014/main" id="{9FCED1C7-2BAC-4658-B9D2-9D89C16F3313}"/>
                </a:ext>
              </a:extLst>
            </p:cNvPr>
            <p:cNvSpPr/>
            <p:nvPr/>
          </p:nvSpPr>
          <p:spPr>
            <a:xfrm>
              <a:off x="4547800" y="2671000"/>
              <a:ext cx="200375" cy="220775"/>
            </a:xfrm>
            <a:custGeom>
              <a:avLst/>
              <a:gdLst/>
              <a:ahLst/>
              <a:cxnLst/>
              <a:rect l="l" t="t" r="r" b="b"/>
              <a:pathLst>
                <a:path w="8015" h="8831" extrusionOk="0">
                  <a:moveTo>
                    <a:pt x="5901" y="1"/>
                  </a:moveTo>
                  <a:lnTo>
                    <a:pt x="5713" y="105"/>
                  </a:lnTo>
                  <a:lnTo>
                    <a:pt x="5587" y="252"/>
                  </a:lnTo>
                  <a:lnTo>
                    <a:pt x="5441" y="252"/>
                  </a:lnTo>
                  <a:lnTo>
                    <a:pt x="5315" y="377"/>
                  </a:lnTo>
                  <a:lnTo>
                    <a:pt x="5232" y="482"/>
                  </a:lnTo>
                  <a:lnTo>
                    <a:pt x="5462" y="838"/>
                  </a:lnTo>
                  <a:lnTo>
                    <a:pt x="5483" y="1110"/>
                  </a:lnTo>
                  <a:lnTo>
                    <a:pt x="5232" y="1444"/>
                  </a:lnTo>
                  <a:lnTo>
                    <a:pt x="5357" y="1570"/>
                  </a:lnTo>
                  <a:lnTo>
                    <a:pt x="5357" y="1737"/>
                  </a:lnTo>
                  <a:lnTo>
                    <a:pt x="5190" y="1968"/>
                  </a:lnTo>
                  <a:lnTo>
                    <a:pt x="4981" y="1968"/>
                  </a:lnTo>
                  <a:lnTo>
                    <a:pt x="4771" y="1884"/>
                  </a:lnTo>
                  <a:lnTo>
                    <a:pt x="4646" y="1968"/>
                  </a:lnTo>
                  <a:lnTo>
                    <a:pt x="4709" y="2135"/>
                  </a:lnTo>
                  <a:lnTo>
                    <a:pt x="4834" y="2198"/>
                  </a:lnTo>
                  <a:lnTo>
                    <a:pt x="4876" y="2365"/>
                  </a:lnTo>
                  <a:lnTo>
                    <a:pt x="4855" y="2449"/>
                  </a:lnTo>
                  <a:lnTo>
                    <a:pt x="4730" y="2512"/>
                  </a:lnTo>
                  <a:lnTo>
                    <a:pt x="4604" y="2553"/>
                  </a:lnTo>
                  <a:lnTo>
                    <a:pt x="4562" y="2616"/>
                  </a:lnTo>
                  <a:lnTo>
                    <a:pt x="4541" y="2825"/>
                  </a:lnTo>
                  <a:lnTo>
                    <a:pt x="4499" y="2972"/>
                  </a:lnTo>
                  <a:lnTo>
                    <a:pt x="4499" y="3035"/>
                  </a:lnTo>
                  <a:lnTo>
                    <a:pt x="4457" y="3097"/>
                  </a:lnTo>
                  <a:lnTo>
                    <a:pt x="4499" y="3328"/>
                  </a:lnTo>
                  <a:lnTo>
                    <a:pt x="4395" y="3537"/>
                  </a:lnTo>
                  <a:lnTo>
                    <a:pt x="4248" y="3390"/>
                  </a:lnTo>
                  <a:lnTo>
                    <a:pt x="4206" y="3390"/>
                  </a:lnTo>
                  <a:lnTo>
                    <a:pt x="4185" y="3453"/>
                  </a:lnTo>
                  <a:lnTo>
                    <a:pt x="4039" y="3453"/>
                  </a:lnTo>
                  <a:lnTo>
                    <a:pt x="3997" y="3411"/>
                  </a:lnTo>
                  <a:lnTo>
                    <a:pt x="3830" y="3432"/>
                  </a:lnTo>
                  <a:lnTo>
                    <a:pt x="3809" y="3495"/>
                  </a:lnTo>
                  <a:lnTo>
                    <a:pt x="3600" y="3662"/>
                  </a:lnTo>
                  <a:lnTo>
                    <a:pt x="3683" y="3704"/>
                  </a:lnTo>
                  <a:lnTo>
                    <a:pt x="3621" y="3767"/>
                  </a:lnTo>
                  <a:lnTo>
                    <a:pt x="3411" y="3872"/>
                  </a:lnTo>
                  <a:lnTo>
                    <a:pt x="3349" y="3830"/>
                  </a:lnTo>
                  <a:lnTo>
                    <a:pt x="3202" y="3851"/>
                  </a:lnTo>
                  <a:lnTo>
                    <a:pt x="3160" y="3934"/>
                  </a:lnTo>
                  <a:lnTo>
                    <a:pt x="3139" y="4039"/>
                  </a:lnTo>
                  <a:lnTo>
                    <a:pt x="3035" y="4060"/>
                  </a:lnTo>
                  <a:lnTo>
                    <a:pt x="2951" y="4165"/>
                  </a:lnTo>
                  <a:lnTo>
                    <a:pt x="2951" y="4332"/>
                  </a:lnTo>
                  <a:lnTo>
                    <a:pt x="2993" y="4499"/>
                  </a:lnTo>
                  <a:lnTo>
                    <a:pt x="2993" y="4646"/>
                  </a:lnTo>
                  <a:lnTo>
                    <a:pt x="3035" y="4750"/>
                  </a:lnTo>
                  <a:lnTo>
                    <a:pt x="3035" y="4855"/>
                  </a:lnTo>
                  <a:lnTo>
                    <a:pt x="2784" y="4960"/>
                  </a:lnTo>
                  <a:lnTo>
                    <a:pt x="2574" y="4960"/>
                  </a:lnTo>
                  <a:lnTo>
                    <a:pt x="2407" y="4981"/>
                  </a:lnTo>
                  <a:lnTo>
                    <a:pt x="2093" y="4981"/>
                  </a:lnTo>
                  <a:lnTo>
                    <a:pt x="1905" y="5022"/>
                  </a:lnTo>
                  <a:lnTo>
                    <a:pt x="1821" y="5106"/>
                  </a:lnTo>
                  <a:lnTo>
                    <a:pt x="1633" y="5085"/>
                  </a:lnTo>
                  <a:lnTo>
                    <a:pt x="1465" y="5127"/>
                  </a:lnTo>
                  <a:lnTo>
                    <a:pt x="775" y="5169"/>
                  </a:lnTo>
                  <a:lnTo>
                    <a:pt x="1" y="4918"/>
                  </a:lnTo>
                  <a:lnTo>
                    <a:pt x="273" y="5336"/>
                  </a:lnTo>
                  <a:lnTo>
                    <a:pt x="356" y="5483"/>
                  </a:lnTo>
                  <a:lnTo>
                    <a:pt x="524" y="5629"/>
                  </a:lnTo>
                  <a:lnTo>
                    <a:pt x="649" y="5713"/>
                  </a:lnTo>
                  <a:lnTo>
                    <a:pt x="691" y="5755"/>
                  </a:lnTo>
                  <a:lnTo>
                    <a:pt x="880" y="5797"/>
                  </a:lnTo>
                  <a:lnTo>
                    <a:pt x="984" y="5818"/>
                  </a:lnTo>
                  <a:lnTo>
                    <a:pt x="1005" y="5901"/>
                  </a:lnTo>
                  <a:lnTo>
                    <a:pt x="1172" y="5901"/>
                  </a:lnTo>
                  <a:lnTo>
                    <a:pt x="1172" y="6110"/>
                  </a:lnTo>
                  <a:lnTo>
                    <a:pt x="1214" y="6236"/>
                  </a:lnTo>
                  <a:lnTo>
                    <a:pt x="1214" y="6382"/>
                  </a:lnTo>
                  <a:lnTo>
                    <a:pt x="1256" y="6487"/>
                  </a:lnTo>
                  <a:lnTo>
                    <a:pt x="1403" y="6466"/>
                  </a:lnTo>
                  <a:lnTo>
                    <a:pt x="1528" y="6571"/>
                  </a:lnTo>
                  <a:lnTo>
                    <a:pt x="1570" y="6801"/>
                  </a:lnTo>
                  <a:lnTo>
                    <a:pt x="1486" y="6885"/>
                  </a:lnTo>
                  <a:lnTo>
                    <a:pt x="1319" y="6843"/>
                  </a:lnTo>
                  <a:lnTo>
                    <a:pt x="1068" y="6906"/>
                  </a:lnTo>
                  <a:lnTo>
                    <a:pt x="984" y="6968"/>
                  </a:lnTo>
                  <a:lnTo>
                    <a:pt x="838" y="7052"/>
                  </a:lnTo>
                  <a:lnTo>
                    <a:pt x="754" y="7157"/>
                  </a:lnTo>
                  <a:lnTo>
                    <a:pt x="796" y="7261"/>
                  </a:lnTo>
                  <a:lnTo>
                    <a:pt x="691" y="7387"/>
                  </a:lnTo>
                  <a:lnTo>
                    <a:pt x="754" y="7512"/>
                  </a:lnTo>
                  <a:lnTo>
                    <a:pt x="733" y="7722"/>
                  </a:lnTo>
                  <a:lnTo>
                    <a:pt x="733" y="7805"/>
                  </a:lnTo>
                  <a:lnTo>
                    <a:pt x="796" y="7805"/>
                  </a:lnTo>
                  <a:lnTo>
                    <a:pt x="796" y="7889"/>
                  </a:lnTo>
                  <a:lnTo>
                    <a:pt x="859" y="7910"/>
                  </a:lnTo>
                  <a:lnTo>
                    <a:pt x="1005" y="7805"/>
                  </a:lnTo>
                  <a:lnTo>
                    <a:pt x="1131" y="7805"/>
                  </a:lnTo>
                  <a:lnTo>
                    <a:pt x="1172" y="7847"/>
                  </a:lnTo>
                  <a:lnTo>
                    <a:pt x="1193" y="7826"/>
                  </a:lnTo>
                  <a:lnTo>
                    <a:pt x="1298" y="7784"/>
                  </a:lnTo>
                  <a:lnTo>
                    <a:pt x="1403" y="7784"/>
                  </a:lnTo>
                  <a:lnTo>
                    <a:pt x="1465" y="7805"/>
                  </a:lnTo>
                  <a:lnTo>
                    <a:pt x="1570" y="7784"/>
                  </a:lnTo>
                  <a:lnTo>
                    <a:pt x="1696" y="7784"/>
                  </a:lnTo>
                  <a:lnTo>
                    <a:pt x="1717" y="7722"/>
                  </a:lnTo>
                  <a:lnTo>
                    <a:pt x="1779" y="7638"/>
                  </a:lnTo>
                  <a:lnTo>
                    <a:pt x="1884" y="7722"/>
                  </a:lnTo>
                  <a:lnTo>
                    <a:pt x="1947" y="7722"/>
                  </a:lnTo>
                  <a:lnTo>
                    <a:pt x="1989" y="7701"/>
                  </a:lnTo>
                  <a:lnTo>
                    <a:pt x="2030" y="7701"/>
                  </a:lnTo>
                  <a:lnTo>
                    <a:pt x="2051" y="7784"/>
                  </a:lnTo>
                  <a:lnTo>
                    <a:pt x="2156" y="7784"/>
                  </a:lnTo>
                  <a:lnTo>
                    <a:pt x="2240" y="7826"/>
                  </a:lnTo>
                  <a:lnTo>
                    <a:pt x="2323" y="7826"/>
                  </a:lnTo>
                  <a:lnTo>
                    <a:pt x="2449" y="7701"/>
                  </a:lnTo>
                  <a:lnTo>
                    <a:pt x="2616" y="7701"/>
                  </a:lnTo>
                  <a:lnTo>
                    <a:pt x="2700" y="7722"/>
                  </a:lnTo>
                  <a:lnTo>
                    <a:pt x="2784" y="7680"/>
                  </a:lnTo>
                  <a:lnTo>
                    <a:pt x="2867" y="7680"/>
                  </a:lnTo>
                  <a:lnTo>
                    <a:pt x="2888" y="7617"/>
                  </a:lnTo>
                  <a:lnTo>
                    <a:pt x="2951" y="7638"/>
                  </a:lnTo>
                  <a:lnTo>
                    <a:pt x="3097" y="7680"/>
                  </a:lnTo>
                  <a:lnTo>
                    <a:pt x="3223" y="7617"/>
                  </a:lnTo>
                  <a:lnTo>
                    <a:pt x="3411" y="7617"/>
                  </a:lnTo>
                  <a:lnTo>
                    <a:pt x="3558" y="7722"/>
                  </a:lnTo>
                  <a:lnTo>
                    <a:pt x="3579" y="7847"/>
                  </a:lnTo>
                  <a:lnTo>
                    <a:pt x="3579" y="7931"/>
                  </a:lnTo>
                  <a:lnTo>
                    <a:pt x="3579" y="7952"/>
                  </a:lnTo>
                  <a:lnTo>
                    <a:pt x="3558" y="7952"/>
                  </a:lnTo>
                  <a:lnTo>
                    <a:pt x="3558" y="8014"/>
                  </a:lnTo>
                  <a:lnTo>
                    <a:pt x="3662" y="8014"/>
                  </a:lnTo>
                  <a:lnTo>
                    <a:pt x="3809" y="7931"/>
                  </a:lnTo>
                  <a:lnTo>
                    <a:pt x="3809" y="8056"/>
                  </a:lnTo>
                  <a:lnTo>
                    <a:pt x="3934" y="8203"/>
                  </a:lnTo>
                  <a:lnTo>
                    <a:pt x="3997" y="8412"/>
                  </a:lnTo>
                  <a:lnTo>
                    <a:pt x="3997" y="8433"/>
                  </a:lnTo>
                  <a:lnTo>
                    <a:pt x="3997" y="8517"/>
                  </a:lnTo>
                  <a:lnTo>
                    <a:pt x="3934" y="8538"/>
                  </a:lnTo>
                  <a:lnTo>
                    <a:pt x="4039" y="8538"/>
                  </a:lnTo>
                  <a:lnTo>
                    <a:pt x="4081" y="8663"/>
                  </a:lnTo>
                  <a:lnTo>
                    <a:pt x="4353" y="8663"/>
                  </a:lnTo>
                  <a:lnTo>
                    <a:pt x="4541" y="8747"/>
                  </a:lnTo>
                  <a:lnTo>
                    <a:pt x="4541" y="8831"/>
                  </a:lnTo>
                  <a:lnTo>
                    <a:pt x="4625" y="8768"/>
                  </a:lnTo>
                  <a:lnTo>
                    <a:pt x="4646" y="8621"/>
                  </a:lnTo>
                  <a:lnTo>
                    <a:pt x="4750" y="8538"/>
                  </a:lnTo>
                  <a:lnTo>
                    <a:pt x="4834" y="8517"/>
                  </a:lnTo>
                  <a:lnTo>
                    <a:pt x="4876" y="8370"/>
                  </a:lnTo>
                  <a:lnTo>
                    <a:pt x="4960" y="8412"/>
                  </a:lnTo>
                  <a:lnTo>
                    <a:pt x="5064" y="8349"/>
                  </a:lnTo>
                  <a:lnTo>
                    <a:pt x="5462" y="8370"/>
                  </a:lnTo>
                  <a:lnTo>
                    <a:pt x="5692" y="8266"/>
                  </a:lnTo>
                  <a:lnTo>
                    <a:pt x="5755" y="8224"/>
                  </a:lnTo>
                  <a:lnTo>
                    <a:pt x="5880" y="8203"/>
                  </a:lnTo>
                  <a:lnTo>
                    <a:pt x="5880" y="8203"/>
                  </a:lnTo>
                  <a:lnTo>
                    <a:pt x="5818" y="8266"/>
                  </a:lnTo>
                  <a:lnTo>
                    <a:pt x="5880" y="8349"/>
                  </a:lnTo>
                  <a:lnTo>
                    <a:pt x="6006" y="8266"/>
                  </a:lnTo>
                  <a:lnTo>
                    <a:pt x="6110" y="8224"/>
                  </a:lnTo>
                  <a:lnTo>
                    <a:pt x="6069" y="8161"/>
                  </a:lnTo>
                  <a:lnTo>
                    <a:pt x="6090" y="8098"/>
                  </a:lnTo>
                  <a:lnTo>
                    <a:pt x="5964" y="7722"/>
                  </a:lnTo>
                  <a:lnTo>
                    <a:pt x="5838" y="7575"/>
                  </a:lnTo>
                  <a:lnTo>
                    <a:pt x="5880" y="7491"/>
                  </a:lnTo>
                  <a:lnTo>
                    <a:pt x="5797" y="7429"/>
                  </a:lnTo>
                  <a:lnTo>
                    <a:pt x="5692" y="7429"/>
                  </a:lnTo>
                  <a:lnTo>
                    <a:pt x="5483" y="7303"/>
                  </a:lnTo>
                  <a:lnTo>
                    <a:pt x="5462" y="7094"/>
                  </a:lnTo>
                  <a:lnTo>
                    <a:pt x="5483" y="6968"/>
                  </a:lnTo>
                  <a:lnTo>
                    <a:pt x="5399" y="6780"/>
                  </a:lnTo>
                  <a:lnTo>
                    <a:pt x="5294" y="6780"/>
                  </a:lnTo>
                  <a:lnTo>
                    <a:pt x="5232" y="6801"/>
                  </a:lnTo>
                  <a:lnTo>
                    <a:pt x="5085" y="6759"/>
                  </a:lnTo>
                  <a:lnTo>
                    <a:pt x="4981" y="6780"/>
                  </a:lnTo>
                  <a:lnTo>
                    <a:pt x="4981" y="6634"/>
                  </a:lnTo>
                  <a:lnTo>
                    <a:pt x="5085" y="6382"/>
                  </a:lnTo>
                  <a:lnTo>
                    <a:pt x="5169" y="6362"/>
                  </a:lnTo>
                  <a:lnTo>
                    <a:pt x="5315" y="6152"/>
                  </a:lnTo>
                  <a:lnTo>
                    <a:pt x="5357" y="6048"/>
                  </a:lnTo>
                  <a:lnTo>
                    <a:pt x="5462" y="6006"/>
                  </a:lnTo>
                  <a:lnTo>
                    <a:pt x="5546" y="5943"/>
                  </a:lnTo>
                  <a:lnTo>
                    <a:pt x="5671" y="6006"/>
                  </a:lnTo>
                  <a:lnTo>
                    <a:pt x="5692" y="6110"/>
                  </a:lnTo>
                  <a:lnTo>
                    <a:pt x="5776" y="6131"/>
                  </a:lnTo>
                  <a:lnTo>
                    <a:pt x="5985" y="6006"/>
                  </a:lnTo>
                  <a:lnTo>
                    <a:pt x="6299" y="6006"/>
                  </a:lnTo>
                  <a:lnTo>
                    <a:pt x="6487" y="5797"/>
                  </a:lnTo>
                  <a:lnTo>
                    <a:pt x="6592" y="5441"/>
                  </a:lnTo>
                  <a:lnTo>
                    <a:pt x="6843" y="5273"/>
                  </a:lnTo>
                  <a:lnTo>
                    <a:pt x="6926" y="5127"/>
                  </a:lnTo>
                  <a:lnTo>
                    <a:pt x="6947" y="4960"/>
                  </a:lnTo>
                  <a:lnTo>
                    <a:pt x="7052" y="4771"/>
                  </a:lnTo>
                  <a:lnTo>
                    <a:pt x="7261" y="4667"/>
                  </a:lnTo>
                  <a:lnTo>
                    <a:pt x="7324" y="4541"/>
                  </a:lnTo>
                  <a:lnTo>
                    <a:pt x="7324" y="4437"/>
                  </a:lnTo>
                  <a:lnTo>
                    <a:pt x="7240" y="4374"/>
                  </a:lnTo>
                  <a:lnTo>
                    <a:pt x="7387" y="4185"/>
                  </a:lnTo>
                  <a:lnTo>
                    <a:pt x="7491" y="4123"/>
                  </a:lnTo>
                  <a:lnTo>
                    <a:pt x="7491" y="3976"/>
                  </a:lnTo>
                  <a:lnTo>
                    <a:pt x="7554" y="3704"/>
                  </a:lnTo>
                  <a:lnTo>
                    <a:pt x="7470" y="3495"/>
                  </a:lnTo>
                  <a:lnTo>
                    <a:pt x="7450" y="3432"/>
                  </a:lnTo>
                  <a:lnTo>
                    <a:pt x="7638" y="3244"/>
                  </a:lnTo>
                  <a:lnTo>
                    <a:pt x="7743" y="3223"/>
                  </a:lnTo>
                  <a:lnTo>
                    <a:pt x="7847" y="3139"/>
                  </a:lnTo>
                  <a:lnTo>
                    <a:pt x="7910" y="3139"/>
                  </a:lnTo>
                  <a:lnTo>
                    <a:pt x="8015" y="3035"/>
                  </a:lnTo>
                  <a:lnTo>
                    <a:pt x="8015" y="2909"/>
                  </a:lnTo>
                  <a:lnTo>
                    <a:pt x="7868" y="2867"/>
                  </a:lnTo>
                  <a:lnTo>
                    <a:pt x="7743" y="2909"/>
                  </a:lnTo>
                  <a:lnTo>
                    <a:pt x="7554" y="2888"/>
                  </a:lnTo>
                  <a:lnTo>
                    <a:pt x="7491" y="2721"/>
                  </a:lnTo>
                  <a:lnTo>
                    <a:pt x="7282" y="2658"/>
                  </a:lnTo>
                  <a:lnTo>
                    <a:pt x="7073" y="2595"/>
                  </a:lnTo>
                  <a:lnTo>
                    <a:pt x="6864" y="2407"/>
                  </a:lnTo>
                  <a:lnTo>
                    <a:pt x="6843" y="2240"/>
                  </a:lnTo>
                  <a:lnTo>
                    <a:pt x="6738" y="1863"/>
                  </a:lnTo>
                  <a:lnTo>
                    <a:pt x="6634" y="1675"/>
                  </a:lnTo>
                  <a:lnTo>
                    <a:pt x="6634" y="1507"/>
                  </a:lnTo>
                  <a:lnTo>
                    <a:pt x="6738" y="1465"/>
                  </a:lnTo>
                  <a:lnTo>
                    <a:pt x="6738" y="1340"/>
                  </a:lnTo>
                  <a:lnTo>
                    <a:pt x="6885" y="1235"/>
                  </a:lnTo>
                  <a:lnTo>
                    <a:pt x="6885" y="1110"/>
                  </a:lnTo>
                  <a:lnTo>
                    <a:pt x="6738" y="1047"/>
                  </a:lnTo>
                  <a:lnTo>
                    <a:pt x="6717" y="921"/>
                  </a:lnTo>
                  <a:lnTo>
                    <a:pt x="6550" y="838"/>
                  </a:lnTo>
                  <a:lnTo>
                    <a:pt x="6403" y="712"/>
                  </a:lnTo>
                  <a:lnTo>
                    <a:pt x="6278" y="566"/>
                  </a:lnTo>
                  <a:lnTo>
                    <a:pt x="6173" y="608"/>
                  </a:lnTo>
                  <a:lnTo>
                    <a:pt x="6090" y="628"/>
                  </a:lnTo>
                  <a:lnTo>
                    <a:pt x="6006" y="566"/>
                  </a:lnTo>
                  <a:lnTo>
                    <a:pt x="5985" y="315"/>
                  </a:lnTo>
                  <a:lnTo>
                    <a:pt x="6236" y="147"/>
                  </a:lnTo>
                  <a:lnTo>
                    <a:pt x="6215" y="64"/>
                  </a:lnTo>
                  <a:lnTo>
                    <a:pt x="6027" y="84"/>
                  </a:lnTo>
                  <a:lnTo>
                    <a:pt x="59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3" name="Google Shape;617;p35">
              <a:extLst>
                <a:ext uri="{FF2B5EF4-FFF2-40B4-BE49-F238E27FC236}">
                  <a16:creationId xmlns:a16="http://schemas.microsoft.com/office/drawing/2014/main" id="{C8EB91AE-7CDE-4917-8CF8-69B8EAD42F93}"/>
                </a:ext>
              </a:extLst>
            </p:cNvPr>
            <p:cNvSpPr/>
            <p:nvPr/>
          </p:nvSpPr>
          <p:spPr>
            <a:xfrm>
              <a:off x="4533150" y="2640675"/>
              <a:ext cx="191475" cy="159550"/>
            </a:xfrm>
            <a:custGeom>
              <a:avLst/>
              <a:gdLst/>
              <a:ahLst/>
              <a:cxnLst/>
              <a:rect l="l" t="t" r="r" b="b"/>
              <a:pathLst>
                <a:path w="7659" h="6382" extrusionOk="0">
                  <a:moveTo>
                    <a:pt x="5295" y="0"/>
                  </a:moveTo>
                  <a:lnTo>
                    <a:pt x="5232" y="105"/>
                  </a:lnTo>
                  <a:lnTo>
                    <a:pt x="5211" y="272"/>
                  </a:lnTo>
                  <a:lnTo>
                    <a:pt x="5127" y="335"/>
                  </a:lnTo>
                  <a:lnTo>
                    <a:pt x="5106" y="419"/>
                  </a:lnTo>
                  <a:lnTo>
                    <a:pt x="5127" y="565"/>
                  </a:lnTo>
                  <a:lnTo>
                    <a:pt x="5043" y="691"/>
                  </a:lnTo>
                  <a:lnTo>
                    <a:pt x="4918" y="691"/>
                  </a:lnTo>
                  <a:lnTo>
                    <a:pt x="4897" y="649"/>
                  </a:lnTo>
                  <a:lnTo>
                    <a:pt x="4834" y="649"/>
                  </a:lnTo>
                  <a:lnTo>
                    <a:pt x="4792" y="691"/>
                  </a:lnTo>
                  <a:lnTo>
                    <a:pt x="4667" y="732"/>
                  </a:lnTo>
                  <a:lnTo>
                    <a:pt x="4667" y="837"/>
                  </a:lnTo>
                  <a:lnTo>
                    <a:pt x="4709" y="879"/>
                  </a:lnTo>
                  <a:lnTo>
                    <a:pt x="4709" y="963"/>
                  </a:lnTo>
                  <a:lnTo>
                    <a:pt x="4520" y="942"/>
                  </a:lnTo>
                  <a:lnTo>
                    <a:pt x="4458" y="858"/>
                  </a:lnTo>
                  <a:lnTo>
                    <a:pt x="4395" y="837"/>
                  </a:lnTo>
                  <a:lnTo>
                    <a:pt x="4332" y="879"/>
                  </a:lnTo>
                  <a:lnTo>
                    <a:pt x="4269" y="900"/>
                  </a:lnTo>
                  <a:lnTo>
                    <a:pt x="4207" y="984"/>
                  </a:lnTo>
                  <a:lnTo>
                    <a:pt x="4081" y="1067"/>
                  </a:lnTo>
                  <a:lnTo>
                    <a:pt x="3893" y="1088"/>
                  </a:lnTo>
                  <a:lnTo>
                    <a:pt x="3788" y="1067"/>
                  </a:lnTo>
                  <a:lnTo>
                    <a:pt x="3683" y="900"/>
                  </a:lnTo>
                  <a:lnTo>
                    <a:pt x="3579" y="879"/>
                  </a:lnTo>
                  <a:lnTo>
                    <a:pt x="3474" y="984"/>
                  </a:lnTo>
                  <a:lnTo>
                    <a:pt x="3411" y="984"/>
                  </a:lnTo>
                  <a:lnTo>
                    <a:pt x="3328" y="879"/>
                  </a:lnTo>
                  <a:lnTo>
                    <a:pt x="3223" y="795"/>
                  </a:lnTo>
                  <a:lnTo>
                    <a:pt x="3014" y="858"/>
                  </a:lnTo>
                  <a:lnTo>
                    <a:pt x="2993" y="837"/>
                  </a:lnTo>
                  <a:lnTo>
                    <a:pt x="2847" y="858"/>
                  </a:lnTo>
                  <a:lnTo>
                    <a:pt x="2742" y="774"/>
                  </a:lnTo>
                  <a:lnTo>
                    <a:pt x="2595" y="837"/>
                  </a:lnTo>
                  <a:lnTo>
                    <a:pt x="2428" y="942"/>
                  </a:lnTo>
                  <a:lnTo>
                    <a:pt x="2386" y="942"/>
                  </a:lnTo>
                  <a:lnTo>
                    <a:pt x="2219" y="984"/>
                  </a:lnTo>
                  <a:lnTo>
                    <a:pt x="2177" y="1046"/>
                  </a:lnTo>
                  <a:lnTo>
                    <a:pt x="2114" y="1067"/>
                  </a:lnTo>
                  <a:lnTo>
                    <a:pt x="2093" y="1109"/>
                  </a:lnTo>
                  <a:lnTo>
                    <a:pt x="2156" y="1172"/>
                  </a:lnTo>
                  <a:lnTo>
                    <a:pt x="2156" y="1297"/>
                  </a:lnTo>
                  <a:lnTo>
                    <a:pt x="2010" y="1423"/>
                  </a:lnTo>
                  <a:lnTo>
                    <a:pt x="2010" y="1590"/>
                  </a:lnTo>
                  <a:lnTo>
                    <a:pt x="1989" y="1716"/>
                  </a:lnTo>
                  <a:lnTo>
                    <a:pt x="1884" y="1737"/>
                  </a:lnTo>
                  <a:lnTo>
                    <a:pt x="1800" y="1821"/>
                  </a:lnTo>
                  <a:lnTo>
                    <a:pt x="1779" y="1883"/>
                  </a:lnTo>
                  <a:lnTo>
                    <a:pt x="1570" y="1925"/>
                  </a:lnTo>
                  <a:lnTo>
                    <a:pt x="1382" y="2030"/>
                  </a:lnTo>
                  <a:lnTo>
                    <a:pt x="1424" y="2113"/>
                  </a:lnTo>
                  <a:lnTo>
                    <a:pt x="1340" y="2155"/>
                  </a:lnTo>
                  <a:lnTo>
                    <a:pt x="1319" y="2239"/>
                  </a:lnTo>
                  <a:lnTo>
                    <a:pt x="1235" y="2344"/>
                  </a:lnTo>
                  <a:lnTo>
                    <a:pt x="1068" y="2365"/>
                  </a:lnTo>
                  <a:lnTo>
                    <a:pt x="1026" y="2427"/>
                  </a:lnTo>
                  <a:lnTo>
                    <a:pt x="963" y="2365"/>
                  </a:lnTo>
                  <a:lnTo>
                    <a:pt x="922" y="2302"/>
                  </a:lnTo>
                  <a:lnTo>
                    <a:pt x="796" y="2197"/>
                  </a:lnTo>
                  <a:lnTo>
                    <a:pt x="712" y="2197"/>
                  </a:lnTo>
                  <a:lnTo>
                    <a:pt x="629" y="2260"/>
                  </a:lnTo>
                  <a:lnTo>
                    <a:pt x="524" y="2260"/>
                  </a:lnTo>
                  <a:lnTo>
                    <a:pt x="440" y="2197"/>
                  </a:lnTo>
                  <a:lnTo>
                    <a:pt x="315" y="2155"/>
                  </a:lnTo>
                  <a:lnTo>
                    <a:pt x="273" y="2197"/>
                  </a:lnTo>
                  <a:lnTo>
                    <a:pt x="273" y="2365"/>
                  </a:lnTo>
                  <a:lnTo>
                    <a:pt x="273" y="2448"/>
                  </a:lnTo>
                  <a:lnTo>
                    <a:pt x="210" y="2532"/>
                  </a:lnTo>
                  <a:lnTo>
                    <a:pt x="294" y="2637"/>
                  </a:lnTo>
                  <a:lnTo>
                    <a:pt x="273" y="2657"/>
                  </a:lnTo>
                  <a:lnTo>
                    <a:pt x="273" y="2741"/>
                  </a:lnTo>
                  <a:lnTo>
                    <a:pt x="126" y="2846"/>
                  </a:lnTo>
                  <a:lnTo>
                    <a:pt x="1" y="2867"/>
                  </a:lnTo>
                  <a:lnTo>
                    <a:pt x="64" y="2950"/>
                  </a:lnTo>
                  <a:lnTo>
                    <a:pt x="168" y="3034"/>
                  </a:lnTo>
                  <a:lnTo>
                    <a:pt x="22" y="3181"/>
                  </a:lnTo>
                  <a:lnTo>
                    <a:pt x="85" y="3181"/>
                  </a:lnTo>
                  <a:lnTo>
                    <a:pt x="106" y="3390"/>
                  </a:lnTo>
                  <a:lnTo>
                    <a:pt x="106" y="3515"/>
                  </a:lnTo>
                  <a:lnTo>
                    <a:pt x="294" y="3557"/>
                  </a:lnTo>
                  <a:lnTo>
                    <a:pt x="336" y="3557"/>
                  </a:lnTo>
                  <a:lnTo>
                    <a:pt x="189" y="3787"/>
                  </a:lnTo>
                  <a:lnTo>
                    <a:pt x="126" y="3934"/>
                  </a:lnTo>
                  <a:lnTo>
                    <a:pt x="294" y="4227"/>
                  </a:lnTo>
                  <a:lnTo>
                    <a:pt x="378" y="4499"/>
                  </a:lnTo>
                  <a:lnTo>
                    <a:pt x="336" y="4562"/>
                  </a:lnTo>
                  <a:lnTo>
                    <a:pt x="398" y="4666"/>
                  </a:lnTo>
                  <a:lnTo>
                    <a:pt x="419" y="4875"/>
                  </a:lnTo>
                  <a:lnTo>
                    <a:pt x="922" y="4917"/>
                  </a:lnTo>
                  <a:lnTo>
                    <a:pt x="1005" y="5085"/>
                  </a:lnTo>
                  <a:lnTo>
                    <a:pt x="1005" y="5252"/>
                  </a:lnTo>
                  <a:lnTo>
                    <a:pt x="1047" y="5482"/>
                  </a:lnTo>
                  <a:lnTo>
                    <a:pt x="1005" y="5566"/>
                  </a:lnTo>
                  <a:lnTo>
                    <a:pt x="587" y="6131"/>
                  </a:lnTo>
                  <a:lnTo>
                    <a:pt x="1361" y="6382"/>
                  </a:lnTo>
                  <a:lnTo>
                    <a:pt x="2051" y="6340"/>
                  </a:lnTo>
                  <a:lnTo>
                    <a:pt x="2219" y="6298"/>
                  </a:lnTo>
                  <a:lnTo>
                    <a:pt x="2407" y="6319"/>
                  </a:lnTo>
                  <a:lnTo>
                    <a:pt x="2491" y="6235"/>
                  </a:lnTo>
                  <a:lnTo>
                    <a:pt x="2679" y="6194"/>
                  </a:lnTo>
                  <a:lnTo>
                    <a:pt x="2993" y="6194"/>
                  </a:lnTo>
                  <a:lnTo>
                    <a:pt x="3160" y="6173"/>
                  </a:lnTo>
                  <a:lnTo>
                    <a:pt x="3370" y="6173"/>
                  </a:lnTo>
                  <a:lnTo>
                    <a:pt x="3621" y="6068"/>
                  </a:lnTo>
                  <a:lnTo>
                    <a:pt x="3621" y="5963"/>
                  </a:lnTo>
                  <a:lnTo>
                    <a:pt x="3579" y="5859"/>
                  </a:lnTo>
                  <a:lnTo>
                    <a:pt x="3579" y="5712"/>
                  </a:lnTo>
                  <a:lnTo>
                    <a:pt x="3537" y="5545"/>
                  </a:lnTo>
                  <a:lnTo>
                    <a:pt x="3537" y="5378"/>
                  </a:lnTo>
                  <a:lnTo>
                    <a:pt x="3621" y="5273"/>
                  </a:lnTo>
                  <a:lnTo>
                    <a:pt x="3725" y="5252"/>
                  </a:lnTo>
                  <a:lnTo>
                    <a:pt x="3746" y="5147"/>
                  </a:lnTo>
                  <a:lnTo>
                    <a:pt x="3788" y="5064"/>
                  </a:lnTo>
                  <a:lnTo>
                    <a:pt x="3935" y="5043"/>
                  </a:lnTo>
                  <a:lnTo>
                    <a:pt x="3997" y="5085"/>
                  </a:lnTo>
                  <a:lnTo>
                    <a:pt x="4207" y="4980"/>
                  </a:lnTo>
                  <a:lnTo>
                    <a:pt x="4269" y="4917"/>
                  </a:lnTo>
                  <a:lnTo>
                    <a:pt x="4186" y="4875"/>
                  </a:lnTo>
                  <a:lnTo>
                    <a:pt x="4395" y="4708"/>
                  </a:lnTo>
                  <a:lnTo>
                    <a:pt x="4416" y="4645"/>
                  </a:lnTo>
                  <a:lnTo>
                    <a:pt x="4583" y="4624"/>
                  </a:lnTo>
                  <a:lnTo>
                    <a:pt x="4625" y="4666"/>
                  </a:lnTo>
                  <a:lnTo>
                    <a:pt x="4771" y="4666"/>
                  </a:lnTo>
                  <a:lnTo>
                    <a:pt x="4792" y="4603"/>
                  </a:lnTo>
                  <a:lnTo>
                    <a:pt x="4834" y="4603"/>
                  </a:lnTo>
                  <a:lnTo>
                    <a:pt x="4981" y="4750"/>
                  </a:lnTo>
                  <a:lnTo>
                    <a:pt x="5085" y="4541"/>
                  </a:lnTo>
                  <a:lnTo>
                    <a:pt x="5043" y="4310"/>
                  </a:lnTo>
                  <a:lnTo>
                    <a:pt x="5085" y="4248"/>
                  </a:lnTo>
                  <a:lnTo>
                    <a:pt x="5085" y="4185"/>
                  </a:lnTo>
                  <a:lnTo>
                    <a:pt x="5127" y="4038"/>
                  </a:lnTo>
                  <a:lnTo>
                    <a:pt x="5148" y="3829"/>
                  </a:lnTo>
                  <a:lnTo>
                    <a:pt x="5190" y="3766"/>
                  </a:lnTo>
                  <a:lnTo>
                    <a:pt x="5316" y="3725"/>
                  </a:lnTo>
                  <a:lnTo>
                    <a:pt x="5441" y="3662"/>
                  </a:lnTo>
                  <a:lnTo>
                    <a:pt x="5462" y="3578"/>
                  </a:lnTo>
                  <a:lnTo>
                    <a:pt x="5420" y="3411"/>
                  </a:lnTo>
                  <a:lnTo>
                    <a:pt x="5295" y="3348"/>
                  </a:lnTo>
                  <a:lnTo>
                    <a:pt x="5232" y="3181"/>
                  </a:lnTo>
                  <a:lnTo>
                    <a:pt x="5357" y="3097"/>
                  </a:lnTo>
                  <a:lnTo>
                    <a:pt x="5567" y="3181"/>
                  </a:lnTo>
                  <a:lnTo>
                    <a:pt x="5776" y="3181"/>
                  </a:lnTo>
                  <a:lnTo>
                    <a:pt x="5943" y="2950"/>
                  </a:lnTo>
                  <a:lnTo>
                    <a:pt x="5943" y="2783"/>
                  </a:lnTo>
                  <a:lnTo>
                    <a:pt x="5818" y="2657"/>
                  </a:lnTo>
                  <a:lnTo>
                    <a:pt x="6069" y="2323"/>
                  </a:lnTo>
                  <a:lnTo>
                    <a:pt x="6048" y="2051"/>
                  </a:lnTo>
                  <a:lnTo>
                    <a:pt x="5818" y="1695"/>
                  </a:lnTo>
                  <a:lnTo>
                    <a:pt x="5901" y="1590"/>
                  </a:lnTo>
                  <a:lnTo>
                    <a:pt x="6027" y="1465"/>
                  </a:lnTo>
                  <a:lnTo>
                    <a:pt x="6173" y="1465"/>
                  </a:lnTo>
                  <a:lnTo>
                    <a:pt x="6299" y="1318"/>
                  </a:lnTo>
                  <a:lnTo>
                    <a:pt x="6487" y="1214"/>
                  </a:lnTo>
                  <a:lnTo>
                    <a:pt x="6613" y="1297"/>
                  </a:lnTo>
                  <a:lnTo>
                    <a:pt x="6801" y="1277"/>
                  </a:lnTo>
                  <a:lnTo>
                    <a:pt x="7199" y="1172"/>
                  </a:lnTo>
                  <a:lnTo>
                    <a:pt x="7450" y="1067"/>
                  </a:lnTo>
                  <a:lnTo>
                    <a:pt x="7596" y="879"/>
                  </a:lnTo>
                  <a:lnTo>
                    <a:pt x="7471" y="858"/>
                  </a:lnTo>
                  <a:lnTo>
                    <a:pt x="7659" y="691"/>
                  </a:lnTo>
                  <a:lnTo>
                    <a:pt x="7638" y="586"/>
                  </a:lnTo>
                  <a:lnTo>
                    <a:pt x="7387" y="586"/>
                  </a:lnTo>
                  <a:lnTo>
                    <a:pt x="7324" y="691"/>
                  </a:lnTo>
                  <a:lnTo>
                    <a:pt x="7094" y="732"/>
                  </a:lnTo>
                  <a:lnTo>
                    <a:pt x="7073" y="586"/>
                  </a:lnTo>
                  <a:lnTo>
                    <a:pt x="6906" y="649"/>
                  </a:lnTo>
                  <a:lnTo>
                    <a:pt x="6655" y="795"/>
                  </a:lnTo>
                  <a:lnTo>
                    <a:pt x="6571" y="858"/>
                  </a:lnTo>
                  <a:lnTo>
                    <a:pt x="6550" y="984"/>
                  </a:lnTo>
                  <a:lnTo>
                    <a:pt x="6424" y="1067"/>
                  </a:lnTo>
                  <a:lnTo>
                    <a:pt x="6257" y="1151"/>
                  </a:lnTo>
                  <a:lnTo>
                    <a:pt x="6236" y="1193"/>
                  </a:lnTo>
                  <a:lnTo>
                    <a:pt x="6132" y="1277"/>
                  </a:lnTo>
                  <a:lnTo>
                    <a:pt x="5985" y="1277"/>
                  </a:lnTo>
                  <a:lnTo>
                    <a:pt x="5880" y="1256"/>
                  </a:lnTo>
                  <a:lnTo>
                    <a:pt x="5880" y="1172"/>
                  </a:lnTo>
                  <a:lnTo>
                    <a:pt x="5776" y="1046"/>
                  </a:lnTo>
                  <a:lnTo>
                    <a:pt x="5776" y="837"/>
                  </a:lnTo>
                  <a:lnTo>
                    <a:pt x="5755" y="691"/>
                  </a:lnTo>
                  <a:lnTo>
                    <a:pt x="5776" y="565"/>
                  </a:lnTo>
                  <a:lnTo>
                    <a:pt x="5734" y="460"/>
                  </a:lnTo>
                  <a:lnTo>
                    <a:pt x="5629" y="460"/>
                  </a:lnTo>
                  <a:lnTo>
                    <a:pt x="5608" y="356"/>
                  </a:lnTo>
                  <a:lnTo>
                    <a:pt x="5629" y="209"/>
                  </a:lnTo>
                  <a:lnTo>
                    <a:pt x="5629" y="126"/>
                  </a:lnTo>
                  <a:lnTo>
                    <a:pt x="5525" y="63"/>
                  </a:lnTo>
                  <a:lnTo>
                    <a:pt x="54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4" name="Google Shape;618;p35">
              <a:extLst>
                <a:ext uri="{FF2B5EF4-FFF2-40B4-BE49-F238E27FC236}">
                  <a16:creationId xmlns:a16="http://schemas.microsoft.com/office/drawing/2014/main" id="{2C8660D3-0DD7-4018-8E2C-C3AD398379B9}"/>
                </a:ext>
              </a:extLst>
            </p:cNvPr>
            <p:cNvSpPr/>
            <p:nvPr/>
          </p:nvSpPr>
          <p:spPr>
            <a:xfrm>
              <a:off x="3978150" y="2401100"/>
              <a:ext cx="237525" cy="148050"/>
            </a:xfrm>
            <a:custGeom>
              <a:avLst/>
              <a:gdLst/>
              <a:ahLst/>
              <a:cxnLst/>
              <a:rect l="l" t="t" r="r" b="b"/>
              <a:pathLst>
                <a:path w="9501" h="5922" extrusionOk="0">
                  <a:moveTo>
                    <a:pt x="5064" y="0"/>
                  </a:moveTo>
                  <a:lnTo>
                    <a:pt x="4960" y="84"/>
                  </a:lnTo>
                  <a:lnTo>
                    <a:pt x="5002" y="209"/>
                  </a:lnTo>
                  <a:lnTo>
                    <a:pt x="4855" y="230"/>
                  </a:lnTo>
                  <a:lnTo>
                    <a:pt x="4751" y="209"/>
                  </a:lnTo>
                  <a:lnTo>
                    <a:pt x="4730" y="209"/>
                  </a:lnTo>
                  <a:lnTo>
                    <a:pt x="4500" y="272"/>
                  </a:lnTo>
                  <a:lnTo>
                    <a:pt x="4332" y="293"/>
                  </a:lnTo>
                  <a:lnTo>
                    <a:pt x="4228" y="502"/>
                  </a:lnTo>
                  <a:lnTo>
                    <a:pt x="4228" y="712"/>
                  </a:lnTo>
                  <a:lnTo>
                    <a:pt x="4102" y="712"/>
                  </a:lnTo>
                  <a:lnTo>
                    <a:pt x="3997" y="628"/>
                  </a:lnTo>
                  <a:lnTo>
                    <a:pt x="3851" y="691"/>
                  </a:lnTo>
                  <a:lnTo>
                    <a:pt x="3746" y="607"/>
                  </a:lnTo>
                  <a:lnTo>
                    <a:pt x="3642" y="628"/>
                  </a:lnTo>
                  <a:lnTo>
                    <a:pt x="3537" y="753"/>
                  </a:lnTo>
                  <a:lnTo>
                    <a:pt x="3432" y="732"/>
                  </a:lnTo>
                  <a:lnTo>
                    <a:pt x="3391" y="607"/>
                  </a:lnTo>
                  <a:lnTo>
                    <a:pt x="3244" y="607"/>
                  </a:lnTo>
                  <a:lnTo>
                    <a:pt x="3056" y="712"/>
                  </a:lnTo>
                  <a:lnTo>
                    <a:pt x="2972" y="649"/>
                  </a:lnTo>
                  <a:lnTo>
                    <a:pt x="2805" y="628"/>
                  </a:lnTo>
                  <a:lnTo>
                    <a:pt x="2763" y="691"/>
                  </a:lnTo>
                  <a:lnTo>
                    <a:pt x="2700" y="691"/>
                  </a:lnTo>
                  <a:lnTo>
                    <a:pt x="2595" y="607"/>
                  </a:lnTo>
                  <a:lnTo>
                    <a:pt x="2386" y="691"/>
                  </a:lnTo>
                  <a:lnTo>
                    <a:pt x="2344" y="628"/>
                  </a:lnTo>
                  <a:lnTo>
                    <a:pt x="2219" y="544"/>
                  </a:lnTo>
                  <a:lnTo>
                    <a:pt x="1884" y="502"/>
                  </a:lnTo>
                  <a:lnTo>
                    <a:pt x="1759" y="419"/>
                  </a:lnTo>
                  <a:lnTo>
                    <a:pt x="1675" y="419"/>
                  </a:lnTo>
                  <a:lnTo>
                    <a:pt x="1570" y="523"/>
                  </a:lnTo>
                  <a:lnTo>
                    <a:pt x="1382" y="523"/>
                  </a:lnTo>
                  <a:lnTo>
                    <a:pt x="963" y="586"/>
                  </a:lnTo>
                  <a:lnTo>
                    <a:pt x="859" y="628"/>
                  </a:lnTo>
                  <a:lnTo>
                    <a:pt x="671" y="544"/>
                  </a:lnTo>
                  <a:lnTo>
                    <a:pt x="608" y="544"/>
                  </a:lnTo>
                  <a:lnTo>
                    <a:pt x="566" y="649"/>
                  </a:lnTo>
                  <a:lnTo>
                    <a:pt x="608" y="921"/>
                  </a:lnTo>
                  <a:lnTo>
                    <a:pt x="650" y="1004"/>
                  </a:lnTo>
                  <a:lnTo>
                    <a:pt x="733" y="1151"/>
                  </a:lnTo>
                  <a:lnTo>
                    <a:pt x="859" y="1235"/>
                  </a:lnTo>
                  <a:lnTo>
                    <a:pt x="817" y="1318"/>
                  </a:lnTo>
                  <a:lnTo>
                    <a:pt x="838" y="1381"/>
                  </a:lnTo>
                  <a:lnTo>
                    <a:pt x="880" y="1465"/>
                  </a:lnTo>
                  <a:lnTo>
                    <a:pt x="838" y="1653"/>
                  </a:lnTo>
                  <a:lnTo>
                    <a:pt x="754" y="1653"/>
                  </a:lnTo>
                  <a:lnTo>
                    <a:pt x="650" y="1737"/>
                  </a:lnTo>
                  <a:lnTo>
                    <a:pt x="629" y="1904"/>
                  </a:lnTo>
                  <a:lnTo>
                    <a:pt x="252" y="2302"/>
                  </a:lnTo>
                  <a:lnTo>
                    <a:pt x="294" y="2469"/>
                  </a:lnTo>
                  <a:lnTo>
                    <a:pt x="294" y="2637"/>
                  </a:lnTo>
                  <a:lnTo>
                    <a:pt x="147" y="2616"/>
                  </a:lnTo>
                  <a:lnTo>
                    <a:pt x="43" y="2888"/>
                  </a:lnTo>
                  <a:lnTo>
                    <a:pt x="22" y="3097"/>
                  </a:lnTo>
                  <a:lnTo>
                    <a:pt x="1" y="3097"/>
                  </a:lnTo>
                  <a:lnTo>
                    <a:pt x="126" y="3222"/>
                  </a:lnTo>
                  <a:lnTo>
                    <a:pt x="294" y="3327"/>
                  </a:lnTo>
                  <a:lnTo>
                    <a:pt x="315" y="3432"/>
                  </a:lnTo>
                  <a:lnTo>
                    <a:pt x="440" y="3432"/>
                  </a:lnTo>
                  <a:lnTo>
                    <a:pt x="524" y="3348"/>
                  </a:lnTo>
                  <a:lnTo>
                    <a:pt x="629" y="3348"/>
                  </a:lnTo>
                  <a:lnTo>
                    <a:pt x="838" y="3453"/>
                  </a:lnTo>
                  <a:lnTo>
                    <a:pt x="984" y="3473"/>
                  </a:lnTo>
                  <a:lnTo>
                    <a:pt x="1152" y="3536"/>
                  </a:lnTo>
                  <a:lnTo>
                    <a:pt x="1194" y="3641"/>
                  </a:lnTo>
                  <a:lnTo>
                    <a:pt x="1340" y="3683"/>
                  </a:lnTo>
                  <a:lnTo>
                    <a:pt x="1487" y="3641"/>
                  </a:lnTo>
                  <a:lnTo>
                    <a:pt x="1612" y="3641"/>
                  </a:lnTo>
                  <a:lnTo>
                    <a:pt x="1717" y="3515"/>
                  </a:lnTo>
                  <a:lnTo>
                    <a:pt x="2114" y="3453"/>
                  </a:lnTo>
                  <a:lnTo>
                    <a:pt x="2240" y="3369"/>
                  </a:lnTo>
                  <a:lnTo>
                    <a:pt x="2386" y="3348"/>
                  </a:lnTo>
                  <a:lnTo>
                    <a:pt x="2344" y="3201"/>
                  </a:lnTo>
                  <a:lnTo>
                    <a:pt x="2386" y="3139"/>
                  </a:lnTo>
                  <a:lnTo>
                    <a:pt x="2344" y="2992"/>
                  </a:lnTo>
                  <a:lnTo>
                    <a:pt x="2428" y="3013"/>
                  </a:lnTo>
                  <a:lnTo>
                    <a:pt x="2449" y="2992"/>
                  </a:lnTo>
                  <a:lnTo>
                    <a:pt x="2554" y="3034"/>
                  </a:lnTo>
                  <a:lnTo>
                    <a:pt x="2616" y="2992"/>
                  </a:lnTo>
                  <a:lnTo>
                    <a:pt x="2742" y="2992"/>
                  </a:lnTo>
                  <a:lnTo>
                    <a:pt x="2763" y="2929"/>
                  </a:lnTo>
                  <a:lnTo>
                    <a:pt x="2867" y="3055"/>
                  </a:lnTo>
                  <a:lnTo>
                    <a:pt x="3014" y="3055"/>
                  </a:lnTo>
                  <a:lnTo>
                    <a:pt x="3181" y="3243"/>
                  </a:lnTo>
                  <a:lnTo>
                    <a:pt x="3370" y="3243"/>
                  </a:lnTo>
                  <a:lnTo>
                    <a:pt x="3391" y="3201"/>
                  </a:lnTo>
                  <a:lnTo>
                    <a:pt x="3453" y="3201"/>
                  </a:lnTo>
                  <a:lnTo>
                    <a:pt x="3642" y="3369"/>
                  </a:lnTo>
                  <a:lnTo>
                    <a:pt x="3788" y="3453"/>
                  </a:lnTo>
                  <a:lnTo>
                    <a:pt x="3809" y="3641"/>
                  </a:lnTo>
                  <a:lnTo>
                    <a:pt x="3809" y="3787"/>
                  </a:lnTo>
                  <a:lnTo>
                    <a:pt x="3956" y="3850"/>
                  </a:lnTo>
                  <a:lnTo>
                    <a:pt x="3956" y="3892"/>
                  </a:lnTo>
                  <a:lnTo>
                    <a:pt x="4102" y="4038"/>
                  </a:lnTo>
                  <a:lnTo>
                    <a:pt x="4269" y="4143"/>
                  </a:lnTo>
                  <a:lnTo>
                    <a:pt x="4290" y="4248"/>
                  </a:lnTo>
                  <a:lnTo>
                    <a:pt x="4269" y="4352"/>
                  </a:lnTo>
                  <a:lnTo>
                    <a:pt x="4332" y="4457"/>
                  </a:lnTo>
                  <a:lnTo>
                    <a:pt x="4311" y="4499"/>
                  </a:lnTo>
                  <a:lnTo>
                    <a:pt x="4123" y="4499"/>
                  </a:lnTo>
                  <a:lnTo>
                    <a:pt x="4060" y="4415"/>
                  </a:lnTo>
                  <a:lnTo>
                    <a:pt x="3893" y="4478"/>
                  </a:lnTo>
                  <a:lnTo>
                    <a:pt x="3788" y="4478"/>
                  </a:lnTo>
                  <a:lnTo>
                    <a:pt x="3767" y="4687"/>
                  </a:lnTo>
                  <a:lnTo>
                    <a:pt x="3767" y="4834"/>
                  </a:lnTo>
                  <a:lnTo>
                    <a:pt x="3704" y="4813"/>
                  </a:lnTo>
                  <a:lnTo>
                    <a:pt x="3600" y="5022"/>
                  </a:lnTo>
                  <a:lnTo>
                    <a:pt x="3600" y="5126"/>
                  </a:lnTo>
                  <a:lnTo>
                    <a:pt x="3495" y="5106"/>
                  </a:lnTo>
                  <a:lnTo>
                    <a:pt x="3432" y="5147"/>
                  </a:lnTo>
                  <a:lnTo>
                    <a:pt x="3537" y="5315"/>
                  </a:lnTo>
                  <a:lnTo>
                    <a:pt x="3684" y="5357"/>
                  </a:lnTo>
                  <a:lnTo>
                    <a:pt x="3893" y="5357"/>
                  </a:lnTo>
                  <a:lnTo>
                    <a:pt x="3976" y="5294"/>
                  </a:lnTo>
                  <a:lnTo>
                    <a:pt x="4165" y="5294"/>
                  </a:lnTo>
                  <a:lnTo>
                    <a:pt x="4269" y="5357"/>
                  </a:lnTo>
                  <a:lnTo>
                    <a:pt x="4290" y="5252"/>
                  </a:lnTo>
                  <a:lnTo>
                    <a:pt x="4228" y="5189"/>
                  </a:lnTo>
                  <a:lnTo>
                    <a:pt x="4228" y="5106"/>
                  </a:lnTo>
                  <a:lnTo>
                    <a:pt x="4228" y="5022"/>
                  </a:lnTo>
                  <a:lnTo>
                    <a:pt x="4290" y="5106"/>
                  </a:lnTo>
                  <a:lnTo>
                    <a:pt x="4374" y="5106"/>
                  </a:lnTo>
                  <a:lnTo>
                    <a:pt x="4583" y="4834"/>
                  </a:lnTo>
                  <a:lnTo>
                    <a:pt x="4541" y="4771"/>
                  </a:lnTo>
                  <a:lnTo>
                    <a:pt x="4604" y="4771"/>
                  </a:lnTo>
                  <a:lnTo>
                    <a:pt x="4730" y="4603"/>
                  </a:lnTo>
                  <a:lnTo>
                    <a:pt x="4730" y="4478"/>
                  </a:lnTo>
                  <a:lnTo>
                    <a:pt x="4813" y="4394"/>
                  </a:lnTo>
                  <a:lnTo>
                    <a:pt x="4939" y="4394"/>
                  </a:lnTo>
                  <a:lnTo>
                    <a:pt x="5064" y="4269"/>
                  </a:lnTo>
                  <a:lnTo>
                    <a:pt x="5127" y="4310"/>
                  </a:lnTo>
                  <a:lnTo>
                    <a:pt x="5127" y="4352"/>
                  </a:lnTo>
                  <a:lnTo>
                    <a:pt x="5232" y="4352"/>
                  </a:lnTo>
                  <a:lnTo>
                    <a:pt x="5274" y="4289"/>
                  </a:lnTo>
                  <a:lnTo>
                    <a:pt x="5336" y="4206"/>
                  </a:lnTo>
                  <a:lnTo>
                    <a:pt x="5357" y="4269"/>
                  </a:lnTo>
                  <a:lnTo>
                    <a:pt x="5441" y="4310"/>
                  </a:lnTo>
                  <a:lnTo>
                    <a:pt x="5525" y="4352"/>
                  </a:lnTo>
                  <a:lnTo>
                    <a:pt x="5692" y="4310"/>
                  </a:lnTo>
                  <a:lnTo>
                    <a:pt x="5567" y="4373"/>
                  </a:lnTo>
                  <a:lnTo>
                    <a:pt x="5483" y="4415"/>
                  </a:lnTo>
                  <a:lnTo>
                    <a:pt x="5378" y="4394"/>
                  </a:lnTo>
                  <a:lnTo>
                    <a:pt x="5211" y="4415"/>
                  </a:lnTo>
                  <a:lnTo>
                    <a:pt x="5064" y="4415"/>
                  </a:lnTo>
                  <a:lnTo>
                    <a:pt x="5127" y="4478"/>
                  </a:lnTo>
                  <a:lnTo>
                    <a:pt x="5336" y="4478"/>
                  </a:lnTo>
                  <a:lnTo>
                    <a:pt x="5483" y="4561"/>
                  </a:lnTo>
                  <a:lnTo>
                    <a:pt x="5462" y="4582"/>
                  </a:lnTo>
                  <a:lnTo>
                    <a:pt x="5420" y="4624"/>
                  </a:lnTo>
                  <a:lnTo>
                    <a:pt x="5483" y="4708"/>
                  </a:lnTo>
                  <a:lnTo>
                    <a:pt x="5567" y="4708"/>
                  </a:lnTo>
                  <a:lnTo>
                    <a:pt x="5671" y="4771"/>
                  </a:lnTo>
                  <a:lnTo>
                    <a:pt x="5797" y="4708"/>
                  </a:lnTo>
                  <a:lnTo>
                    <a:pt x="5943" y="4687"/>
                  </a:lnTo>
                  <a:lnTo>
                    <a:pt x="6069" y="4729"/>
                  </a:lnTo>
                  <a:lnTo>
                    <a:pt x="6173" y="4792"/>
                  </a:lnTo>
                  <a:lnTo>
                    <a:pt x="6194" y="4708"/>
                  </a:lnTo>
                  <a:lnTo>
                    <a:pt x="6257" y="4729"/>
                  </a:lnTo>
                  <a:lnTo>
                    <a:pt x="6278" y="4875"/>
                  </a:lnTo>
                  <a:lnTo>
                    <a:pt x="6362" y="4938"/>
                  </a:lnTo>
                  <a:lnTo>
                    <a:pt x="6299" y="4980"/>
                  </a:lnTo>
                  <a:lnTo>
                    <a:pt x="6111" y="5022"/>
                  </a:lnTo>
                  <a:lnTo>
                    <a:pt x="5943" y="5126"/>
                  </a:lnTo>
                  <a:lnTo>
                    <a:pt x="5797" y="5315"/>
                  </a:lnTo>
                  <a:lnTo>
                    <a:pt x="5901" y="5357"/>
                  </a:lnTo>
                  <a:lnTo>
                    <a:pt x="5985" y="5294"/>
                  </a:lnTo>
                  <a:lnTo>
                    <a:pt x="6111" y="5357"/>
                  </a:lnTo>
                  <a:lnTo>
                    <a:pt x="6173" y="5336"/>
                  </a:lnTo>
                  <a:lnTo>
                    <a:pt x="6362" y="5503"/>
                  </a:lnTo>
                  <a:lnTo>
                    <a:pt x="6383" y="5566"/>
                  </a:lnTo>
                  <a:lnTo>
                    <a:pt x="6299" y="5775"/>
                  </a:lnTo>
                  <a:lnTo>
                    <a:pt x="6278" y="5838"/>
                  </a:lnTo>
                  <a:lnTo>
                    <a:pt x="6383" y="5922"/>
                  </a:lnTo>
                  <a:lnTo>
                    <a:pt x="6592" y="5922"/>
                  </a:lnTo>
                  <a:lnTo>
                    <a:pt x="6780" y="5817"/>
                  </a:lnTo>
                  <a:lnTo>
                    <a:pt x="7031" y="5629"/>
                  </a:lnTo>
                  <a:lnTo>
                    <a:pt x="7220" y="5629"/>
                  </a:lnTo>
                  <a:lnTo>
                    <a:pt x="7324" y="5503"/>
                  </a:lnTo>
                  <a:lnTo>
                    <a:pt x="7450" y="5419"/>
                  </a:lnTo>
                  <a:lnTo>
                    <a:pt x="7680" y="5440"/>
                  </a:lnTo>
                  <a:lnTo>
                    <a:pt x="7889" y="5440"/>
                  </a:lnTo>
                  <a:lnTo>
                    <a:pt x="7952" y="5336"/>
                  </a:lnTo>
                  <a:lnTo>
                    <a:pt x="7889" y="5231"/>
                  </a:lnTo>
                  <a:lnTo>
                    <a:pt x="7952" y="5210"/>
                  </a:lnTo>
                  <a:lnTo>
                    <a:pt x="7994" y="5126"/>
                  </a:lnTo>
                  <a:lnTo>
                    <a:pt x="7847" y="5106"/>
                  </a:lnTo>
                  <a:lnTo>
                    <a:pt x="7659" y="5126"/>
                  </a:lnTo>
                  <a:lnTo>
                    <a:pt x="7638" y="5252"/>
                  </a:lnTo>
                  <a:lnTo>
                    <a:pt x="7513" y="5189"/>
                  </a:lnTo>
                  <a:lnTo>
                    <a:pt x="7450" y="5189"/>
                  </a:lnTo>
                  <a:lnTo>
                    <a:pt x="7345" y="5294"/>
                  </a:lnTo>
                  <a:lnTo>
                    <a:pt x="7303" y="5252"/>
                  </a:lnTo>
                  <a:lnTo>
                    <a:pt x="7010" y="4938"/>
                  </a:lnTo>
                  <a:lnTo>
                    <a:pt x="6948" y="4813"/>
                  </a:lnTo>
                  <a:lnTo>
                    <a:pt x="6885" y="4687"/>
                  </a:lnTo>
                  <a:lnTo>
                    <a:pt x="6822" y="4708"/>
                  </a:lnTo>
                  <a:lnTo>
                    <a:pt x="6885" y="4875"/>
                  </a:lnTo>
                  <a:lnTo>
                    <a:pt x="7094" y="5106"/>
                  </a:lnTo>
                  <a:lnTo>
                    <a:pt x="7261" y="5294"/>
                  </a:lnTo>
                  <a:lnTo>
                    <a:pt x="7220" y="5315"/>
                  </a:lnTo>
                  <a:lnTo>
                    <a:pt x="7094" y="5294"/>
                  </a:lnTo>
                  <a:lnTo>
                    <a:pt x="7031" y="5210"/>
                  </a:lnTo>
                  <a:lnTo>
                    <a:pt x="7010" y="5085"/>
                  </a:lnTo>
                  <a:lnTo>
                    <a:pt x="6927" y="5043"/>
                  </a:lnTo>
                  <a:lnTo>
                    <a:pt x="6885" y="5106"/>
                  </a:lnTo>
                  <a:lnTo>
                    <a:pt x="6885" y="5022"/>
                  </a:lnTo>
                  <a:lnTo>
                    <a:pt x="6822" y="5022"/>
                  </a:lnTo>
                  <a:lnTo>
                    <a:pt x="6780" y="5043"/>
                  </a:lnTo>
                  <a:lnTo>
                    <a:pt x="6780" y="5001"/>
                  </a:lnTo>
                  <a:lnTo>
                    <a:pt x="6822" y="4917"/>
                  </a:lnTo>
                  <a:lnTo>
                    <a:pt x="6801" y="4875"/>
                  </a:lnTo>
                  <a:lnTo>
                    <a:pt x="6717" y="4896"/>
                  </a:lnTo>
                  <a:lnTo>
                    <a:pt x="6676" y="4834"/>
                  </a:lnTo>
                  <a:lnTo>
                    <a:pt x="6592" y="4771"/>
                  </a:lnTo>
                  <a:lnTo>
                    <a:pt x="6404" y="4792"/>
                  </a:lnTo>
                  <a:lnTo>
                    <a:pt x="6320" y="4729"/>
                  </a:lnTo>
                  <a:lnTo>
                    <a:pt x="6362" y="4687"/>
                  </a:lnTo>
                  <a:lnTo>
                    <a:pt x="6487" y="4708"/>
                  </a:lnTo>
                  <a:lnTo>
                    <a:pt x="6529" y="4624"/>
                  </a:lnTo>
                  <a:lnTo>
                    <a:pt x="6634" y="4708"/>
                  </a:lnTo>
                  <a:lnTo>
                    <a:pt x="6738" y="4708"/>
                  </a:lnTo>
                  <a:lnTo>
                    <a:pt x="6780" y="4624"/>
                  </a:lnTo>
                  <a:lnTo>
                    <a:pt x="6885" y="4603"/>
                  </a:lnTo>
                  <a:lnTo>
                    <a:pt x="7052" y="4415"/>
                  </a:lnTo>
                  <a:lnTo>
                    <a:pt x="7052" y="4373"/>
                  </a:lnTo>
                  <a:lnTo>
                    <a:pt x="7136" y="4394"/>
                  </a:lnTo>
                  <a:lnTo>
                    <a:pt x="7136" y="4457"/>
                  </a:lnTo>
                  <a:lnTo>
                    <a:pt x="7031" y="4582"/>
                  </a:lnTo>
                  <a:lnTo>
                    <a:pt x="6989" y="4603"/>
                  </a:lnTo>
                  <a:lnTo>
                    <a:pt x="7010" y="4666"/>
                  </a:lnTo>
                  <a:lnTo>
                    <a:pt x="7094" y="4624"/>
                  </a:lnTo>
                  <a:lnTo>
                    <a:pt x="7220" y="4457"/>
                  </a:lnTo>
                  <a:lnTo>
                    <a:pt x="7241" y="4373"/>
                  </a:lnTo>
                  <a:lnTo>
                    <a:pt x="7157" y="4289"/>
                  </a:lnTo>
                  <a:lnTo>
                    <a:pt x="7136" y="4248"/>
                  </a:lnTo>
                  <a:lnTo>
                    <a:pt x="7199" y="4206"/>
                  </a:lnTo>
                  <a:lnTo>
                    <a:pt x="7261" y="4352"/>
                  </a:lnTo>
                  <a:lnTo>
                    <a:pt x="7345" y="4373"/>
                  </a:lnTo>
                  <a:lnTo>
                    <a:pt x="7450" y="4289"/>
                  </a:lnTo>
                  <a:lnTo>
                    <a:pt x="7617" y="4310"/>
                  </a:lnTo>
                  <a:lnTo>
                    <a:pt x="7722" y="4248"/>
                  </a:lnTo>
                  <a:lnTo>
                    <a:pt x="7868" y="4248"/>
                  </a:lnTo>
                  <a:lnTo>
                    <a:pt x="7973" y="4101"/>
                  </a:lnTo>
                  <a:lnTo>
                    <a:pt x="8057" y="4038"/>
                  </a:lnTo>
                  <a:lnTo>
                    <a:pt x="8182" y="4038"/>
                  </a:lnTo>
                  <a:lnTo>
                    <a:pt x="8203" y="3934"/>
                  </a:lnTo>
                  <a:lnTo>
                    <a:pt x="8287" y="3871"/>
                  </a:lnTo>
                  <a:lnTo>
                    <a:pt x="8454" y="3871"/>
                  </a:lnTo>
                  <a:lnTo>
                    <a:pt x="8580" y="3829"/>
                  </a:lnTo>
                  <a:lnTo>
                    <a:pt x="8663" y="3829"/>
                  </a:lnTo>
                  <a:lnTo>
                    <a:pt x="8663" y="3892"/>
                  </a:lnTo>
                  <a:lnTo>
                    <a:pt x="8768" y="3850"/>
                  </a:lnTo>
                  <a:lnTo>
                    <a:pt x="8789" y="3578"/>
                  </a:lnTo>
                  <a:lnTo>
                    <a:pt x="8873" y="3557"/>
                  </a:lnTo>
                  <a:lnTo>
                    <a:pt x="8998" y="3348"/>
                  </a:lnTo>
                  <a:lnTo>
                    <a:pt x="9291" y="3327"/>
                  </a:lnTo>
                  <a:lnTo>
                    <a:pt x="9396" y="3243"/>
                  </a:lnTo>
                  <a:lnTo>
                    <a:pt x="9354" y="3118"/>
                  </a:lnTo>
                  <a:lnTo>
                    <a:pt x="9438" y="2909"/>
                  </a:lnTo>
                  <a:lnTo>
                    <a:pt x="9417" y="2720"/>
                  </a:lnTo>
                  <a:lnTo>
                    <a:pt x="9228" y="2616"/>
                  </a:lnTo>
                  <a:lnTo>
                    <a:pt x="9291" y="2365"/>
                  </a:lnTo>
                  <a:lnTo>
                    <a:pt x="9396" y="2323"/>
                  </a:lnTo>
                  <a:lnTo>
                    <a:pt x="9500" y="2197"/>
                  </a:lnTo>
                  <a:lnTo>
                    <a:pt x="9500" y="2072"/>
                  </a:lnTo>
                  <a:lnTo>
                    <a:pt x="9417" y="2009"/>
                  </a:lnTo>
                  <a:lnTo>
                    <a:pt x="9354" y="1883"/>
                  </a:lnTo>
                  <a:lnTo>
                    <a:pt x="9291" y="1967"/>
                  </a:lnTo>
                  <a:lnTo>
                    <a:pt x="9103" y="1946"/>
                  </a:lnTo>
                  <a:lnTo>
                    <a:pt x="8935" y="1841"/>
                  </a:lnTo>
                  <a:lnTo>
                    <a:pt x="8810" y="1862"/>
                  </a:lnTo>
                  <a:lnTo>
                    <a:pt x="8705" y="1800"/>
                  </a:lnTo>
                  <a:lnTo>
                    <a:pt x="8559" y="1779"/>
                  </a:lnTo>
                  <a:lnTo>
                    <a:pt x="8349" y="1758"/>
                  </a:lnTo>
                  <a:lnTo>
                    <a:pt x="8266" y="1841"/>
                  </a:lnTo>
                  <a:lnTo>
                    <a:pt x="8203" y="1695"/>
                  </a:lnTo>
                  <a:lnTo>
                    <a:pt x="8057" y="1590"/>
                  </a:lnTo>
                  <a:lnTo>
                    <a:pt x="7931" y="1318"/>
                  </a:lnTo>
                  <a:lnTo>
                    <a:pt x="7826" y="1339"/>
                  </a:lnTo>
                  <a:lnTo>
                    <a:pt x="7638" y="1465"/>
                  </a:lnTo>
                  <a:lnTo>
                    <a:pt x="7513" y="1444"/>
                  </a:lnTo>
                  <a:lnTo>
                    <a:pt x="7366" y="1486"/>
                  </a:lnTo>
                  <a:lnTo>
                    <a:pt x="7220" y="1423"/>
                  </a:lnTo>
                  <a:lnTo>
                    <a:pt x="7115" y="1528"/>
                  </a:lnTo>
                  <a:lnTo>
                    <a:pt x="6843" y="1256"/>
                  </a:lnTo>
                  <a:lnTo>
                    <a:pt x="6780" y="1067"/>
                  </a:lnTo>
                  <a:lnTo>
                    <a:pt x="6780" y="921"/>
                  </a:lnTo>
                  <a:lnTo>
                    <a:pt x="6676" y="921"/>
                  </a:lnTo>
                  <a:lnTo>
                    <a:pt x="6676" y="795"/>
                  </a:lnTo>
                  <a:lnTo>
                    <a:pt x="6529" y="691"/>
                  </a:lnTo>
                  <a:lnTo>
                    <a:pt x="6215" y="732"/>
                  </a:lnTo>
                  <a:lnTo>
                    <a:pt x="6069" y="523"/>
                  </a:lnTo>
                  <a:lnTo>
                    <a:pt x="6111" y="398"/>
                  </a:lnTo>
                  <a:lnTo>
                    <a:pt x="6006" y="293"/>
                  </a:lnTo>
                  <a:lnTo>
                    <a:pt x="5901" y="21"/>
                  </a:lnTo>
                  <a:lnTo>
                    <a:pt x="5776" y="21"/>
                  </a:lnTo>
                  <a:lnTo>
                    <a:pt x="5650" y="105"/>
                  </a:lnTo>
                  <a:lnTo>
                    <a:pt x="5357" y="105"/>
                  </a:lnTo>
                  <a:lnTo>
                    <a:pt x="50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5" name="Google Shape;619;p35">
              <a:extLst>
                <a:ext uri="{FF2B5EF4-FFF2-40B4-BE49-F238E27FC236}">
                  <a16:creationId xmlns:a16="http://schemas.microsoft.com/office/drawing/2014/main" id="{C2499FD1-66D4-41E2-8379-1F8F42B8D462}"/>
                </a:ext>
              </a:extLst>
            </p:cNvPr>
            <p:cNvSpPr/>
            <p:nvPr/>
          </p:nvSpPr>
          <p:spPr>
            <a:xfrm>
              <a:off x="4036750" y="2474325"/>
              <a:ext cx="49725" cy="55475"/>
            </a:xfrm>
            <a:custGeom>
              <a:avLst/>
              <a:gdLst/>
              <a:ahLst/>
              <a:cxnLst/>
              <a:rect l="l" t="t" r="r" b="b"/>
              <a:pathLst>
                <a:path w="1989" h="2219" extrusionOk="0">
                  <a:moveTo>
                    <a:pt x="419" y="0"/>
                  </a:moveTo>
                  <a:lnTo>
                    <a:pt x="398" y="63"/>
                  </a:lnTo>
                  <a:lnTo>
                    <a:pt x="272" y="63"/>
                  </a:lnTo>
                  <a:lnTo>
                    <a:pt x="210" y="105"/>
                  </a:lnTo>
                  <a:lnTo>
                    <a:pt x="105" y="63"/>
                  </a:lnTo>
                  <a:lnTo>
                    <a:pt x="84" y="84"/>
                  </a:lnTo>
                  <a:lnTo>
                    <a:pt x="0" y="63"/>
                  </a:lnTo>
                  <a:lnTo>
                    <a:pt x="42" y="210"/>
                  </a:lnTo>
                  <a:lnTo>
                    <a:pt x="0" y="272"/>
                  </a:lnTo>
                  <a:lnTo>
                    <a:pt x="42" y="419"/>
                  </a:lnTo>
                  <a:lnTo>
                    <a:pt x="251" y="377"/>
                  </a:lnTo>
                  <a:lnTo>
                    <a:pt x="314" y="628"/>
                  </a:lnTo>
                  <a:lnTo>
                    <a:pt x="565" y="837"/>
                  </a:lnTo>
                  <a:lnTo>
                    <a:pt x="586" y="942"/>
                  </a:lnTo>
                  <a:lnTo>
                    <a:pt x="900" y="1214"/>
                  </a:lnTo>
                  <a:lnTo>
                    <a:pt x="921" y="1360"/>
                  </a:lnTo>
                  <a:lnTo>
                    <a:pt x="1026" y="1528"/>
                  </a:lnTo>
                  <a:lnTo>
                    <a:pt x="1005" y="2072"/>
                  </a:lnTo>
                  <a:lnTo>
                    <a:pt x="1088" y="2218"/>
                  </a:lnTo>
                  <a:lnTo>
                    <a:pt x="1151" y="2177"/>
                  </a:lnTo>
                  <a:lnTo>
                    <a:pt x="1256" y="2197"/>
                  </a:lnTo>
                  <a:lnTo>
                    <a:pt x="1256" y="2093"/>
                  </a:lnTo>
                  <a:lnTo>
                    <a:pt x="1360" y="1884"/>
                  </a:lnTo>
                  <a:lnTo>
                    <a:pt x="1423" y="1905"/>
                  </a:lnTo>
                  <a:lnTo>
                    <a:pt x="1423" y="1758"/>
                  </a:lnTo>
                  <a:lnTo>
                    <a:pt x="1444" y="1549"/>
                  </a:lnTo>
                  <a:lnTo>
                    <a:pt x="1549" y="1549"/>
                  </a:lnTo>
                  <a:lnTo>
                    <a:pt x="1716" y="1486"/>
                  </a:lnTo>
                  <a:lnTo>
                    <a:pt x="1779" y="1570"/>
                  </a:lnTo>
                  <a:lnTo>
                    <a:pt x="1967" y="1570"/>
                  </a:lnTo>
                  <a:lnTo>
                    <a:pt x="1988" y="1528"/>
                  </a:lnTo>
                  <a:lnTo>
                    <a:pt x="1925" y="1423"/>
                  </a:lnTo>
                  <a:lnTo>
                    <a:pt x="1946" y="1319"/>
                  </a:lnTo>
                  <a:lnTo>
                    <a:pt x="1925" y="1214"/>
                  </a:lnTo>
                  <a:lnTo>
                    <a:pt x="1758" y="1109"/>
                  </a:lnTo>
                  <a:lnTo>
                    <a:pt x="1612" y="963"/>
                  </a:lnTo>
                  <a:lnTo>
                    <a:pt x="1612" y="921"/>
                  </a:lnTo>
                  <a:lnTo>
                    <a:pt x="1465" y="858"/>
                  </a:lnTo>
                  <a:lnTo>
                    <a:pt x="1465" y="712"/>
                  </a:lnTo>
                  <a:lnTo>
                    <a:pt x="1444" y="524"/>
                  </a:lnTo>
                  <a:lnTo>
                    <a:pt x="1298" y="440"/>
                  </a:lnTo>
                  <a:lnTo>
                    <a:pt x="1109" y="272"/>
                  </a:lnTo>
                  <a:lnTo>
                    <a:pt x="1047" y="272"/>
                  </a:lnTo>
                  <a:lnTo>
                    <a:pt x="1026" y="314"/>
                  </a:lnTo>
                  <a:lnTo>
                    <a:pt x="837" y="314"/>
                  </a:lnTo>
                  <a:lnTo>
                    <a:pt x="670" y="126"/>
                  </a:lnTo>
                  <a:lnTo>
                    <a:pt x="523" y="126"/>
                  </a:lnTo>
                  <a:lnTo>
                    <a:pt x="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6" name="Google Shape;620;p35">
              <a:extLst>
                <a:ext uri="{FF2B5EF4-FFF2-40B4-BE49-F238E27FC236}">
                  <a16:creationId xmlns:a16="http://schemas.microsoft.com/office/drawing/2014/main" id="{B165376E-F802-484D-BC2B-B86338DE3903}"/>
                </a:ext>
              </a:extLst>
            </p:cNvPr>
            <p:cNvSpPr/>
            <p:nvPr/>
          </p:nvSpPr>
          <p:spPr>
            <a:xfrm>
              <a:off x="3957250" y="2483750"/>
              <a:ext cx="127650" cy="81625"/>
            </a:xfrm>
            <a:custGeom>
              <a:avLst/>
              <a:gdLst/>
              <a:ahLst/>
              <a:cxnLst/>
              <a:rect l="l" t="t" r="r" b="b"/>
              <a:pathLst>
                <a:path w="5106" h="3265" extrusionOk="0">
                  <a:moveTo>
                    <a:pt x="3431" y="0"/>
                  </a:moveTo>
                  <a:lnTo>
                    <a:pt x="3076" y="63"/>
                  </a:lnTo>
                  <a:lnTo>
                    <a:pt x="2950" y="147"/>
                  </a:lnTo>
                  <a:lnTo>
                    <a:pt x="2553" y="209"/>
                  </a:lnTo>
                  <a:lnTo>
                    <a:pt x="2448" y="335"/>
                  </a:lnTo>
                  <a:lnTo>
                    <a:pt x="2323" y="335"/>
                  </a:lnTo>
                  <a:lnTo>
                    <a:pt x="2176" y="377"/>
                  </a:lnTo>
                  <a:lnTo>
                    <a:pt x="2030" y="335"/>
                  </a:lnTo>
                  <a:lnTo>
                    <a:pt x="1988" y="230"/>
                  </a:lnTo>
                  <a:lnTo>
                    <a:pt x="1820" y="167"/>
                  </a:lnTo>
                  <a:lnTo>
                    <a:pt x="1674" y="147"/>
                  </a:lnTo>
                  <a:lnTo>
                    <a:pt x="1465" y="42"/>
                  </a:lnTo>
                  <a:lnTo>
                    <a:pt x="1360" y="42"/>
                  </a:lnTo>
                  <a:lnTo>
                    <a:pt x="1276" y="126"/>
                  </a:lnTo>
                  <a:lnTo>
                    <a:pt x="1151" y="126"/>
                  </a:lnTo>
                  <a:lnTo>
                    <a:pt x="1172" y="147"/>
                  </a:lnTo>
                  <a:lnTo>
                    <a:pt x="1130" y="272"/>
                  </a:lnTo>
                  <a:lnTo>
                    <a:pt x="962" y="314"/>
                  </a:lnTo>
                  <a:lnTo>
                    <a:pt x="858" y="544"/>
                  </a:lnTo>
                  <a:lnTo>
                    <a:pt x="732" y="879"/>
                  </a:lnTo>
                  <a:lnTo>
                    <a:pt x="523" y="1193"/>
                  </a:lnTo>
                  <a:lnTo>
                    <a:pt x="544" y="1297"/>
                  </a:lnTo>
                  <a:lnTo>
                    <a:pt x="439" y="1402"/>
                  </a:lnTo>
                  <a:lnTo>
                    <a:pt x="293" y="1381"/>
                  </a:lnTo>
                  <a:lnTo>
                    <a:pt x="230" y="1486"/>
                  </a:lnTo>
                  <a:lnTo>
                    <a:pt x="126" y="1507"/>
                  </a:lnTo>
                  <a:lnTo>
                    <a:pt x="0" y="1632"/>
                  </a:lnTo>
                  <a:lnTo>
                    <a:pt x="126" y="1674"/>
                  </a:lnTo>
                  <a:lnTo>
                    <a:pt x="146" y="1737"/>
                  </a:lnTo>
                  <a:lnTo>
                    <a:pt x="335" y="1946"/>
                  </a:lnTo>
                  <a:lnTo>
                    <a:pt x="356" y="2051"/>
                  </a:lnTo>
                  <a:lnTo>
                    <a:pt x="523" y="2134"/>
                  </a:lnTo>
                  <a:lnTo>
                    <a:pt x="670" y="2260"/>
                  </a:lnTo>
                  <a:lnTo>
                    <a:pt x="607" y="2406"/>
                  </a:lnTo>
                  <a:lnTo>
                    <a:pt x="628" y="2448"/>
                  </a:lnTo>
                  <a:lnTo>
                    <a:pt x="837" y="2532"/>
                  </a:lnTo>
                  <a:lnTo>
                    <a:pt x="879" y="2616"/>
                  </a:lnTo>
                  <a:lnTo>
                    <a:pt x="983" y="2574"/>
                  </a:lnTo>
                  <a:lnTo>
                    <a:pt x="1088" y="2657"/>
                  </a:lnTo>
                  <a:lnTo>
                    <a:pt x="1172" y="2532"/>
                  </a:lnTo>
                  <a:lnTo>
                    <a:pt x="1381" y="2553"/>
                  </a:lnTo>
                  <a:lnTo>
                    <a:pt x="1276" y="2678"/>
                  </a:lnTo>
                  <a:lnTo>
                    <a:pt x="1297" y="2762"/>
                  </a:lnTo>
                  <a:lnTo>
                    <a:pt x="1339" y="2888"/>
                  </a:lnTo>
                  <a:lnTo>
                    <a:pt x="1486" y="2888"/>
                  </a:lnTo>
                  <a:lnTo>
                    <a:pt x="1569" y="2971"/>
                  </a:lnTo>
                  <a:lnTo>
                    <a:pt x="1569" y="3055"/>
                  </a:lnTo>
                  <a:lnTo>
                    <a:pt x="1507" y="3097"/>
                  </a:lnTo>
                  <a:lnTo>
                    <a:pt x="1590" y="3201"/>
                  </a:lnTo>
                  <a:lnTo>
                    <a:pt x="1716" y="3139"/>
                  </a:lnTo>
                  <a:lnTo>
                    <a:pt x="1883" y="3139"/>
                  </a:lnTo>
                  <a:lnTo>
                    <a:pt x="1925" y="3201"/>
                  </a:lnTo>
                  <a:lnTo>
                    <a:pt x="1988" y="3180"/>
                  </a:lnTo>
                  <a:lnTo>
                    <a:pt x="2197" y="3264"/>
                  </a:lnTo>
                  <a:lnTo>
                    <a:pt x="2343" y="3180"/>
                  </a:lnTo>
                  <a:lnTo>
                    <a:pt x="2490" y="3201"/>
                  </a:lnTo>
                  <a:lnTo>
                    <a:pt x="2553" y="3160"/>
                  </a:lnTo>
                  <a:lnTo>
                    <a:pt x="2699" y="3201"/>
                  </a:lnTo>
                  <a:lnTo>
                    <a:pt x="2804" y="3201"/>
                  </a:lnTo>
                  <a:lnTo>
                    <a:pt x="3013" y="3243"/>
                  </a:lnTo>
                  <a:lnTo>
                    <a:pt x="3076" y="3180"/>
                  </a:lnTo>
                  <a:lnTo>
                    <a:pt x="3222" y="3139"/>
                  </a:lnTo>
                  <a:lnTo>
                    <a:pt x="3264" y="3055"/>
                  </a:lnTo>
                  <a:lnTo>
                    <a:pt x="3599" y="2888"/>
                  </a:lnTo>
                  <a:lnTo>
                    <a:pt x="3766" y="2867"/>
                  </a:lnTo>
                  <a:lnTo>
                    <a:pt x="3955" y="2888"/>
                  </a:lnTo>
                  <a:lnTo>
                    <a:pt x="4122" y="2971"/>
                  </a:lnTo>
                  <a:lnTo>
                    <a:pt x="4185" y="3034"/>
                  </a:lnTo>
                  <a:lnTo>
                    <a:pt x="4289" y="2992"/>
                  </a:lnTo>
                  <a:lnTo>
                    <a:pt x="4436" y="3055"/>
                  </a:lnTo>
                  <a:lnTo>
                    <a:pt x="4478" y="3139"/>
                  </a:lnTo>
                  <a:lnTo>
                    <a:pt x="4603" y="3139"/>
                  </a:lnTo>
                  <a:lnTo>
                    <a:pt x="4582" y="2992"/>
                  </a:lnTo>
                  <a:lnTo>
                    <a:pt x="4624" y="2888"/>
                  </a:lnTo>
                  <a:lnTo>
                    <a:pt x="4624" y="2720"/>
                  </a:lnTo>
                  <a:lnTo>
                    <a:pt x="4603" y="2636"/>
                  </a:lnTo>
                  <a:lnTo>
                    <a:pt x="4645" y="2553"/>
                  </a:lnTo>
                  <a:lnTo>
                    <a:pt x="4708" y="2427"/>
                  </a:lnTo>
                  <a:lnTo>
                    <a:pt x="4896" y="2427"/>
                  </a:lnTo>
                  <a:lnTo>
                    <a:pt x="5022" y="2406"/>
                  </a:lnTo>
                  <a:lnTo>
                    <a:pt x="5105" y="2239"/>
                  </a:lnTo>
                  <a:lnTo>
                    <a:pt x="5105" y="2155"/>
                  </a:lnTo>
                  <a:lnTo>
                    <a:pt x="5043" y="2113"/>
                  </a:lnTo>
                  <a:lnTo>
                    <a:pt x="5105" y="2051"/>
                  </a:lnTo>
                  <a:lnTo>
                    <a:pt x="5001" y="1988"/>
                  </a:lnTo>
                  <a:lnTo>
                    <a:pt x="4812" y="1988"/>
                  </a:lnTo>
                  <a:lnTo>
                    <a:pt x="4729" y="2051"/>
                  </a:lnTo>
                  <a:lnTo>
                    <a:pt x="4520" y="2051"/>
                  </a:lnTo>
                  <a:lnTo>
                    <a:pt x="4373" y="2009"/>
                  </a:lnTo>
                  <a:lnTo>
                    <a:pt x="4268" y="1841"/>
                  </a:lnTo>
                  <a:lnTo>
                    <a:pt x="4185" y="1695"/>
                  </a:lnTo>
                  <a:lnTo>
                    <a:pt x="4206" y="1151"/>
                  </a:lnTo>
                  <a:lnTo>
                    <a:pt x="4101" y="983"/>
                  </a:lnTo>
                  <a:lnTo>
                    <a:pt x="4080" y="837"/>
                  </a:lnTo>
                  <a:lnTo>
                    <a:pt x="3766" y="565"/>
                  </a:lnTo>
                  <a:lnTo>
                    <a:pt x="3745" y="460"/>
                  </a:lnTo>
                  <a:lnTo>
                    <a:pt x="3494" y="251"/>
                  </a:lnTo>
                  <a:lnTo>
                    <a:pt x="343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07" name="Google Shape;621;p35">
              <a:extLst>
                <a:ext uri="{FF2B5EF4-FFF2-40B4-BE49-F238E27FC236}">
                  <a16:creationId xmlns:a16="http://schemas.microsoft.com/office/drawing/2014/main" id="{A218C2C7-C318-4AD8-9F9D-E5A80FDFC360}"/>
                </a:ext>
              </a:extLst>
            </p:cNvPr>
            <p:cNvSpPr/>
            <p:nvPr/>
          </p:nvSpPr>
          <p:spPr>
            <a:xfrm>
              <a:off x="3989150" y="2555400"/>
              <a:ext cx="83725" cy="52850"/>
            </a:xfrm>
            <a:custGeom>
              <a:avLst/>
              <a:gdLst/>
              <a:ahLst/>
              <a:cxnLst/>
              <a:rect l="l" t="t" r="r" b="b"/>
              <a:pathLst>
                <a:path w="3349" h="2114" extrusionOk="0">
                  <a:moveTo>
                    <a:pt x="2490" y="1"/>
                  </a:moveTo>
                  <a:lnTo>
                    <a:pt x="2323" y="22"/>
                  </a:lnTo>
                  <a:lnTo>
                    <a:pt x="1988" y="189"/>
                  </a:lnTo>
                  <a:lnTo>
                    <a:pt x="1946" y="273"/>
                  </a:lnTo>
                  <a:lnTo>
                    <a:pt x="1800" y="314"/>
                  </a:lnTo>
                  <a:lnTo>
                    <a:pt x="1737" y="377"/>
                  </a:lnTo>
                  <a:lnTo>
                    <a:pt x="1528" y="335"/>
                  </a:lnTo>
                  <a:lnTo>
                    <a:pt x="1423" y="335"/>
                  </a:lnTo>
                  <a:lnTo>
                    <a:pt x="1277" y="294"/>
                  </a:lnTo>
                  <a:lnTo>
                    <a:pt x="1214" y="335"/>
                  </a:lnTo>
                  <a:lnTo>
                    <a:pt x="1067" y="314"/>
                  </a:lnTo>
                  <a:lnTo>
                    <a:pt x="921" y="398"/>
                  </a:lnTo>
                  <a:lnTo>
                    <a:pt x="712" y="314"/>
                  </a:lnTo>
                  <a:lnTo>
                    <a:pt x="649" y="335"/>
                  </a:lnTo>
                  <a:lnTo>
                    <a:pt x="607" y="273"/>
                  </a:lnTo>
                  <a:lnTo>
                    <a:pt x="440" y="273"/>
                  </a:lnTo>
                  <a:lnTo>
                    <a:pt x="314" y="335"/>
                  </a:lnTo>
                  <a:lnTo>
                    <a:pt x="231" y="231"/>
                  </a:lnTo>
                  <a:lnTo>
                    <a:pt x="293" y="189"/>
                  </a:lnTo>
                  <a:lnTo>
                    <a:pt x="293" y="105"/>
                  </a:lnTo>
                  <a:lnTo>
                    <a:pt x="210" y="22"/>
                  </a:lnTo>
                  <a:lnTo>
                    <a:pt x="63" y="22"/>
                  </a:lnTo>
                  <a:lnTo>
                    <a:pt x="84" y="126"/>
                  </a:lnTo>
                  <a:lnTo>
                    <a:pt x="0" y="210"/>
                  </a:lnTo>
                  <a:lnTo>
                    <a:pt x="63" y="440"/>
                  </a:lnTo>
                  <a:lnTo>
                    <a:pt x="231" y="628"/>
                  </a:lnTo>
                  <a:lnTo>
                    <a:pt x="314" y="754"/>
                  </a:lnTo>
                  <a:lnTo>
                    <a:pt x="272" y="900"/>
                  </a:lnTo>
                  <a:lnTo>
                    <a:pt x="63" y="1068"/>
                  </a:lnTo>
                  <a:lnTo>
                    <a:pt x="84" y="1172"/>
                  </a:lnTo>
                  <a:lnTo>
                    <a:pt x="168" y="1277"/>
                  </a:lnTo>
                  <a:lnTo>
                    <a:pt x="105" y="1382"/>
                  </a:lnTo>
                  <a:lnTo>
                    <a:pt x="335" y="1570"/>
                  </a:lnTo>
                  <a:lnTo>
                    <a:pt x="503" y="1842"/>
                  </a:lnTo>
                  <a:lnTo>
                    <a:pt x="523" y="1988"/>
                  </a:lnTo>
                  <a:lnTo>
                    <a:pt x="523" y="2093"/>
                  </a:lnTo>
                  <a:lnTo>
                    <a:pt x="607" y="2114"/>
                  </a:lnTo>
                  <a:lnTo>
                    <a:pt x="795" y="2114"/>
                  </a:lnTo>
                  <a:lnTo>
                    <a:pt x="942" y="2093"/>
                  </a:lnTo>
                  <a:lnTo>
                    <a:pt x="1026" y="1988"/>
                  </a:lnTo>
                  <a:lnTo>
                    <a:pt x="1172" y="2009"/>
                  </a:lnTo>
                  <a:lnTo>
                    <a:pt x="1319" y="2009"/>
                  </a:lnTo>
                  <a:lnTo>
                    <a:pt x="1339" y="2114"/>
                  </a:lnTo>
                  <a:lnTo>
                    <a:pt x="1444" y="2114"/>
                  </a:lnTo>
                  <a:lnTo>
                    <a:pt x="1528" y="2051"/>
                  </a:lnTo>
                  <a:lnTo>
                    <a:pt x="1653" y="2051"/>
                  </a:lnTo>
                  <a:lnTo>
                    <a:pt x="1737" y="2114"/>
                  </a:lnTo>
                  <a:lnTo>
                    <a:pt x="1863" y="2072"/>
                  </a:lnTo>
                  <a:lnTo>
                    <a:pt x="2093" y="2072"/>
                  </a:lnTo>
                  <a:lnTo>
                    <a:pt x="2176" y="2009"/>
                  </a:lnTo>
                  <a:lnTo>
                    <a:pt x="2114" y="1905"/>
                  </a:lnTo>
                  <a:lnTo>
                    <a:pt x="2114" y="1779"/>
                  </a:lnTo>
                  <a:lnTo>
                    <a:pt x="2281" y="1675"/>
                  </a:lnTo>
                  <a:lnTo>
                    <a:pt x="2323" y="1675"/>
                  </a:lnTo>
                  <a:lnTo>
                    <a:pt x="2427" y="1570"/>
                  </a:lnTo>
                  <a:lnTo>
                    <a:pt x="2511" y="1570"/>
                  </a:lnTo>
                  <a:lnTo>
                    <a:pt x="2595" y="1486"/>
                  </a:lnTo>
                  <a:lnTo>
                    <a:pt x="2741" y="1486"/>
                  </a:lnTo>
                  <a:lnTo>
                    <a:pt x="2909" y="1633"/>
                  </a:lnTo>
                  <a:lnTo>
                    <a:pt x="3013" y="1549"/>
                  </a:lnTo>
                  <a:lnTo>
                    <a:pt x="3118" y="1570"/>
                  </a:lnTo>
                  <a:lnTo>
                    <a:pt x="3034" y="1444"/>
                  </a:lnTo>
                  <a:lnTo>
                    <a:pt x="2930" y="1256"/>
                  </a:lnTo>
                  <a:lnTo>
                    <a:pt x="2825" y="1256"/>
                  </a:lnTo>
                  <a:lnTo>
                    <a:pt x="2804" y="1172"/>
                  </a:lnTo>
                  <a:lnTo>
                    <a:pt x="2951" y="1068"/>
                  </a:lnTo>
                  <a:lnTo>
                    <a:pt x="3013" y="942"/>
                  </a:lnTo>
                  <a:lnTo>
                    <a:pt x="2992" y="712"/>
                  </a:lnTo>
                  <a:lnTo>
                    <a:pt x="3139" y="545"/>
                  </a:lnTo>
                  <a:lnTo>
                    <a:pt x="3244" y="586"/>
                  </a:lnTo>
                  <a:lnTo>
                    <a:pt x="3327" y="503"/>
                  </a:lnTo>
                  <a:lnTo>
                    <a:pt x="3348" y="294"/>
                  </a:lnTo>
                  <a:lnTo>
                    <a:pt x="3327" y="273"/>
                  </a:lnTo>
                  <a:lnTo>
                    <a:pt x="3202" y="273"/>
                  </a:lnTo>
                  <a:lnTo>
                    <a:pt x="3160" y="189"/>
                  </a:lnTo>
                  <a:lnTo>
                    <a:pt x="3013" y="126"/>
                  </a:lnTo>
                  <a:lnTo>
                    <a:pt x="2909" y="168"/>
                  </a:lnTo>
                  <a:lnTo>
                    <a:pt x="2846" y="105"/>
                  </a:lnTo>
                  <a:lnTo>
                    <a:pt x="2679" y="22"/>
                  </a:lnTo>
                  <a:lnTo>
                    <a:pt x="24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108" name="Google Shape;622;p35">
              <a:extLst>
                <a:ext uri="{FF2B5EF4-FFF2-40B4-BE49-F238E27FC236}">
                  <a16:creationId xmlns:a16="http://schemas.microsoft.com/office/drawing/2014/main" id="{D4B7BDA1-7C5A-4CAB-BA16-516D0F77BAC7}"/>
                </a:ext>
              </a:extLst>
            </p:cNvPr>
            <p:cNvGrpSpPr/>
            <p:nvPr/>
          </p:nvGrpSpPr>
          <p:grpSpPr>
            <a:xfrm>
              <a:off x="3866750" y="2520350"/>
              <a:ext cx="78475" cy="60700"/>
              <a:chOff x="3866750" y="2520350"/>
              <a:chExt cx="78475" cy="60700"/>
            </a:xfrm>
            <a:grpFill/>
          </p:grpSpPr>
          <p:sp>
            <p:nvSpPr>
              <p:cNvPr id="189" name="Google Shape;623;p35">
                <a:extLst>
                  <a:ext uri="{FF2B5EF4-FFF2-40B4-BE49-F238E27FC236}">
                    <a16:creationId xmlns:a16="http://schemas.microsoft.com/office/drawing/2014/main" id="{9BBD5CD2-C181-4C24-B6CD-81D4633361B1}"/>
                  </a:ext>
                </a:extLst>
              </p:cNvPr>
              <p:cNvSpPr/>
              <p:nvPr/>
            </p:nvSpPr>
            <p:spPr>
              <a:xfrm>
                <a:off x="3877200" y="2546500"/>
                <a:ext cx="47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52" extrusionOk="0">
                    <a:moveTo>
                      <a:pt x="1" y="1"/>
                    </a:moveTo>
                    <a:lnTo>
                      <a:pt x="84" y="126"/>
                    </a:lnTo>
                    <a:lnTo>
                      <a:pt x="63" y="147"/>
                    </a:lnTo>
                    <a:lnTo>
                      <a:pt x="168" y="252"/>
                    </a:lnTo>
                    <a:lnTo>
                      <a:pt x="189" y="252"/>
                    </a:lnTo>
                    <a:lnTo>
                      <a:pt x="168" y="106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0" name="Google Shape;624;p35">
                <a:extLst>
                  <a:ext uri="{FF2B5EF4-FFF2-40B4-BE49-F238E27FC236}">
                    <a16:creationId xmlns:a16="http://schemas.microsoft.com/office/drawing/2014/main" id="{FB0D3ACE-8C5A-4D52-98C0-CBDE8B8158CA}"/>
                  </a:ext>
                </a:extLst>
              </p:cNvPr>
              <p:cNvSpPr/>
              <p:nvPr/>
            </p:nvSpPr>
            <p:spPr>
              <a:xfrm>
                <a:off x="3882425" y="2554350"/>
                <a:ext cx="26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127" extrusionOk="0">
                    <a:moveTo>
                      <a:pt x="1" y="1"/>
                    </a:moveTo>
                    <a:lnTo>
                      <a:pt x="106" y="126"/>
                    </a:lnTo>
                    <a:lnTo>
                      <a:pt x="85" y="43"/>
                    </a:lnTo>
                    <a:lnTo>
                      <a:pt x="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1" name="Google Shape;625;p35">
                <a:extLst>
                  <a:ext uri="{FF2B5EF4-FFF2-40B4-BE49-F238E27FC236}">
                    <a16:creationId xmlns:a16="http://schemas.microsoft.com/office/drawing/2014/main" id="{64745889-D2FB-4C71-8EC6-46BA84F2C49C}"/>
                  </a:ext>
                </a:extLst>
              </p:cNvPr>
              <p:cNvSpPr/>
              <p:nvPr/>
            </p:nvSpPr>
            <p:spPr>
              <a:xfrm>
                <a:off x="3866750" y="2520350"/>
                <a:ext cx="78475" cy="60700"/>
              </a:xfrm>
              <a:custGeom>
                <a:avLst/>
                <a:gdLst/>
                <a:ahLst/>
                <a:cxnLst/>
                <a:rect l="l" t="t" r="r" b="b"/>
                <a:pathLst>
                  <a:path w="3139" h="2428" extrusionOk="0">
                    <a:moveTo>
                      <a:pt x="1653" y="1"/>
                    </a:moveTo>
                    <a:lnTo>
                      <a:pt x="1653" y="22"/>
                    </a:lnTo>
                    <a:lnTo>
                      <a:pt x="1402" y="22"/>
                    </a:lnTo>
                    <a:lnTo>
                      <a:pt x="1046" y="210"/>
                    </a:lnTo>
                    <a:lnTo>
                      <a:pt x="1025" y="356"/>
                    </a:lnTo>
                    <a:lnTo>
                      <a:pt x="837" y="440"/>
                    </a:lnTo>
                    <a:lnTo>
                      <a:pt x="816" y="649"/>
                    </a:lnTo>
                    <a:lnTo>
                      <a:pt x="691" y="649"/>
                    </a:lnTo>
                    <a:lnTo>
                      <a:pt x="481" y="545"/>
                    </a:lnTo>
                    <a:lnTo>
                      <a:pt x="356" y="587"/>
                    </a:lnTo>
                    <a:lnTo>
                      <a:pt x="209" y="691"/>
                    </a:lnTo>
                    <a:lnTo>
                      <a:pt x="0" y="691"/>
                    </a:lnTo>
                    <a:lnTo>
                      <a:pt x="0" y="733"/>
                    </a:lnTo>
                    <a:lnTo>
                      <a:pt x="42" y="942"/>
                    </a:lnTo>
                    <a:lnTo>
                      <a:pt x="168" y="1068"/>
                    </a:lnTo>
                    <a:lnTo>
                      <a:pt x="168" y="1110"/>
                    </a:lnTo>
                    <a:lnTo>
                      <a:pt x="209" y="1152"/>
                    </a:lnTo>
                    <a:lnTo>
                      <a:pt x="356" y="942"/>
                    </a:lnTo>
                    <a:lnTo>
                      <a:pt x="377" y="796"/>
                    </a:lnTo>
                    <a:lnTo>
                      <a:pt x="461" y="691"/>
                    </a:lnTo>
                    <a:lnTo>
                      <a:pt x="607" y="691"/>
                    </a:lnTo>
                    <a:lnTo>
                      <a:pt x="628" y="796"/>
                    </a:lnTo>
                    <a:lnTo>
                      <a:pt x="733" y="900"/>
                    </a:lnTo>
                    <a:lnTo>
                      <a:pt x="774" y="1068"/>
                    </a:lnTo>
                    <a:lnTo>
                      <a:pt x="879" y="1256"/>
                    </a:lnTo>
                    <a:lnTo>
                      <a:pt x="1025" y="1403"/>
                    </a:lnTo>
                    <a:lnTo>
                      <a:pt x="1088" y="1403"/>
                    </a:lnTo>
                    <a:lnTo>
                      <a:pt x="1193" y="1507"/>
                    </a:lnTo>
                    <a:lnTo>
                      <a:pt x="1088" y="1486"/>
                    </a:lnTo>
                    <a:lnTo>
                      <a:pt x="1005" y="1507"/>
                    </a:lnTo>
                    <a:lnTo>
                      <a:pt x="942" y="1591"/>
                    </a:lnTo>
                    <a:lnTo>
                      <a:pt x="1005" y="1696"/>
                    </a:lnTo>
                    <a:lnTo>
                      <a:pt x="1130" y="1696"/>
                    </a:lnTo>
                    <a:lnTo>
                      <a:pt x="1256" y="1821"/>
                    </a:lnTo>
                    <a:lnTo>
                      <a:pt x="1360" y="1842"/>
                    </a:lnTo>
                    <a:lnTo>
                      <a:pt x="1423" y="1947"/>
                    </a:lnTo>
                    <a:lnTo>
                      <a:pt x="1465" y="2030"/>
                    </a:lnTo>
                    <a:lnTo>
                      <a:pt x="1611" y="2009"/>
                    </a:lnTo>
                    <a:lnTo>
                      <a:pt x="1862" y="2030"/>
                    </a:lnTo>
                    <a:lnTo>
                      <a:pt x="1988" y="2093"/>
                    </a:lnTo>
                    <a:lnTo>
                      <a:pt x="2281" y="2365"/>
                    </a:lnTo>
                    <a:lnTo>
                      <a:pt x="2197" y="2407"/>
                    </a:lnTo>
                    <a:lnTo>
                      <a:pt x="2072" y="2323"/>
                    </a:lnTo>
                    <a:lnTo>
                      <a:pt x="2155" y="2407"/>
                    </a:lnTo>
                    <a:lnTo>
                      <a:pt x="2260" y="2428"/>
                    </a:lnTo>
                    <a:lnTo>
                      <a:pt x="2302" y="2344"/>
                    </a:lnTo>
                    <a:lnTo>
                      <a:pt x="1925" y="1884"/>
                    </a:lnTo>
                    <a:lnTo>
                      <a:pt x="1444" y="1486"/>
                    </a:lnTo>
                    <a:lnTo>
                      <a:pt x="1423" y="1403"/>
                    </a:lnTo>
                    <a:lnTo>
                      <a:pt x="1465" y="1382"/>
                    </a:lnTo>
                    <a:lnTo>
                      <a:pt x="1402" y="1277"/>
                    </a:lnTo>
                    <a:lnTo>
                      <a:pt x="1360" y="1172"/>
                    </a:lnTo>
                    <a:lnTo>
                      <a:pt x="1235" y="1047"/>
                    </a:lnTo>
                    <a:lnTo>
                      <a:pt x="1193" y="1047"/>
                    </a:lnTo>
                    <a:lnTo>
                      <a:pt x="1151" y="963"/>
                    </a:lnTo>
                    <a:lnTo>
                      <a:pt x="1214" y="900"/>
                    </a:lnTo>
                    <a:lnTo>
                      <a:pt x="1214" y="775"/>
                    </a:lnTo>
                    <a:lnTo>
                      <a:pt x="1256" y="733"/>
                    </a:lnTo>
                    <a:lnTo>
                      <a:pt x="1402" y="838"/>
                    </a:lnTo>
                    <a:lnTo>
                      <a:pt x="1444" y="900"/>
                    </a:lnTo>
                    <a:lnTo>
                      <a:pt x="1528" y="880"/>
                    </a:lnTo>
                    <a:lnTo>
                      <a:pt x="1528" y="796"/>
                    </a:lnTo>
                    <a:lnTo>
                      <a:pt x="1632" y="775"/>
                    </a:lnTo>
                    <a:lnTo>
                      <a:pt x="1716" y="796"/>
                    </a:lnTo>
                    <a:lnTo>
                      <a:pt x="1758" y="733"/>
                    </a:lnTo>
                    <a:lnTo>
                      <a:pt x="1841" y="775"/>
                    </a:lnTo>
                    <a:lnTo>
                      <a:pt x="1883" y="733"/>
                    </a:lnTo>
                    <a:lnTo>
                      <a:pt x="1988" y="754"/>
                    </a:lnTo>
                    <a:lnTo>
                      <a:pt x="2051" y="859"/>
                    </a:lnTo>
                    <a:lnTo>
                      <a:pt x="2093" y="796"/>
                    </a:lnTo>
                    <a:lnTo>
                      <a:pt x="2239" y="859"/>
                    </a:lnTo>
                    <a:lnTo>
                      <a:pt x="2344" y="796"/>
                    </a:lnTo>
                    <a:lnTo>
                      <a:pt x="2365" y="859"/>
                    </a:lnTo>
                    <a:lnTo>
                      <a:pt x="2490" y="838"/>
                    </a:lnTo>
                    <a:lnTo>
                      <a:pt x="2616" y="880"/>
                    </a:lnTo>
                    <a:lnTo>
                      <a:pt x="2699" y="859"/>
                    </a:lnTo>
                    <a:lnTo>
                      <a:pt x="2804" y="963"/>
                    </a:lnTo>
                    <a:lnTo>
                      <a:pt x="2971" y="963"/>
                    </a:lnTo>
                    <a:lnTo>
                      <a:pt x="2992" y="984"/>
                    </a:lnTo>
                    <a:lnTo>
                      <a:pt x="2971" y="880"/>
                    </a:lnTo>
                    <a:lnTo>
                      <a:pt x="3097" y="859"/>
                    </a:lnTo>
                    <a:lnTo>
                      <a:pt x="3139" y="859"/>
                    </a:lnTo>
                    <a:lnTo>
                      <a:pt x="3139" y="796"/>
                    </a:lnTo>
                    <a:lnTo>
                      <a:pt x="3034" y="775"/>
                    </a:lnTo>
                    <a:lnTo>
                      <a:pt x="2971" y="733"/>
                    </a:lnTo>
                    <a:lnTo>
                      <a:pt x="2930" y="566"/>
                    </a:lnTo>
                    <a:lnTo>
                      <a:pt x="2888" y="419"/>
                    </a:lnTo>
                    <a:lnTo>
                      <a:pt x="2804" y="356"/>
                    </a:lnTo>
                    <a:lnTo>
                      <a:pt x="2699" y="482"/>
                    </a:lnTo>
                    <a:lnTo>
                      <a:pt x="2490" y="419"/>
                    </a:lnTo>
                    <a:lnTo>
                      <a:pt x="2197" y="356"/>
                    </a:lnTo>
                    <a:lnTo>
                      <a:pt x="2093" y="273"/>
                    </a:lnTo>
                    <a:lnTo>
                      <a:pt x="1988" y="231"/>
                    </a:lnTo>
                    <a:lnTo>
                      <a:pt x="1737" y="22"/>
                    </a:lnTo>
                    <a:lnTo>
                      <a:pt x="16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92" name="Google Shape;626;p35">
                <a:extLst>
                  <a:ext uri="{FF2B5EF4-FFF2-40B4-BE49-F238E27FC236}">
                    <a16:creationId xmlns:a16="http://schemas.microsoft.com/office/drawing/2014/main" id="{79323A15-B2F3-488D-9E10-0505C0A46167}"/>
                  </a:ext>
                </a:extLst>
              </p:cNvPr>
              <p:cNvSpPr/>
              <p:nvPr/>
            </p:nvSpPr>
            <p:spPr>
              <a:xfrm>
                <a:off x="3886100" y="2558550"/>
                <a:ext cx="36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210" extrusionOk="0">
                    <a:moveTo>
                      <a:pt x="0" y="0"/>
                    </a:moveTo>
                    <a:lnTo>
                      <a:pt x="147" y="209"/>
                    </a:lnTo>
                    <a:lnTo>
                      <a:pt x="126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109" name="Google Shape;627;p35">
              <a:extLst>
                <a:ext uri="{FF2B5EF4-FFF2-40B4-BE49-F238E27FC236}">
                  <a16:creationId xmlns:a16="http://schemas.microsoft.com/office/drawing/2014/main" id="{89F862B5-D2FA-4881-AA1E-51D06F24C7F1}"/>
                </a:ext>
              </a:extLst>
            </p:cNvPr>
            <p:cNvSpPr/>
            <p:nvPr/>
          </p:nvSpPr>
          <p:spPr>
            <a:xfrm>
              <a:off x="3799775" y="2577900"/>
              <a:ext cx="14675" cy="29325"/>
            </a:xfrm>
            <a:custGeom>
              <a:avLst/>
              <a:gdLst/>
              <a:ahLst/>
              <a:cxnLst/>
              <a:rect l="l" t="t" r="r" b="b"/>
              <a:pathLst>
                <a:path w="587" h="1173" extrusionOk="0">
                  <a:moveTo>
                    <a:pt x="461" y="0"/>
                  </a:moveTo>
                  <a:lnTo>
                    <a:pt x="440" y="105"/>
                  </a:lnTo>
                  <a:lnTo>
                    <a:pt x="482" y="147"/>
                  </a:lnTo>
                  <a:lnTo>
                    <a:pt x="461" y="251"/>
                  </a:lnTo>
                  <a:lnTo>
                    <a:pt x="419" y="251"/>
                  </a:lnTo>
                  <a:lnTo>
                    <a:pt x="357" y="210"/>
                  </a:lnTo>
                  <a:lnTo>
                    <a:pt x="273" y="251"/>
                  </a:lnTo>
                  <a:lnTo>
                    <a:pt x="106" y="335"/>
                  </a:lnTo>
                  <a:lnTo>
                    <a:pt x="22" y="461"/>
                  </a:lnTo>
                  <a:lnTo>
                    <a:pt x="106" y="523"/>
                  </a:lnTo>
                  <a:lnTo>
                    <a:pt x="64" y="565"/>
                  </a:lnTo>
                  <a:lnTo>
                    <a:pt x="1" y="565"/>
                  </a:lnTo>
                  <a:lnTo>
                    <a:pt x="22" y="649"/>
                  </a:lnTo>
                  <a:lnTo>
                    <a:pt x="106" y="691"/>
                  </a:lnTo>
                  <a:lnTo>
                    <a:pt x="106" y="754"/>
                  </a:lnTo>
                  <a:lnTo>
                    <a:pt x="64" y="775"/>
                  </a:lnTo>
                  <a:lnTo>
                    <a:pt x="106" y="837"/>
                  </a:lnTo>
                  <a:lnTo>
                    <a:pt x="168" y="879"/>
                  </a:lnTo>
                  <a:lnTo>
                    <a:pt x="168" y="963"/>
                  </a:lnTo>
                  <a:lnTo>
                    <a:pt x="210" y="963"/>
                  </a:lnTo>
                  <a:lnTo>
                    <a:pt x="252" y="1005"/>
                  </a:lnTo>
                  <a:lnTo>
                    <a:pt x="210" y="984"/>
                  </a:lnTo>
                  <a:lnTo>
                    <a:pt x="147" y="1067"/>
                  </a:lnTo>
                  <a:lnTo>
                    <a:pt x="210" y="1109"/>
                  </a:lnTo>
                  <a:lnTo>
                    <a:pt x="357" y="1172"/>
                  </a:lnTo>
                  <a:lnTo>
                    <a:pt x="461" y="1109"/>
                  </a:lnTo>
                  <a:lnTo>
                    <a:pt x="545" y="942"/>
                  </a:lnTo>
                  <a:lnTo>
                    <a:pt x="545" y="795"/>
                  </a:lnTo>
                  <a:lnTo>
                    <a:pt x="587" y="544"/>
                  </a:lnTo>
                  <a:lnTo>
                    <a:pt x="545" y="314"/>
                  </a:lnTo>
                  <a:lnTo>
                    <a:pt x="545" y="147"/>
                  </a:lnTo>
                  <a:lnTo>
                    <a:pt x="5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0" name="Google Shape;628;p35">
              <a:extLst>
                <a:ext uri="{FF2B5EF4-FFF2-40B4-BE49-F238E27FC236}">
                  <a16:creationId xmlns:a16="http://schemas.microsoft.com/office/drawing/2014/main" id="{0A5E2BF2-6B43-45DE-AC2F-35938E0F9C52}"/>
                </a:ext>
              </a:extLst>
            </p:cNvPr>
            <p:cNvSpPr/>
            <p:nvPr/>
          </p:nvSpPr>
          <p:spPr>
            <a:xfrm>
              <a:off x="3567525" y="2564825"/>
              <a:ext cx="160625" cy="134450"/>
            </a:xfrm>
            <a:custGeom>
              <a:avLst/>
              <a:gdLst/>
              <a:ahLst/>
              <a:cxnLst/>
              <a:rect l="l" t="t" r="r" b="b"/>
              <a:pathLst>
                <a:path w="6425" h="5378" extrusionOk="0">
                  <a:moveTo>
                    <a:pt x="817" y="0"/>
                  </a:moveTo>
                  <a:lnTo>
                    <a:pt x="733" y="42"/>
                  </a:lnTo>
                  <a:lnTo>
                    <a:pt x="712" y="21"/>
                  </a:lnTo>
                  <a:lnTo>
                    <a:pt x="503" y="126"/>
                  </a:lnTo>
                  <a:lnTo>
                    <a:pt x="524" y="209"/>
                  </a:lnTo>
                  <a:lnTo>
                    <a:pt x="608" y="251"/>
                  </a:lnTo>
                  <a:lnTo>
                    <a:pt x="524" y="335"/>
                  </a:lnTo>
                  <a:lnTo>
                    <a:pt x="336" y="356"/>
                  </a:lnTo>
                  <a:lnTo>
                    <a:pt x="252" y="335"/>
                  </a:lnTo>
                  <a:lnTo>
                    <a:pt x="43" y="419"/>
                  </a:lnTo>
                  <a:lnTo>
                    <a:pt x="1" y="544"/>
                  </a:lnTo>
                  <a:lnTo>
                    <a:pt x="43" y="670"/>
                  </a:lnTo>
                  <a:lnTo>
                    <a:pt x="126" y="649"/>
                  </a:lnTo>
                  <a:lnTo>
                    <a:pt x="126" y="691"/>
                  </a:lnTo>
                  <a:lnTo>
                    <a:pt x="189" y="733"/>
                  </a:lnTo>
                  <a:lnTo>
                    <a:pt x="147" y="879"/>
                  </a:lnTo>
                  <a:lnTo>
                    <a:pt x="210" y="900"/>
                  </a:lnTo>
                  <a:lnTo>
                    <a:pt x="294" y="837"/>
                  </a:lnTo>
                  <a:lnTo>
                    <a:pt x="252" y="963"/>
                  </a:lnTo>
                  <a:lnTo>
                    <a:pt x="315" y="1005"/>
                  </a:lnTo>
                  <a:lnTo>
                    <a:pt x="252" y="1088"/>
                  </a:lnTo>
                  <a:lnTo>
                    <a:pt x="357" y="1109"/>
                  </a:lnTo>
                  <a:lnTo>
                    <a:pt x="231" y="1256"/>
                  </a:lnTo>
                  <a:lnTo>
                    <a:pt x="231" y="1277"/>
                  </a:lnTo>
                  <a:lnTo>
                    <a:pt x="482" y="1214"/>
                  </a:lnTo>
                  <a:lnTo>
                    <a:pt x="587" y="1256"/>
                  </a:lnTo>
                  <a:lnTo>
                    <a:pt x="566" y="1381"/>
                  </a:lnTo>
                  <a:lnTo>
                    <a:pt x="629" y="1465"/>
                  </a:lnTo>
                  <a:lnTo>
                    <a:pt x="796" y="1360"/>
                  </a:lnTo>
                  <a:lnTo>
                    <a:pt x="1110" y="1423"/>
                  </a:lnTo>
                  <a:lnTo>
                    <a:pt x="1214" y="1318"/>
                  </a:lnTo>
                  <a:lnTo>
                    <a:pt x="1486" y="1360"/>
                  </a:lnTo>
                  <a:lnTo>
                    <a:pt x="1507" y="1486"/>
                  </a:lnTo>
                  <a:lnTo>
                    <a:pt x="1612" y="1632"/>
                  </a:lnTo>
                  <a:lnTo>
                    <a:pt x="1591" y="1737"/>
                  </a:lnTo>
                  <a:lnTo>
                    <a:pt x="1445" y="1737"/>
                  </a:lnTo>
                  <a:lnTo>
                    <a:pt x="1235" y="1946"/>
                  </a:lnTo>
                  <a:lnTo>
                    <a:pt x="1256" y="2114"/>
                  </a:lnTo>
                  <a:lnTo>
                    <a:pt x="1235" y="2469"/>
                  </a:lnTo>
                  <a:lnTo>
                    <a:pt x="1089" y="2616"/>
                  </a:lnTo>
                  <a:lnTo>
                    <a:pt x="1194" y="2720"/>
                  </a:lnTo>
                  <a:lnTo>
                    <a:pt x="1047" y="2930"/>
                  </a:lnTo>
                  <a:lnTo>
                    <a:pt x="942" y="2888"/>
                  </a:lnTo>
                  <a:lnTo>
                    <a:pt x="817" y="2930"/>
                  </a:lnTo>
                  <a:lnTo>
                    <a:pt x="963" y="3202"/>
                  </a:lnTo>
                  <a:lnTo>
                    <a:pt x="1089" y="3285"/>
                  </a:lnTo>
                  <a:lnTo>
                    <a:pt x="1089" y="3515"/>
                  </a:lnTo>
                  <a:lnTo>
                    <a:pt x="922" y="3704"/>
                  </a:lnTo>
                  <a:lnTo>
                    <a:pt x="984" y="3871"/>
                  </a:lnTo>
                  <a:lnTo>
                    <a:pt x="1131" y="3871"/>
                  </a:lnTo>
                  <a:lnTo>
                    <a:pt x="1089" y="3976"/>
                  </a:lnTo>
                  <a:lnTo>
                    <a:pt x="963" y="4080"/>
                  </a:lnTo>
                  <a:lnTo>
                    <a:pt x="838" y="4331"/>
                  </a:lnTo>
                  <a:lnTo>
                    <a:pt x="922" y="4457"/>
                  </a:lnTo>
                  <a:lnTo>
                    <a:pt x="922" y="4603"/>
                  </a:lnTo>
                  <a:lnTo>
                    <a:pt x="1026" y="4624"/>
                  </a:lnTo>
                  <a:lnTo>
                    <a:pt x="1173" y="4645"/>
                  </a:lnTo>
                  <a:lnTo>
                    <a:pt x="1403" y="4875"/>
                  </a:lnTo>
                  <a:lnTo>
                    <a:pt x="1382" y="4917"/>
                  </a:lnTo>
                  <a:lnTo>
                    <a:pt x="1486" y="5168"/>
                  </a:lnTo>
                  <a:lnTo>
                    <a:pt x="1675" y="5357"/>
                  </a:lnTo>
                  <a:lnTo>
                    <a:pt x="1842" y="5378"/>
                  </a:lnTo>
                  <a:lnTo>
                    <a:pt x="2010" y="5273"/>
                  </a:lnTo>
                  <a:lnTo>
                    <a:pt x="2010" y="5168"/>
                  </a:lnTo>
                  <a:lnTo>
                    <a:pt x="2093" y="5085"/>
                  </a:lnTo>
                  <a:lnTo>
                    <a:pt x="2303" y="5064"/>
                  </a:lnTo>
                  <a:lnTo>
                    <a:pt x="2470" y="4875"/>
                  </a:lnTo>
                  <a:lnTo>
                    <a:pt x="2679" y="4855"/>
                  </a:lnTo>
                  <a:lnTo>
                    <a:pt x="2784" y="4813"/>
                  </a:lnTo>
                  <a:lnTo>
                    <a:pt x="3035" y="4875"/>
                  </a:lnTo>
                  <a:lnTo>
                    <a:pt x="3181" y="4917"/>
                  </a:lnTo>
                  <a:lnTo>
                    <a:pt x="3202" y="4855"/>
                  </a:lnTo>
                  <a:lnTo>
                    <a:pt x="3307" y="4855"/>
                  </a:lnTo>
                  <a:lnTo>
                    <a:pt x="3411" y="4938"/>
                  </a:lnTo>
                  <a:lnTo>
                    <a:pt x="3495" y="4855"/>
                  </a:lnTo>
                  <a:lnTo>
                    <a:pt x="3558" y="4750"/>
                  </a:lnTo>
                  <a:lnTo>
                    <a:pt x="3663" y="4855"/>
                  </a:lnTo>
                  <a:lnTo>
                    <a:pt x="3788" y="4917"/>
                  </a:lnTo>
                  <a:lnTo>
                    <a:pt x="3914" y="4708"/>
                  </a:lnTo>
                  <a:lnTo>
                    <a:pt x="3914" y="4603"/>
                  </a:lnTo>
                  <a:lnTo>
                    <a:pt x="4248" y="4436"/>
                  </a:lnTo>
                  <a:lnTo>
                    <a:pt x="4458" y="4436"/>
                  </a:lnTo>
                  <a:lnTo>
                    <a:pt x="4520" y="4352"/>
                  </a:lnTo>
                  <a:lnTo>
                    <a:pt x="4458" y="4311"/>
                  </a:lnTo>
                  <a:lnTo>
                    <a:pt x="4499" y="4143"/>
                  </a:lnTo>
                  <a:lnTo>
                    <a:pt x="4667" y="3892"/>
                  </a:lnTo>
                  <a:lnTo>
                    <a:pt x="4667" y="3766"/>
                  </a:lnTo>
                  <a:lnTo>
                    <a:pt x="4855" y="3704"/>
                  </a:lnTo>
                  <a:lnTo>
                    <a:pt x="4981" y="3578"/>
                  </a:lnTo>
                  <a:lnTo>
                    <a:pt x="4855" y="3390"/>
                  </a:lnTo>
                  <a:lnTo>
                    <a:pt x="4771" y="3348"/>
                  </a:lnTo>
                  <a:lnTo>
                    <a:pt x="4751" y="3243"/>
                  </a:lnTo>
                  <a:lnTo>
                    <a:pt x="4646" y="3076"/>
                  </a:lnTo>
                  <a:lnTo>
                    <a:pt x="4730" y="2992"/>
                  </a:lnTo>
                  <a:lnTo>
                    <a:pt x="4960" y="2637"/>
                  </a:lnTo>
                  <a:lnTo>
                    <a:pt x="5064" y="2574"/>
                  </a:lnTo>
                  <a:lnTo>
                    <a:pt x="5232" y="2302"/>
                  </a:lnTo>
                  <a:lnTo>
                    <a:pt x="5274" y="2323"/>
                  </a:lnTo>
                  <a:lnTo>
                    <a:pt x="5253" y="2344"/>
                  </a:lnTo>
                  <a:lnTo>
                    <a:pt x="5253" y="2365"/>
                  </a:lnTo>
                  <a:lnTo>
                    <a:pt x="5336" y="2323"/>
                  </a:lnTo>
                  <a:lnTo>
                    <a:pt x="5357" y="2197"/>
                  </a:lnTo>
                  <a:lnTo>
                    <a:pt x="5295" y="2134"/>
                  </a:lnTo>
                  <a:lnTo>
                    <a:pt x="5441" y="2051"/>
                  </a:lnTo>
                  <a:lnTo>
                    <a:pt x="5567" y="1946"/>
                  </a:lnTo>
                  <a:lnTo>
                    <a:pt x="5776" y="1946"/>
                  </a:lnTo>
                  <a:lnTo>
                    <a:pt x="5964" y="1883"/>
                  </a:lnTo>
                  <a:lnTo>
                    <a:pt x="6069" y="1737"/>
                  </a:lnTo>
                  <a:lnTo>
                    <a:pt x="6278" y="1611"/>
                  </a:lnTo>
                  <a:lnTo>
                    <a:pt x="6320" y="1507"/>
                  </a:lnTo>
                  <a:lnTo>
                    <a:pt x="6341" y="1381"/>
                  </a:lnTo>
                  <a:lnTo>
                    <a:pt x="6320" y="1193"/>
                  </a:lnTo>
                  <a:lnTo>
                    <a:pt x="6424" y="1151"/>
                  </a:lnTo>
                  <a:lnTo>
                    <a:pt x="6424" y="1088"/>
                  </a:lnTo>
                  <a:lnTo>
                    <a:pt x="6341" y="1067"/>
                  </a:lnTo>
                  <a:lnTo>
                    <a:pt x="6215" y="879"/>
                  </a:lnTo>
                  <a:lnTo>
                    <a:pt x="5964" y="900"/>
                  </a:lnTo>
                  <a:lnTo>
                    <a:pt x="5797" y="837"/>
                  </a:lnTo>
                  <a:lnTo>
                    <a:pt x="5629" y="837"/>
                  </a:lnTo>
                  <a:lnTo>
                    <a:pt x="5525" y="774"/>
                  </a:lnTo>
                  <a:lnTo>
                    <a:pt x="5253" y="774"/>
                  </a:lnTo>
                  <a:lnTo>
                    <a:pt x="5148" y="879"/>
                  </a:lnTo>
                  <a:lnTo>
                    <a:pt x="5064" y="837"/>
                  </a:lnTo>
                  <a:lnTo>
                    <a:pt x="4918" y="837"/>
                  </a:lnTo>
                  <a:lnTo>
                    <a:pt x="4792" y="691"/>
                  </a:lnTo>
                  <a:lnTo>
                    <a:pt x="4688" y="753"/>
                  </a:lnTo>
                  <a:lnTo>
                    <a:pt x="4583" y="649"/>
                  </a:lnTo>
                  <a:lnTo>
                    <a:pt x="4332" y="565"/>
                  </a:lnTo>
                  <a:lnTo>
                    <a:pt x="4186" y="586"/>
                  </a:lnTo>
                  <a:lnTo>
                    <a:pt x="4207" y="523"/>
                  </a:lnTo>
                  <a:lnTo>
                    <a:pt x="4186" y="377"/>
                  </a:lnTo>
                  <a:lnTo>
                    <a:pt x="4102" y="377"/>
                  </a:lnTo>
                  <a:lnTo>
                    <a:pt x="4102" y="356"/>
                  </a:lnTo>
                  <a:lnTo>
                    <a:pt x="3997" y="314"/>
                  </a:lnTo>
                  <a:lnTo>
                    <a:pt x="3955" y="335"/>
                  </a:lnTo>
                  <a:lnTo>
                    <a:pt x="3872" y="335"/>
                  </a:lnTo>
                  <a:lnTo>
                    <a:pt x="3809" y="419"/>
                  </a:lnTo>
                  <a:lnTo>
                    <a:pt x="3495" y="230"/>
                  </a:lnTo>
                  <a:lnTo>
                    <a:pt x="3391" y="230"/>
                  </a:lnTo>
                  <a:lnTo>
                    <a:pt x="3286" y="335"/>
                  </a:lnTo>
                  <a:lnTo>
                    <a:pt x="3077" y="272"/>
                  </a:lnTo>
                  <a:lnTo>
                    <a:pt x="3035" y="168"/>
                  </a:lnTo>
                  <a:lnTo>
                    <a:pt x="2826" y="147"/>
                  </a:lnTo>
                  <a:lnTo>
                    <a:pt x="2533" y="272"/>
                  </a:lnTo>
                  <a:lnTo>
                    <a:pt x="2344" y="230"/>
                  </a:lnTo>
                  <a:lnTo>
                    <a:pt x="1926" y="168"/>
                  </a:lnTo>
                  <a:lnTo>
                    <a:pt x="1779" y="105"/>
                  </a:lnTo>
                  <a:lnTo>
                    <a:pt x="1758" y="42"/>
                  </a:lnTo>
                  <a:lnTo>
                    <a:pt x="1570" y="105"/>
                  </a:lnTo>
                  <a:lnTo>
                    <a:pt x="1403" y="147"/>
                  </a:lnTo>
                  <a:lnTo>
                    <a:pt x="1277" y="105"/>
                  </a:lnTo>
                  <a:lnTo>
                    <a:pt x="1173" y="105"/>
                  </a:lnTo>
                  <a:lnTo>
                    <a:pt x="1068" y="168"/>
                  </a:lnTo>
                  <a:lnTo>
                    <a:pt x="942" y="21"/>
                  </a:lnTo>
                  <a:lnTo>
                    <a:pt x="8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1" name="Google Shape;629;p35">
              <a:extLst>
                <a:ext uri="{FF2B5EF4-FFF2-40B4-BE49-F238E27FC236}">
                  <a16:creationId xmlns:a16="http://schemas.microsoft.com/office/drawing/2014/main" id="{2E6CDF24-3388-4EF3-97FA-0C1122558440}"/>
                </a:ext>
              </a:extLst>
            </p:cNvPr>
            <p:cNvSpPr/>
            <p:nvPr/>
          </p:nvSpPr>
          <p:spPr>
            <a:xfrm>
              <a:off x="4298300" y="2628625"/>
              <a:ext cx="25125" cy="19925"/>
            </a:xfrm>
            <a:custGeom>
              <a:avLst/>
              <a:gdLst/>
              <a:ahLst/>
              <a:cxnLst/>
              <a:rect l="l" t="t" r="r" b="b"/>
              <a:pathLst>
                <a:path w="1005" h="797" extrusionOk="0">
                  <a:moveTo>
                    <a:pt x="189" y="1"/>
                  </a:moveTo>
                  <a:lnTo>
                    <a:pt x="84" y="64"/>
                  </a:lnTo>
                  <a:lnTo>
                    <a:pt x="0" y="64"/>
                  </a:lnTo>
                  <a:lnTo>
                    <a:pt x="0" y="106"/>
                  </a:lnTo>
                  <a:lnTo>
                    <a:pt x="42" y="106"/>
                  </a:lnTo>
                  <a:lnTo>
                    <a:pt x="105" y="189"/>
                  </a:lnTo>
                  <a:lnTo>
                    <a:pt x="189" y="189"/>
                  </a:lnTo>
                  <a:lnTo>
                    <a:pt x="251" y="294"/>
                  </a:lnTo>
                  <a:lnTo>
                    <a:pt x="209" y="378"/>
                  </a:lnTo>
                  <a:lnTo>
                    <a:pt x="481" y="503"/>
                  </a:lnTo>
                  <a:lnTo>
                    <a:pt x="502" y="629"/>
                  </a:lnTo>
                  <a:lnTo>
                    <a:pt x="670" y="712"/>
                  </a:lnTo>
                  <a:lnTo>
                    <a:pt x="795" y="712"/>
                  </a:lnTo>
                  <a:lnTo>
                    <a:pt x="984" y="796"/>
                  </a:lnTo>
                  <a:lnTo>
                    <a:pt x="1005" y="712"/>
                  </a:lnTo>
                  <a:lnTo>
                    <a:pt x="733" y="315"/>
                  </a:lnTo>
                  <a:lnTo>
                    <a:pt x="586" y="273"/>
                  </a:lnTo>
                  <a:lnTo>
                    <a:pt x="502" y="85"/>
                  </a:lnTo>
                  <a:lnTo>
                    <a:pt x="398" y="85"/>
                  </a:lnTo>
                  <a:lnTo>
                    <a:pt x="356" y="126"/>
                  </a:lnTo>
                  <a:lnTo>
                    <a:pt x="1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2" name="Google Shape;630;p35">
              <a:extLst>
                <a:ext uri="{FF2B5EF4-FFF2-40B4-BE49-F238E27FC236}">
                  <a16:creationId xmlns:a16="http://schemas.microsoft.com/office/drawing/2014/main" id="{28BBB9E2-C310-4F81-89EB-5435036C6ABF}"/>
                </a:ext>
              </a:extLst>
            </p:cNvPr>
            <p:cNvSpPr/>
            <p:nvPr/>
          </p:nvSpPr>
          <p:spPr>
            <a:xfrm>
              <a:off x="4292025" y="2631250"/>
              <a:ext cx="295050" cy="237500"/>
            </a:xfrm>
            <a:custGeom>
              <a:avLst/>
              <a:gdLst/>
              <a:ahLst/>
              <a:cxnLst/>
              <a:rect l="l" t="t" r="r" b="b"/>
              <a:pathLst>
                <a:path w="11802" h="9500" extrusionOk="0">
                  <a:moveTo>
                    <a:pt x="502" y="1863"/>
                  </a:moveTo>
                  <a:lnTo>
                    <a:pt x="502" y="1884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502" y="1863"/>
                  </a:lnTo>
                  <a:close/>
                  <a:moveTo>
                    <a:pt x="251" y="1"/>
                  </a:moveTo>
                  <a:lnTo>
                    <a:pt x="209" y="63"/>
                  </a:lnTo>
                  <a:lnTo>
                    <a:pt x="147" y="210"/>
                  </a:lnTo>
                  <a:lnTo>
                    <a:pt x="0" y="210"/>
                  </a:lnTo>
                  <a:lnTo>
                    <a:pt x="0" y="273"/>
                  </a:lnTo>
                  <a:lnTo>
                    <a:pt x="42" y="398"/>
                  </a:lnTo>
                  <a:lnTo>
                    <a:pt x="105" y="607"/>
                  </a:lnTo>
                  <a:lnTo>
                    <a:pt x="105" y="712"/>
                  </a:lnTo>
                  <a:lnTo>
                    <a:pt x="105" y="858"/>
                  </a:lnTo>
                  <a:lnTo>
                    <a:pt x="230" y="900"/>
                  </a:lnTo>
                  <a:lnTo>
                    <a:pt x="251" y="942"/>
                  </a:lnTo>
                  <a:lnTo>
                    <a:pt x="188" y="1130"/>
                  </a:lnTo>
                  <a:lnTo>
                    <a:pt x="209" y="1277"/>
                  </a:lnTo>
                  <a:lnTo>
                    <a:pt x="188" y="1361"/>
                  </a:lnTo>
                  <a:lnTo>
                    <a:pt x="335" y="1423"/>
                  </a:lnTo>
                  <a:lnTo>
                    <a:pt x="460" y="1654"/>
                  </a:lnTo>
                  <a:lnTo>
                    <a:pt x="523" y="1779"/>
                  </a:lnTo>
                  <a:lnTo>
                    <a:pt x="506" y="1864"/>
                  </a:lnTo>
                  <a:lnTo>
                    <a:pt x="506" y="1864"/>
                  </a:lnTo>
                  <a:lnTo>
                    <a:pt x="607" y="1884"/>
                  </a:lnTo>
                  <a:lnTo>
                    <a:pt x="670" y="2009"/>
                  </a:lnTo>
                  <a:lnTo>
                    <a:pt x="649" y="2114"/>
                  </a:lnTo>
                  <a:lnTo>
                    <a:pt x="712" y="2260"/>
                  </a:lnTo>
                  <a:lnTo>
                    <a:pt x="816" y="2260"/>
                  </a:lnTo>
                  <a:lnTo>
                    <a:pt x="858" y="2365"/>
                  </a:lnTo>
                  <a:lnTo>
                    <a:pt x="921" y="2490"/>
                  </a:lnTo>
                  <a:lnTo>
                    <a:pt x="1025" y="2532"/>
                  </a:lnTo>
                  <a:lnTo>
                    <a:pt x="1088" y="2574"/>
                  </a:lnTo>
                  <a:lnTo>
                    <a:pt x="1297" y="2679"/>
                  </a:lnTo>
                  <a:lnTo>
                    <a:pt x="1381" y="2700"/>
                  </a:lnTo>
                  <a:lnTo>
                    <a:pt x="1507" y="2679"/>
                  </a:lnTo>
                  <a:lnTo>
                    <a:pt x="1590" y="2721"/>
                  </a:lnTo>
                  <a:lnTo>
                    <a:pt x="1653" y="2742"/>
                  </a:lnTo>
                  <a:lnTo>
                    <a:pt x="1590" y="2783"/>
                  </a:lnTo>
                  <a:lnTo>
                    <a:pt x="1486" y="2825"/>
                  </a:lnTo>
                  <a:lnTo>
                    <a:pt x="1402" y="2825"/>
                  </a:lnTo>
                  <a:lnTo>
                    <a:pt x="1444" y="2993"/>
                  </a:lnTo>
                  <a:lnTo>
                    <a:pt x="1486" y="3014"/>
                  </a:lnTo>
                  <a:lnTo>
                    <a:pt x="1486" y="3223"/>
                  </a:lnTo>
                  <a:lnTo>
                    <a:pt x="1402" y="3244"/>
                  </a:lnTo>
                  <a:lnTo>
                    <a:pt x="1339" y="3244"/>
                  </a:lnTo>
                  <a:lnTo>
                    <a:pt x="1297" y="3432"/>
                  </a:lnTo>
                  <a:lnTo>
                    <a:pt x="1256" y="3474"/>
                  </a:lnTo>
                  <a:lnTo>
                    <a:pt x="1256" y="3683"/>
                  </a:lnTo>
                  <a:lnTo>
                    <a:pt x="1235" y="3767"/>
                  </a:lnTo>
                  <a:lnTo>
                    <a:pt x="1256" y="3830"/>
                  </a:lnTo>
                  <a:lnTo>
                    <a:pt x="1193" y="3871"/>
                  </a:lnTo>
                  <a:lnTo>
                    <a:pt x="1193" y="3955"/>
                  </a:lnTo>
                  <a:lnTo>
                    <a:pt x="1276" y="3976"/>
                  </a:lnTo>
                  <a:lnTo>
                    <a:pt x="1360" y="4060"/>
                  </a:lnTo>
                  <a:lnTo>
                    <a:pt x="1465" y="4081"/>
                  </a:lnTo>
                  <a:lnTo>
                    <a:pt x="1486" y="4164"/>
                  </a:lnTo>
                  <a:lnTo>
                    <a:pt x="1611" y="4269"/>
                  </a:lnTo>
                  <a:lnTo>
                    <a:pt x="1569" y="4394"/>
                  </a:lnTo>
                  <a:lnTo>
                    <a:pt x="1590" y="4415"/>
                  </a:lnTo>
                  <a:lnTo>
                    <a:pt x="1590" y="4499"/>
                  </a:lnTo>
                  <a:lnTo>
                    <a:pt x="1695" y="4583"/>
                  </a:lnTo>
                  <a:lnTo>
                    <a:pt x="1758" y="4562"/>
                  </a:lnTo>
                  <a:lnTo>
                    <a:pt x="1862" y="4520"/>
                  </a:lnTo>
                  <a:lnTo>
                    <a:pt x="2302" y="4813"/>
                  </a:lnTo>
                  <a:lnTo>
                    <a:pt x="2344" y="4792"/>
                  </a:lnTo>
                  <a:lnTo>
                    <a:pt x="2427" y="4834"/>
                  </a:lnTo>
                  <a:lnTo>
                    <a:pt x="2532" y="5043"/>
                  </a:lnTo>
                  <a:lnTo>
                    <a:pt x="2636" y="5106"/>
                  </a:lnTo>
                  <a:lnTo>
                    <a:pt x="2762" y="5357"/>
                  </a:lnTo>
                  <a:lnTo>
                    <a:pt x="2636" y="5462"/>
                  </a:lnTo>
                  <a:lnTo>
                    <a:pt x="2636" y="5650"/>
                  </a:lnTo>
                  <a:lnTo>
                    <a:pt x="2657" y="5817"/>
                  </a:lnTo>
                  <a:lnTo>
                    <a:pt x="2846" y="5817"/>
                  </a:lnTo>
                  <a:lnTo>
                    <a:pt x="2909" y="6152"/>
                  </a:lnTo>
                  <a:lnTo>
                    <a:pt x="3013" y="6236"/>
                  </a:lnTo>
                  <a:lnTo>
                    <a:pt x="3118" y="6278"/>
                  </a:lnTo>
                  <a:lnTo>
                    <a:pt x="3160" y="6299"/>
                  </a:lnTo>
                  <a:lnTo>
                    <a:pt x="3222" y="6278"/>
                  </a:lnTo>
                  <a:lnTo>
                    <a:pt x="3222" y="6340"/>
                  </a:lnTo>
                  <a:lnTo>
                    <a:pt x="3285" y="6445"/>
                  </a:lnTo>
                  <a:lnTo>
                    <a:pt x="3369" y="6445"/>
                  </a:lnTo>
                  <a:lnTo>
                    <a:pt x="3432" y="6382"/>
                  </a:lnTo>
                  <a:lnTo>
                    <a:pt x="3453" y="6257"/>
                  </a:lnTo>
                  <a:lnTo>
                    <a:pt x="3348" y="6194"/>
                  </a:lnTo>
                  <a:lnTo>
                    <a:pt x="3494" y="6194"/>
                  </a:lnTo>
                  <a:lnTo>
                    <a:pt x="3536" y="6173"/>
                  </a:lnTo>
                  <a:lnTo>
                    <a:pt x="3494" y="6236"/>
                  </a:lnTo>
                  <a:lnTo>
                    <a:pt x="3494" y="6299"/>
                  </a:lnTo>
                  <a:lnTo>
                    <a:pt x="3641" y="6361"/>
                  </a:lnTo>
                  <a:lnTo>
                    <a:pt x="3683" y="6340"/>
                  </a:lnTo>
                  <a:lnTo>
                    <a:pt x="3745" y="6445"/>
                  </a:lnTo>
                  <a:lnTo>
                    <a:pt x="3787" y="6445"/>
                  </a:lnTo>
                  <a:lnTo>
                    <a:pt x="3976" y="6299"/>
                  </a:lnTo>
                  <a:lnTo>
                    <a:pt x="4017" y="6340"/>
                  </a:lnTo>
                  <a:lnTo>
                    <a:pt x="4164" y="6487"/>
                  </a:lnTo>
                  <a:lnTo>
                    <a:pt x="4164" y="6591"/>
                  </a:lnTo>
                  <a:lnTo>
                    <a:pt x="4373" y="6863"/>
                  </a:lnTo>
                  <a:lnTo>
                    <a:pt x="4394" y="7031"/>
                  </a:lnTo>
                  <a:lnTo>
                    <a:pt x="4436" y="7073"/>
                  </a:lnTo>
                  <a:lnTo>
                    <a:pt x="4541" y="7073"/>
                  </a:lnTo>
                  <a:lnTo>
                    <a:pt x="4603" y="7177"/>
                  </a:lnTo>
                  <a:lnTo>
                    <a:pt x="4541" y="7177"/>
                  </a:lnTo>
                  <a:lnTo>
                    <a:pt x="4520" y="7135"/>
                  </a:lnTo>
                  <a:lnTo>
                    <a:pt x="4499" y="7177"/>
                  </a:lnTo>
                  <a:lnTo>
                    <a:pt x="4603" y="7240"/>
                  </a:lnTo>
                  <a:lnTo>
                    <a:pt x="4645" y="7219"/>
                  </a:lnTo>
                  <a:lnTo>
                    <a:pt x="4687" y="7324"/>
                  </a:lnTo>
                  <a:lnTo>
                    <a:pt x="4833" y="7721"/>
                  </a:lnTo>
                  <a:lnTo>
                    <a:pt x="4959" y="7763"/>
                  </a:lnTo>
                  <a:lnTo>
                    <a:pt x="5168" y="7763"/>
                  </a:lnTo>
                  <a:lnTo>
                    <a:pt x="5315" y="7805"/>
                  </a:lnTo>
                  <a:lnTo>
                    <a:pt x="5377" y="7868"/>
                  </a:lnTo>
                  <a:lnTo>
                    <a:pt x="5566" y="7868"/>
                  </a:lnTo>
                  <a:lnTo>
                    <a:pt x="5587" y="7931"/>
                  </a:lnTo>
                  <a:lnTo>
                    <a:pt x="5691" y="7931"/>
                  </a:lnTo>
                  <a:lnTo>
                    <a:pt x="5733" y="7972"/>
                  </a:lnTo>
                  <a:lnTo>
                    <a:pt x="5649" y="8035"/>
                  </a:lnTo>
                  <a:lnTo>
                    <a:pt x="5796" y="8224"/>
                  </a:lnTo>
                  <a:lnTo>
                    <a:pt x="5963" y="8244"/>
                  </a:lnTo>
                  <a:lnTo>
                    <a:pt x="6047" y="8328"/>
                  </a:lnTo>
                  <a:lnTo>
                    <a:pt x="6152" y="8328"/>
                  </a:lnTo>
                  <a:lnTo>
                    <a:pt x="6319" y="8496"/>
                  </a:lnTo>
                  <a:lnTo>
                    <a:pt x="6403" y="8475"/>
                  </a:lnTo>
                  <a:lnTo>
                    <a:pt x="6528" y="8454"/>
                  </a:lnTo>
                  <a:lnTo>
                    <a:pt x="6717" y="8496"/>
                  </a:lnTo>
                  <a:lnTo>
                    <a:pt x="6947" y="8663"/>
                  </a:lnTo>
                  <a:lnTo>
                    <a:pt x="7135" y="8475"/>
                  </a:lnTo>
                  <a:lnTo>
                    <a:pt x="7407" y="8349"/>
                  </a:lnTo>
                  <a:lnTo>
                    <a:pt x="7407" y="8328"/>
                  </a:lnTo>
                  <a:lnTo>
                    <a:pt x="7533" y="8328"/>
                  </a:lnTo>
                  <a:lnTo>
                    <a:pt x="7679" y="8224"/>
                  </a:lnTo>
                  <a:lnTo>
                    <a:pt x="7784" y="8161"/>
                  </a:lnTo>
                  <a:lnTo>
                    <a:pt x="7993" y="8182"/>
                  </a:lnTo>
                  <a:lnTo>
                    <a:pt x="7993" y="8244"/>
                  </a:lnTo>
                  <a:lnTo>
                    <a:pt x="8056" y="8244"/>
                  </a:lnTo>
                  <a:lnTo>
                    <a:pt x="8056" y="8286"/>
                  </a:lnTo>
                  <a:lnTo>
                    <a:pt x="8160" y="8454"/>
                  </a:lnTo>
                  <a:lnTo>
                    <a:pt x="8244" y="8663"/>
                  </a:lnTo>
                  <a:lnTo>
                    <a:pt x="8349" y="8872"/>
                  </a:lnTo>
                  <a:lnTo>
                    <a:pt x="8349" y="9019"/>
                  </a:lnTo>
                  <a:lnTo>
                    <a:pt x="8411" y="9081"/>
                  </a:lnTo>
                  <a:lnTo>
                    <a:pt x="8453" y="9123"/>
                  </a:lnTo>
                  <a:lnTo>
                    <a:pt x="8872" y="9123"/>
                  </a:lnTo>
                  <a:lnTo>
                    <a:pt x="8976" y="9207"/>
                  </a:lnTo>
                  <a:lnTo>
                    <a:pt x="9102" y="9081"/>
                  </a:lnTo>
                  <a:lnTo>
                    <a:pt x="9144" y="9102"/>
                  </a:lnTo>
                  <a:lnTo>
                    <a:pt x="9311" y="9228"/>
                  </a:lnTo>
                  <a:lnTo>
                    <a:pt x="9625" y="9207"/>
                  </a:lnTo>
                  <a:lnTo>
                    <a:pt x="9813" y="9291"/>
                  </a:lnTo>
                  <a:lnTo>
                    <a:pt x="10064" y="9312"/>
                  </a:lnTo>
                  <a:lnTo>
                    <a:pt x="10169" y="9332"/>
                  </a:lnTo>
                  <a:lnTo>
                    <a:pt x="10232" y="9312"/>
                  </a:lnTo>
                  <a:lnTo>
                    <a:pt x="10295" y="9395"/>
                  </a:lnTo>
                  <a:lnTo>
                    <a:pt x="10315" y="9395"/>
                  </a:lnTo>
                  <a:lnTo>
                    <a:pt x="10357" y="9291"/>
                  </a:lnTo>
                  <a:lnTo>
                    <a:pt x="10441" y="9291"/>
                  </a:lnTo>
                  <a:lnTo>
                    <a:pt x="10483" y="9374"/>
                  </a:lnTo>
                  <a:lnTo>
                    <a:pt x="10608" y="9416"/>
                  </a:lnTo>
                  <a:lnTo>
                    <a:pt x="10818" y="9500"/>
                  </a:lnTo>
                  <a:lnTo>
                    <a:pt x="10901" y="9437"/>
                  </a:lnTo>
                  <a:lnTo>
                    <a:pt x="10922" y="9395"/>
                  </a:lnTo>
                  <a:lnTo>
                    <a:pt x="10964" y="9395"/>
                  </a:lnTo>
                  <a:lnTo>
                    <a:pt x="10964" y="9312"/>
                  </a:lnTo>
                  <a:lnTo>
                    <a:pt x="10985" y="9102"/>
                  </a:lnTo>
                  <a:lnTo>
                    <a:pt x="10922" y="8977"/>
                  </a:lnTo>
                  <a:lnTo>
                    <a:pt x="11027" y="8851"/>
                  </a:lnTo>
                  <a:lnTo>
                    <a:pt x="10985" y="8747"/>
                  </a:lnTo>
                  <a:lnTo>
                    <a:pt x="11069" y="8642"/>
                  </a:lnTo>
                  <a:lnTo>
                    <a:pt x="11215" y="8558"/>
                  </a:lnTo>
                  <a:lnTo>
                    <a:pt x="11299" y="8496"/>
                  </a:lnTo>
                  <a:lnTo>
                    <a:pt x="11550" y="8433"/>
                  </a:lnTo>
                  <a:lnTo>
                    <a:pt x="11717" y="8475"/>
                  </a:lnTo>
                  <a:lnTo>
                    <a:pt x="11801" y="8391"/>
                  </a:lnTo>
                  <a:lnTo>
                    <a:pt x="11759" y="8161"/>
                  </a:lnTo>
                  <a:lnTo>
                    <a:pt x="11634" y="8056"/>
                  </a:lnTo>
                  <a:lnTo>
                    <a:pt x="11487" y="8077"/>
                  </a:lnTo>
                  <a:lnTo>
                    <a:pt x="11445" y="7972"/>
                  </a:lnTo>
                  <a:lnTo>
                    <a:pt x="11445" y="7826"/>
                  </a:lnTo>
                  <a:lnTo>
                    <a:pt x="11403" y="7700"/>
                  </a:lnTo>
                  <a:lnTo>
                    <a:pt x="11403" y="7491"/>
                  </a:lnTo>
                  <a:lnTo>
                    <a:pt x="11236" y="7491"/>
                  </a:lnTo>
                  <a:lnTo>
                    <a:pt x="11215" y="7408"/>
                  </a:lnTo>
                  <a:lnTo>
                    <a:pt x="11111" y="7387"/>
                  </a:lnTo>
                  <a:lnTo>
                    <a:pt x="10922" y="7345"/>
                  </a:lnTo>
                  <a:lnTo>
                    <a:pt x="10880" y="7303"/>
                  </a:lnTo>
                  <a:lnTo>
                    <a:pt x="10755" y="7219"/>
                  </a:lnTo>
                  <a:lnTo>
                    <a:pt x="10587" y="7073"/>
                  </a:lnTo>
                  <a:lnTo>
                    <a:pt x="10504" y="6926"/>
                  </a:lnTo>
                  <a:lnTo>
                    <a:pt x="10232" y="6508"/>
                  </a:lnTo>
                  <a:lnTo>
                    <a:pt x="10650" y="5943"/>
                  </a:lnTo>
                  <a:lnTo>
                    <a:pt x="10692" y="5859"/>
                  </a:lnTo>
                  <a:lnTo>
                    <a:pt x="10650" y="5629"/>
                  </a:lnTo>
                  <a:lnTo>
                    <a:pt x="10650" y="5462"/>
                  </a:lnTo>
                  <a:lnTo>
                    <a:pt x="10567" y="5294"/>
                  </a:lnTo>
                  <a:lnTo>
                    <a:pt x="10064" y="5252"/>
                  </a:lnTo>
                  <a:lnTo>
                    <a:pt x="10043" y="5043"/>
                  </a:lnTo>
                  <a:lnTo>
                    <a:pt x="9981" y="4939"/>
                  </a:lnTo>
                  <a:lnTo>
                    <a:pt x="10023" y="4876"/>
                  </a:lnTo>
                  <a:lnTo>
                    <a:pt x="9939" y="4604"/>
                  </a:lnTo>
                  <a:lnTo>
                    <a:pt x="9771" y="4311"/>
                  </a:lnTo>
                  <a:lnTo>
                    <a:pt x="9834" y="4164"/>
                  </a:lnTo>
                  <a:lnTo>
                    <a:pt x="9981" y="3934"/>
                  </a:lnTo>
                  <a:lnTo>
                    <a:pt x="9939" y="3934"/>
                  </a:lnTo>
                  <a:lnTo>
                    <a:pt x="9751" y="3892"/>
                  </a:lnTo>
                  <a:lnTo>
                    <a:pt x="9751" y="3767"/>
                  </a:lnTo>
                  <a:lnTo>
                    <a:pt x="9730" y="3558"/>
                  </a:lnTo>
                  <a:lnTo>
                    <a:pt x="9667" y="3558"/>
                  </a:lnTo>
                  <a:lnTo>
                    <a:pt x="9813" y="3411"/>
                  </a:lnTo>
                  <a:lnTo>
                    <a:pt x="9709" y="3327"/>
                  </a:lnTo>
                  <a:lnTo>
                    <a:pt x="9646" y="3244"/>
                  </a:lnTo>
                  <a:lnTo>
                    <a:pt x="9771" y="3223"/>
                  </a:lnTo>
                  <a:lnTo>
                    <a:pt x="9918" y="3118"/>
                  </a:lnTo>
                  <a:lnTo>
                    <a:pt x="9918" y="3034"/>
                  </a:lnTo>
                  <a:lnTo>
                    <a:pt x="9939" y="3014"/>
                  </a:lnTo>
                  <a:lnTo>
                    <a:pt x="9855" y="2909"/>
                  </a:lnTo>
                  <a:lnTo>
                    <a:pt x="9918" y="2825"/>
                  </a:lnTo>
                  <a:lnTo>
                    <a:pt x="9918" y="2742"/>
                  </a:lnTo>
                  <a:lnTo>
                    <a:pt x="9918" y="2574"/>
                  </a:lnTo>
                  <a:lnTo>
                    <a:pt x="9855" y="2470"/>
                  </a:lnTo>
                  <a:lnTo>
                    <a:pt x="9855" y="2386"/>
                  </a:lnTo>
                  <a:lnTo>
                    <a:pt x="9813" y="2260"/>
                  </a:lnTo>
                  <a:lnTo>
                    <a:pt x="9855" y="2156"/>
                  </a:lnTo>
                  <a:lnTo>
                    <a:pt x="9751" y="1988"/>
                  </a:lnTo>
                  <a:lnTo>
                    <a:pt x="9625" y="1946"/>
                  </a:lnTo>
                  <a:lnTo>
                    <a:pt x="9353" y="1905"/>
                  </a:lnTo>
                  <a:lnTo>
                    <a:pt x="9123" y="1591"/>
                  </a:lnTo>
                  <a:lnTo>
                    <a:pt x="8914" y="1549"/>
                  </a:lnTo>
                  <a:lnTo>
                    <a:pt x="8788" y="1570"/>
                  </a:lnTo>
                  <a:lnTo>
                    <a:pt x="8725" y="1528"/>
                  </a:lnTo>
                  <a:lnTo>
                    <a:pt x="8704" y="1361"/>
                  </a:lnTo>
                  <a:lnTo>
                    <a:pt x="8579" y="1340"/>
                  </a:lnTo>
                  <a:lnTo>
                    <a:pt x="8349" y="1235"/>
                  </a:lnTo>
                  <a:lnTo>
                    <a:pt x="8265" y="1319"/>
                  </a:lnTo>
                  <a:lnTo>
                    <a:pt x="8160" y="1319"/>
                  </a:lnTo>
                  <a:lnTo>
                    <a:pt x="7826" y="1109"/>
                  </a:lnTo>
                  <a:lnTo>
                    <a:pt x="7658" y="1047"/>
                  </a:lnTo>
                  <a:lnTo>
                    <a:pt x="7449" y="858"/>
                  </a:lnTo>
                  <a:lnTo>
                    <a:pt x="7323" y="900"/>
                  </a:lnTo>
                  <a:lnTo>
                    <a:pt x="7198" y="837"/>
                  </a:lnTo>
                  <a:lnTo>
                    <a:pt x="7093" y="858"/>
                  </a:lnTo>
                  <a:lnTo>
                    <a:pt x="7030" y="1005"/>
                  </a:lnTo>
                  <a:lnTo>
                    <a:pt x="6821" y="942"/>
                  </a:lnTo>
                  <a:lnTo>
                    <a:pt x="6591" y="1005"/>
                  </a:lnTo>
                  <a:lnTo>
                    <a:pt x="6361" y="1214"/>
                  </a:lnTo>
                  <a:lnTo>
                    <a:pt x="6256" y="1214"/>
                  </a:lnTo>
                  <a:lnTo>
                    <a:pt x="6173" y="1319"/>
                  </a:lnTo>
                  <a:lnTo>
                    <a:pt x="6110" y="1465"/>
                  </a:lnTo>
                  <a:lnTo>
                    <a:pt x="5838" y="1465"/>
                  </a:lnTo>
                  <a:lnTo>
                    <a:pt x="5733" y="1549"/>
                  </a:lnTo>
                  <a:lnTo>
                    <a:pt x="5775" y="1695"/>
                  </a:lnTo>
                  <a:lnTo>
                    <a:pt x="5859" y="1842"/>
                  </a:lnTo>
                  <a:lnTo>
                    <a:pt x="5838" y="1967"/>
                  </a:lnTo>
                  <a:lnTo>
                    <a:pt x="5691" y="1967"/>
                  </a:lnTo>
                  <a:lnTo>
                    <a:pt x="5357" y="1905"/>
                  </a:lnTo>
                  <a:lnTo>
                    <a:pt x="5064" y="1967"/>
                  </a:lnTo>
                  <a:lnTo>
                    <a:pt x="4708" y="2072"/>
                  </a:lnTo>
                  <a:lnTo>
                    <a:pt x="4520" y="2072"/>
                  </a:lnTo>
                  <a:lnTo>
                    <a:pt x="4185" y="1967"/>
                  </a:lnTo>
                  <a:lnTo>
                    <a:pt x="4059" y="1967"/>
                  </a:lnTo>
                  <a:lnTo>
                    <a:pt x="3766" y="1842"/>
                  </a:lnTo>
                  <a:lnTo>
                    <a:pt x="3662" y="1737"/>
                  </a:lnTo>
                  <a:lnTo>
                    <a:pt x="3641" y="1591"/>
                  </a:lnTo>
                  <a:lnTo>
                    <a:pt x="3557" y="1591"/>
                  </a:lnTo>
                  <a:lnTo>
                    <a:pt x="3432" y="1528"/>
                  </a:lnTo>
                  <a:lnTo>
                    <a:pt x="3264" y="1570"/>
                  </a:lnTo>
                  <a:lnTo>
                    <a:pt x="3181" y="1528"/>
                  </a:lnTo>
                  <a:lnTo>
                    <a:pt x="3055" y="1528"/>
                  </a:lnTo>
                  <a:lnTo>
                    <a:pt x="2929" y="1423"/>
                  </a:lnTo>
                  <a:lnTo>
                    <a:pt x="2846" y="1381"/>
                  </a:lnTo>
                  <a:lnTo>
                    <a:pt x="2804" y="1340"/>
                  </a:lnTo>
                  <a:lnTo>
                    <a:pt x="2825" y="1214"/>
                  </a:lnTo>
                  <a:lnTo>
                    <a:pt x="2825" y="1068"/>
                  </a:lnTo>
                  <a:lnTo>
                    <a:pt x="2741" y="942"/>
                  </a:lnTo>
                  <a:lnTo>
                    <a:pt x="2741" y="921"/>
                  </a:lnTo>
                  <a:lnTo>
                    <a:pt x="2699" y="942"/>
                  </a:lnTo>
                  <a:lnTo>
                    <a:pt x="2595" y="921"/>
                  </a:lnTo>
                  <a:lnTo>
                    <a:pt x="2553" y="858"/>
                  </a:lnTo>
                  <a:lnTo>
                    <a:pt x="2448" y="817"/>
                  </a:lnTo>
                  <a:lnTo>
                    <a:pt x="2281" y="607"/>
                  </a:lnTo>
                  <a:lnTo>
                    <a:pt x="2448" y="482"/>
                  </a:lnTo>
                  <a:lnTo>
                    <a:pt x="2323" y="398"/>
                  </a:lnTo>
                  <a:lnTo>
                    <a:pt x="2302" y="335"/>
                  </a:lnTo>
                  <a:lnTo>
                    <a:pt x="2344" y="293"/>
                  </a:lnTo>
                  <a:lnTo>
                    <a:pt x="2281" y="210"/>
                  </a:lnTo>
                  <a:lnTo>
                    <a:pt x="2218" y="105"/>
                  </a:lnTo>
                  <a:lnTo>
                    <a:pt x="2176" y="105"/>
                  </a:lnTo>
                  <a:lnTo>
                    <a:pt x="2176" y="84"/>
                  </a:lnTo>
                  <a:lnTo>
                    <a:pt x="2113" y="84"/>
                  </a:lnTo>
                  <a:lnTo>
                    <a:pt x="1988" y="168"/>
                  </a:lnTo>
                  <a:lnTo>
                    <a:pt x="1904" y="168"/>
                  </a:lnTo>
                  <a:lnTo>
                    <a:pt x="1862" y="273"/>
                  </a:lnTo>
                  <a:lnTo>
                    <a:pt x="1779" y="293"/>
                  </a:lnTo>
                  <a:lnTo>
                    <a:pt x="1674" y="419"/>
                  </a:lnTo>
                  <a:lnTo>
                    <a:pt x="1611" y="440"/>
                  </a:lnTo>
                  <a:lnTo>
                    <a:pt x="1569" y="503"/>
                  </a:lnTo>
                  <a:lnTo>
                    <a:pt x="1569" y="545"/>
                  </a:lnTo>
                  <a:lnTo>
                    <a:pt x="1465" y="607"/>
                  </a:lnTo>
                  <a:lnTo>
                    <a:pt x="1381" y="586"/>
                  </a:lnTo>
                  <a:lnTo>
                    <a:pt x="1256" y="607"/>
                  </a:lnTo>
                  <a:lnTo>
                    <a:pt x="1235" y="691"/>
                  </a:lnTo>
                  <a:lnTo>
                    <a:pt x="1046" y="607"/>
                  </a:lnTo>
                  <a:lnTo>
                    <a:pt x="921" y="607"/>
                  </a:lnTo>
                  <a:lnTo>
                    <a:pt x="753" y="524"/>
                  </a:lnTo>
                  <a:lnTo>
                    <a:pt x="732" y="398"/>
                  </a:lnTo>
                  <a:lnTo>
                    <a:pt x="460" y="273"/>
                  </a:lnTo>
                  <a:lnTo>
                    <a:pt x="502" y="189"/>
                  </a:lnTo>
                  <a:lnTo>
                    <a:pt x="440" y="84"/>
                  </a:lnTo>
                  <a:lnTo>
                    <a:pt x="356" y="84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3" name="Google Shape;631;p35">
              <a:extLst>
                <a:ext uri="{FF2B5EF4-FFF2-40B4-BE49-F238E27FC236}">
                  <a16:creationId xmlns:a16="http://schemas.microsoft.com/office/drawing/2014/main" id="{E9362A9C-891F-4D97-B055-FD173E555E31}"/>
                </a:ext>
              </a:extLst>
            </p:cNvPr>
            <p:cNvSpPr/>
            <p:nvPr/>
          </p:nvSpPr>
          <p:spPr>
            <a:xfrm>
              <a:off x="4277375" y="2602475"/>
              <a:ext cx="51800" cy="43975"/>
            </a:xfrm>
            <a:custGeom>
              <a:avLst/>
              <a:gdLst/>
              <a:ahLst/>
              <a:cxnLst/>
              <a:rect l="l" t="t" r="r" b="b"/>
              <a:pathLst>
                <a:path w="2072" h="1759" extrusionOk="0">
                  <a:moveTo>
                    <a:pt x="419" y="1"/>
                  </a:moveTo>
                  <a:lnTo>
                    <a:pt x="168" y="64"/>
                  </a:lnTo>
                  <a:lnTo>
                    <a:pt x="0" y="105"/>
                  </a:lnTo>
                  <a:lnTo>
                    <a:pt x="84" y="210"/>
                  </a:lnTo>
                  <a:lnTo>
                    <a:pt x="84" y="294"/>
                  </a:lnTo>
                  <a:lnTo>
                    <a:pt x="189" y="315"/>
                  </a:lnTo>
                  <a:lnTo>
                    <a:pt x="272" y="419"/>
                  </a:lnTo>
                  <a:lnTo>
                    <a:pt x="209" y="608"/>
                  </a:lnTo>
                  <a:lnTo>
                    <a:pt x="251" y="838"/>
                  </a:lnTo>
                  <a:lnTo>
                    <a:pt x="398" y="942"/>
                  </a:lnTo>
                  <a:lnTo>
                    <a:pt x="691" y="942"/>
                  </a:lnTo>
                  <a:lnTo>
                    <a:pt x="795" y="1026"/>
                  </a:lnTo>
                  <a:lnTo>
                    <a:pt x="837" y="1110"/>
                  </a:lnTo>
                  <a:lnTo>
                    <a:pt x="921" y="1110"/>
                  </a:lnTo>
                  <a:lnTo>
                    <a:pt x="1026" y="1047"/>
                  </a:lnTo>
                  <a:lnTo>
                    <a:pt x="1193" y="1172"/>
                  </a:lnTo>
                  <a:lnTo>
                    <a:pt x="1235" y="1131"/>
                  </a:lnTo>
                  <a:lnTo>
                    <a:pt x="1339" y="1131"/>
                  </a:lnTo>
                  <a:lnTo>
                    <a:pt x="1423" y="1319"/>
                  </a:lnTo>
                  <a:lnTo>
                    <a:pt x="1570" y="1361"/>
                  </a:lnTo>
                  <a:lnTo>
                    <a:pt x="1842" y="1758"/>
                  </a:lnTo>
                  <a:lnTo>
                    <a:pt x="1967" y="1737"/>
                  </a:lnTo>
                  <a:lnTo>
                    <a:pt x="1967" y="1591"/>
                  </a:lnTo>
                  <a:lnTo>
                    <a:pt x="1988" y="1549"/>
                  </a:lnTo>
                  <a:lnTo>
                    <a:pt x="1925" y="1382"/>
                  </a:lnTo>
                  <a:lnTo>
                    <a:pt x="2072" y="1361"/>
                  </a:lnTo>
                  <a:lnTo>
                    <a:pt x="1946" y="1235"/>
                  </a:lnTo>
                  <a:lnTo>
                    <a:pt x="1758" y="1235"/>
                  </a:lnTo>
                  <a:lnTo>
                    <a:pt x="1507" y="1110"/>
                  </a:lnTo>
                  <a:lnTo>
                    <a:pt x="1423" y="921"/>
                  </a:lnTo>
                  <a:lnTo>
                    <a:pt x="1507" y="838"/>
                  </a:lnTo>
                  <a:lnTo>
                    <a:pt x="1507" y="712"/>
                  </a:lnTo>
                  <a:lnTo>
                    <a:pt x="1256" y="524"/>
                  </a:lnTo>
                  <a:lnTo>
                    <a:pt x="1256" y="419"/>
                  </a:lnTo>
                  <a:lnTo>
                    <a:pt x="1298" y="294"/>
                  </a:lnTo>
                  <a:lnTo>
                    <a:pt x="1193" y="168"/>
                  </a:lnTo>
                  <a:lnTo>
                    <a:pt x="984" y="126"/>
                  </a:lnTo>
                  <a:lnTo>
                    <a:pt x="8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4" name="Google Shape;632;p35">
              <a:extLst>
                <a:ext uri="{FF2B5EF4-FFF2-40B4-BE49-F238E27FC236}">
                  <a16:creationId xmlns:a16="http://schemas.microsoft.com/office/drawing/2014/main" id="{457E635E-7C00-4A29-8178-440D05FA5203}"/>
                </a:ext>
              </a:extLst>
            </p:cNvPr>
            <p:cNvSpPr/>
            <p:nvPr/>
          </p:nvSpPr>
          <p:spPr>
            <a:xfrm>
              <a:off x="4044600" y="2592025"/>
              <a:ext cx="260525" cy="107250"/>
            </a:xfrm>
            <a:custGeom>
              <a:avLst/>
              <a:gdLst/>
              <a:ahLst/>
              <a:cxnLst/>
              <a:rect l="l" t="t" r="r" b="b"/>
              <a:pathLst>
                <a:path w="10421" h="4290" extrusionOk="0">
                  <a:moveTo>
                    <a:pt x="4708" y="0"/>
                  </a:moveTo>
                  <a:lnTo>
                    <a:pt x="4562" y="63"/>
                  </a:lnTo>
                  <a:lnTo>
                    <a:pt x="4373" y="63"/>
                  </a:lnTo>
                  <a:lnTo>
                    <a:pt x="4290" y="21"/>
                  </a:lnTo>
                  <a:lnTo>
                    <a:pt x="4185" y="63"/>
                  </a:lnTo>
                  <a:lnTo>
                    <a:pt x="3913" y="63"/>
                  </a:lnTo>
                  <a:lnTo>
                    <a:pt x="3766" y="84"/>
                  </a:lnTo>
                  <a:lnTo>
                    <a:pt x="3494" y="189"/>
                  </a:lnTo>
                  <a:lnTo>
                    <a:pt x="3390" y="210"/>
                  </a:lnTo>
                  <a:lnTo>
                    <a:pt x="3181" y="230"/>
                  </a:lnTo>
                  <a:lnTo>
                    <a:pt x="3097" y="335"/>
                  </a:lnTo>
                  <a:lnTo>
                    <a:pt x="2992" y="377"/>
                  </a:lnTo>
                  <a:lnTo>
                    <a:pt x="2909" y="440"/>
                  </a:lnTo>
                  <a:lnTo>
                    <a:pt x="2867" y="502"/>
                  </a:lnTo>
                  <a:lnTo>
                    <a:pt x="2804" y="628"/>
                  </a:lnTo>
                  <a:lnTo>
                    <a:pt x="2762" y="649"/>
                  </a:lnTo>
                  <a:lnTo>
                    <a:pt x="2762" y="733"/>
                  </a:lnTo>
                  <a:lnTo>
                    <a:pt x="2553" y="733"/>
                  </a:lnTo>
                  <a:lnTo>
                    <a:pt x="2239" y="628"/>
                  </a:lnTo>
                  <a:lnTo>
                    <a:pt x="2155" y="628"/>
                  </a:lnTo>
                  <a:lnTo>
                    <a:pt x="2072" y="691"/>
                  </a:lnTo>
                  <a:lnTo>
                    <a:pt x="1946" y="649"/>
                  </a:lnTo>
                  <a:lnTo>
                    <a:pt x="1779" y="691"/>
                  </a:lnTo>
                  <a:lnTo>
                    <a:pt x="1674" y="649"/>
                  </a:lnTo>
                  <a:lnTo>
                    <a:pt x="1549" y="712"/>
                  </a:lnTo>
                  <a:lnTo>
                    <a:pt x="1528" y="795"/>
                  </a:lnTo>
                  <a:lnTo>
                    <a:pt x="1632" y="942"/>
                  </a:lnTo>
                  <a:lnTo>
                    <a:pt x="1779" y="963"/>
                  </a:lnTo>
                  <a:lnTo>
                    <a:pt x="1925" y="963"/>
                  </a:lnTo>
                  <a:lnTo>
                    <a:pt x="1883" y="1046"/>
                  </a:lnTo>
                  <a:lnTo>
                    <a:pt x="1653" y="1046"/>
                  </a:lnTo>
                  <a:lnTo>
                    <a:pt x="1444" y="1109"/>
                  </a:lnTo>
                  <a:lnTo>
                    <a:pt x="1402" y="1214"/>
                  </a:lnTo>
                  <a:lnTo>
                    <a:pt x="1423" y="1256"/>
                  </a:lnTo>
                  <a:lnTo>
                    <a:pt x="1528" y="1235"/>
                  </a:lnTo>
                  <a:lnTo>
                    <a:pt x="1570" y="1277"/>
                  </a:lnTo>
                  <a:lnTo>
                    <a:pt x="1507" y="1318"/>
                  </a:lnTo>
                  <a:lnTo>
                    <a:pt x="1214" y="1339"/>
                  </a:lnTo>
                  <a:lnTo>
                    <a:pt x="1109" y="1256"/>
                  </a:lnTo>
                  <a:lnTo>
                    <a:pt x="984" y="1339"/>
                  </a:lnTo>
                  <a:lnTo>
                    <a:pt x="900" y="1235"/>
                  </a:lnTo>
                  <a:lnTo>
                    <a:pt x="837" y="1235"/>
                  </a:lnTo>
                  <a:lnTo>
                    <a:pt x="733" y="1339"/>
                  </a:lnTo>
                  <a:lnTo>
                    <a:pt x="628" y="1339"/>
                  </a:lnTo>
                  <a:lnTo>
                    <a:pt x="502" y="1235"/>
                  </a:lnTo>
                  <a:lnTo>
                    <a:pt x="377" y="1235"/>
                  </a:lnTo>
                  <a:lnTo>
                    <a:pt x="105" y="1444"/>
                  </a:lnTo>
                  <a:lnTo>
                    <a:pt x="63" y="1549"/>
                  </a:lnTo>
                  <a:lnTo>
                    <a:pt x="0" y="1653"/>
                  </a:lnTo>
                  <a:lnTo>
                    <a:pt x="63" y="1695"/>
                  </a:lnTo>
                  <a:lnTo>
                    <a:pt x="63" y="1842"/>
                  </a:lnTo>
                  <a:lnTo>
                    <a:pt x="0" y="1883"/>
                  </a:lnTo>
                  <a:lnTo>
                    <a:pt x="63" y="1946"/>
                  </a:lnTo>
                  <a:lnTo>
                    <a:pt x="209" y="1883"/>
                  </a:lnTo>
                  <a:lnTo>
                    <a:pt x="251" y="1904"/>
                  </a:lnTo>
                  <a:lnTo>
                    <a:pt x="377" y="1883"/>
                  </a:lnTo>
                  <a:lnTo>
                    <a:pt x="502" y="1883"/>
                  </a:lnTo>
                  <a:lnTo>
                    <a:pt x="377" y="2009"/>
                  </a:lnTo>
                  <a:lnTo>
                    <a:pt x="398" y="2093"/>
                  </a:lnTo>
                  <a:lnTo>
                    <a:pt x="461" y="2197"/>
                  </a:lnTo>
                  <a:lnTo>
                    <a:pt x="461" y="2281"/>
                  </a:lnTo>
                  <a:lnTo>
                    <a:pt x="419" y="2302"/>
                  </a:lnTo>
                  <a:lnTo>
                    <a:pt x="481" y="2323"/>
                  </a:lnTo>
                  <a:lnTo>
                    <a:pt x="586" y="2281"/>
                  </a:lnTo>
                  <a:lnTo>
                    <a:pt x="586" y="2323"/>
                  </a:lnTo>
                  <a:lnTo>
                    <a:pt x="502" y="2406"/>
                  </a:lnTo>
                  <a:lnTo>
                    <a:pt x="377" y="2490"/>
                  </a:lnTo>
                  <a:lnTo>
                    <a:pt x="419" y="2532"/>
                  </a:lnTo>
                  <a:lnTo>
                    <a:pt x="502" y="2532"/>
                  </a:lnTo>
                  <a:lnTo>
                    <a:pt x="419" y="2595"/>
                  </a:lnTo>
                  <a:lnTo>
                    <a:pt x="377" y="2699"/>
                  </a:lnTo>
                  <a:lnTo>
                    <a:pt x="293" y="2699"/>
                  </a:lnTo>
                  <a:lnTo>
                    <a:pt x="251" y="2532"/>
                  </a:lnTo>
                  <a:lnTo>
                    <a:pt x="189" y="2511"/>
                  </a:lnTo>
                  <a:lnTo>
                    <a:pt x="189" y="2616"/>
                  </a:lnTo>
                  <a:lnTo>
                    <a:pt x="209" y="2720"/>
                  </a:lnTo>
                  <a:lnTo>
                    <a:pt x="168" y="2783"/>
                  </a:lnTo>
                  <a:lnTo>
                    <a:pt x="189" y="2846"/>
                  </a:lnTo>
                  <a:lnTo>
                    <a:pt x="293" y="2930"/>
                  </a:lnTo>
                  <a:lnTo>
                    <a:pt x="293" y="2888"/>
                  </a:lnTo>
                  <a:lnTo>
                    <a:pt x="419" y="2950"/>
                  </a:lnTo>
                  <a:lnTo>
                    <a:pt x="502" y="2950"/>
                  </a:lnTo>
                  <a:lnTo>
                    <a:pt x="628" y="3034"/>
                  </a:lnTo>
                  <a:lnTo>
                    <a:pt x="670" y="3160"/>
                  </a:lnTo>
                  <a:lnTo>
                    <a:pt x="586" y="3243"/>
                  </a:lnTo>
                  <a:lnTo>
                    <a:pt x="670" y="3327"/>
                  </a:lnTo>
                  <a:lnTo>
                    <a:pt x="670" y="3411"/>
                  </a:lnTo>
                  <a:lnTo>
                    <a:pt x="733" y="3411"/>
                  </a:lnTo>
                  <a:lnTo>
                    <a:pt x="879" y="3536"/>
                  </a:lnTo>
                  <a:lnTo>
                    <a:pt x="816" y="3641"/>
                  </a:lnTo>
                  <a:lnTo>
                    <a:pt x="733" y="3620"/>
                  </a:lnTo>
                  <a:lnTo>
                    <a:pt x="712" y="3662"/>
                  </a:lnTo>
                  <a:lnTo>
                    <a:pt x="795" y="3683"/>
                  </a:lnTo>
                  <a:lnTo>
                    <a:pt x="942" y="3662"/>
                  </a:lnTo>
                  <a:lnTo>
                    <a:pt x="1214" y="3662"/>
                  </a:lnTo>
                  <a:lnTo>
                    <a:pt x="1193" y="3725"/>
                  </a:lnTo>
                  <a:lnTo>
                    <a:pt x="1130" y="3767"/>
                  </a:lnTo>
                  <a:lnTo>
                    <a:pt x="1005" y="3829"/>
                  </a:lnTo>
                  <a:lnTo>
                    <a:pt x="816" y="3829"/>
                  </a:lnTo>
                  <a:lnTo>
                    <a:pt x="774" y="3871"/>
                  </a:lnTo>
                  <a:lnTo>
                    <a:pt x="837" y="3892"/>
                  </a:lnTo>
                  <a:lnTo>
                    <a:pt x="942" y="3871"/>
                  </a:lnTo>
                  <a:lnTo>
                    <a:pt x="1088" y="3871"/>
                  </a:lnTo>
                  <a:lnTo>
                    <a:pt x="1130" y="3829"/>
                  </a:lnTo>
                  <a:lnTo>
                    <a:pt x="1130" y="3934"/>
                  </a:lnTo>
                  <a:lnTo>
                    <a:pt x="1151" y="3955"/>
                  </a:lnTo>
                  <a:lnTo>
                    <a:pt x="1235" y="3871"/>
                  </a:lnTo>
                  <a:lnTo>
                    <a:pt x="1318" y="3767"/>
                  </a:lnTo>
                  <a:lnTo>
                    <a:pt x="1402" y="3767"/>
                  </a:lnTo>
                  <a:lnTo>
                    <a:pt x="1444" y="3829"/>
                  </a:lnTo>
                  <a:lnTo>
                    <a:pt x="1528" y="3829"/>
                  </a:lnTo>
                  <a:lnTo>
                    <a:pt x="1632" y="3892"/>
                  </a:lnTo>
                  <a:lnTo>
                    <a:pt x="1674" y="3829"/>
                  </a:lnTo>
                  <a:lnTo>
                    <a:pt x="1758" y="3850"/>
                  </a:lnTo>
                  <a:lnTo>
                    <a:pt x="1758" y="3892"/>
                  </a:lnTo>
                  <a:lnTo>
                    <a:pt x="1716" y="3934"/>
                  </a:lnTo>
                  <a:lnTo>
                    <a:pt x="1758" y="3997"/>
                  </a:lnTo>
                  <a:lnTo>
                    <a:pt x="1779" y="4080"/>
                  </a:lnTo>
                  <a:lnTo>
                    <a:pt x="1883" y="4185"/>
                  </a:lnTo>
                  <a:lnTo>
                    <a:pt x="1946" y="4164"/>
                  </a:lnTo>
                  <a:lnTo>
                    <a:pt x="2072" y="4206"/>
                  </a:lnTo>
                  <a:lnTo>
                    <a:pt x="2197" y="4185"/>
                  </a:lnTo>
                  <a:lnTo>
                    <a:pt x="2281" y="4143"/>
                  </a:lnTo>
                  <a:lnTo>
                    <a:pt x="2386" y="4143"/>
                  </a:lnTo>
                  <a:lnTo>
                    <a:pt x="2469" y="4080"/>
                  </a:lnTo>
                  <a:lnTo>
                    <a:pt x="2574" y="4143"/>
                  </a:lnTo>
                  <a:lnTo>
                    <a:pt x="2616" y="4080"/>
                  </a:lnTo>
                  <a:lnTo>
                    <a:pt x="2616" y="3955"/>
                  </a:lnTo>
                  <a:lnTo>
                    <a:pt x="2658" y="3871"/>
                  </a:lnTo>
                  <a:lnTo>
                    <a:pt x="2616" y="3767"/>
                  </a:lnTo>
                  <a:lnTo>
                    <a:pt x="2867" y="3746"/>
                  </a:lnTo>
                  <a:lnTo>
                    <a:pt x="3076" y="3746"/>
                  </a:lnTo>
                  <a:lnTo>
                    <a:pt x="3348" y="3892"/>
                  </a:lnTo>
                  <a:lnTo>
                    <a:pt x="3453" y="3892"/>
                  </a:lnTo>
                  <a:lnTo>
                    <a:pt x="3641" y="4143"/>
                  </a:lnTo>
                  <a:lnTo>
                    <a:pt x="3808" y="4248"/>
                  </a:lnTo>
                  <a:lnTo>
                    <a:pt x="4331" y="4185"/>
                  </a:lnTo>
                  <a:lnTo>
                    <a:pt x="4478" y="4101"/>
                  </a:lnTo>
                  <a:lnTo>
                    <a:pt x="4541" y="4101"/>
                  </a:lnTo>
                  <a:lnTo>
                    <a:pt x="4562" y="4143"/>
                  </a:lnTo>
                  <a:lnTo>
                    <a:pt x="4603" y="4080"/>
                  </a:lnTo>
                  <a:lnTo>
                    <a:pt x="4645" y="3976"/>
                  </a:lnTo>
                  <a:lnTo>
                    <a:pt x="4896" y="3725"/>
                  </a:lnTo>
                  <a:lnTo>
                    <a:pt x="4959" y="3683"/>
                  </a:lnTo>
                  <a:lnTo>
                    <a:pt x="5189" y="3767"/>
                  </a:lnTo>
                  <a:lnTo>
                    <a:pt x="5336" y="3850"/>
                  </a:lnTo>
                  <a:lnTo>
                    <a:pt x="5524" y="3787"/>
                  </a:lnTo>
                  <a:lnTo>
                    <a:pt x="5524" y="3746"/>
                  </a:lnTo>
                  <a:lnTo>
                    <a:pt x="5650" y="3662"/>
                  </a:lnTo>
                  <a:lnTo>
                    <a:pt x="5754" y="3683"/>
                  </a:lnTo>
                  <a:lnTo>
                    <a:pt x="5754" y="3767"/>
                  </a:lnTo>
                  <a:lnTo>
                    <a:pt x="5691" y="3934"/>
                  </a:lnTo>
                  <a:lnTo>
                    <a:pt x="5545" y="3997"/>
                  </a:lnTo>
                  <a:lnTo>
                    <a:pt x="5587" y="4059"/>
                  </a:lnTo>
                  <a:lnTo>
                    <a:pt x="5691" y="4185"/>
                  </a:lnTo>
                  <a:lnTo>
                    <a:pt x="5650" y="4269"/>
                  </a:lnTo>
                  <a:lnTo>
                    <a:pt x="5754" y="4290"/>
                  </a:lnTo>
                  <a:lnTo>
                    <a:pt x="5901" y="4269"/>
                  </a:lnTo>
                  <a:lnTo>
                    <a:pt x="6005" y="4206"/>
                  </a:lnTo>
                  <a:lnTo>
                    <a:pt x="5963" y="4080"/>
                  </a:lnTo>
                  <a:lnTo>
                    <a:pt x="6047" y="4059"/>
                  </a:lnTo>
                  <a:lnTo>
                    <a:pt x="6047" y="3829"/>
                  </a:lnTo>
                  <a:lnTo>
                    <a:pt x="6110" y="3746"/>
                  </a:lnTo>
                  <a:lnTo>
                    <a:pt x="6256" y="3787"/>
                  </a:lnTo>
                  <a:lnTo>
                    <a:pt x="6361" y="3829"/>
                  </a:lnTo>
                  <a:lnTo>
                    <a:pt x="6654" y="3683"/>
                  </a:lnTo>
                  <a:lnTo>
                    <a:pt x="6696" y="3683"/>
                  </a:lnTo>
                  <a:lnTo>
                    <a:pt x="6780" y="3641"/>
                  </a:lnTo>
                  <a:lnTo>
                    <a:pt x="7093" y="3620"/>
                  </a:lnTo>
                  <a:lnTo>
                    <a:pt x="7198" y="3641"/>
                  </a:lnTo>
                  <a:lnTo>
                    <a:pt x="7261" y="3683"/>
                  </a:lnTo>
                  <a:lnTo>
                    <a:pt x="7428" y="3746"/>
                  </a:lnTo>
                  <a:lnTo>
                    <a:pt x="7700" y="3746"/>
                  </a:lnTo>
                  <a:lnTo>
                    <a:pt x="7721" y="3683"/>
                  </a:lnTo>
                  <a:lnTo>
                    <a:pt x="7888" y="3641"/>
                  </a:lnTo>
                  <a:lnTo>
                    <a:pt x="7951" y="3557"/>
                  </a:lnTo>
                  <a:lnTo>
                    <a:pt x="8160" y="3474"/>
                  </a:lnTo>
                  <a:lnTo>
                    <a:pt x="8307" y="3474"/>
                  </a:lnTo>
                  <a:lnTo>
                    <a:pt x="8432" y="3453"/>
                  </a:lnTo>
                  <a:lnTo>
                    <a:pt x="8725" y="3474"/>
                  </a:lnTo>
                  <a:lnTo>
                    <a:pt x="8956" y="3411"/>
                  </a:lnTo>
                  <a:lnTo>
                    <a:pt x="9102" y="3411"/>
                  </a:lnTo>
                  <a:lnTo>
                    <a:pt x="9165" y="3432"/>
                  </a:lnTo>
                  <a:lnTo>
                    <a:pt x="9311" y="3306"/>
                  </a:lnTo>
                  <a:lnTo>
                    <a:pt x="9458" y="3306"/>
                  </a:lnTo>
                  <a:lnTo>
                    <a:pt x="9500" y="3264"/>
                  </a:lnTo>
                  <a:lnTo>
                    <a:pt x="9730" y="3264"/>
                  </a:lnTo>
                  <a:lnTo>
                    <a:pt x="9939" y="3327"/>
                  </a:lnTo>
                  <a:lnTo>
                    <a:pt x="10085" y="3264"/>
                  </a:lnTo>
                  <a:lnTo>
                    <a:pt x="10148" y="3327"/>
                  </a:lnTo>
                  <a:lnTo>
                    <a:pt x="10148" y="3432"/>
                  </a:lnTo>
                  <a:lnTo>
                    <a:pt x="10253" y="3474"/>
                  </a:lnTo>
                  <a:lnTo>
                    <a:pt x="10399" y="3453"/>
                  </a:lnTo>
                  <a:lnTo>
                    <a:pt x="10420" y="3348"/>
                  </a:lnTo>
                  <a:lnTo>
                    <a:pt x="10357" y="3223"/>
                  </a:lnTo>
                  <a:lnTo>
                    <a:pt x="10232" y="2992"/>
                  </a:lnTo>
                  <a:lnTo>
                    <a:pt x="10085" y="2930"/>
                  </a:lnTo>
                  <a:lnTo>
                    <a:pt x="10106" y="2846"/>
                  </a:lnTo>
                  <a:lnTo>
                    <a:pt x="10085" y="2699"/>
                  </a:lnTo>
                  <a:lnTo>
                    <a:pt x="10148" y="2511"/>
                  </a:lnTo>
                  <a:lnTo>
                    <a:pt x="10127" y="2469"/>
                  </a:lnTo>
                  <a:lnTo>
                    <a:pt x="10002" y="2427"/>
                  </a:lnTo>
                  <a:lnTo>
                    <a:pt x="10002" y="2281"/>
                  </a:lnTo>
                  <a:lnTo>
                    <a:pt x="10002" y="2176"/>
                  </a:lnTo>
                  <a:lnTo>
                    <a:pt x="9939" y="1967"/>
                  </a:lnTo>
                  <a:lnTo>
                    <a:pt x="9897" y="1842"/>
                  </a:lnTo>
                  <a:lnTo>
                    <a:pt x="9897" y="1779"/>
                  </a:lnTo>
                  <a:lnTo>
                    <a:pt x="10044" y="1779"/>
                  </a:lnTo>
                  <a:lnTo>
                    <a:pt x="10106" y="1632"/>
                  </a:lnTo>
                  <a:lnTo>
                    <a:pt x="10148" y="1570"/>
                  </a:lnTo>
                  <a:lnTo>
                    <a:pt x="10148" y="1528"/>
                  </a:lnTo>
                  <a:lnTo>
                    <a:pt x="10106" y="1444"/>
                  </a:lnTo>
                  <a:lnTo>
                    <a:pt x="10002" y="1360"/>
                  </a:lnTo>
                  <a:lnTo>
                    <a:pt x="9709" y="1360"/>
                  </a:lnTo>
                  <a:lnTo>
                    <a:pt x="9562" y="1256"/>
                  </a:lnTo>
                  <a:lnTo>
                    <a:pt x="9520" y="1026"/>
                  </a:lnTo>
                  <a:lnTo>
                    <a:pt x="9583" y="837"/>
                  </a:lnTo>
                  <a:lnTo>
                    <a:pt x="9500" y="733"/>
                  </a:lnTo>
                  <a:lnTo>
                    <a:pt x="9395" y="712"/>
                  </a:lnTo>
                  <a:lnTo>
                    <a:pt x="9395" y="628"/>
                  </a:lnTo>
                  <a:lnTo>
                    <a:pt x="9290" y="523"/>
                  </a:lnTo>
                  <a:lnTo>
                    <a:pt x="9186" y="502"/>
                  </a:lnTo>
                  <a:lnTo>
                    <a:pt x="8956" y="293"/>
                  </a:lnTo>
                  <a:lnTo>
                    <a:pt x="8851" y="272"/>
                  </a:lnTo>
                  <a:lnTo>
                    <a:pt x="8767" y="335"/>
                  </a:lnTo>
                  <a:lnTo>
                    <a:pt x="8725" y="335"/>
                  </a:lnTo>
                  <a:lnTo>
                    <a:pt x="8558" y="293"/>
                  </a:lnTo>
                  <a:lnTo>
                    <a:pt x="8516" y="377"/>
                  </a:lnTo>
                  <a:lnTo>
                    <a:pt x="8432" y="335"/>
                  </a:lnTo>
                  <a:lnTo>
                    <a:pt x="8412" y="230"/>
                  </a:lnTo>
                  <a:lnTo>
                    <a:pt x="8349" y="230"/>
                  </a:lnTo>
                  <a:lnTo>
                    <a:pt x="8328" y="272"/>
                  </a:lnTo>
                  <a:lnTo>
                    <a:pt x="8244" y="419"/>
                  </a:lnTo>
                  <a:lnTo>
                    <a:pt x="8098" y="502"/>
                  </a:lnTo>
                  <a:lnTo>
                    <a:pt x="7909" y="607"/>
                  </a:lnTo>
                  <a:lnTo>
                    <a:pt x="7888" y="691"/>
                  </a:lnTo>
                  <a:lnTo>
                    <a:pt x="7700" y="712"/>
                  </a:lnTo>
                  <a:lnTo>
                    <a:pt x="7616" y="754"/>
                  </a:lnTo>
                  <a:lnTo>
                    <a:pt x="7386" y="712"/>
                  </a:lnTo>
                  <a:lnTo>
                    <a:pt x="7324" y="649"/>
                  </a:lnTo>
                  <a:lnTo>
                    <a:pt x="7219" y="649"/>
                  </a:lnTo>
                  <a:lnTo>
                    <a:pt x="7198" y="628"/>
                  </a:lnTo>
                  <a:lnTo>
                    <a:pt x="7093" y="691"/>
                  </a:lnTo>
                  <a:lnTo>
                    <a:pt x="6884" y="691"/>
                  </a:lnTo>
                  <a:lnTo>
                    <a:pt x="6633" y="795"/>
                  </a:lnTo>
                  <a:lnTo>
                    <a:pt x="6445" y="754"/>
                  </a:lnTo>
                  <a:lnTo>
                    <a:pt x="6319" y="649"/>
                  </a:lnTo>
                  <a:lnTo>
                    <a:pt x="6235" y="712"/>
                  </a:lnTo>
                  <a:lnTo>
                    <a:pt x="6026" y="607"/>
                  </a:lnTo>
                  <a:lnTo>
                    <a:pt x="5901" y="586"/>
                  </a:lnTo>
                  <a:lnTo>
                    <a:pt x="5712" y="440"/>
                  </a:lnTo>
                  <a:lnTo>
                    <a:pt x="5629" y="440"/>
                  </a:lnTo>
                  <a:lnTo>
                    <a:pt x="5587" y="523"/>
                  </a:lnTo>
                  <a:lnTo>
                    <a:pt x="5503" y="502"/>
                  </a:lnTo>
                  <a:lnTo>
                    <a:pt x="5399" y="377"/>
                  </a:lnTo>
                  <a:lnTo>
                    <a:pt x="5378" y="210"/>
                  </a:lnTo>
                  <a:lnTo>
                    <a:pt x="5273" y="126"/>
                  </a:lnTo>
                  <a:lnTo>
                    <a:pt x="5210" y="168"/>
                  </a:lnTo>
                  <a:lnTo>
                    <a:pt x="5085" y="293"/>
                  </a:lnTo>
                  <a:lnTo>
                    <a:pt x="5022" y="272"/>
                  </a:lnTo>
                  <a:lnTo>
                    <a:pt x="4980" y="314"/>
                  </a:lnTo>
                  <a:lnTo>
                    <a:pt x="4771" y="105"/>
                  </a:lnTo>
                  <a:lnTo>
                    <a:pt x="47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5" name="Google Shape;633;p35">
              <a:extLst>
                <a:ext uri="{FF2B5EF4-FFF2-40B4-BE49-F238E27FC236}">
                  <a16:creationId xmlns:a16="http://schemas.microsoft.com/office/drawing/2014/main" id="{270716C0-8B3E-4E8C-B3D2-51EFC1D1D587}"/>
                </a:ext>
              </a:extLst>
            </p:cNvPr>
            <p:cNvSpPr/>
            <p:nvPr/>
          </p:nvSpPr>
          <p:spPr>
            <a:xfrm>
              <a:off x="4041450" y="2592550"/>
              <a:ext cx="39775" cy="35075"/>
            </a:xfrm>
            <a:custGeom>
              <a:avLst/>
              <a:gdLst/>
              <a:ahLst/>
              <a:cxnLst/>
              <a:rect l="l" t="t" r="r" b="b"/>
              <a:pathLst>
                <a:path w="1591" h="1403" extrusionOk="0">
                  <a:moveTo>
                    <a:pt x="503" y="0"/>
                  </a:moveTo>
                  <a:lnTo>
                    <a:pt x="419" y="84"/>
                  </a:lnTo>
                  <a:lnTo>
                    <a:pt x="335" y="84"/>
                  </a:lnTo>
                  <a:lnTo>
                    <a:pt x="231" y="189"/>
                  </a:lnTo>
                  <a:lnTo>
                    <a:pt x="210" y="356"/>
                  </a:lnTo>
                  <a:lnTo>
                    <a:pt x="335" y="398"/>
                  </a:lnTo>
                  <a:lnTo>
                    <a:pt x="335" y="523"/>
                  </a:lnTo>
                  <a:lnTo>
                    <a:pt x="189" y="628"/>
                  </a:lnTo>
                  <a:lnTo>
                    <a:pt x="210" y="733"/>
                  </a:lnTo>
                  <a:lnTo>
                    <a:pt x="126" y="879"/>
                  </a:lnTo>
                  <a:lnTo>
                    <a:pt x="1" y="921"/>
                  </a:lnTo>
                  <a:lnTo>
                    <a:pt x="22" y="921"/>
                  </a:lnTo>
                  <a:lnTo>
                    <a:pt x="84" y="1025"/>
                  </a:lnTo>
                  <a:lnTo>
                    <a:pt x="168" y="1088"/>
                  </a:lnTo>
                  <a:lnTo>
                    <a:pt x="231" y="1046"/>
                  </a:lnTo>
                  <a:lnTo>
                    <a:pt x="294" y="1088"/>
                  </a:lnTo>
                  <a:lnTo>
                    <a:pt x="398" y="1046"/>
                  </a:lnTo>
                  <a:lnTo>
                    <a:pt x="294" y="1130"/>
                  </a:lnTo>
                  <a:lnTo>
                    <a:pt x="231" y="1130"/>
                  </a:lnTo>
                  <a:lnTo>
                    <a:pt x="168" y="1318"/>
                  </a:lnTo>
                  <a:lnTo>
                    <a:pt x="189" y="1402"/>
                  </a:lnTo>
                  <a:lnTo>
                    <a:pt x="419" y="1193"/>
                  </a:lnTo>
                  <a:lnTo>
                    <a:pt x="712" y="1025"/>
                  </a:lnTo>
                  <a:lnTo>
                    <a:pt x="796" y="879"/>
                  </a:lnTo>
                  <a:lnTo>
                    <a:pt x="900" y="816"/>
                  </a:lnTo>
                  <a:lnTo>
                    <a:pt x="1110" y="837"/>
                  </a:lnTo>
                  <a:lnTo>
                    <a:pt x="1152" y="795"/>
                  </a:lnTo>
                  <a:lnTo>
                    <a:pt x="1277" y="795"/>
                  </a:lnTo>
                  <a:lnTo>
                    <a:pt x="1361" y="816"/>
                  </a:lnTo>
                  <a:lnTo>
                    <a:pt x="1486" y="837"/>
                  </a:lnTo>
                  <a:lnTo>
                    <a:pt x="1591" y="733"/>
                  </a:lnTo>
                  <a:lnTo>
                    <a:pt x="1591" y="670"/>
                  </a:lnTo>
                  <a:lnTo>
                    <a:pt x="1486" y="607"/>
                  </a:lnTo>
                  <a:lnTo>
                    <a:pt x="1361" y="481"/>
                  </a:lnTo>
                  <a:lnTo>
                    <a:pt x="1235" y="461"/>
                  </a:lnTo>
                  <a:lnTo>
                    <a:pt x="1047" y="293"/>
                  </a:lnTo>
                  <a:lnTo>
                    <a:pt x="1026" y="84"/>
                  </a:lnTo>
                  <a:lnTo>
                    <a:pt x="921" y="63"/>
                  </a:lnTo>
                  <a:lnTo>
                    <a:pt x="817" y="147"/>
                  </a:lnTo>
                  <a:lnTo>
                    <a:pt x="6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6" name="Google Shape;634;p35">
              <a:extLst>
                <a:ext uri="{FF2B5EF4-FFF2-40B4-BE49-F238E27FC236}">
                  <a16:creationId xmlns:a16="http://schemas.microsoft.com/office/drawing/2014/main" id="{E9B4BAAB-0BAA-4FB5-91A9-C34948813255}"/>
                </a:ext>
              </a:extLst>
            </p:cNvPr>
            <p:cNvSpPr/>
            <p:nvPr/>
          </p:nvSpPr>
          <p:spPr>
            <a:xfrm>
              <a:off x="4231325" y="2673625"/>
              <a:ext cx="139700" cy="134450"/>
            </a:xfrm>
            <a:custGeom>
              <a:avLst/>
              <a:gdLst/>
              <a:ahLst/>
              <a:cxnLst/>
              <a:rect l="l" t="t" r="r" b="b"/>
              <a:pathLst>
                <a:path w="5588" h="5378" extrusionOk="0">
                  <a:moveTo>
                    <a:pt x="2031" y="0"/>
                  </a:moveTo>
                  <a:lnTo>
                    <a:pt x="1989" y="42"/>
                  </a:lnTo>
                  <a:lnTo>
                    <a:pt x="1842" y="42"/>
                  </a:lnTo>
                  <a:lnTo>
                    <a:pt x="1696" y="168"/>
                  </a:lnTo>
                  <a:lnTo>
                    <a:pt x="1717" y="189"/>
                  </a:lnTo>
                  <a:lnTo>
                    <a:pt x="1633" y="314"/>
                  </a:lnTo>
                  <a:lnTo>
                    <a:pt x="1591" y="314"/>
                  </a:lnTo>
                  <a:lnTo>
                    <a:pt x="1466" y="419"/>
                  </a:lnTo>
                  <a:lnTo>
                    <a:pt x="1215" y="482"/>
                  </a:lnTo>
                  <a:lnTo>
                    <a:pt x="1110" y="670"/>
                  </a:lnTo>
                  <a:lnTo>
                    <a:pt x="1110" y="837"/>
                  </a:lnTo>
                  <a:lnTo>
                    <a:pt x="1215" y="1047"/>
                  </a:lnTo>
                  <a:lnTo>
                    <a:pt x="1215" y="1235"/>
                  </a:lnTo>
                  <a:lnTo>
                    <a:pt x="1110" y="1444"/>
                  </a:lnTo>
                  <a:lnTo>
                    <a:pt x="1173" y="1549"/>
                  </a:lnTo>
                  <a:lnTo>
                    <a:pt x="1152" y="1716"/>
                  </a:lnTo>
                  <a:lnTo>
                    <a:pt x="1068" y="1842"/>
                  </a:lnTo>
                  <a:lnTo>
                    <a:pt x="1005" y="1925"/>
                  </a:lnTo>
                  <a:lnTo>
                    <a:pt x="1" y="2658"/>
                  </a:lnTo>
                  <a:lnTo>
                    <a:pt x="273" y="3411"/>
                  </a:lnTo>
                  <a:lnTo>
                    <a:pt x="775" y="3453"/>
                  </a:lnTo>
                  <a:lnTo>
                    <a:pt x="3474" y="5336"/>
                  </a:lnTo>
                  <a:lnTo>
                    <a:pt x="4562" y="5378"/>
                  </a:lnTo>
                  <a:lnTo>
                    <a:pt x="4709" y="5106"/>
                  </a:lnTo>
                  <a:lnTo>
                    <a:pt x="4834" y="4855"/>
                  </a:lnTo>
                  <a:lnTo>
                    <a:pt x="5085" y="4708"/>
                  </a:lnTo>
                  <a:lnTo>
                    <a:pt x="5274" y="4792"/>
                  </a:lnTo>
                  <a:lnTo>
                    <a:pt x="5399" y="4750"/>
                  </a:lnTo>
                  <a:lnTo>
                    <a:pt x="5462" y="4771"/>
                  </a:lnTo>
                  <a:lnTo>
                    <a:pt x="5546" y="4645"/>
                  </a:lnTo>
                  <a:lnTo>
                    <a:pt x="5588" y="4604"/>
                  </a:lnTo>
                  <a:lnTo>
                    <a:pt x="5546" y="4583"/>
                  </a:lnTo>
                  <a:lnTo>
                    <a:pt x="5441" y="4541"/>
                  </a:lnTo>
                  <a:lnTo>
                    <a:pt x="5337" y="4457"/>
                  </a:lnTo>
                  <a:lnTo>
                    <a:pt x="5274" y="4122"/>
                  </a:lnTo>
                  <a:lnTo>
                    <a:pt x="5085" y="4122"/>
                  </a:lnTo>
                  <a:lnTo>
                    <a:pt x="5064" y="3955"/>
                  </a:lnTo>
                  <a:lnTo>
                    <a:pt x="5064" y="3767"/>
                  </a:lnTo>
                  <a:lnTo>
                    <a:pt x="5190" y="3662"/>
                  </a:lnTo>
                  <a:lnTo>
                    <a:pt x="5064" y="3411"/>
                  </a:lnTo>
                  <a:lnTo>
                    <a:pt x="4960" y="3348"/>
                  </a:lnTo>
                  <a:lnTo>
                    <a:pt x="4855" y="3139"/>
                  </a:lnTo>
                  <a:lnTo>
                    <a:pt x="4772" y="3097"/>
                  </a:lnTo>
                  <a:lnTo>
                    <a:pt x="4730" y="3118"/>
                  </a:lnTo>
                  <a:lnTo>
                    <a:pt x="4290" y="2825"/>
                  </a:lnTo>
                  <a:lnTo>
                    <a:pt x="4186" y="2867"/>
                  </a:lnTo>
                  <a:lnTo>
                    <a:pt x="4123" y="2888"/>
                  </a:lnTo>
                  <a:lnTo>
                    <a:pt x="4018" y="2804"/>
                  </a:lnTo>
                  <a:lnTo>
                    <a:pt x="4018" y="2720"/>
                  </a:lnTo>
                  <a:lnTo>
                    <a:pt x="3997" y="2699"/>
                  </a:lnTo>
                  <a:lnTo>
                    <a:pt x="4039" y="2574"/>
                  </a:lnTo>
                  <a:lnTo>
                    <a:pt x="3914" y="2469"/>
                  </a:lnTo>
                  <a:lnTo>
                    <a:pt x="3893" y="2386"/>
                  </a:lnTo>
                  <a:lnTo>
                    <a:pt x="3788" y="2365"/>
                  </a:lnTo>
                  <a:lnTo>
                    <a:pt x="3704" y="2281"/>
                  </a:lnTo>
                  <a:lnTo>
                    <a:pt x="3621" y="2260"/>
                  </a:lnTo>
                  <a:lnTo>
                    <a:pt x="3621" y="2176"/>
                  </a:lnTo>
                  <a:lnTo>
                    <a:pt x="3684" y="2135"/>
                  </a:lnTo>
                  <a:lnTo>
                    <a:pt x="3663" y="2072"/>
                  </a:lnTo>
                  <a:lnTo>
                    <a:pt x="3684" y="1988"/>
                  </a:lnTo>
                  <a:lnTo>
                    <a:pt x="3684" y="1779"/>
                  </a:lnTo>
                  <a:lnTo>
                    <a:pt x="3725" y="1737"/>
                  </a:lnTo>
                  <a:lnTo>
                    <a:pt x="3767" y="1549"/>
                  </a:lnTo>
                  <a:lnTo>
                    <a:pt x="3830" y="1549"/>
                  </a:lnTo>
                  <a:lnTo>
                    <a:pt x="3914" y="1528"/>
                  </a:lnTo>
                  <a:lnTo>
                    <a:pt x="3914" y="1319"/>
                  </a:lnTo>
                  <a:lnTo>
                    <a:pt x="3872" y="1298"/>
                  </a:lnTo>
                  <a:lnTo>
                    <a:pt x="3830" y="1130"/>
                  </a:lnTo>
                  <a:lnTo>
                    <a:pt x="3914" y="1130"/>
                  </a:lnTo>
                  <a:lnTo>
                    <a:pt x="4018" y="1088"/>
                  </a:lnTo>
                  <a:lnTo>
                    <a:pt x="4081" y="1047"/>
                  </a:lnTo>
                  <a:lnTo>
                    <a:pt x="4018" y="1026"/>
                  </a:lnTo>
                  <a:lnTo>
                    <a:pt x="3935" y="984"/>
                  </a:lnTo>
                  <a:lnTo>
                    <a:pt x="3809" y="1005"/>
                  </a:lnTo>
                  <a:lnTo>
                    <a:pt x="3725" y="984"/>
                  </a:lnTo>
                  <a:lnTo>
                    <a:pt x="3516" y="879"/>
                  </a:lnTo>
                  <a:lnTo>
                    <a:pt x="3453" y="837"/>
                  </a:lnTo>
                  <a:lnTo>
                    <a:pt x="3349" y="795"/>
                  </a:lnTo>
                  <a:lnTo>
                    <a:pt x="3286" y="670"/>
                  </a:lnTo>
                  <a:lnTo>
                    <a:pt x="3244" y="565"/>
                  </a:lnTo>
                  <a:lnTo>
                    <a:pt x="3140" y="565"/>
                  </a:lnTo>
                  <a:lnTo>
                    <a:pt x="3077" y="419"/>
                  </a:lnTo>
                  <a:lnTo>
                    <a:pt x="3098" y="314"/>
                  </a:lnTo>
                  <a:lnTo>
                    <a:pt x="3035" y="189"/>
                  </a:lnTo>
                  <a:lnTo>
                    <a:pt x="2930" y="168"/>
                  </a:lnTo>
                  <a:lnTo>
                    <a:pt x="2784" y="210"/>
                  </a:lnTo>
                  <a:lnTo>
                    <a:pt x="2679" y="168"/>
                  </a:lnTo>
                  <a:lnTo>
                    <a:pt x="2679" y="63"/>
                  </a:lnTo>
                  <a:lnTo>
                    <a:pt x="2616" y="0"/>
                  </a:lnTo>
                  <a:lnTo>
                    <a:pt x="2470" y="63"/>
                  </a:lnTo>
                  <a:lnTo>
                    <a:pt x="22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7" name="Google Shape;635;p35">
              <a:extLst>
                <a:ext uri="{FF2B5EF4-FFF2-40B4-BE49-F238E27FC236}">
                  <a16:creationId xmlns:a16="http://schemas.microsoft.com/office/drawing/2014/main" id="{009C7757-CA31-414E-8E0B-E00D9970FF3F}"/>
                </a:ext>
              </a:extLst>
            </p:cNvPr>
            <p:cNvSpPr/>
            <p:nvPr/>
          </p:nvSpPr>
          <p:spPr>
            <a:xfrm>
              <a:off x="4345375" y="2791325"/>
              <a:ext cx="25125" cy="25650"/>
            </a:xfrm>
            <a:custGeom>
              <a:avLst/>
              <a:gdLst/>
              <a:ahLst/>
              <a:cxnLst/>
              <a:rect l="l" t="t" r="r" b="b"/>
              <a:pathLst>
                <a:path w="1005" h="1026" extrusionOk="0">
                  <a:moveTo>
                    <a:pt x="523" y="0"/>
                  </a:moveTo>
                  <a:lnTo>
                    <a:pt x="272" y="147"/>
                  </a:lnTo>
                  <a:lnTo>
                    <a:pt x="147" y="398"/>
                  </a:lnTo>
                  <a:lnTo>
                    <a:pt x="0" y="670"/>
                  </a:lnTo>
                  <a:lnTo>
                    <a:pt x="84" y="670"/>
                  </a:lnTo>
                  <a:lnTo>
                    <a:pt x="607" y="816"/>
                  </a:lnTo>
                  <a:lnTo>
                    <a:pt x="628" y="1025"/>
                  </a:lnTo>
                  <a:lnTo>
                    <a:pt x="1005" y="879"/>
                  </a:lnTo>
                  <a:lnTo>
                    <a:pt x="942" y="795"/>
                  </a:lnTo>
                  <a:lnTo>
                    <a:pt x="942" y="774"/>
                  </a:lnTo>
                  <a:lnTo>
                    <a:pt x="984" y="774"/>
                  </a:lnTo>
                  <a:lnTo>
                    <a:pt x="921" y="691"/>
                  </a:lnTo>
                  <a:lnTo>
                    <a:pt x="921" y="607"/>
                  </a:lnTo>
                  <a:lnTo>
                    <a:pt x="879" y="502"/>
                  </a:lnTo>
                  <a:lnTo>
                    <a:pt x="837" y="565"/>
                  </a:lnTo>
                  <a:lnTo>
                    <a:pt x="607" y="419"/>
                  </a:lnTo>
                  <a:lnTo>
                    <a:pt x="942" y="356"/>
                  </a:lnTo>
                  <a:lnTo>
                    <a:pt x="900" y="84"/>
                  </a:lnTo>
                  <a:lnTo>
                    <a:pt x="900" y="63"/>
                  </a:lnTo>
                  <a:lnTo>
                    <a:pt x="837" y="42"/>
                  </a:lnTo>
                  <a:lnTo>
                    <a:pt x="712" y="84"/>
                  </a:lnTo>
                  <a:lnTo>
                    <a:pt x="5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8" name="Google Shape;636;p35">
              <a:extLst>
                <a:ext uri="{FF2B5EF4-FFF2-40B4-BE49-F238E27FC236}">
                  <a16:creationId xmlns:a16="http://schemas.microsoft.com/office/drawing/2014/main" id="{FAFB773F-E22E-40FA-B013-250392131FA2}"/>
                </a:ext>
              </a:extLst>
            </p:cNvPr>
            <p:cNvSpPr/>
            <p:nvPr/>
          </p:nvSpPr>
          <p:spPr>
            <a:xfrm>
              <a:off x="4136125" y="2704475"/>
              <a:ext cx="32475" cy="18350"/>
            </a:xfrm>
            <a:custGeom>
              <a:avLst/>
              <a:gdLst/>
              <a:ahLst/>
              <a:cxnLst/>
              <a:rect l="l" t="t" r="r" b="b"/>
              <a:pathLst>
                <a:path w="1299" h="734" extrusionOk="0">
                  <a:moveTo>
                    <a:pt x="1194" y="1"/>
                  </a:moveTo>
                  <a:lnTo>
                    <a:pt x="1005" y="105"/>
                  </a:lnTo>
                  <a:lnTo>
                    <a:pt x="775" y="210"/>
                  </a:lnTo>
                  <a:lnTo>
                    <a:pt x="608" y="210"/>
                  </a:lnTo>
                  <a:lnTo>
                    <a:pt x="482" y="168"/>
                  </a:lnTo>
                  <a:lnTo>
                    <a:pt x="378" y="168"/>
                  </a:lnTo>
                  <a:lnTo>
                    <a:pt x="378" y="231"/>
                  </a:lnTo>
                  <a:lnTo>
                    <a:pt x="357" y="315"/>
                  </a:lnTo>
                  <a:lnTo>
                    <a:pt x="273" y="336"/>
                  </a:lnTo>
                  <a:lnTo>
                    <a:pt x="147" y="294"/>
                  </a:lnTo>
                  <a:lnTo>
                    <a:pt x="85" y="377"/>
                  </a:lnTo>
                  <a:lnTo>
                    <a:pt x="1" y="398"/>
                  </a:lnTo>
                  <a:lnTo>
                    <a:pt x="1" y="524"/>
                  </a:lnTo>
                  <a:lnTo>
                    <a:pt x="85" y="629"/>
                  </a:lnTo>
                  <a:lnTo>
                    <a:pt x="210" y="712"/>
                  </a:lnTo>
                  <a:lnTo>
                    <a:pt x="378" y="691"/>
                  </a:lnTo>
                  <a:lnTo>
                    <a:pt x="461" y="733"/>
                  </a:lnTo>
                  <a:lnTo>
                    <a:pt x="503" y="691"/>
                  </a:lnTo>
                  <a:lnTo>
                    <a:pt x="629" y="649"/>
                  </a:lnTo>
                  <a:lnTo>
                    <a:pt x="775" y="545"/>
                  </a:lnTo>
                  <a:lnTo>
                    <a:pt x="838" y="503"/>
                  </a:lnTo>
                  <a:lnTo>
                    <a:pt x="1005" y="524"/>
                  </a:lnTo>
                  <a:lnTo>
                    <a:pt x="1005" y="419"/>
                  </a:lnTo>
                  <a:lnTo>
                    <a:pt x="984" y="315"/>
                  </a:lnTo>
                  <a:lnTo>
                    <a:pt x="1110" y="168"/>
                  </a:lnTo>
                  <a:lnTo>
                    <a:pt x="1235" y="85"/>
                  </a:lnTo>
                  <a:lnTo>
                    <a:pt x="1298" y="22"/>
                  </a:lnTo>
                  <a:lnTo>
                    <a:pt x="12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19" name="Google Shape;637;p35">
              <a:extLst>
                <a:ext uri="{FF2B5EF4-FFF2-40B4-BE49-F238E27FC236}">
                  <a16:creationId xmlns:a16="http://schemas.microsoft.com/office/drawing/2014/main" id="{D14F36DE-3D09-4E12-8D71-67548EC006EE}"/>
                </a:ext>
              </a:extLst>
            </p:cNvPr>
            <p:cNvSpPr/>
            <p:nvPr/>
          </p:nvSpPr>
          <p:spPr>
            <a:xfrm>
              <a:off x="4184250" y="2677275"/>
              <a:ext cx="90000" cy="80075"/>
            </a:xfrm>
            <a:custGeom>
              <a:avLst/>
              <a:gdLst/>
              <a:ahLst/>
              <a:cxnLst/>
              <a:rect l="l" t="t" r="r" b="b"/>
              <a:pathLst>
                <a:path w="3600" h="3203" extrusionOk="0">
                  <a:moveTo>
                    <a:pt x="3370" y="1"/>
                  </a:moveTo>
                  <a:lnTo>
                    <a:pt x="3139" y="64"/>
                  </a:lnTo>
                  <a:lnTo>
                    <a:pt x="2846" y="43"/>
                  </a:lnTo>
                  <a:lnTo>
                    <a:pt x="2721" y="64"/>
                  </a:lnTo>
                  <a:lnTo>
                    <a:pt x="2574" y="64"/>
                  </a:lnTo>
                  <a:lnTo>
                    <a:pt x="2365" y="147"/>
                  </a:lnTo>
                  <a:lnTo>
                    <a:pt x="2302" y="231"/>
                  </a:lnTo>
                  <a:lnTo>
                    <a:pt x="2135" y="273"/>
                  </a:lnTo>
                  <a:lnTo>
                    <a:pt x="2114" y="336"/>
                  </a:lnTo>
                  <a:lnTo>
                    <a:pt x="1842" y="336"/>
                  </a:lnTo>
                  <a:lnTo>
                    <a:pt x="1675" y="273"/>
                  </a:lnTo>
                  <a:lnTo>
                    <a:pt x="1612" y="231"/>
                  </a:lnTo>
                  <a:lnTo>
                    <a:pt x="1507" y="210"/>
                  </a:lnTo>
                  <a:lnTo>
                    <a:pt x="1194" y="231"/>
                  </a:lnTo>
                  <a:lnTo>
                    <a:pt x="1110" y="273"/>
                  </a:lnTo>
                  <a:lnTo>
                    <a:pt x="1068" y="273"/>
                  </a:lnTo>
                  <a:lnTo>
                    <a:pt x="775" y="419"/>
                  </a:lnTo>
                  <a:lnTo>
                    <a:pt x="670" y="377"/>
                  </a:lnTo>
                  <a:lnTo>
                    <a:pt x="524" y="336"/>
                  </a:lnTo>
                  <a:lnTo>
                    <a:pt x="461" y="419"/>
                  </a:lnTo>
                  <a:lnTo>
                    <a:pt x="461" y="649"/>
                  </a:lnTo>
                  <a:lnTo>
                    <a:pt x="377" y="670"/>
                  </a:lnTo>
                  <a:lnTo>
                    <a:pt x="419" y="796"/>
                  </a:lnTo>
                  <a:lnTo>
                    <a:pt x="315" y="859"/>
                  </a:lnTo>
                  <a:lnTo>
                    <a:pt x="168" y="880"/>
                  </a:lnTo>
                  <a:lnTo>
                    <a:pt x="64" y="859"/>
                  </a:lnTo>
                  <a:lnTo>
                    <a:pt x="1" y="901"/>
                  </a:lnTo>
                  <a:lnTo>
                    <a:pt x="22" y="1068"/>
                  </a:lnTo>
                  <a:lnTo>
                    <a:pt x="105" y="1277"/>
                  </a:lnTo>
                  <a:lnTo>
                    <a:pt x="147" y="1403"/>
                  </a:lnTo>
                  <a:lnTo>
                    <a:pt x="126" y="1528"/>
                  </a:lnTo>
                  <a:lnTo>
                    <a:pt x="105" y="1779"/>
                  </a:lnTo>
                  <a:lnTo>
                    <a:pt x="336" y="1779"/>
                  </a:lnTo>
                  <a:lnTo>
                    <a:pt x="377" y="1905"/>
                  </a:lnTo>
                  <a:lnTo>
                    <a:pt x="482" y="1947"/>
                  </a:lnTo>
                  <a:lnTo>
                    <a:pt x="482" y="2114"/>
                  </a:lnTo>
                  <a:lnTo>
                    <a:pt x="545" y="2198"/>
                  </a:lnTo>
                  <a:lnTo>
                    <a:pt x="461" y="2219"/>
                  </a:lnTo>
                  <a:lnTo>
                    <a:pt x="419" y="2219"/>
                  </a:lnTo>
                  <a:lnTo>
                    <a:pt x="315" y="2302"/>
                  </a:lnTo>
                  <a:lnTo>
                    <a:pt x="252" y="2449"/>
                  </a:lnTo>
                  <a:lnTo>
                    <a:pt x="168" y="2574"/>
                  </a:lnTo>
                  <a:lnTo>
                    <a:pt x="147" y="2574"/>
                  </a:lnTo>
                  <a:lnTo>
                    <a:pt x="168" y="2616"/>
                  </a:lnTo>
                  <a:lnTo>
                    <a:pt x="252" y="2679"/>
                  </a:lnTo>
                  <a:lnTo>
                    <a:pt x="273" y="2888"/>
                  </a:lnTo>
                  <a:lnTo>
                    <a:pt x="252" y="2993"/>
                  </a:lnTo>
                  <a:lnTo>
                    <a:pt x="315" y="2993"/>
                  </a:lnTo>
                  <a:lnTo>
                    <a:pt x="482" y="3077"/>
                  </a:lnTo>
                  <a:lnTo>
                    <a:pt x="629" y="3181"/>
                  </a:lnTo>
                  <a:lnTo>
                    <a:pt x="649" y="3181"/>
                  </a:lnTo>
                  <a:lnTo>
                    <a:pt x="733" y="3202"/>
                  </a:lnTo>
                  <a:lnTo>
                    <a:pt x="1884" y="2512"/>
                  </a:lnTo>
                  <a:lnTo>
                    <a:pt x="2888" y="1779"/>
                  </a:lnTo>
                  <a:lnTo>
                    <a:pt x="2951" y="1696"/>
                  </a:lnTo>
                  <a:lnTo>
                    <a:pt x="3035" y="1570"/>
                  </a:lnTo>
                  <a:lnTo>
                    <a:pt x="3056" y="1403"/>
                  </a:lnTo>
                  <a:lnTo>
                    <a:pt x="2993" y="1298"/>
                  </a:lnTo>
                  <a:lnTo>
                    <a:pt x="3098" y="1089"/>
                  </a:lnTo>
                  <a:lnTo>
                    <a:pt x="3098" y="901"/>
                  </a:lnTo>
                  <a:lnTo>
                    <a:pt x="2993" y="691"/>
                  </a:lnTo>
                  <a:lnTo>
                    <a:pt x="2993" y="524"/>
                  </a:lnTo>
                  <a:lnTo>
                    <a:pt x="3098" y="336"/>
                  </a:lnTo>
                  <a:lnTo>
                    <a:pt x="3349" y="273"/>
                  </a:lnTo>
                  <a:lnTo>
                    <a:pt x="3474" y="168"/>
                  </a:lnTo>
                  <a:lnTo>
                    <a:pt x="3516" y="168"/>
                  </a:lnTo>
                  <a:lnTo>
                    <a:pt x="3600" y="43"/>
                  </a:lnTo>
                  <a:lnTo>
                    <a:pt x="3579" y="22"/>
                  </a:lnTo>
                  <a:lnTo>
                    <a:pt x="35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0" name="Google Shape;638;p35">
              <a:extLst>
                <a:ext uri="{FF2B5EF4-FFF2-40B4-BE49-F238E27FC236}">
                  <a16:creationId xmlns:a16="http://schemas.microsoft.com/office/drawing/2014/main" id="{BE600B5A-1684-4905-A2FC-D0576A1E76D3}"/>
                </a:ext>
              </a:extLst>
            </p:cNvPr>
            <p:cNvSpPr/>
            <p:nvPr/>
          </p:nvSpPr>
          <p:spPr>
            <a:xfrm>
              <a:off x="4165950" y="2741625"/>
              <a:ext cx="22000" cy="63850"/>
            </a:xfrm>
            <a:custGeom>
              <a:avLst/>
              <a:gdLst/>
              <a:ahLst/>
              <a:cxnLst/>
              <a:rect l="l" t="t" r="r" b="b"/>
              <a:pathLst>
                <a:path w="880" h="2554" extrusionOk="0">
                  <a:moveTo>
                    <a:pt x="837" y="0"/>
                  </a:moveTo>
                  <a:lnTo>
                    <a:pt x="754" y="105"/>
                  </a:lnTo>
                  <a:lnTo>
                    <a:pt x="565" y="147"/>
                  </a:lnTo>
                  <a:lnTo>
                    <a:pt x="524" y="105"/>
                  </a:lnTo>
                  <a:lnTo>
                    <a:pt x="377" y="252"/>
                  </a:lnTo>
                  <a:lnTo>
                    <a:pt x="335" y="670"/>
                  </a:lnTo>
                  <a:lnTo>
                    <a:pt x="168" y="1005"/>
                  </a:lnTo>
                  <a:lnTo>
                    <a:pt x="1" y="1235"/>
                  </a:lnTo>
                  <a:lnTo>
                    <a:pt x="63" y="1256"/>
                  </a:lnTo>
                  <a:lnTo>
                    <a:pt x="168" y="1444"/>
                  </a:lnTo>
                  <a:lnTo>
                    <a:pt x="231" y="1653"/>
                  </a:lnTo>
                  <a:lnTo>
                    <a:pt x="377" y="1884"/>
                  </a:lnTo>
                  <a:lnTo>
                    <a:pt x="524" y="2197"/>
                  </a:lnTo>
                  <a:lnTo>
                    <a:pt x="461" y="2344"/>
                  </a:lnTo>
                  <a:lnTo>
                    <a:pt x="545" y="2553"/>
                  </a:lnTo>
                  <a:lnTo>
                    <a:pt x="628" y="2448"/>
                  </a:lnTo>
                  <a:lnTo>
                    <a:pt x="628" y="2407"/>
                  </a:lnTo>
                  <a:lnTo>
                    <a:pt x="628" y="2344"/>
                  </a:lnTo>
                  <a:lnTo>
                    <a:pt x="670" y="2281"/>
                  </a:lnTo>
                  <a:lnTo>
                    <a:pt x="670" y="2156"/>
                  </a:lnTo>
                  <a:lnTo>
                    <a:pt x="733" y="1988"/>
                  </a:lnTo>
                  <a:lnTo>
                    <a:pt x="691" y="1842"/>
                  </a:lnTo>
                  <a:lnTo>
                    <a:pt x="754" y="1821"/>
                  </a:lnTo>
                  <a:lnTo>
                    <a:pt x="754" y="1674"/>
                  </a:lnTo>
                  <a:lnTo>
                    <a:pt x="775" y="1549"/>
                  </a:lnTo>
                  <a:lnTo>
                    <a:pt x="775" y="1465"/>
                  </a:lnTo>
                  <a:lnTo>
                    <a:pt x="775" y="1214"/>
                  </a:lnTo>
                  <a:lnTo>
                    <a:pt x="754" y="1235"/>
                  </a:lnTo>
                  <a:lnTo>
                    <a:pt x="670" y="1235"/>
                  </a:lnTo>
                  <a:lnTo>
                    <a:pt x="565" y="1298"/>
                  </a:lnTo>
                  <a:lnTo>
                    <a:pt x="524" y="1235"/>
                  </a:lnTo>
                  <a:lnTo>
                    <a:pt x="545" y="1047"/>
                  </a:lnTo>
                  <a:lnTo>
                    <a:pt x="545" y="796"/>
                  </a:lnTo>
                  <a:lnTo>
                    <a:pt x="524" y="712"/>
                  </a:lnTo>
                  <a:lnTo>
                    <a:pt x="545" y="565"/>
                  </a:lnTo>
                  <a:lnTo>
                    <a:pt x="670" y="565"/>
                  </a:lnTo>
                  <a:lnTo>
                    <a:pt x="691" y="670"/>
                  </a:lnTo>
                  <a:lnTo>
                    <a:pt x="754" y="670"/>
                  </a:lnTo>
                  <a:lnTo>
                    <a:pt x="837" y="607"/>
                  </a:lnTo>
                  <a:lnTo>
                    <a:pt x="837" y="524"/>
                  </a:lnTo>
                  <a:lnTo>
                    <a:pt x="796" y="482"/>
                  </a:lnTo>
                  <a:lnTo>
                    <a:pt x="775" y="377"/>
                  </a:lnTo>
                  <a:lnTo>
                    <a:pt x="837" y="210"/>
                  </a:lnTo>
                  <a:lnTo>
                    <a:pt x="858" y="6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1" name="Google Shape;639;p35">
              <a:extLst>
                <a:ext uri="{FF2B5EF4-FFF2-40B4-BE49-F238E27FC236}">
                  <a16:creationId xmlns:a16="http://schemas.microsoft.com/office/drawing/2014/main" id="{99F0ADF6-C43C-462E-9E4A-53214D843D38}"/>
                </a:ext>
              </a:extLst>
            </p:cNvPr>
            <p:cNvSpPr/>
            <p:nvPr/>
          </p:nvSpPr>
          <p:spPr>
            <a:xfrm>
              <a:off x="4185300" y="2741625"/>
              <a:ext cx="5775" cy="13100"/>
            </a:xfrm>
            <a:custGeom>
              <a:avLst/>
              <a:gdLst/>
              <a:ahLst/>
              <a:cxnLst/>
              <a:rect l="l" t="t" r="r" b="b"/>
              <a:pathLst>
                <a:path w="231" h="524" extrusionOk="0">
                  <a:moveTo>
                    <a:pt x="105" y="0"/>
                  </a:moveTo>
                  <a:lnTo>
                    <a:pt x="84" y="63"/>
                  </a:lnTo>
                  <a:lnTo>
                    <a:pt x="63" y="210"/>
                  </a:lnTo>
                  <a:lnTo>
                    <a:pt x="1" y="377"/>
                  </a:lnTo>
                  <a:lnTo>
                    <a:pt x="22" y="482"/>
                  </a:lnTo>
                  <a:lnTo>
                    <a:pt x="63" y="524"/>
                  </a:lnTo>
                  <a:lnTo>
                    <a:pt x="84" y="524"/>
                  </a:lnTo>
                  <a:lnTo>
                    <a:pt x="126" y="482"/>
                  </a:lnTo>
                  <a:lnTo>
                    <a:pt x="210" y="419"/>
                  </a:lnTo>
                  <a:lnTo>
                    <a:pt x="231" y="314"/>
                  </a:lnTo>
                  <a:lnTo>
                    <a:pt x="210" y="105"/>
                  </a:lnTo>
                  <a:lnTo>
                    <a:pt x="126" y="4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2" name="Google Shape;640;p35">
              <a:extLst>
                <a:ext uri="{FF2B5EF4-FFF2-40B4-BE49-F238E27FC236}">
                  <a16:creationId xmlns:a16="http://schemas.microsoft.com/office/drawing/2014/main" id="{B3732C0D-9308-409B-A82B-548709B6EA1F}"/>
                </a:ext>
              </a:extLst>
            </p:cNvPr>
            <p:cNvSpPr/>
            <p:nvPr/>
          </p:nvSpPr>
          <p:spPr>
            <a:xfrm>
              <a:off x="4179025" y="2755750"/>
              <a:ext cx="7875" cy="18325"/>
            </a:xfrm>
            <a:custGeom>
              <a:avLst/>
              <a:gdLst/>
              <a:ahLst/>
              <a:cxnLst/>
              <a:rect l="l" t="t" r="r" b="b"/>
              <a:pathLst>
                <a:path w="315" h="733" extrusionOk="0">
                  <a:moveTo>
                    <a:pt x="22" y="0"/>
                  </a:moveTo>
                  <a:lnTo>
                    <a:pt x="1" y="147"/>
                  </a:lnTo>
                  <a:lnTo>
                    <a:pt x="22" y="231"/>
                  </a:lnTo>
                  <a:lnTo>
                    <a:pt x="22" y="482"/>
                  </a:lnTo>
                  <a:lnTo>
                    <a:pt x="1" y="670"/>
                  </a:lnTo>
                  <a:lnTo>
                    <a:pt x="42" y="733"/>
                  </a:lnTo>
                  <a:lnTo>
                    <a:pt x="147" y="670"/>
                  </a:lnTo>
                  <a:lnTo>
                    <a:pt x="231" y="670"/>
                  </a:lnTo>
                  <a:lnTo>
                    <a:pt x="252" y="649"/>
                  </a:lnTo>
                  <a:lnTo>
                    <a:pt x="273" y="440"/>
                  </a:lnTo>
                  <a:lnTo>
                    <a:pt x="273" y="356"/>
                  </a:lnTo>
                  <a:lnTo>
                    <a:pt x="314" y="210"/>
                  </a:lnTo>
                  <a:lnTo>
                    <a:pt x="314" y="147"/>
                  </a:lnTo>
                  <a:lnTo>
                    <a:pt x="314" y="63"/>
                  </a:lnTo>
                  <a:lnTo>
                    <a:pt x="314" y="42"/>
                  </a:lnTo>
                  <a:lnTo>
                    <a:pt x="231" y="105"/>
                  </a:lnTo>
                  <a:lnTo>
                    <a:pt x="168" y="105"/>
                  </a:lnTo>
                  <a:lnTo>
                    <a:pt x="1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3" name="Google Shape;641;p35">
              <a:extLst>
                <a:ext uri="{FF2B5EF4-FFF2-40B4-BE49-F238E27FC236}">
                  <a16:creationId xmlns:a16="http://schemas.microsoft.com/office/drawing/2014/main" id="{C44CB47D-93FF-4953-8949-3105903AD35C}"/>
                </a:ext>
              </a:extLst>
            </p:cNvPr>
            <p:cNvSpPr/>
            <p:nvPr/>
          </p:nvSpPr>
          <p:spPr>
            <a:xfrm>
              <a:off x="4179025" y="2721750"/>
              <a:ext cx="18850" cy="23550"/>
            </a:xfrm>
            <a:custGeom>
              <a:avLst/>
              <a:gdLst/>
              <a:ahLst/>
              <a:cxnLst/>
              <a:rect l="l" t="t" r="r" b="b"/>
              <a:pathLst>
                <a:path w="754" h="942" extrusionOk="0">
                  <a:moveTo>
                    <a:pt x="314" y="0"/>
                  </a:moveTo>
                  <a:lnTo>
                    <a:pt x="314" y="21"/>
                  </a:lnTo>
                  <a:lnTo>
                    <a:pt x="231" y="21"/>
                  </a:lnTo>
                  <a:lnTo>
                    <a:pt x="210" y="440"/>
                  </a:lnTo>
                  <a:lnTo>
                    <a:pt x="105" y="586"/>
                  </a:lnTo>
                  <a:lnTo>
                    <a:pt x="1" y="733"/>
                  </a:lnTo>
                  <a:lnTo>
                    <a:pt x="1" y="879"/>
                  </a:lnTo>
                  <a:lnTo>
                    <a:pt x="1" y="900"/>
                  </a:lnTo>
                  <a:lnTo>
                    <a:pt x="42" y="942"/>
                  </a:lnTo>
                  <a:lnTo>
                    <a:pt x="231" y="900"/>
                  </a:lnTo>
                  <a:lnTo>
                    <a:pt x="314" y="795"/>
                  </a:lnTo>
                  <a:lnTo>
                    <a:pt x="377" y="795"/>
                  </a:lnTo>
                  <a:lnTo>
                    <a:pt x="461" y="670"/>
                  </a:lnTo>
                  <a:lnTo>
                    <a:pt x="524" y="523"/>
                  </a:lnTo>
                  <a:lnTo>
                    <a:pt x="628" y="440"/>
                  </a:lnTo>
                  <a:lnTo>
                    <a:pt x="670" y="440"/>
                  </a:lnTo>
                  <a:lnTo>
                    <a:pt x="754" y="419"/>
                  </a:lnTo>
                  <a:lnTo>
                    <a:pt x="691" y="335"/>
                  </a:lnTo>
                  <a:lnTo>
                    <a:pt x="691" y="168"/>
                  </a:lnTo>
                  <a:lnTo>
                    <a:pt x="586" y="126"/>
                  </a:lnTo>
                  <a:lnTo>
                    <a:pt x="5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4" name="Google Shape;642;p35">
              <a:extLst>
                <a:ext uri="{FF2B5EF4-FFF2-40B4-BE49-F238E27FC236}">
                  <a16:creationId xmlns:a16="http://schemas.microsoft.com/office/drawing/2014/main" id="{20C4D0CC-EA71-475B-950F-E550FD56A7CB}"/>
                </a:ext>
              </a:extLst>
            </p:cNvPr>
            <p:cNvSpPr/>
            <p:nvPr/>
          </p:nvSpPr>
          <p:spPr>
            <a:xfrm>
              <a:off x="4180075" y="2740050"/>
              <a:ext cx="58075" cy="71700"/>
            </a:xfrm>
            <a:custGeom>
              <a:avLst/>
              <a:gdLst/>
              <a:ahLst/>
              <a:cxnLst/>
              <a:rect l="l" t="t" r="r" b="b"/>
              <a:pathLst>
                <a:path w="2323" h="2868" extrusionOk="0">
                  <a:moveTo>
                    <a:pt x="2051" y="1"/>
                  </a:moveTo>
                  <a:lnTo>
                    <a:pt x="900" y="691"/>
                  </a:lnTo>
                  <a:lnTo>
                    <a:pt x="816" y="670"/>
                  </a:lnTo>
                  <a:lnTo>
                    <a:pt x="796" y="670"/>
                  </a:lnTo>
                  <a:lnTo>
                    <a:pt x="649" y="566"/>
                  </a:lnTo>
                  <a:lnTo>
                    <a:pt x="482" y="482"/>
                  </a:lnTo>
                  <a:lnTo>
                    <a:pt x="419" y="482"/>
                  </a:lnTo>
                  <a:lnTo>
                    <a:pt x="335" y="545"/>
                  </a:lnTo>
                  <a:lnTo>
                    <a:pt x="293" y="587"/>
                  </a:lnTo>
                  <a:lnTo>
                    <a:pt x="272" y="587"/>
                  </a:lnTo>
                  <a:lnTo>
                    <a:pt x="272" y="670"/>
                  </a:lnTo>
                  <a:lnTo>
                    <a:pt x="272" y="691"/>
                  </a:lnTo>
                  <a:lnTo>
                    <a:pt x="272" y="775"/>
                  </a:lnTo>
                  <a:lnTo>
                    <a:pt x="272" y="838"/>
                  </a:lnTo>
                  <a:lnTo>
                    <a:pt x="231" y="984"/>
                  </a:lnTo>
                  <a:lnTo>
                    <a:pt x="231" y="1068"/>
                  </a:lnTo>
                  <a:lnTo>
                    <a:pt x="210" y="1528"/>
                  </a:lnTo>
                  <a:lnTo>
                    <a:pt x="210" y="1612"/>
                  </a:lnTo>
                  <a:lnTo>
                    <a:pt x="189" y="1737"/>
                  </a:lnTo>
                  <a:lnTo>
                    <a:pt x="189" y="1884"/>
                  </a:lnTo>
                  <a:lnTo>
                    <a:pt x="126" y="1905"/>
                  </a:lnTo>
                  <a:lnTo>
                    <a:pt x="168" y="2051"/>
                  </a:lnTo>
                  <a:lnTo>
                    <a:pt x="105" y="2219"/>
                  </a:lnTo>
                  <a:lnTo>
                    <a:pt x="105" y="2344"/>
                  </a:lnTo>
                  <a:lnTo>
                    <a:pt x="63" y="2407"/>
                  </a:lnTo>
                  <a:lnTo>
                    <a:pt x="63" y="2470"/>
                  </a:lnTo>
                  <a:lnTo>
                    <a:pt x="63" y="2553"/>
                  </a:lnTo>
                  <a:lnTo>
                    <a:pt x="0" y="2679"/>
                  </a:lnTo>
                  <a:lnTo>
                    <a:pt x="0" y="2721"/>
                  </a:lnTo>
                  <a:lnTo>
                    <a:pt x="189" y="2721"/>
                  </a:lnTo>
                  <a:lnTo>
                    <a:pt x="754" y="2867"/>
                  </a:lnTo>
                  <a:lnTo>
                    <a:pt x="1172" y="2449"/>
                  </a:lnTo>
                  <a:lnTo>
                    <a:pt x="1633" y="2407"/>
                  </a:lnTo>
                  <a:lnTo>
                    <a:pt x="1653" y="2219"/>
                  </a:lnTo>
                  <a:lnTo>
                    <a:pt x="1884" y="1926"/>
                  </a:lnTo>
                  <a:lnTo>
                    <a:pt x="1235" y="1214"/>
                  </a:lnTo>
                  <a:lnTo>
                    <a:pt x="2093" y="963"/>
                  </a:lnTo>
                  <a:lnTo>
                    <a:pt x="2302" y="754"/>
                  </a:lnTo>
                  <a:lnTo>
                    <a:pt x="2323" y="754"/>
                  </a:lnTo>
                  <a:lnTo>
                    <a:pt x="20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5" name="Google Shape;643;p35">
              <a:extLst>
                <a:ext uri="{FF2B5EF4-FFF2-40B4-BE49-F238E27FC236}">
                  <a16:creationId xmlns:a16="http://schemas.microsoft.com/office/drawing/2014/main" id="{BC69B044-5514-4C81-A047-3757F88FEA48}"/>
                </a:ext>
              </a:extLst>
            </p:cNvPr>
            <p:cNvSpPr/>
            <p:nvPr/>
          </p:nvSpPr>
          <p:spPr>
            <a:xfrm>
              <a:off x="4179025" y="2758875"/>
              <a:ext cx="299225" cy="252175"/>
            </a:xfrm>
            <a:custGeom>
              <a:avLst/>
              <a:gdLst/>
              <a:ahLst/>
              <a:cxnLst/>
              <a:rect l="l" t="t" r="r" b="b"/>
              <a:pathLst>
                <a:path w="11969" h="10087" extrusionOk="0">
                  <a:moveTo>
                    <a:pt x="2344" y="1"/>
                  </a:moveTo>
                  <a:lnTo>
                    <a:pt x="2135" y="210"/>
                  </a:lnTo>
                  <a:lnTo>
                    <a:pt x="1277" y="461"/>
                  </a:lnTo>
                  <a:lnTo>
                    <a:pt x="1926" y="1173"/>
                  </a:lnTo>
                  <a:lnTo>
                    <a:pt x="1695" y="1466"/>
                  </a:lnTo>
                  <a:lnTo>
                    <a:pt x="1675" y="1654"/>
                  </a:lnTo>
                  <a:lnTo>
                    <a:pt x="1214" y="1696"/>
                  </a:lnTo>
                  <a:lnTo>
                    <a:pt x="796" y="2114"/>
                  </a:lnTo>
                  <a:lnTo>
                    <a:pt x="231" y="1968"/>
                  </a:lnTo>
                  <a:lnTo>
                    <a:pt x="42" y="1968"/>
                  </a:lnTo>
                  <a:lnTo>
                    <a:pt x="42" y="2177"/>
                  </a:lnTo>
                  <a:lnTo>
                    <a:pt x="42" y="2407"/>
                  </a:lnTo>
                  <a:lnTo>
                    <a:pt x="1" y="2595"/>
                  </a:lnTo>
                  <a:lnTo>
                    <a:pt x="1" y="2637"/>
                  </a:lnTo>
                  <a:lnTo>
                    <a:pt x="63" y="2616"/>
                  </a:lnTo>
                  <a:lnTo>
                    <a:pt x="105" y="2637"/>
                  </a:lnTo>
                  <a:lnTo>
                    <a:pt x="168" y="2595"/>
                  </a:lnTo>
                  <a:lnTo>
                    <a:pt x="314" y="2658"/>
                  </a:lnTo>
                  <a:lnTo>
                    <a:pt x="273" y="2700"/>
                  </a:lnTo>
                  <a:lnTo>
                    <a:pt x="524" y="2972"/>
                  </a:lnTo>
                  <a:lnTo>
                    <a:pt x="545" y="3119"/>
                  </a:lnTo>
                  <a:lnTo>
                    <a:pt x="628" y="3139"/>
                  </a:lnTo>
                  <a:lnTo>
                    <a:pt x="628" y="3244"/>
                  </a:lnTo>
                  <a:lnTo>
                    <a:pt x="754" y="3349"/>
                  </a:lnTo>
                  <a:lnTo>
                    <a:pt x="838" y="3370"/>
                  </a:lnTo>
                  <a:lnTo>
                    <a:pt x="984" y="3663"/>
                  </a:lnTo>
                  <a:lnTo>
                    <a:pt x="984" y="3746"/>
                  </a:lnTo>
                  <a:lnTo>
                    <a:pt x="1047" y="3851"/>
                  </a:lnTo>
                  <a:lnTo>
                    <a:pt x="1110" y="3851"/>
                  </a:lnTo>
                  <a:lnTo>
                    <a:pt x="1151" y="3997"/>
                  </a:lnTo>
                  <a:lnTo>
                    <a:pt x="1193" y="4081"/>
                  </a:lnTo>
                  <a:lnTo>
                    <a:pt x="1319" y="4123"/>
                  </a:lnTo>
                  <a:lnTo>
                    <a:pt x="1423" y="4416"/>
                  </a:lnTo>
                  <a:lnTo>
                    <a:pt x="1528" y="4479"/>
                  </a:lnTo>
                  <a:lnTo>
                    <a:pt x="1570" y="4625"/>
                  </a:lnTo>
                  <a:lnTo>
                    <a:pt x="1528" y="4709"/>
                  </a:lnTo>
                  <a:lnTo>
                    <a:pt x="1528" y="4792"/>
                  </a:lnTo>
                  <a:lnTo>
                    <a:pt x="1633" y="4897"/>
                  </a:lnTo>
                  <a:lnTo>
                    <a:pt x="1633" y="4960"/>
                  </a:lnTo>
                  <a:lnTo>
                    <a:pt x="1716" y="5023"/>
                  </a:lnTo>
                  <a:lnTo>
                    <a:pt x="1821" y="4939"/>
                  </a:lnTo>
                  <a:lnTo>
                    <a:pt x="1926" y="5043"/>
                  </a:lnTo>
                  <a:lnTo>
                    <a:pt x="2114" y="5127"/>
                  </a:lnTo>
                  <a:lnTo>
                    <a:pt x="2260" y="5274"/>
                  </a:lnTo>
                  <a:lnTo>
                    <a:pt x="2323" y="5378"/>
                  </a:lnTo>
                  <a:lnTo>
                    <a:pt x="2344" y="5420"/>
                  </a:lnTo>
                  <a:lnTo>
                    <a:pt x="2365" y="5546"/>
                  </a:lnTo>
                  <a:lnTo>
                    <a:pt x="2428" y="5588"/>
                  </a:lnTo>
                  <a:lnTo>
                    <a:pt x="2470" y="5797"/>
                  </a:lnTo>
                  <a:lnTo>
                    <a:pt x="2574" y="5880"/>
                  </a:lnTo>
                  <a:lnTo>
                    <a:pt x="2637" y="6090"/>
                  </a:lnTo>
                  <a:lnTo>
                    <a:pt x="2658" y="6173"/>
                  </a:lnTo>
                  <a:lnTo>
                    <a:pt x="2616" y="6362"/>
                  </a:lnTo>
                  <a:lnTo>
                    <a:pt x="2574" y="6383"/>
                  </a:lnTo>
                  <a:lnTo>
                    <a:pt x="2616" y="6487"/>
                  </a:lnTo>
                  <a:lnTo>
                    <a:pt x="2658" y="6696"/>
                  </a:lnTo>
                  <a:lnTo>
                    <a:pt x="2679" y="6906"/>
                  </a:lnTo>
                  <a:lnTo>
                    <a:pt x="2783" y="7010"/>
                  </a:lnTo>
                  <a:lnTo>
                    <a:pt x="2825" y="7094"/>
                  </a:lnTo>
                  <a:lnTo>
                    <a:pt x="3097" y="7408"/>
                  </a:lnTo>
                  <a:lnTo>
                    <a:pt x="3202" y="7429"/>
                  </a:lnTo>
                  <a:lnTo>
                    <a:pt x="3307" y="7450"/>
                  </a:lnTo>
                  <a:lnTo>
                    <a:pt x="3390" y="7554"/>
                  </a:lnTo>
                  <a:lnTo>
                    <a:pt x="3474" y="7554"/>
                  </a:lnTo>
                  <a:lnTo>
                    <a:pt x="3620" y="7680"/>
                  </a:lnTo>
                  <a:lnTo>
                    <a:pt x="3620" y="7784"/>
                  </a:lnTo>
                  <a:lnTo>
                    <a:pt x="3788" y="7826"/>
                  </a:lnTo>
                  <a:lnTo>
                    <a:pt x="3767" y="7889"/>
                  </a:lnTo>
                  <a:lnTo>
                    <a:pt x="3830" y="7931"/>
                  </a:lnTo>
                  <a:lnTo>
                    <a:pt x="3976" y="8412"/>
                  </a:lnTo>
                  <a:lnTo>
                    <a:pt x="4102" y="8496"/>
                  </a:lnTo>
                  <a:lnTo>
                    <a:pt x="4102" y="8663"/>
                  </a:lnTo>
                  <a:lnTo>
                    <a:pt x="4541" y="9082"/>
                  </a:lnTo>
                  <a:lnTo>
                    <a:pt x="4604" y="9082"/>
                  </a:lnTo>
                  <a:lnTo>
                    <a:pt x="4646" y="9333"/>
                  </a:lnTo>
                  <a:lnTo>
                    <a:pt x="4834" y="9396"/>
                  </a:lnTo>
                  <a:lnTo>
                    <a:pt x="4939" y="9668"/>
                  </a:lnTo>
                  <a:lnTo>
                    <a:pt x="5043" y="9709"/>
                  </a:lnTo>
                  <a:lnTo>
                    <a:pt x="5127" y="9730"/>
                  </a:lnTo>
                  <a:lnTo>
                    <a:pt x="5169" y="9626"/>
                  </a:lnTo>
                  <a:lnTo>
                    <a:pt x="5336" y="9521"/>
                  </a:lnTo>
                  <a:lnTo>
                    <a:pt x="5232" y="9312"/>
                  </a:lnTo>
                  <a:lnTo>
                    <a:pt x="5294" y="9040"/>
                  </a:lnTo>
                  <a:lnTo>
                    <a:pt x="5462" y="8977"/>
                  </a:lnTo>
                  <a:lnTo>
                    <a:pt x="5650" y="9124"/>
                  </a:lnTo>
                  <a:lnTo>
                    <a:pt x="5985" y="9124"/>
                  </a:lnTo>
                  <a:lnTo>
                    <a:pt x="6487" y="9333"/>
                  </a:lnTo>
                  <a:lnTo>
                    <a:pt x="7010" y="9563"/>
                  </a:lnTo>
                  <a:lnTo>
                    <a:pt x="7031" y="10086"/>
                  </a:lnTo>
                  <a:lnTo>
                    <a:pt x="8077" y="8684"/>
                  </a:lnTo>
                  <a:lnTo>
                    <a:pt x="10253" y="8036"/>
                  </a:lnTo>
                  <a:lnTo>
                    <a:pt x="11885" y="7554"/>
                  </a:lnTo>
                  <a:lnTo>
                    <a:pt x="11969" y="6299"/>
                  </a:lnTo>
                  <a:lnTo>
                    <a:pt x="11843" y="5839"/>
                  </a:lnTo>
                  <a:lnTo>
                    <a:pt x="11655" y="5985"/>
                  </a:lnTo>
                  <a:lnTo>
                    <a:pt x="9960" y="5755"/>
                  </a:lnTo>
                  <a:lnTo>
                    <a:pt x="9835" y="5274"/>
                  </a:lnTo>
                  <a:lnTo>
                    <a:pt x="9688" y="5127"/>
                  </a:lnTo>
                  <a:lnTo>
                    <a:pt x="9688" y="4939"/>
                  </a:lnTo>
                  <a:lnTo>
                    <a:pt x="9688" y="4918"/>
                  </a:lnTo>
                  <a:lnTo>
                    <a:pt x="9667" y="4939"/>
                  </a:lnTo>
                  <a:lnTo>
                    <a:pt x="9625" y="4855"/>
                  </a:lnTo>
                  <a:lnTo>
                    <a:pt x="9625" y="4792"/>
                  </a:lnTo>
                  <a:lnTo>
                    <a:pt x="9667" y="4730"/>
                  </a:lnTo>
                  <a:lnTo>
                    <a:pt x="9563" y="4730"/>
                  </a:lnTo>
                  <a:lnTo>
                    <a:pt x="9563" y="4709"/>
                  </a:lnTo>
                  <a:lnTo>
                    <a:pt x="9458" y="4709"/>
                  </a:lnTo>
                  <a:lnTo>
                    <a:pt x="9270" y="4604"/>
                  </a:lnTo>
                  <a:lnTo>
                    <a:pt x="9249" y="4541"/>
                  </a:lnTo>
                  <a:lnTo>
                    <a:pt x="9228" y="4583"/>
                  </a:lnTo>
                  <a:lnTo>
                    <a:pt x="9123" y="4437"/>
                  </a:lnTo>
                  <a:lnTo>
                    <a:pt x="9102" y="4290"/>
                  </a:lnTo>
                  <a:lnTo>
                    <a:pt x="8809" y="3914"/>
                  </a:lnTo>
                  <a:lnTo>
                    <a:pt x="8726" y="3788"/>
                  </a:lnTo>
                  <a:lnTo>
                    <a:pt x="8809" y="3788"/>
                  </a:lnTo>
                  <a:lnTo>
                    <a:pt x="8809" y="3746"/>
                  </a:lnTo>
                  <a:lnTo>
                    <a:pt x="8705" y="3453"/>
                  </a:lnTo>
                  <a:lnTo>
                    <a:pt x="8705" y="3391"/>
                  </a:lnTo>
                  <a:lnTo>
                    <a:pt x="8621" y="3265"/>
                  </a:lnTo>
                  <a:lnTo>
                    <a:pt x="8579" y="3265"/>
                  </a:lnTo>
                  <a:lnTo>
                    <a:pt x="8391" y="3014"/>
                  </a:lnTo>
                  <a:lnTo>
                    <a:pt x="8307" y="3014"/>
                  </a:lnTo>
                  <a:lnTo>
                    <a:pt x="8224" y="2909"/>
                  </a:lnTo>
                  <a:lnTo>
                    <a:pt x="8224" y="2867"/>
                  </a:lnTo>
                  <a:lnTo>
                    <a:pt x="8286" y="2867"/>
                  </a:lnTo>
                  <a:lnTo>
                    <a:pt x="8307" y="2909"/>
                  </a:lnTo>
                  <a:lnTo>
                    <a:pt x="8286" y="2826"/>
                  </a:lnTo>
                  <a:lnTo>
                    <a:pt x="8182" y="2805"/>
                  </a:lnTo>
                  <a:lnTo>
                    <a:pt x="7973" y="2763"/>
                  </a:lnTo>
                  <a:lnTo>
                    <a:pt x="7868" y="2449"/>
                  </a:lnTo>
                  <a:lnTo>
                    <a:pt x="7805" y="2323"/>
                  </a:lnTo>
                  <a:lnTo>
                    <a:pt x="7742" y="2303"/>
                  </a:lnTo>
                  <a:lnTo>
                    <a:pt x="7742" y="2198"/>
                  </a:lnTo>
                  <a:lnTo>
                    <a:pt x="7701" y="2219"/>
                  </a:lnTo>
                  <a:lnTo>
                    <a:pt x="7659" y="2177"/>
                  </a:lnTo>
                  <a:lnTo>
                    <a:pt x="7282" y="2323"/>
                  </a:lnTo>
                  <a:lnTo>
                    <a:pt x="7261" y="2114"/>
                  </a:lnTo>
                  <a:lnTo>
                    <a:pt x="6738" y="1968"/>
                  </a:lnTo>
                  <a:lnTo>
                    <a:pt x="6654" y="1968"/>
                  </a:lnTo>
                  <a:lnTo>
                    <a:pt x="5566" y="1926"/>
                  </a:lnTo>
                  <a:lnTo>
                    <a:pt x="2867" y="43"/>
                  </a:lnTo>
                  <a:lnTo>
                    <a:pt x="234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6" name="Google Shape;644;p35">
              <a:extLst>
                <a:ext uri="{FF2B5EF4-FFF2-40B4-BE49-F238E27FC236}">
                  <a16:creationId xmlns:a16="http://schemas.microsoft.com/office/drawing/2014/main" id="{FD8FB3AE-0F37-46AE-AA1B-E58C9CF0A9ED}"/>
                </a:ext>
              </a:extLst>
            </p:cNvPr>
            <p:cNvSpPr/>
            <p:nvPr/>
          </p:nvSpPr>
          <p:spPr>
            <a:xfrm>
              <a:off x="4409700" y="2852525"/>
              <a:ext cx="11025" cy="24075"/>
            </a:xfrm>
            <a:custGeom>
              <a:avLst/>
              <a:gdLst/>
              <a:ahLst/>
              <a:cxnLst/>
              <a:rect l="l" t="t" r="r" b="b"/>
              <a:pathLst>
                <a:path w="441" h="963" extrusionOk="0">
                  <a:moveTo>
                    <a:pt x="147" y="0"/>
                  </a:moveTo>
                  <a:lnTo>
                    <a:pt x="147" y="42"/>
                  </a:lnTo>
                  <a:lnTo>
                    <a:pt x="106" y="42"/>
                  </a:lnTo>
                  <a:lnTo>
                    <a:pt x="106" y="105"/>
                  </a:lnTo>
                  <a:lnTo>
                    <a:pt x="43" y="126"/>
                  </a:lnTo>
                  <a:lnTo>
                    <a:pt x="85" y="209"/>
                  </a:lnTo>
                  <a:lnTo>
                    <a:pt x="43" y="209"/>
                  </a:lnTo>
                  <a:lnTo>
                    <a:pt x="85" y="377"/>
                  </a:lnTo>
                  <a:lnTo>
                    <a:pt x="43" y="356"/>
                  </a:lnTo>
                  <a:lnTo>
                    <a:pt x="1" y="356"/>
                  </a:lnTo>
                  <a:lnTo>
                    <a:pt x="1" y="544"/>
                  </a:lnTo>
                  <a:lnTo>
                    <a:pt x="22" y="628"/>
                  </a:lnTo>
                  <a:lnTo>
                    <a:pt x="43" y="670"/>
                  </a:lnTo>
                  <a:lnTo>
                    <a:pt x="43" y="795"/>
                  </a:lnTo>
                  <a:lnTo>
                    <a:pt x="22" y="795"/>
                  </a:lnTo>
                  <a:lnTo>
                    <a:pt x="43" y="858"/>
                  </a:lnTo>
                  <a:lnTo>
                    <a:pt x="231" y="963"/>
                  </a:lnTo>
                  <a:lnTo>
                    <a:pt x="336" y="963"/>
                  </a:lnTo>
                  <a:lnTo>
                    <a:pt x="398" y="942"/>
                  </a:lnTo>
                  <a:lnTo>
                    <a:pt x="440" y="670"/>
                  </a:lnTo>
                  <a:lnTo>
                    <a:pt x="398" y="544"/>
                  </a:lnTo>
                  <a:lnTo>
                    <a:pt x="336" y="544"/>
                  </a:lnTo>
                  <a:lnTo>
                    <a:pt x="315" y="356"/>
                  </a:lnTo>
                  <a:lnTo>
                    <a:pt x="336" y="356"/>
                  </a:lnTo>
                  <a:lnTo>
                    <a:pt x="398" y="168"/>
                  </a:lnTo>
                  <a:lnTo>
                    <a:pt x="357" y="126"/>
                  </a:lnTo>
                  <a:lnTo>
                    <a:pt x="315" y="126"/>
                  </a:lnTo>
                  <a:lnTo>
                    <a:pt x="315" y="63"/>
                  </a:lnTo>
                  <a:lnTo>
                    <a:pt x="2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7" name="Google Shape;645;p35">
              <a:extLst>
                <a:ext uri="{FF2B5EF4-FFF2-40B4-BE49-F238E27FC236}">
                  <a16:creationId xmlns:a16="http://schemas.microsoft.com/office/drawing/2014/main" id="{3E71105E-FDA8-43C8-BCD1-B5121BC717CF}"/>
                </a:ext>
              </a:extLst>
            </p:cNvPr>
            <p:cNvSpPr/>
            <p:nvPr/>
          </p:nvSpPr>
          <p:spPr>
            <a:xfrm>
              <a:off x="4421225" y="2854100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extrusionOk="0">
                  <a:moveTo>
                    <a:pt x="2490" y="0"/>
                  </a:moveTo>
                  <a:lnTo>
                    <a:pt x="2490" y="84"/>
                  </a:lnTo>
                  <a:lnTo>
                    <a:pt x="2469" y="146"/>
                  </a:lnTo>
                  <a:lnTo>
                    <a:pt x="2093" y="356"/>
                  </a:lnTo>
                  <a:lnTo>
                    <a:pt x="2093" y="502"/>
                  </a:lnTo>
                  <a:lnTo>
                    <a:pt x="1779" y="795"/>
                  </a:lnTo>
                  <a:lnTo>
                    <a:pt x="1737" y="879"/>
                  </a:lnTo>
                  <a:lnTo>
                    <a:pt x="1779" y="900"/>
                  </a:lnTo>
                  <a:lnTo>
                    <a:pt x="1821" y="983"/>
                  </a:lnTo>
                  <a:lnTo>
                    <a:pt x="1653" y="1130"/>
                  </a:lnTo>
                  <a:lnTo>
                    <a:pt x="1611" y="1046"/>
                  </a:lnTo>
                  <a:lnTo>
                    <a:pt x="1549" y="1088"/>
                  </a:lnTo>
                  <a:lnTo>
                    <a:pt x="1465" y="1088"/>
                  </a:lnTo>
                  <a:lnTo>
                    <a:pt x="1507" y="1193"/>
                  </a:lnTo>
                  <a:lnTo>
                    <a:pt x="1444" y="1193"/>
                  </a:lnTo>
                  <a:lnTo>
                    <a:pt x="1423" y="1234"/>
                  </a:lnTo>
                  <a:lnTo>
                    <a:pt x="1256" y="1255"/>
                  </a:lnTo>
                  <a:lnTo>
                    <a:pt x="1130" y="1297"/>
                  </a:lnTo>
                  <a:lnTo>
                    <a:pt x="1088" y="1214"/>
                  </a:lnTo>
                  <a:lnTo>
                    <a:pt x="837" y="1214"/>
                  </a:lnTo>
                  <a:lnTo>
                    <a:pt x="628" y="1151"/>
                  </a:lnTo>
                  <a:lnTo>
                    <a:pt x="398" y="1339"/>
                  </a:lnTo>
                  <a:lnTo>
                    <a:pt x="314" y="1318"/>
                  </a:lnTo>
                  <a:lnTo>
                    <a:pt x="251" y="1318"/>
                  </a:lnTo>
                  <a:lnTo>
                    <a:pt x="147" y="1360"/>
                  </a:lnTo>
                  <a:lnTo>
                    <a:pt x="105" y="1109"/>
                  </a:lnTo>
                  <a:lnTo>
                    <a:pt x="63" y="1151"/>
                  </a:lnTo>
                  <a:lnTo>
                    <a:pt x="0" y="1130"/>
                  </a:lnTo>
                  <a:lnTo>
                    <a:pt x="0" y="1318"/>
                  </a:lnTo>
                  <a:lnTo>
                    <a:pt x="147" y="1465"/>
                  </a:lnTo>
                  <a:lnTo>
                    <a:pt x="272" y="1946"/>
                  </a:lnTo>
                  <a:lnTo>
                    <a:pt x="1967" y="2176"/>
                  </a:lnTo>
                  <a:lnTo>
                    <a:pt x="2155" y="2030"/>
                  </a:lnTo>
                  <a:lnTo>
                    <a:pt x="2658" y="502"/>
                  </a:lnTo>
                  <a:lnTo>
                    <a:pt x="2762" y="481"/>
                  </a:lnTo>
                  <a:lnTo>
                    <a:pt x="2762" y="314"/>
                  </a:lnTo>
                  <a:lnTo>
                    <a:pt x="2720" y="251"/>
                  </a:lnTo>
                  <a:lnTo>
                    <a:pt x="2678" y="272"/>
                  </a:lnTo>
                  <a:lnTo>
                    <a:pt x="2658" y="251"/>
                  </a:lnTo>
                  <a:lnTo>
                    <a:pt x="2595" y="209"/>
                  </a:lnTo>
                  <a:lnTo>
                    <a:pt x="2574" y="42"/>
                  </a:lnTo>
                  <a:lnTo>
                    <a:pt x="24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8" name="Google Shape;646;p35">
              <a:extLst>
                <a:ext uri="{FF2B5EF4-FFF2-40B4-BE49-F238E27FC236}">
                  <a16:creationId xmlns:a16="http://schemas.microsoft.com/office/drawing/2014/main" id="{F7969D5E-7DF0-4C95-AC81-E3D53236AD51}"/>
                </a:ext>
              </a:extLst>
            </p:cNvPr>
            <p:cNvSpPr/>
            <p:nvPr/>
          </p:nvSpPr>
          <p:spPr>
            <a:xfrm>
              <a:off x="4434300" y="2866125"/>
              <a:ext cx="108300" cy="133400"/>
            </a:xfrm>
            <a:custGeom>
              <a:avLst/>
              <a:gdLst/>
              <a:ahLst/>
              <a:cxnLst/>
              <a:rect l="l" t="t" r="r" b="b"/>
              <a:pathLst>
                <a:path w="4332" h="5336" extrusionOk="0">
                  <a:moveTo>
                    <a:pt x="2239" y="0"/>
                  </a:moveTo>
                  <a:lnTo>
                    <a:pt x="2135" y="21"/>
                  </a:lnTo>
                  <a:lnTo>
                    <a:pt x="1632" y="1549"/>
                  </a:lnTo>
                  <a:lnTo>
                    <a:pt x="1758" y="2009"/>
                  </a:lnTo>
                  <a:lnTo>
                    <a:pt x="1674" y="3264"/>
                  </a:lnTo>
                  <a:lnTo>
                    <a:pt x="42" y="3746"/>
                  </a:lnTo>
                  <a:lnTo>
                    <a:pt x="0" y="4018"/>
                  </a:lnTo>
                  <a:lnTo>
                    <a:pt x="523" y="4708"/>
                  </a:lnTo>
                  <a:lnTo>
                    <a:pt x="461" y="4938"/>
                  </a:lnTo>
                  <a:lnTo>
                    <a:pt x="795" y="5336"/>
                  </a:lnTo>
                  <a:lnTo>
                    <a:pt x="879" y="5315"/>
                  </a:lnTo>
                  <a:lnTo>
                    <a:pt x="900" y="5336"/>
                  </a:lnTo>
                  <a:lnTo>
                    <a:pt x="1005" y="5336"/>
                  </a:lnTo>
                  <a:lnTo>
                    <a:pt x="1088" y="5231"/>
                  </a:lnTo>
                  <a:lnTo>
                    <a:pt x="1214" y="5231"/>
                  </a:lnTo>
                  <a:lnTo>
                    <a:pt x="1423" y="5127"/>
                  </a:lnTo>
                  <a:lnTo>
                    <a:pt x="1528" y="5127"/>
                  </a:lnTo>
                  <a:lnTo>
                    <a:pt x="1632" y="5106"/>
                  </a:lnTo>
                  <a:lnTo>
                    <a:pt x="1716" y="5147"/>
                  </a:lnTo>
                  <a:lnTo>
                    <a:pt x="1779" y="5147"/>
                  </a:lnTo>
                  <a:lnTo>
                    <a:pt x="1925" y="4938"/>
                  </a:lnTo>
                  <a:lnTo>
                    <a:pt x="1925" y="4917"/>
                  </a:lnTo>
                  <a:lnTo>
                    <a:pt x="1946" y="4917"/>
                  </a:lnTo>
                  <a:lnTo>
                    <a:pt x="1946" y="4834"/>
                  </a:lnTo>
                  <a:lnTo>
                    <a:pt x="1883" y="4813"/>
                  </a:lnTo>
                  <a:lnTo>
                    <a:pt x="1925" y="4750"/>
                  </a:lnTo>
                  <a:lnTo>
                    <a:pt x="1883" y="4687"/>
                  </a:lnTo>
                  <a:lnTo>
                    <a:pt x="1967" y="4603"/>
                  </a:lnTo>
                  <a:lnTo>
                    <a:pt x="2030" y="4541"/>
                  </a:lnTo>
                  <a:lnTo>
                    <a:pt x="2239" y="4541"/>
                  </a:lnTo>
                  <a:lnTo>
                    <a:pt x="2365" y="4520"/>
                  </a:lnTo>
                  <a:lnTo>
                    <a:pt x="2448" y="4583"/>
                  </a:lnTo>
                  <a:lnTo>
                    <a:pt x="2553" y="4436"/>
                  </a:lnTo>
                  <a:lnTo>
                    <a:pt x="2595" y="4415"/>
                  </a:lnTo>
                  <a:lnTo>
                    <a:pt x="2595" y="4227"/>
                  </a:lnTo>
                  <a:lnTo>
                    <a:pt x="2804" y="3976"/>
                  </a:lnTo>
                  <a:lnTo>
                    <a:pt x="2930" y="3955"/>
                  </a:lnTo>
                  <a:lnTo>
                    <a:pt x="3013" y="3976"/>
                  </a:lnTo>
                  <a:lnTo>
                    <a:pt x="3076" y="3913"/>
                  </a:lnTo>
                  <a:lnTo>
                    <a:pt x="3348" y="3913"/>
                  </a:lnTo>
                  <a:lnTo>
                    <a:pt x="3390" y="3850"/>
                  </a:lnTo>
                  <a:lnTo>
                    <a:pt x="3327" y="3808"/>
                  </a:lnTo>
                  <a:lnTo>
                    <a:pt x="3285" y="3599"/>
                  </a:lnTo>
                  <a:lnTo>
                    <a:pt x="3306" y="3599"/>
                  </a:lnTo>
                  <a:lnTo>
                    <a:pt x="3244" y="3494"/>
                  </a:lnTo>
                  <a:lnTo>
                    <a:pt x="3223" y="3474"/>
                  </a:lnTo>
                  <a:lnTo>
                    <a:pt x="3244" y="3390"/>
                  </a:lnTo>
                  <a:lnTo>
                    <a:pt x="3244" y="3285"/>
                  </a:lnTo>
                  <a:lnTo>
                    <a:pt x="3348" y="3118"/>
                  </a:lnTo>
                  <a:lnTo>
                    <a:pt x="3432" y="3076"/>
                  </a:lnTo>
                  <a:lnTo>
                    <a:pt x="3390" y="3013"/>
                  </a:lnTo>
                  <a:lnTo>
                    <a:pt x="3411" y="3013"/>
                  </a:lnTo>
                  <a:lnTo>
                    <a:pt x="3495" y="2867"/>
                  </a:lnTo>
                  <a:lnTo>
                    <a:pt x="3536" y="2846"/>
                  </a:lnTo>
                  <a:lnTo>
                    <a:pt x="3599" y="2846"/>
                  </a:lnTo>
                  <a:lnTo>
                    <a:pt x="3557" y="2909"/>
                  </a:lnTo>
                  <a:lnTo>
                    <a:pt x="3536" y="2971"/>
                  </a:lnTo>
                  <a:lnTo>
                    <a:pt x="3620" y="3013"/>
                  </a:lnTo>
                  <a:lnTo>
                    <a:pt x="3662" y="3013"/>
                  </a:lnTo>
                  <a:lnTo>
                    <a:pt x="3746" y="2804"/>
                  </a:lnTo>
                  <a:lnTo>
                    <a:pt x="3808" y="2741"/>
                  </a:lnTo>
                  <a:lnTo>
                    <a:pt x="3871" y="2616"/>
                  </a:lnTo>
                  <a:lnTo>
                    <a:pt x="4018" y="2490"/>
                  </a:lnTo>
                  <a:lnTo>
                    <a:pt x="4227" y="2134"/>
                  </a:lnTo>
                  <a:lnTo>
                    <a:pt x="4248" y="2072"/>
                  </a:lnTo>
                  <a:lnTo>
                    <a:pt x="4248" y="1988"/>
                  </a:lnTo>
                  <a:lnTo>
                    <a:pt x="4290" y="1862"/>
                  </a:lnTo>
                  <a:lnTo>
                    <a:pt x="4332" y="1758"/>
                  </a:lnTo>
                  <a:lnTo>
                    <a:pt x="4269" y="1695"/>
                  </a:lnTo>
                  <a:lnTo>
                    <a:pt x="4164" y="1674"/>
                  </a:lnTo>
                  <a:lnTo>
                    <a:pt x="3955" y="1507"/>
                  </a:lnTo>
                  <a:lnTo>
                    <a:pt x="3913" y="1402"/>
                  </a:lnTo>
                  <a:lnTo>
                    <a:pt x="3808" y="1298"/>
                  </a:lnTo>
                  <a:lnTo>
                    <a:pt x="3767" y="1151"/>
                  </a:lnTo>
                  <a:lnTo>
                    <a:pt x="3599" y="942"/>
                  </a:lnTo>
                  <a:lnTo>
                    <a:pt x="3516" y="942"/>
                  </a:lnTo>
                  <a:lnTo>
                    <a:pt x="3390" y="963"/>
                  </a:lnTo>
                  <a:lnTo>
                    <a:pt x="3118" y="921"/>
                  </a:lnTo>
                  <a:lnTo>
                    <a:pt x="3013" y="942"/>
                  </a:lnTo>
                  <a:lnTo>
                    <a:pt x="2930" y="963"/>
                  </a:lnTo>
                  <a:lnTo>
                    <a:pt x="2804" y="921"/>
                  </a:lnTo>
                  <a:lnTo>
                    <a:pt x="2469" y="649"/>
                  </a:lnTo>
                  <a:lnTo>
                    <a:pt x="2469" y="565"/>
                  </a:lnTo>
                  <a:lnTo>
                    <a:pt x="2260" y="335"/>
                  </a:lnTo>
                  <a:lnTo>
                    <a:pt x="22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29" name="Google Shape;647;p35">
              <a:extLst>
                <a:ext uri="{FF2B5EF4-FFF2-40B4-BE49-F238E27FC236}">
                  <a16:creationId xmlns:a16="http://schemas.microsoft.com/office/drawing/2014/main" id="{41149A06-42E5-4DD4-9062-C5B08019200E}"/>
                </a:ext>
              </a:extLst>
            </p:cNvPr>
            <p:cNvSpPr/>
            <p:nvPr/>
          </p:nvSpPr>
          <p:spPr>
            <a:xfrm>
              <a:off x="4483475" y="2847275"/>
              <a:ext cx="5775" cy="13125"/>
            </a:xfrm>
            <a:custGeom>
              <a:avLst/>
              <a:gdLst/>
              <a:ahLst/>
              <a:cxnLst/>
              <a:rect l="l" t="t" r="r" b="b"/>
              <a:pathLst>
                <a:path w="231" h="525" extrusionOk="0">
                  <a:moveTo>
                    <a:pt x="209" y="1"/>
                  </a:moveTo>
                  <a:lnTo>
                    <a:pt x="168" y="22"/>
                  </a:lnTo>
                  <a:lnTo>
                    <a:pt x="105" y="22"/>
                  </a:lnTo>
                  <a:lnTo>
                    <a:pt x="84" y="168"/>
                  </a:lnTo>
                  <a:lnTo>
                    <a:pt x="63" y="210"/>
                  </a:lnTo>
                  <a:lnTo>
                    <a:pt x="21" y="168"/>
                  </a:lnTo>
                  <a:lnTo>
                    <a:pt x="0" y="231"/>
                  </a:lnTo>
                  <a:lnTo>
                    <a:pt x="0" y="273"/>
                  </a:lnTo>
                  <a:lnTo>
                    <a:pt x="84" y="315"/>
                  </a:lnTo>
                  <a:lnTo>
                    <a:pt x="105" y="482"/>
                  </a:lnTo>
                  <a:lnTo>
                    <a:pt x="168" y="524"/>
                  </a:lnTo>
                  <a:lnTo>
                    <a:pt x="168" y="440"/>
                  </a:lnTo>
                  <a:lnTo>
                    <a:pt x="209" y="336"/>
                  </a:lnTo>
                  <a:lnTo>
                    <a:pt x="209" y="168"/>
                  </a:lnTo>
                  <a:lnTo>
                    <a:pt x="188" y="168"/>
                  </a:lnTo>
                  <a:lnTo>
                    <a:pt x="209" y="106"/>
                  </a:lnTo>
                  <a:lnTo>
                    <a:pt x="188" y="64"/>
                  </a:lnTo>
                  <a:lnTo>
                    <a:pt x="209" y="43"/>
                  </a:lnTo>
                  <a:lnTo>
                    <a:pt x="230" y="43"/>
                  </a:lnTo>
                  <a:lnTo>
                    <a:pt x="2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0" name="Google Shape;648;p35">
              <a:extLst>
                <a:ext uri="{FF2B5EF4-FFF2-40B4-BE49-F238E27FC236}">
                  <a16:creationId xmlns:a16="http://schemas.microsoft.com/office/drawing/2014/main" id="{73CE48EB-F246-4BAB-B481-60365963B3C2}"/>
                </a:ext>
              </a:extLst>
            </p:cNvPr>
            <p:cNvSpPr/>
            <p:nvPr/>
          </p:nvSpPr>
          <p:spPr>
            <a:xfrm>
              <a:off x="4300375" y="2959750"/>
              <a:ext cx="153825" cy="99925"/>
            </a:xfrm>
            <a:custGeom>
              <a:avLst/>
              <a:gdLst/>
              <a:ahLst/>
              <a:cxnLst/>
              <a:rect l="l" t="t" r="r" b="b"/>
              <a:pathLst>
                <a:path w="6153" h="3997" extrusionOk="0">
                  <a:moveTo>
                    <a:pt x="5399" y="1"/>
                  </a:moveTo>
                  <a:lnTo>
                    <a:pt x="3223" y="649"/>
                  </a:lnTo>
                  <a:lnTo>
                    <a:pt x="2177" y="2051"/>
                  </a:lnTo>
                  <a:lnTo>
                    <a:pt x="2156" y="1528"/>
                  </a:lnTo>
                  <a:lnTo>
                    <a:pt x="1633" y="1298"/>
                  </a:lnTo>
                  <a:lnTo>
                    <a:pt x="1131" y="1089"/>
                  </a:lnTo>
                  <a:lnTo>
                    <a:pt x="796" y="1089"/>
                  </a:lnTo>
                  <a:lnTo>
                    <a:pt x="608" y="942"/>
                  </a:lnTo>
                  <a:lnTo>
                    <a:pt x="440" y="1005"/>
                  </a:lnTo>
                  <a:lnTo>
                    <a:pt x="378" y="1277"/>
                  </a:lnTo>
                  <a:lnTo>
                    <a:pt x="482" y="1486"/>
                  </a:lnTo>
                  <a:lnTo>
                    <a:pt x="315" y="1591"/>
                  </a:lnTo>
                  <a:lnTo>
                    <a:pt x="273" y="1695"/>
                  </a:lnTo>
                  <a:lnTo>
                    <a:pt x="189" y="1674"/>
                  </a:lnTo>
                  <a:lnTo>
                    <a:pt x="85" y="1633"/>
                  </a:lnTo>
                  <a:lnTo>
                    <a:pt x="106" y="1737"/>
                  </a:lnTo>
                  <a:lnTo>
                    <a:pt x="168" y="2030"/>
                  </a:lnTo>
                  <a:lnTo>
                    <a:pt x="168" y="2218"/>
                  </a:lnTo>
                  <a:lnTo>
                    <a:pt x="85" y="2218"/>
                  </a:lnTo>
                  <a:lnTo>
                    <a:pt x="85" y="2260"/>
                  </a:lnTo>
                  <a:lnTo>
                    <a:pt x="1" y="2239"/>
                  </a:lnTo>
                  <a:lnTo>
                    <a:pt x="1" y="2239"/>
                  </a:lnTo>
                  <a:lnTo>
                    <a:pt x="22" y="2344"/>
                  </a:lnTo>
                  <a:lnTo>
                    <a:pt x="106" y="2344"/>
                  </a:lnTo>
                  <a:lnTo>
                    <a:pt x="106" y="2428"/>
                  </a:lnTo>
                  <a:lnTo>
                    <a:pt x="231" y="2616"/>
                  </a:lnTo>
                  <a:lnTo>
                    <a:pt x="315" y="3139"/>
                  </a:lnTo>
                  <a:lnTo>
                    <a:pt x="482" y="3265"/>
                  </a:lnTo>
                  <a:lnTo>
                    <a:pt x="482" y="3453"/>
                  </a:lnTo>
                  <a:lnTo>
                    <a:pt x="419" y="3474"/>
                  </a:lnTo>
                  <a:lnTo>
                    <a:pt x="482" y="3620"/>
                  </a:lnTo>
                  <a:lnTo>
                    <a:pt x="608" y="3767"/>
                  </a:lnTo>
                  <a:lnTo>
                    <a:pt x="608" y="3913"/>
                  </a:lnTo>
                  <a:lnTo>
                    <a:pt x="650" y="3997"/>
                  </a:lnTo>
                  <a:lnTo>
                    <a:pt x="796" y="3997"/>
                  </a:lnTo>
                  <a:lnTo>
                    <a:pt x="817" y="3934"/>
                  </a:lnTo>
                  <a:lnTo>
                    <a:pt x="963" y="3997"/>
                  </a:lnTo>
                  <a:lnTo>
                    <a:pt x="1068" y="3976"/>
                  </a:lnTo>
                  <a:lnTo>
                    <a:pt x="1173" y="3871"/>
                  </a:lnTo>
                  <a:lnTo>
                    <a:pt x="1319" y="3871"/>
                  </a:lnTo>
                  <a:lnTo>
                    <a:pt x="1361" y="3934"/>
                  </a:lnTo>
                  <a:lnTo>
                    <a:pt x="1466" y="3892"/>
                  </a:lnTo>
                  <a:lnTo>
                    <a:pt x="1570" y="3725"/>
                  </a:lnTo>
                  <a:lnTo>
                    <a:pt x="1633" y="3725"/>
                  </a:lnTo>
                  <a:lnTo>
                    <a:pt x="1696" y="3579"/>
                  </a:lnTo>
                  <a:lnTo>
                    <a:pt x="1842" y="3495"/>
                  </a:lnTo>
                  <a:lnTo>
                    <a:pt x="1905" y="3474"/>
                  </a:lnTo>
                  <a:lnTo>
                    <a:pt x="2010" y="3474"/>
                  </a:lnTo>
                  <a:lnTo>
                    <a:pt x="2051" y="3495"/>
                  </a:lnTo>
                  <a:lnTo>
                    <a:pt x="2198" y="3495"/>
                  </a:lnTo>
                  <a:lnTo>
                    <a:pt x="2219" y="3558"/>
                  </a:lnTo>
                  <a:lnTo>
                    <a:pt x="2365" y="3579"/>
                  </a:lnTo>
                  <a:lnTo>
                    <a:pt x="2616" y="3474"/>
                  </a:lnTo>
                  <a:lnTo>
                    <a:pt x="2826" y="3453"/>
                  </a:lnTo>
                  <a:lnTo>
                    <a:pt x="2909" y="3369"/>
                  </a:lnTo>
                  <a:lnTo>
                    <a:pt x="2930" y="3307"/>
                  </a:lnTo>
                  <a:lnTo>
                    <a:pt x="3119" y="3160"/>
                  </a:lnTo>
                  <a:lnTo>
                    <a:pt x="3223" y="3160"/>
                  </a:lnTo>
                  <a:lnTo>
                    <a:pt x="3307" y="3202"/>
                  </a:lnTo>
                  <a:lnTo>
                    <a:pt x="3370" y="3181"/>
                  </a:lnTo>
                  <a:lnTo>
                    <a:pt x="3432" y="3139"/>
                  </a:lnTo>
                  <a:lnTo>
                    <a:pt x="3453" y="3181"/>
                  </a:lnTo>
                  <a:lnTo>
                    <a:pt x="3537" y="3181"/>
                  </a:lnTo>
                  <a:lnTo>
                    <a:pt x="3725" y="3034"/>
                  </a:lnTo>
                  <a:lnTo>
                    <a:pt x="3830" y="2846"/>
                  </a:lnTo>
                  <a:lnTo>
                    <a:pt x="3935" y="2783"/>
                  </a:lnTo>
                  <a:lnTo>
                    <a:pt x="3997" y="2783"/>
                  </a:lnTo>
                  <a:lnTo>
                    <a:pt x="4625" y="2616"/>
                  </a:lnTo>
                  <a:lnTo>
                    <a:pt x="4688" y="2532"/>
                  </a:lnTo>
                  <a:lnTo>
                    <a:pt x="5043" y="2470"/>
                  </a:lnTo>
                  <a:lnTo>
                    <a:pt x="5253" y="2365"/>
                  </a:lnTo>
                  <a:lnTo>
                    <a:pt x="5399" y="2260"/>
                  </a:lnTo>
                  <a:lnTo>
                    <a:pt x="5629" y="2218"/>
                  </a:lnTo>
                  <a:lnTo>
                    <a:pt x="5608" y="2135"/>
                  </a:lnTo>
                  <a:lnTo>
                    <a:pt x="5629" y="2114"/>
                  </a:lnTo>
                  <a:lnTo>
                    <a:pt x="5567" y="2051"/>
                  </a:lnTo>
                  <a:lnTo>
                    <a:pt x="5608" y="1905"/>
                  </a:lnTo>
                  <a:lnTo>
                    <a:pt x="5776" y="1674"/>
                  </a:lnTo>
                  <a:lnTo>
                    <a:pt x="6027" y="1612"/>
                  </a:lnTo>
                  <a:lnTo>
                    <a:pt x="6152" y="1591"/>
                  </a:lnTo>
                  <a:lnTo>
                    <a:pt x="5818" y="1193"/>
                  </a:lnTo>
                  <a:lnTo>
                    <a:pt x="5880" y="963"/>
                  </a:lnTo>
                  <a:lnTo>
                    <a:pt x="5357" y="273"/>
                  </a:lnTo>
                  <a:lnTo>
                    <a:pt x="53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1" name="Google Shape;649;p35">
              <a:extLst>
                <a:ext uri="{FF2B5EF4-FFF2-40B4-BE49-F238E27FC236}">
                  <a16:creationId xmlns:a16="http://schemas.microsoft.com/office/drawing/2014/main" id="{4D5258FB-F2D5-46FC-AC14-9A5865F713F0}"/>
                </a:ext>
              </a:extLst>
            </p:cNvPr>
            <p:cNvSpPr/>
            <p:nvPr/>
          </p:nvSpPr>
          <p:spPr>
            <a:xfrm>
              <a:off x="4035700" y="2769350"/>
              <a:ext cx="180500" cy="151725"/>
            </a:xfrm>
            <a:custGeom>
              <a:avLst/>
              <a:gdLst/>
              <a:ahLst/>
              <a:cxnLst/>
              <a:rect l="l" t="t" r="r" b="b"/>
              <a:pathLst>
                <a:path w="7220" h="6069" extrusionOk="0">
                  <a:moveTo>
                    <a:pt x="503" y="0"/>
                  </a:moveTo>
                  <a:lnTo>
                    <a:pt x="210" y="21"/>
                  </a:lnTo>
                  <a:lnTo>
                    <a:pt x="147" y="21"/>
                  </a:lnTo>
                  <a:lnTo>
                    <a:pt x="126" y="126"/>
                  </a:lnTo>
                  <a:lnTo>
                    <a:pt x="84" y="356"/>
                  </a:lnTo>
                  <a:lnTo>
                    <a:pt x="126" y="523"/>
                  </a:lnTo>
                  <a:lnTo>
                    <a:pt x="126" y="649"/>
                  </a:lnTo>
                  <a:lnTo>
                    <a:pt x="42" y="858"/>
                  </a:lnTo>
                  <a:lnTo>
                    <a:pt x="1" y="1047"/>
                  </a:lnTo>
                  <a:lnTo>
                    <a:pt x="42" y="1193"/>
                  </a:lnTo>
                  <a:lnTo>
                    <a:pt x="126" y="1486"/>
                  </a:lnTo>
                  <a:lnTo>
                    <a:pt x="314" y="6068"/>
                  </a:lnTo>
                  <a:lnTo>
                    <a:pt x="7219" y="6005"/>
                  </a:lnTo>
                  <a:lnTo>
                    <a:pt x="7219" y="5985"/>
                  </a:lnTo>
                  <a:lnTo>
                    <a:pt x="7115" y="5964"/>
                  </a:lnTo>
                  <a:lnTo>
                    <a:pt x="6989" y="5796"/>
                  </a:lnTo>
                  <a:lnTo>
                    <a:pt x="6947" y="5754"/>
                  </a:lnTo>
                  <a:lnTo>
                    <a:pt x="6822" y="5692"/>
                  </a:lnTo>
                  <a:lnTo>
                    <a:pt x="6738" y="5566"/>
                  </a:lnTo>
                  <a:lnTo>
                    <a:pt x="6675" y="5587"/>
                  </a:lnTo>
                  <a:lnTo>
                    <a:pt x="6571" y="5587"/>
                  </a:lnTo>
                  <a:lnTo>
                    <a:pt x="6403" y="5461"/>
                  </a:lnTo>
                  <a:lnTo>
                    <a:pt x="6299" y="5169"/>
                  </a:lnTo>
                  <a:lnTo>
                    <a:pt x="6319" y="5106"/>
                  </a:lnTo>
                  <a:lnTo>
                    <a:pt x="6319" y="4938"/>
                  </a:lnTo>
                  <a:lnTo>
                    <a:pt x="6278" y="4855"/>
                  </a:lnTo>
                  <a:lnTo>
                    <a:pt x="6299" y="4813"/>
                  </a:lnTo>
                  <a:lnTo>
                    <a:pt x="6319" y="4855"/>
                  </a:lnTo>
                  <a:lnTo>
                    <a:pt x="6508" y="4855"/>
                  </a:lnTo>
                  <a:lnTo>
                    <a:pt x="6424" y="4792"/>
                  </a:lnTo>
                  <a:lnTo>
                    <a:pt x="6382" y="4792"/>
                  </a:lnTo>
                  <a:lnTo>
                    <a:pt x="6299" y="4624"/>
                  </a:lnTo>
                  <a:lnTo>
                    <a:pt x="6257" y="4604"/>
                  </a:lnTo>
                  <a:lnTo>
                    <a:pt x="6257" y="4645"/>
                  </a:lnTo>
                  <a:lnTo>
                    <a:pt x="6173" y="4583"/>
                  </a:lnTo>
                  <a:lnTo>
                    <a:pt x="6110" y="4415"/>
                  </a:lnTo>
                  <a:lnTo>
                    <a:pt x="5901" y="4080"/>
                  </a:lnTo>
                  <a:lnTo>
                    <a:pt x="5796" y="4018"/>
                  </a:lnTo>
                  <a:lnTo>
                    <a:pt x="5775" y="3871"/>
                  </a:lnTo>
                  <a:lnTo>
                    <a:pt x="5420" y="3327"/>
                  </a:lnTo>
                  <a:lnTo>
                    <a:pt x="5420" y="3223"/>
                  </a:lnTo>
                  <a:lnTo>
                    <a:pt x="5357" y="3118"/>
                  </a:lnTo>
                  <a:lnTo>
                    <a:pt x="5336" y="2867"/>
                  </a:lnTo>
                  <a:lnTo>
                    <a:pt x="5273" y="2825"/>
                  </a:lnTo>
                  <a:lnTo>
                    <a:pt x="5273" y="2741"/>
                  </a:lnTo>
                  <a:lnTo>
                    <a:pt x="5064" y="2532"/>
                  </a:lnTo>
                  <a:lnTo>
                    <a:pt x="5064" y="2448"/>
                  </a:lnTo>
                  <a:lnTo>
                    <a:pt x="5106" y="2344"/>
                  </a:lnTo>
                  <a:lnTo>
                    <a:pt x="5043" y="2281"/>
                  </a:lnTo>
                  <a:lnTo>
                    <a:pt x="4708" y="1988"/>
                  </a:lnTo>
                  <a:lnTo>
                    <a:pt x="4687" y="1884"/>
                  </a:lnTo>
                  <a:lnTo>
                    <a:pt x="4478" y="1653"/>
                  </a:lnTo>
                  <a:lnTo>
                    <a:pt x="4478" y="1507"/>
                  </a:lnTo>
                  <a:lnTo>
                    <a:pt x="4332" y="1360"/>
                  </a:lnTo>
                  <a:lnTo>
                    <a:pt x="4374" y="1277"/>
                  </a:lnTo>
                  <a:lnTo>
                    <a:pt x="4374" y="1193"/>
                  </a:lnTo>
                  <a:lnTo>
                    <a:pt x="4395" y="1151"/>
                  </a:lnTo>
                  <a:lnTo>
                    <a:pt x="4395" y="1193"/>
                  </a:lnTo>
                  <a:lnTo>
                    <a:pt x="4478" y="1193"/>
                  </a:lnTo>
                  <a:lnTo>
                    <a:pt x="4499" y="1339"/>
                  </a:lnTo>
                  <a:lnTo>
                    <a:pt x="4541" y="1402"/>
                  </a:lnTo>
                  <a:lnTo>
                    <a:pt x="4583" y="1465"/>
                  </a:lnTo>
                  <a:lnTo>
                    <a:pt x="4792" y="1674"/>
                  </a:lnTo>
                  <a:lnTo>
                    <a:pt x="4792" y="1779"/>
                  </a:lnTo>
                  <a:lnTo>
                    <a:pt x="4834" y="1884"/>
                  </a:lnTo>
                  <a:lnTo>
                    <a:pt x="5001" y="1967"/>
                  </a:lnTo>
                  <a:lnTo>
                    <a:pt x="5022" y="2072"/>
                  </a:lnTo>
                  <a:lnTo>
                    <a:pt x="5315" y="2344"/>
                  </a:lnTo>
                  <a:lnTo>
                    <a:pt x="5462" y="2428"/>
                  </a:lnTo>
                  <a:lnTo>
                    <a:pt x="5462" y="2490"/>
                  </a:lnTo>
                  <a:lnTo>
                    <a:pt x="5483" y="2407"/>
                  </a:lnTo>
                  <a:lnTo>
                    <a:pt x="5566" y="2323"/>
                  </a:lnTo>
                  <a:lnTo>
                    <a:pt x="5629" y="2114"/>
                  </a:lnTo>
                  <a:lnTo>
                    <a:pt x="5566" y="2072"/>
                  </a:lnTo>
                  <a:lnTo>
                    <a:pt x="5650" y="1904"/>
                  </a:lnTo>
                  <a:lnTo>
                    <a:pt x="5650" y="1779"/>
                  </a:lnTo>
                  <a:lnTo>
                    <a:pt x="5734" y="1465"/>
                  </a:lnTo>
                  <a:lnTo>
                    <a:pt x="5755" y="1444"/>
                  </a:lnTo>
                  <a:lnTo>
                    <a:pt x="5671" y="1235"/>
                  </a:lnTo>
                  <a:lnTo>
                    <a:pt x="5734" y="1088"/>
                  </a:lnTo>
                  <a:lnTo>
                    <a:pt x="5587" y="775"/>
                  </a:lnTo>
                  <a:lnTo>
                    <a:pt x="5441" y="544"/>
                  </a:lnTo>
                  <a:lnTo>
                    <a:pt x="5378" y="335"/>
                  </a:lnTo>
                  <a:lnTo>
                    <a:pt x="5273" y="147"/>
                  </a:lnTo>
                  <a:lnTo>
                    <a:pt x="5211" y="126"/>
                  </a:lnTo>
                  <a:lnTo>
                    <a:pt x="5127" y="231"/>
                  </a:lnTo>
                  <a:lnTo>
                    <a:pt x="4959" y="293"/>
                  </a:lnTo>
                  <a:lnTo>
                    <a:pt x="4604" y="231"/>
                  </a:lnTo>
                  <a:lnTo>
                    <a:pt x="4311" y="314"/>
                  </a:lnTo>
                  <a:lnTo>
                    <a:pt x="4102" y="147"/>
                  </a:lnTo>
                  <a:lnTo>
                    <a:pt x="4081" y="251"/>
                  </a:lnTo>
                  <a:lnTo>
                    <a:pt x="4164" y="398"/>
                  </a:lnTo>
                  <a:lnTo>
                    <a:pt x="4164" y="461"/>
                  </a:lnTo>
                  <a:lnTo>
                    <a:pt x="4081" y="335"/>
                  </a:lnTo>
                  <a:lnTo>
                    <a:pt x="3976" y="293"/>
                  </a:lnTo>
                  <a:lnTo>
                    <a:pt x="3955" y="189"/>
                  </a:lnTo>
                  <a:lnTo>
                    <a:pt x="3997" y="147"/>
                  </a:lnTo>
                  <a:lnTo>
                    <a:pt x="3955" y="105"/>
                  </a:lnTo>
                  <a:lnTo>
                    <a:pt x="3850" y="105"/>
                  </a:lnTo>
                  <a:lnTo>
                    <a:pt x="3746" y="84"/>
                  </a:lnTo>
                  <a:lnTo>
                    <a:pt x="3537" y="21"/>
                  </a:lnTo>
                  <a:lnTo>
                    <a:pt x="3495" y="42"/>
                  </a:lnTo>
                  <a:lnTo>
                    <a:pt x="3578" y="84"/>
                  </a:lnTo>
                  <a:lnTo>
                    <a:pt x="3599" y="105"/>
                  </a:lnTo>
                  <a:lnTo>
                    <a:pt x="3495" y="126"/>
                  </a:lnTo>
                  <a:lnTo>
                    <a:pt x="3390" y="105"/>
                  </a:lnTo>
                  <a:lnTo>
                    <a:pt x="3265" y="147"/>
                  </a:lnTo>
                  <a:lnTo>
                    <a:pt x="3223" y="126"/>
                  </a:lnTo>
                  <a:lnTo>
                    <a:pt x="3223" y="105"/>
                  </a:lnTo>
                  <a:lnTo>
                    <a:pt x="3348" y="84"/>
                  </a:lnTo>
                  <a:lnTo>
                    <a:pt x="3432" y="42"/>
                  </a:lnTo>
                  <a:lnTo>
                    <a:pt x="3327" y="42"/>
                  </a:lnTo>
                  <a:lnTo>
                    <a:pt x="3139" y="84"/>
                  </a:lnTo>
                  <a:lnTo>
                    <a:pt x="3076" y="126"/>
                  </a:lnTo>
                  <a:lnTo>
                    <a:pt x="2930" y="210"/>
                  </a:lnTo>
                  <a:lnTo>
                    <a:pt x="2846" y="231"/>
                  </a:lnTo>
                  <a:lnTo>
                    <a:pt x="2700" y="293"/>
                  </a:lnTo>
                  <a:lnTo>
                    <a:pt x="2595" y="419"/>
                  </a:lnTo>
                  <a:lnTo>
                    <a:pt x="2553" y="461"/>
                  </a:lnTo>
                  <a:lnTo>
                    <a:pt x="2386" y="461"/>
                  </a:lnTo>
                  <a:lnTo>
                    <a:pt x="2177" y="335"/>
                  </a:lnTo>
                  <a:lnTo>
                    <a:pt x="2009" y="314"/>
                  </a:lnTo>
                  <a:lnTo>
                    <a:pt x="1821" y="335"/>
                  </a:lnTo>
                  <a:lnTo>
                    <a:pt x="1674" y="231"/>
                  </a:lnTo>
                  <a:lnTo>
                    <a:pt x="1591" y="231"/>
                  </a:lnTo>
                  <a:lnTo>
                    <a:pt x="1507" y="251"/>
                  </a:lnTo>
                  <a:lnTo>
                    <a:pt x="1361" y="147"/>
                  </a:lnTo>
                  <a:lnTo>
                    <a:pt x="1172" y="105"/>
                  </a:lnTo>
                  <a:lnTo>
                    <a:pt x="733" y="84"/>
                  </a:lnTo>
                  <a:lnTo>
                    <a:pt x="5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2" name="Google Shape;650;p35">
              <a:extLst>
                <a:ext uri="{FF2B5EF4-FFF2-40B4-BE49-F238E27FC236}">
                  <a16:creationId xmlns:a16="http://schemas.microsoft.com/office/drawing/2014/main" id="{5938E589-54DF-40BE-8C16-79F0E1DF5573}"/>
                </a:ext>
              </a:extLst>
            </p:cNvPr>
            <p:cNvSpPr/>
            <p:nvPr/>
          </p:nvSpPr>
          <p:spPr>
            <a:xfrm>
              <a:off x="4003800" y="2919475"/>
              <a:ext cx="238550" cy="273600"/>
            </a:xfrm>
            <a:custGeom>
              <a:avLst/>
              <a:gdLst/>
              <a:ahLst/>
              <a:cxnLst/>
              <a:rect l="l" t="t" r="r" b="b"/>
              <a:pathLst>
                <a:path w="9542" h="10944" extrusionOk="0">
                  <a:moveTo>
                    <a:pt x="8495" y="0"/>
                  </a:moveTo>
                  <a:lnTo>
                    <a:pt x="1590" y="63"/>
                  </a:lnTo>
                  <a:lnTo>
                    <a:pt x="1632" y="1193"/>
                  </a:lnTo>
                  <a:lnTo>
                    <a:pt x="1088" y="1235"/>
                  </a:lnTo>
                  <a:lnTo>
                    <a:pt x="1088" y="1444"/>
                  </a:lnTo>
                  <a:lnTo>
                    <a:pt x="1151" y="3725"/>
                  </a:lnTo>
                  <a:lnTo>
                    <a:pt x="1046" y="3746"/>
                  </a:lnTo>
                  <a:lnTo>
                    <a:pt x="942" y="3829"/>
                  </a:lnTo>
                  <a:lnTo>
                    <a:pt x="837" y="3767"/>
                  </a:lnTo>
                  <a:lnTo>
                    <a:pt x="691" y="3767"/>
                  </a:lnTo>
                  <a:lnTo>
                    <a:pt x="586" y="3850"/>
                  </a:lnTo>
                  <a:lnTo>
                    <a:pt x="586" y="3976"/>
                  </a:lnTo>
                  <a:lnTo>
                    <a:pt x="649" y="4060"/>
                  </a:lnTo>
                  <a:lnTo>
                    <a:pt x="586" y="4185"/>
                  </a:lnTo>
                  <a:lnTo>
                    <a:pt x="377" y="4457"/>
                  </a:lnTo>
                  <a:lnTo>
                    <a:pt x="335" y="4457"/>
                  </a:lnTo>
                  <a:lnTo>
                    <a:pt x="230" y="4541"/>
                  </a:lnTo>
                  <a:lnTo>
                    <a:pt x="251" y="4645"/>
                  </a:lnTo>
                  <a:lnTo>
                    <a:pt x="314" y="4687"/>
                  </a:lnTo>
                  <a:lnTo>
                    <a:pt x="251" y="4813"/>
                  </a:lnTo>
                  <a:lnTo>
                    <a:pt x="126" y="4897"/>
                  </a:lnTo>
                  <a:lnTo>
                    <a:pt x="105" y="4980"/>
                  </a:lnTo>
                  <a:lnTo>
                    <a:pt x="209" y="5022"/>
                  </a:lnTo>
                  <a:lnTo>
                    <a:pt x="230" y="5127"/>
                  </a:lnTo>
                  <a:lnTo>
                    <a:pt x="168" y="5231"/>
                  </a:lnTo>
                  <a:lnTo>
                    <a:pt x="0" y="5420"/>
                  </a:lnTo>
                  <a:lnTo>
                    <a:pt x="0" y="5545"/>
                  </a:lnTo>
                  <a:lnTo>
                    <a:pt x="63" y="5629"/>
                  </a:lnTo>
                  <a:lnTo>
                    <a:pt x="209" y="5524"/>
                  </a:lnTo>
                  <a:lnTo>
                    <a:pt x="251" y="5545"/>
                  </a:lnTo>
                  <a:lnTo>
                    <a:pt x="251" y="5629"/>
                  </a:lnTo>
                  <a:lnTo>
                    <a:pt x="209" y="5692"/>
                  </a:lnTo>
                  <a:lnTo>
                    <a:pt x="272" y="5734"/>
                  </a:lnTo>
                  <a:lnTo>
                    <a:pt x="230" y="5817"/>
                  </a:lnTo>
                  <a:lnTo>
                    <a:pt x="272" y="5922"/>
                  </a:lnTo>
                  <a:lnTo>
                    <a:pt x="272" y="6047"/>
                  </a:lnTo>
                  <a:lnTo>
                    <a:pt x="314" y="6152"/>
                  </a:lnTo>
                  <a:lnTo>
                    <a:pt x="544" y="6236"/>
                  </a:lnTo>
                  <a:lnTo>
                    <a:pt x="586" y="6319"/>
                  </a:lnTo>
                  <a:lnTo>
                    <a:pt x="544" y="6382"/>
                  </a:lnTo>
                  <a:lnTo>
                    <a:pt x="544" y="6466"/>
                  </a:lnTo>
                  <a:lnTo>
                    <a:pt x="523" y="6487"/>
                  </a:lnTo>
                  <a:lnTo>
                    <a:pt x="586" y="6570"/>
                  </a:lnTo>
                  <a:lnTo>
                    <a:pt x="586" y="6654"/>
                  </a:lnTo>
                  <a:lnTo>
                    <a:pt x="544" y="6675"/>
                  </a:lnTo>
                  <a:lnTo>
                    <a:pt x="670" y="6780"/>
                  </a:lnTo>
                  <a:lnTo>
                    <a:pt x="691" y="6863"/>
                  </a:lnTo>
                  <a:lnTo>
                    <a:pt x="858" y="7052"/>
                  </a:lnTo>
                  <a:lnTo>
                    <a:pt x="963" y="7282"/>
                  </a:lnTo>
                  <a:lnTo>
                    <a:pt x="984" y="7366"/>
                  </a:lnTo>
                  <a:lnTo>
                    <a:pt x="963" y="7491"/>
                  </a:lnTo>
                  <a:lnTo>
                    <a:pt x="942" y="7533"/>
                  </a:lnTo>
                  <a:lnTo>
                    <a:pt x="879" y="7638"/>
                  </a:lnTo>
                  <a:lnTo>
                    <a:pt x="879" y="7826"/>
                  </a:lnTo>
                  <a:lnTo>
                    <a:pt x="984" y="7910"/>
                  </a:lnTo>
                  <a:lnTo>
                    <a:pt x="1109" y="7910"/>
                  </a:lnTo>
                  <a:lnTo>
                    <a:pt x="1172" y="7847"/>
                  </a:lnTo>
                  <a:lnTo>
                    <a:pt x="1318" y="7847"/>
                  </a:lnTo>
                  <a:lnTo>
                    <a:pt x="1402" y="7889"/>
                  </a:lnTo>
                  <a:lnTo>
                    <a:pt x="1360" y="7951"/>
                  </a:lnTo>
                  <a:lnTo>
                    <a:pt x="1381" y="8098"/>
                  </a:lnTo>
                  <a:lnTo>
                    <a:pt x="1465" y="8140"/>
                  </a:lnTo>
                  <a:lnTo>
                    <a:pt x="1590" y="8223"/>
                  </a:lnTo>
                  <a:lnTo>
                    <a:pt x="1695" y="8223"/>
                  </a:lnTo>
                  <a:lnTo>
                    <a:pt x="1779" y="8265"/>
                  </a:lnTo>
                  <a:lnTo>
                    <a:pt x="1821" y="8349"/>
                  </a:lnTo>
                  <a:lnTo>
                    <a:pt x="1925" y="8412"/>
                  </a:lnTo>
                  <a:lnTo>
                    <a:pt x="2030" y="8412"/>
                  </a:lnTo>
                  <a:lnTo>
                    <a:pt x="2093" y="8475"/>
                  </a:lnTo>
                  <a:lnTo>
                    <a:pt x="2051" y="8558"/>
                  </a:lnTo>
                  <a:lnTo>
                    <a:pt x="1988" y="8621"/>
                  </a:lnTo>
                  <a:lnTo>
                    <a:pt x="1946" y="8663"/>
                  </a:lnTo>
                  <a:lnTo>
                    <a:pt x="1904" y="8726"/>
                  </a:lnTo>
                  <a:lnTo>
                    <a:pt x="2030" y="8830"/>
                  </a:lnTo>
                  <a:lnTo>
                    <a:pt x="2134" y="8851"/>
                  </a:lnTo>
                  <a:lnTo>
                    <a:pt x="2155" y="8830"/>
                  </a:lnTo>
                  <a:lnTo>
                    <a:pt x="2260" y="8872"/>
                  </a:lnTo>
                  <a:lnTo>
                    <a:pt x="2323" y="8851"/>
                  </a:lnTo>
                  <a:lnTo>
                    <a:pt x="2511" y="8977"/>
                  </a:lnTo>
                  <a:lnTo>
                    <a:pt x="2532" y="9039"/>
                  </a:lnTo>
                  <a:lnTo>
                    <a:pt x="2553" y="9207"/>
                  </a:lnTo>
                  <a:lnTo>
                    <a:pt x="2616" y="9270"/>
                  </a:lnTo>
                  <a:lnTo>
                    <a:pt x="2720" y="9291"/>
                  </a:lnTo>
                  <a:lnTo>
                    <a:pt x="2762" y="9353"/>
                  </a:lnTo>
                  <a:lnTo>
                    <a:pt x="2741" y="9458"/>
                  </a:lnTo>
                  <a:lnTo>
                    <a:pt x="2783" y="9521"/>
                  </a:lnTo>
                  <a:lnTo>
                    <a:pt x="2992" y="9563"/>
                  </a:lnTo>
                  <a:lnTo>
                    <a:pt x="3076" y="9625"/>
                  </a:lnTo>
                  <a:lnTo>
                    <a:pt x="3076" y="9688"/>
                  </a:lnTo>
                  <a:lnTo>
                    <a:pt x="3076" y="9876"/>
                  </a:lnTo>
                  <a:lnTo>
                    <a:pt x="3160" y="9918"/>
                  </a:lnTo>
                  <a:lnTo>
                    <a:pt x="3264" y="9981"/>
                  </a:lnTo>
                  <a:lnTo>
                    <a:pt x="3306" y="10044"/>
                  </a:lnTo>
                  <a:lnTo>
                    <a:pt x="3306" y="10086"/>
                  </a:lnTo>
                  <a:lnTo>
                    <a:pt x="3348" y="10190"/>
                  </a:lnTo>
                  <a:lnTo>
                    <a:pt x="3390" y="10232"/>
                  </a:lnTo>
                  <a:lnTo>
                    <a:pt x="3474" y="10253"/>
                  </a:lnTo>
                  <a:lnTo>
                    <a:pt x="3515" y="10337"/>
                  </a:lnTo>
                  <a:lnTo>
                    <a:pt x="3662" y="10420"/>
                  </a:lnTo>
                  <a:lnTo>
                    <a:pt x="3766" y="10462"/>
                  </a:lnTo>
                  <a:lnTo>
                    <a:pt x="3829" y="10441"/>
                  </a:lnTo>
                  <a:lnTo>
                    <a:pt x="3871" y="10399"/>
                  </a:lnTo>
                  <a:lnTo>
                    <a:pt x="3934" y="10337"/>
                  </a:lnTo>
                  <a:lnTo>
                    <a:pt x="4143" y="10337"/>
                  </a:lnTo>
                  <a:lnTo>
                    <a:pt x="4185" y="10399"/>
                  </a:lnTo>
                  <a:lnTo>
                    <a:pt x="4227" y="10399"/>
                  </a:lnTo>
                  <a:lnTo>
                    <a:pt x="4331" y="10337"/>
                  </a:lnTo>
                  <a:lnTo>
                    <a:pt x="4394" y="10295"/>
                  </a:lnTo>
                  <a:lnTo>
                    <a:pt x="4436" y="10211"/>
                  </a:lnTo>
                  <a:lnTo>
                    <a:pt x="4562" y="10211"/>
                  </a:lnTo>
                  <a:lnTo>
                    <a:pt x="4624" y="10232"/>
                  </a:lnTo>
                  <a:lnTo>
                    <a:pt x="4708" y="10399"/>
                  </a:lnTo>
                  <a:lnTo>
                    <a:pt x="4750" y="10462"/>
                  </a:lnTo>
                  <a:lnTo>
                    <a:pt x="4813" y="10525"/>
                  </a:lnTo>
                  <a:lnTo>
                    <a:pt x="4938" y="10567"/>
                  </a:lnTo>
                  <a:lnTo>
                    <a:pt x="5022" y="10630"/>
                  </a:lnTo>
                  <a:lnTo>
                    <a:pt x="5043" y="10734"/>
                  </a:lnTo>
                  <a:lnTo>
                    <a:pt x="5085" y="10755"/>
                  </a:lnTo>
                  <a:lnTo>
                    <a:pt x="5126" y="10839"/>
                  </a:lnTo>
                  <a:lnTo>
                    <a:pt x="5126" y="10923"/>
                  </a:lnTo>
                  <a:lnTo>
                    <a:pt x="5294" y="10923"/>
                  </a:lnTo>
                  <a:lnTo>
                    <a:pt x="5336" y="10944"/>
                  </a:lnTo>
                  <a:lnTo>
                    <a:pt x="5357" y="10923"/>
                  </a:lnTo>
                  <a:lnTo>
                    <a:pt x="5336" y="10860"/>
                  </a:lnTo>
                  <a:lnTo>
                    <a:pt x="5336" y="10776"/>
                  </a:lnTo>
                  <a:lnTo>
                    <a:pt x="5398" y="10713"/>
                  </a:lnTo>
                  <a:lnTo>
                    <a:pt x="5503" y="10755"/>
                  </a:lnTo>
                  <a:lnTo>
                    <a:pt x="5671" y="10818"/>
                  </a:lnTo>
                  <a:lnTo>
                    <a:pt x="5754" y="10776"/>
                  </a:lnTo>
                  <a:lnTo>
                    <a:pt x="5859" y="10818"/>
                  </a:lnTo>
                  <a:lnTo>
                    <a:pt x="5859" y="10923"/>
                  </a:lnTo>
                  <a:lnTo>
                    <a:pt x="6005" y="10944"/>
                  </a:lnTo>
                  <a:lnTo>
                    <a:pt x="6068" y="10944"/>
                  </a:lnTo>
                  <a:lnTo>
                    <a:pt x="6068" y="10860"/>
                  </a:lnTo>
                  <a:lnTo>
                    <a:pt x="6131" y="10776"/>
                  </a:lnTo>
                  <a:lnTo>
                    <a:pt x="6215" y="10818"/>
                  </a:lnTo>
                  <a:lnTo>
                    <a:pt x="6235" y="10776"/>
                  </a:lnTo>
                  <a:lnTo>
                    <a:pt x="6340" y="10776"/>
                  </a:lnTo>
                  <a:lnTo>
                    <a:pt x="6487" y="10734"/>
                  </a:lnTo>
                  <a:lnTo>
                    <a:pt x="6696" y="10713"/>
                  </a:lnTo>
                  <a:lnTo>
                    <a:pt x="6821" y="10755"/>
                  </a:lnTo>
                  <a:lnTo>
                    <a:pt x="6947" y="10713"/>
                  </a:lnTo>
                  <a:lnTo>
                    <a:pt x="7010" y="10609"/>
                  </a:lnTo>
                  <a:lnTo>
                    <a:pt x="7135" y="10525"/>
                  </a:lnTo>
                  <a:lnTo>
                    <a:pt x="7219" y="10420"/>
                  </a:lnTo>
                  <a:lnTo>
                    <a:pt x="7261" y="10399"/>
                  </a:lnTo>
                  <a:lnTo>
                    <a:pt x="7323" y="10337"/>
                  </a:lnTo>
                  <a:lnTo>
                    <a:pt x="7428" y="10232"/>
                  </a:lnTo>
                  <a:lnTo>
                    <a:pt x="7470" y="10232"/>
                  </a:lnTo>
                  <a:lnTo>
                    <a:pt x="7595" y="10023"/>
                  </a:lnTo>
                  <a:lnTo>
                    <a:pt x="7805" y="9814"/>
                  </a:lnTo>
                  <a:lnTo>
                    <a:pt x="7763" y="9604"/>
                  </a:lnTo>
                  <a:lnTo>
                    <a:pt x="7700" y="9563"/>
                  </a:lnTo>
                  <a:lnTo>
                    <a:pt x="7679" y="9353"/>
                  </a:lnTo>
                  <a:lnTo>
                    <a:pt x="7595" y="9249"/>
                  </a:lnTo>
                  <a:lnTo>
                    <a:pt x="7554" y="9144"/>
                  </a:lnTo>
                  <a:lnTo>
                    <a:pt x="7470" y="9060"/>
                  </a:lnTo>
                  <a:lnTo>
                    <a:pt x="7365" y="9060"/>
                  </a:lnTo>
                  <a:lnTo>
                    <a:pt x="7323" y="8998"/>
                  </a:lnTo>
                  <a:lnTo>
                    <a:pt x="7323" y="8956"/>
                  </a:lnTo>
                  <a:lnTo>
                    <a:pt x="7219" y="8893"/>
                  </a:lnTo>
                  <a:lnTo>
                    <a:pt x="7114" y="8726"/>
                  </a:lnTo>
                  <a:lnTo>
                    <a:pt x="7072" y="8684"/>
                  </a:lnTo>
                  <a:lnTo>
                    <a:pt x="7051" y="8621"/>
                  </a:lnTo>
                  <a:lnTo>
                    <a:pt x="6947" y="8516"/>
                  </a:lnTo>
                  <a:lnTo>
                    <a:pt x="6905" y="8433"/>
                  </a:lnTo>
                  <a:lnTo>
                    <a:pt x="6633" y="8433"/>
                  </a:lnTo>
                  <a:lnTo>
                    <a:pt x="6549" y="8412"/>
                  </a:lnTo>
                  <a:lnTo>
                    <a:pt x="6507" y="8328"/>
                  </a:lnTo>
                  <a:lnTo>
                    <a:pt x="6591" y="8203"/>
                  </a:lnTo>
                  <a:lnTo>
                    <a:pt x="6654" y="8161"/>
                  </a:lnTo>
                  <a:lnTo>
                    <a:pt x="6654" y="8035"/>
                  </a:lnTo>
                  <a:lnTo>
                    <a:pt x="6800" y="8056"/>
                  </a:lnTo>
                  <a:lnTo>
                    <a:pt x="6905" y="8035"/>
                  </a:lnTo>
                  <a:lnTo>
                    <a:pt x="6947" y="8098"/>
                  </a:lnTo>
                  <a:lnTo>
                    <a:pt x="7031" y="8098"/>
                  </a:lnTo>
                  <a:lnTo>
                    <a:pt x="7051" y="8035"/>
                  </a:lnTo>
                  <a:lnTo>
                    <a:pt x="7135" y="7951"/>
                  </a:lnTo>
                  <a:lnTo>
                    <a:pt x="7156" y="7700"/>
                  </a:lnTo>
                  <a:lnTo>
                    <a:pt x="7135" y="7470"/>
                  </a:lnTo>
                  <a:lnTo>
                    <a:pt x="7177" y="7303"/>
                  </a:lnTo>
                  <a:lnTo>
                    <a:pt x="7282" y="7177"/>
                  </a:lnTo>
                  <a:lnTo>
                    <a:pt x="7282" y="7052"/>
                  </a:lnTo>
                  <a:lnTo>
                    <a:pt x="7240" y="6968"/>
                  </a:lnTo>
                  <a:lnTo>
                    <a:pt x="7282" y="6863"/>
                  </a:lnTo>
                  <a:lnTo>
                    <a:pt x="7386" y="6696"/>
                  </a:lnTo>
                  <a:lnTo>
                    <a:pt x="7428" y="6633"/>
                  </a:lnTo>
                  <a:lnTo>
                    <a:pt x="7470" y="6633"/>
                  </a:lnTo>
                  <a:lnTo>
                    <a:pt x="7533" y="6654"/>
                  </a:lnTo>
                  <a:lnTo>
                    <a:pt x="7658" y="6215"/>
                  </a:lnTo>
                  <a:lnTo>
                    <a:pt x="7700" y="6026"/>
                  </a:lnTo>
                  <a:lnTo>
                    <a:pt x="7888" y="5922"/>
                  </a:lnTo>
                  <a:lnTo>
                    <a:pt x="7888" y="5817"/>
                  </a:lnTo>
                  <a:lnTo>
                    <a:pt x="8014" y="5608"/>
                  </a:lnTo>
                  <a:lnTo>
                    <a:pt x="8056" y="5503"/>
                  </a:lnTo>
                  <a:lnTo>
                    <a:pt x="8160" y="5482"/>
                  </a:lnTo>
                  <a:lnTo>
                    <a:pt x="8202" y="5482"/>
                  </a:lnTo>
                  <a:lnTo>
                    <a:pt x="8265" y="5294"/>
                  </a:lnTo>
                  <a:lnTo>
                    <a:pt x="8412" y="5022"/>
                  </a:lnTo>
                  <a:lnTo>
                    <a:pt x="8412" y="4813"/>
                  </a:lnTo>
                  <a:lnTo>
                    <a:pt x="8495" y="4666"/>
                  </a:lnTo>
                  <a:lnTo>
                    <a:pt x="8516" y="4604"/>
                  </a:lnTo>
                  <a:lnTo>
                    <a:pt x="8495" y="4604"/>
                  </a:lnTo>
                  <a:lnTo>
                    <a:pt x="8474" y="4478"/>
                  </a:lnTo>
                  <a:lnTo>
                    <a:pt x="8391" y="4248"/>
                  </a:lnTo>
                  <a:lnTo>
                    <a:pt x="8412" y="4122"/>
                  </a:lnTo>
                  <a:lnTo>
                    <a:pt x="8474" y="4039"/>
                  </a:lnTo>
                  <a:lnTo>
                    <a:pt x="8474" y="3934"/>
                  </a:lnTo>
                  <a:lnTo>
                    <a:pt x="8579" y="3809"/>
                  </a:lnTo>
                  <a:lnTo>
                    <a:pt x="8621" y="3516"/>
                  </a:lnTo>
                  <a:lnTo>
                    <a:pt x="8684" y="3327"/>
                  </a:lnTo>
                  <a:lnTo>
                    <a:pt x="8725" y="3285"/>
                  </a:lnTo>
                  <a:lnTo>
                    <a:pt x="8684" y="3223"/>
                  </a:lnTo>
                  <a:lnTo>
                    <a:pt x="8621" y="3202"/>
                  </a:lnTo>
                  <a:lnTo>
                    <a:pt x="8704" y="3076"/>
                  </a:lnTo>
                  <a:lnTo>
                    <a:pt x="8704" y="2930"/>
                  </a:lnTo>
                  <a:lnTo>
                    <a:pt x="8746" y="2909"/>
                  </a:lnTo>
                  <a:lnTo>
                    <a:pt x="8914" y="2909"/>
                  </a:lnTo>
                  <a:lnTo>
                    <a:pt x="8914" y="2825"/>
                  </a:lnTo>
                  <a:lnTo>
                    <a:pt x="8914" y="2783"/>
                  </a:lnTo>
                  <a:lnTo>
                    <a:pt x="8914" y="2721"/>
                  </a:lnTo>
                  <a:lnTo>
                    <a:pt x="9018" y="2700"/>
                  </a:lnTo>
                  <a:lnTo>
                    <a:pt x="9102" y="2658"/>
                  </a:lnTo>
                  <a:lnTo>
                    <a:pt x="9228" y="2658"/>
                  </a:lnTo>
                  <a:lnTo>
                    <a:pt x="9248" y="2574"/>
                  </a:lnTo>
                  <a:lnTo>
                    <a:pt x="9353" y="2553"/>
                  </a:lnTo>
                  <a:lnTo>
                    <a:pt x="9458" y="2490"/>
                  </a:lnTo>
                  <a:lnTo>
                    <a:pt x="9541" y="2386"/>
                  </a:lnTo>
                  <a:lnTo>
                    <a:pt x="9479" y="2386"/>
                  </a:lnTo>
                  <a:lnTo>
                    <a:pt x="9479" y="2302"/>
                  </a:lnTo>
                  <a:lnTo>
                    <a:pt x="9353" y="2239"/>
                  </a:lnTo>
                  <a:lnTo>
                    <a:pt x="9248" y="2239"/>
                  </a:lnTo>
                  <a:lnTo>
                    <a:pt x="9248" y="2135"/>
                  </a:lnTo>
                  <a:lnTo>
                    <a:pt x="8997" y="1946"/>
                  </a:lnTo>
                  <a:lnTo>
                    <a:pt x="8914" y="1946"/>
                  </a:lnTo>
                  <a:lnTo>
                    <a:pt x="8809" y="1737"/>
                  </a:lnTo>
                  <a:lnTo>
                    <a:pt x="8725" y="1507"/>
                  </a:lnTo>
                  <a:lnTo>
                    <a:pt x="8746" y="1256"/>
                  </a:lnTo>
                  <a:lnTo>
                    <a:pt x="8725" y="1047"/>
                  </a:lnTo>
                  <a:lnTo>
                    <a:pt x="8579" y="628"/>
                  </a:lnTo>
                  <a:lnTo>
                    <a:pt x="8579" y="524"/>
                  </a:lnTo>
                  <a:lnTo>
                    <a:pt x="8600" y="503"/>
                  </a:lnTo>
                  <a:lnTo>
                    <a:pt x="8621" y="565"/>
                  </a:lnTo>
                  <a:lnTo>
                    <a:pt x="8642" y="607"/>
                  </a:lnTo>
                  <a:lnTo>
                    <a:pt x="8684" y="607"/>
                  </a:lnTo>
                  <a:lnTo>
                    <a:pt x="8684" y="565"/>
                  </a:lnTo>
                  <a:lnTo>
                    <a:pt x="8579" y="419"/>
                  </a:lnTo>
                  <a:lnTo>
                    <a:pt x="8516" y="252"/>
                  </a:lnTo>
                  <a:lnTo>
                    <a:pt x="8495" y="210"/>
                  </a:lnTo>
                  <a:lnTo>
                    <a:pt x="8495" y="189"/>
                  </a:lnTo>
                  <a:lnTo>
                    <a:pt x="8495" y="168"/>
                  </a:lnTo>
                  <a:lnTo>
                    <a:pt x="8495" y="147"/>
                  </a:lnTo>
                  <a:lnTo>
                    <a:pt x="8474" y="84"/>
                  </a:lnTo>
                  <a:lnTo>
                    <a:pt x="8495" y="42"/>
                  </a:lnTo>
                  <a:lnTo>
                    <a:pt x="84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3" name="Google Shape;651;p35">
              <a:extLst>
                <a:ext uri="{FF2B5EF4-FFF2-40B4-BE49-F238E27FC236}">
                  <a16:creationId xmlns:a16="http://schemas.microsoft.com/office/drawing/2014/main" id="{C32DD1D9-4A75-4FD3-B95D-F7A197822A0C}"/>
                </a:ext>
              </a:extLst>
            </p:cNvPr>
            <p:cNvSpPr/>
            <p:nvPr/>
          </p:nvSpPr>
          <p:spPr>
            <a:xfrm>
              <a:off x="4166475" y="3025650"/>
              <a:ext cx="219725" cy="166900"/>
            </a:xfrm>
            <a:custGeom>
              <a:avLst/>
              <a:gdLst/>
              <a:ahLst/>
              <a:cxnLst/>
              <a:rect l="l" t="t" r="r" b="b"/>
              <a:pathLst>
                <a:path w="8789" h="6676" extrusionOk="0">
                  <a:moveTo>
                    <a:pt x="2511" y="1"/>
                  </a:moveTo>
                  <a:lnTo>
                    <a:pt x="2344" y="336"/>
                  </a:lnTo>
                  <a:lnTo>
                    <a:pt x="2239" y="336"/>
                  </a:lnTo>
                  <a:lnTo>
                    <a:pt x="2218" y="419"/>
                  </a:lnTo>
                  <a:lnTo>
                    <a:pt x="2093" y="398"/>
                  </a:lnTo>
                  <a:lnTo>
                    <a:pt x="2009" y="357"/>
                  </a:lnTo>
                  <a:lnTo>
                    <a:pt x="1988" y="419"/>
                  </a:lnTo>
                  <a:lnTo>
                    <a:pt x="1905" y="566"/>
                  </a:lnTo>
                  <a:lnTo>
                    <a:pt x="1905" y="775"/>
                  </a:lnTo>
                  <a:lnTo>
                    <a:pt x="1758" y="1047"/>
                  </a:lnTo>
                  <a:lnTo>
                    <a:pt x="1695" y="1235"/>
                  </a:lnTo>
                  <a:lnTo>
                    <a:pt x="1653" y="1235"/>
                  </a:lnTo>
                  <a:lnTo>
                    <a:pt x="1549" y="1256"/>
                  </a:lnTo>
                  <a:lnTo>
                    <a:pt x="1507" y="1361"/>
                  </a:lnTo>
                  <a:lnTo>
                    <a:pt x="1381" y="1570"/>
                  </a:lnTo>
                  <a:lnTo>
                    <a:pt x="1381" y="1675"/>
                  </a:lnTo>
                  <a:lnTo>
                    <a:pt x="1193" y="1779"/>
                  </a:lnTo>
                  <a:lnTo>
                    <a:pt x="1151" y="1968"/>
                  </a:lnTo>
                  <a:lnTo>
                    <a:pt x="1026" y="2407"/>
                  </a:lnTo>
                  <a:lnTo>
                    <a:pt x="963" y="2386"/>
                  </a:lnTo>
                  <a:lnTo>
                    <a:pt x="921" y="2386"/>
                  </a:lnTo>
                  <a:lnTo>
                    <a:pt x="879" y="2449"/>
                  </a:lnTo>
                  <a:lnTo>
                    <a:pt x="775" y="2616"/>
                  </a:lnTo>
                  <a:lnTo>
                    <a:pt x="733" y="2721"/>
                  </a:lnTo>
                  <a:lnTo>
                    <a:pt x="775" y="2805"/>
                  </a:lnTo>
                  <a:lnTo>
                    <a:pt x="775" y="2930"/>
                  </a:lnTo>
                  <a:lnTo>
                    <a:pt x="670" y="3056"/>
                  </a:lnTo>
                  <a:lnTo>
                    <a:pt x="628" y="3223"/>
                  </a:lnTo>
                  <a:lnTo>
                    <a:pt x="649" y="3453"/>
                  </a:lnTo>
                  <a:lnTo>
                    <a:pt x="628" y="3704"/>
                  </a:lnTo>
                  <a:lnTo>
                    <a:pt x="544" y="3788"/>
                  </a:lnTo>
                  <a:lnTo>
                    <a:pt x="524" y="3851"/>
                  </a:lnTo>
                  <a:lnTo>
                    <a:pt x="440" y="3851"/>
                  </a:lnTo>
                  <a:lnTo>
                    <a:pt x="398" y="3788"/>
                  </a:lnTo>
                  <a:lnTo>
                    <a:pt x="293" y="3809"/>
                  </a:lnTo>
                  <a:lnTo>
                    <a:pt x="147" y="3788"/>
                  </a:lnTo>
                  <a:lnTo>
                    <a:pt x="147" y="3914"/>
                  </a:lnTo>
                  <a:lnTo>
                    <a:pt x="84" y="3956"/>
                  </a:lnTo>
                  <a:lnTo>
                    <a:pt x="0" y="4081"/>
                  </a:lnTo>
                  <a:lnTo>
                    <a:pt x="42" y="4165"/>
                  </a:lnTo>
                  <a:lnTo>
                    <a:pt x="126" y="4186"/>
                  </a:lnTo>
                  <a:lnTo>
                    <a:pt x="398" y="4186"/>
                  </a:lnTo>
                  <a:lnTo>
                    <a:pt x="440" y="4269"/>
                  </a:lnTo>
                  <a:lnTo>
                    <a:pt x="544" y="4374"/>
                  </a:lnTo>
                  <a:lnTo>
                    <a:pt x="565" y="4437"/>
                  </a:lnTo>
                  <a:lnTo>
                    <a:pt x="607" y="4479"/>
                  </a:lnTo>
                  <a:lnTo>
                    <a:pt x="712" y="4646"/>
                  </a:lnTo>
                  <a:lnTo>
                    <a:pt x="816" y="4709"/>
                  </a:lnTo>
                  <a:lnTo>
                    <a:pt x="816" y="4751"/>
                  </a:lnTo>
                  <a:lnTo>
                    <a:pt x="858" y="4813"/>
                  </a:lnTo>
                  <a:lnTo>
                    <a:pt x="963" y="4813"/>
                  </a:lnTo>
                  <a:lnTo>
                    <a:pt x="1047" y="4897"/>
                  </a:lnTo>
                  <a:lnTo>
                    <a:pt x="1088" y="5002"/>
                  </a:lnTo>
                  <a:lnTo>
                    <a:pt x="1172" y="5106"/>
                  </a:lnTo>
                  <a:lnTo>
                    <a:pt x="1193" y="5316"/>
                  </a:lnTo>
                  <a:lnTo>
                    <a:pt x="1256" y="5357"/>
                  </a:lnTo>
                  <a:lnTo>
                    <a:pt x="1298" y="5567"/>
                  </a:lnTo>
                  <a:lnTo>
                    <a:pt x="1340" y="5525"/>
                  </a:lnTo>
                  <a:lnTo>
                    <a:pt x="1402" y="5629"/>
                  </a:lnTo>
                  <a:lnTo>
                    <a:pt x="1507" y="5588"/>
                  </a:lnTo>
                  <a:lnTo>
                    <a:pt x="1612" y="5629"/>
                  </a:lnTo>
                  <a:lnTo>
                    <a:pt x="1612" y="5964"/>
                  </a:lnTo>
                  <a:lnTo>
                    <a:pt x="1695" y="6069"/>
                  </a:lnTo>
                  <a:lnTo>
                    <a:pt x="1821" y="6090"/>
                  </a:lnTo>
                  <a:lnTo>
                    <a:pt x="1967" y="6048"/>
                  </a:lnTo>
                  <a:lnTo>
                    <a:pt x="2093" y="6090"/>
                  </a:lnTo>
                  <a:lnTo>
                    <a:pt x="2386" y="6069"/>
                  </a:lnTo>
                  <a:lnTo>
                    <a:pt x="2490" y="6152"/>
                  </a:lnTo>
                  <a:lnTo>
                    <a:pt x="2721" y="6383"/>
                  </a:lnTo>
                  <a:lnTo>
                    <a:pt x="2867" y="6466"/>
                  </a:lnTo>
                  <a:lnTo>
                    <a:pt x="2951" y="6571"/>
                  </a:lnTo>
                  <a:lnTo>
                    <a:pt x="3055" y="6613"/>
                  </a:lnTo>
                  <a:lnTo>
                    <a:pt x="3244" y="6613"/>
                  </a:lnTo>
                  <a:lnTo>
                    <a:pt x="3369" y="6676"/>
                  </a:lnTo>
                  <a:lnTo>
                    <a:pt x="3537" y="6634"/>
                  </a:lnTo>
                  <a:lnTo>
                    <a:pt x="3641" y="6676"/>
                  </a:lnTo>
                  <a:lnTo>
                    <a:pt x="3850" y="6676"/>
                  </a:lnTo>
                  <a:lnTo>
                    <a:pt x="3997" y="6424"/>
                  </a:lnTo>
                  <a:lnTo>
                    <a:pt x="4060" y="6362"/>
                  </a:lnTo>
                  <a:lnTo>
                    <a:pt x="4164" y="6299"/>
                  </a:lnTo>
                  <a:lnTo>
                    <a:pt x="4269" y="6299"/>
                  </a:lnTo>
                  <a:lnTo>
                    <a:pt x="4311" y="6278"/>
                  </a:lnTo>
                  <a:lnTo>
                    <a:pt x="4583" y="6257"/>
                  </a:lnTo>
                  <a:lnTo>
                    <a:pt x="4645" y="6278"/>
                  </a:lnTo>
                  <a:lnTo>
                    <a:pt x="4729" y="6404"/>
                  </a:lnTo>
                  <a:lnTo>
                    <a:pt x="4834" y="6466"/>
                  </a:lnTo>
                  <a:lnTo>
                    <a:pt x="5043" y="6424"/>
                  </a:lnTo>
                  <a:lnTo>
                    <a:pt x="5210" y="6424"/>
                  </a:lnTo>
                  <a:lnTo>
                    <a:pt x="5252" y="6320"/>
                  </a:lnTo>
                  <a:lnTo>
                    <a:pt x="5441" y="6257"/>
                  </a:lnTo>
                  <a:lnTo>
                    <a:pt x="5629" y="6215"/>
                  </a:lnTo>
                  <a:lnTo>
                    <a:pt x="5775" y="6152"/>
                  </a:lnTo>
                  <a:lnTo>
                    <a:pt x="5880" y="6069"/>
                  </a:lnTo>
                  <a:lnTo>
                    <a:pt x="5943" y="5964"/>
                  </a:lnTo>
                  <a:lnTo>
                    <a:pt x="6068" y="5880"/>
                  </a:lnTo>
                  <a:lnTo>
                    <a:pt x="6173" y="5880"/>
                  </a:lnTo>
                  <a:lnTo>
                    <a:pt x="6278" y="5797"/>
                  </a:lnTo>
                  <a:lnTo>
                    <a:pt x="7010" y="5797"/>
                  </a:lnTo>
                  <a:lnTo>
                    <a:pt x="8788" y="4018"/>
                  </a:lnTo>
                  <a:lnTo>
                    <a:pt x="8056" y="4018"/>
                  </a:lnTo>
                  <a:lnTo>
                    <a:pt x="6361" y="3495"/>
                  </a:lnTo>
                  <a:lnTo>
                    <a:pt x="6215" y="3370"/>
                  </a:lnTo>
                  <a:lnTo>
                    <a:pt x="6006" y="3349"/>
                  </a:lnTo>
                  <a:lnTo>
                    <a:pt x="5943" y="3160"/>
                  </a:lnTo>
                  <a:lnTo>
                    <a:pt x="5964" y="3014"/>
                  </a:lnTo>
                  <a:lnTo>
                    <a:pt x="5796" y="2930"/>
                  </a:lnTo>
                  <a:lnTo>
                    <a:pt x="5692" y="2616"/>
                  </a:lnTo>
                  <a:lnTo>
                    <a:pt x="5650" y="2386"/>
                  </a:lnTo>
                  <a:lnTo>
                    <a:pt x="5692" y="2323"/>
                  </a:lnTo>
                  <a:lnTo>
                    <a:pt x="5587" y="2282"/>
                  </a:lnTo>
                  <a:lnTo>
                    <a:pt x="5441" y="2303"/>
                  </a:lnTo>
                  <a:lnTo>
                    <a:pt x="5315" y="2386"/>
                  </a:lnTo>
                  <a:lnTo>
                    <a:pt x="5106" y="2386"/>
                  </a:lnTo>
                  <a:lnTo>
                    <a:pt x="5022" y="2323"/>
                  </a:lnTo>
                  <a:lnTo>
                    <a:pt x="5127" y="2198"/>
                  </a:lnTo>
                  <a:lnTo>
                    <a:pt x="5127" y="2093"/>
                  </a:lnTo>
                  <a:lnTo>
                    <a:pt x="5169" y="1989"/>
                  </a:lnTo>
                  <a:lnTo>
                    <a:pt x="5169" y="1821"/>
                  </a:lnTo>
                  <a:lnTo>
                    <a:pt x="5210" y="1717"/>
                  </a:lnTo>
                  <a:lnTo>
                    <a:pt x="5252" y="1591"/>
                  </a:lnTo>
                  <a:lnTo>
                    <a:pt x="5357" y="1570"/>
                  </a:lnTo>
                  <a:lnTo>
                    <a:pt x="5210" y="1361"/>
                  </a:lnTo>
                  <a:lnTo>
                    <a:pt x="5127" y="1361"/>
                  </a:lnTo>
                  <a:lnTo>
                    <a:pt x="5106" y="1277"/>
                  </a:lnTo>
                  <a:lnTo>
                    <a:pt x="5064" y="1173"/>
                  </a:lnTo>
                  <a:lnTo>
                    <a:pt x="4959" y="1026"/>
                  </a:lnTo>
                  <a:lnTo>
                    <a:pt x="4855" y="984"/>
                  </a:lnTo>
                  <a:lnTo>
                    <a:pt x="4687" y="838"/>
                  </a:lnTo>
                  <a:lnTo>
                    <a:pt x="4541" y="733"/>
                  </a:lnTo>
                  <a:lnTo>
                    <a:pt x="4520" y="671"/>
                  </a:lnTo>
                  <a:lnTo>
                    <a:pt x="4415" y="671"/>
                  </a:lnTo>
                  <a:lnTo>
                    <a:pt x="4394" y="629"/>
                  </a:lnTo>
                  <a:lnTo>
                    <a:pt x="4227" y="629"/>
                  </a:lnTo>
                  <a:lnTo>
                    <a:pt x="4185" y="524"/>
                  </a:lnTo>
                  <a:lnTo>
                    <a:pt x="3976" y="336"/>
                  </a:lnTo>
                  <a:lnTo>
                    <a:pt x="3871" y="315"/>
                  </a:lnTo>
                  <a:lnTo>
                    <a:pt x="3788" y="231"/>
                  </a:lnTo>
                  <a:lnTo>
                    <a:pt x="3662" y="210"/>
                  </a:lnTo>
                  <a:lnTo>
                    <a:pt x="3578" y="231"/>
                  </a:lnTo>
                  <a:lnTo>
                    <a:pt x="3557" y="252"/>
                  </a:lnTo>
                  <a:lnTo>
                    <a:pt x="3369" y="106"/>
                  </a:lnTo>
                  <a:lnTo>
                    <a:pt x="3265" y="106"/>
                  </a:lnTo>
                  <a:lnTo>
                    <a:pt x="3223" y="147"/>
                  </a:lnTo>
                  <a:lnTo>
                    <a:pt x="3139" y="85"/>
                  </a:lnTo>
                  <a:lnTo>
                    <a:pt x="3034" y="106"/>
                  </a:lnTo>
                  <a:lnTo>
                    <a:pt x="2930" y="189"/>
                  </a:lnTo>
                  <a:lnTo>
                    <a:pt x="2825" y="189"/>
                  </a:lnTo>
                  <a:lnTo>
                    <a:pt x="2595" y="106"/>
                  </a:lnTo>
                  <a:lnTo>
                    <a:pt x="2553" y="43"/>
                  </a:lnTo>
                  <a:lnTo>
                    <a:pt x="25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4" name="Google Shape;652;p35">
              <a:extLst>
                <a:ext uri="{FF2B5EF4-FFF2-40B4-BE49-F238E27FC236}">
                  <a16:creationId xmlns:a16="http://schemas.microsoft.com/office/drawing/2014/main" id="{6C8EEE0E-64F0-404E-B649-323A615671F0}"/>
                </a:ext>
              </a:extLst>
            </p:cNvPr>
            <p:cNvSpPr/>
            <p:nvPr/>
          </p:nvSpPr>
          <p:spPr>
            <a:xfrm>
              <a:off x="4213550" y="2979100"/>
              <a:ext cx="96800" cy="85825"/>
            </a:xfrm>
            <a:custGeom>
              <a:avLst/>
              <a:gdLst/>
              <a:ahLst/>
              <a:cxnLst/>
              <a:rect l="l" t="t" r="r" b="b"/>
              <a:pathLst>
                <a:path w="3872" h="3433" extrusionOk="0">
                  <a:moveTo>
                    <a:pt x="1151" y="1"/>
                  </a:moveTo>
                  <a:lnTo>
                    <a:pt x="1068" y="105"/>
                  </a:lnTo>
                  <a:lnTo>
                    <a:pt x="963" y="168"/>
                  </a:lnTo>
                  <a:lnTo>
                    <a:pt x="858" y="189"/>
                  </a:lnTo>
                  <a:lnTo>
                    <a:pt x="838" y="273"/>
                  </a:lnTo>
                  <a:lnTo>
                    <a:pt x="712" y="273"/>
                  </a:lnTo>
                  <a:lnTo>
                    <a:pt x="628" y="315"/>
                  </a:lnTo>
                  <a:lnTo>
                    <a:pt x="524" y="336"/>
                  </a:lnTo>
                  <a:lnTo>
                    <a:pt x="524" y="398"/>
                  </a:lnTo>
                  <a:lnTo>
                    <a:pt x="524" y="440"/>
                  </a:lnTo>
                  <a:lnTo>
                    <a:pt x="524" y="524"/>
                  </a:lnTo>
                  <a:lnTo>
                    <a:pt x="356" y="524"/>
                  </a:lnTo>
                  <a:lnTo>
                    <a:pt x="314" y="545"/>
                  </a:lnTo>
                  <a:lnTo>
                    <a:pt x="314" y="691"/>
                  </a:lnTo>
                  <a:lnTo>
                    <a:pt x="231" y="817"/>
                  </a:lnTo>
                  <a:lnTo>
                    <a:pt x="294" y="838"/>
                  </a:lnTo>
                  <a:lnTo>
                    <a:pt x="335" y="900"/>
                  </a:lnTo>
                  <a:lnTo>
                    <a:pt x="294" y="942"/>
                  </a:lnTo>
                  <a:lnTo>
                    <a:pt x="231" y="1131"/>
                  </a:lnTo>
                  <a:lnTo>
                    <a:pt x="189" y="1424"/>
                  </a:lnTo>
                  <a:lnTo>
                    <a:pt x="84" y="1549"/>
                  </a:lnTo>
                  <a:lnTo>
                    <a:pt x="84" y="1654"/>
                  </a:lnTo>
                  <a:lnTo>
                    <a:pt x="22" y="1737"/>
                  </a:lnTo>
                  <a:lnTo>
                    <a:pt x="1" y="1863"/>
                  </a:lnTo>
                  <a:lnTo>
                    <a:pt x="84" y="2093"/>
                  </a:lnTo>
                  <a:lnTo>
                    <a:pt x="105" y="2219"/>
                  </a:lnTo>
                  <a:lnTo>
                    <a:pt x="126" y="2219"/>
                  </a:lnTo>
                  <a:lnTo>
                    <a:pt x="210" y="2260"/>
                  </a:lnTo>
                  <a:lnTo>
                    <a:pt x="335" y="2281"/>
                  </a:lnTo>
                  <a:lnTo>
                    <a:pt x="356" y="2198"/>
                  </a:lnTo>
                  <a:lnTo>
                    <a:pt x="461" y="2198"/>
                  </a:lnTo>
                  <a:lnTo>
                    <a:pt x="628" y="1863"/>
                  </a:lnTo>
                  <a:lnTo>
                    <a:pt x="670" y="1905"/>
                  </a:lnTo>
                  <a:lnTo>
                    <a:pt x="712" y="1968"/>
                  </a:lnTo>
                  <a:lnTo>
                    <a:pt x="942" y="2051"/>
                  </a:lnTo>
                  <a:lnTo>
                    <a:pt x="1047" y="2051"/>
                  </a:lnTo>
                  <a:lnTo>
                    <a:pt x="1151" y="1968"/>
                  </a:lnTo>
                  <a:lnTo>
                    <a:pt x="1256" y="1947"/>
                  </a:lnTo>
                  <a:lnTo>
                    <a:pt x="1340" y="2009"/>
                  </a:lnTo>
                  <a:lnTo>
                    <a:pt x="1382" y="1968"/>
                  </a:lnTo>
                  <a:lnTo>
                    <a:pt x="1486" y="1968"/>
                  </a:lnTo>
                  <a:lnTo>
                    <a:pt x="1674" y="2114"/>
                  </a:lnTo>
                  <a:lnTo>
                    <a:pt x="1695" y="2093"/>
                  </a:lnTo>
                  <a:lnTo>
                    <a:pt x="1779" y="2072"/>
                  </a:lnTo>
                  <a:lnTo>
                    <a:pt x="1905" y="2093"/>
                  </a:lnTo>
                  <a:lnTo>
                    <a:pt x="1988" y="2177"/>
                  </a:lnTo>
                  <a:lnTo>
                    <a:pt x="2093" y="2198"/>
                  </a:lnTo>
                  <a:lnTo>
                    <a:pt x="2302" y="2386"/>
                  </a:lnTo>
                  <a:lnTo>
                    <a:pt x="2344" y="2491"/>
                  </a:lnTo>
                  <a:lnTo>
                    <a:pt x="2511" y="2491"/>
                  </a:lnTo>
                  <a:lnTo>
                    <a:pt x="2532" y="2533"/>
                  </a:lnTo>
                  <a:lnTo>
                    <a:pt x="2637" y="2533"/>
                  </a:lnTo>
                  <a:lnTo>
                    <a:pt x="2658" y="2595"/>
                  </a:lnTo>
                  <a:lnTo>
                    <a:pt x="2804" y="2700"/>
                  </a:lnTo>
                  <a:lnTo>
                    <a:pt x="2972" y="2846"/>
                  </a:lnTo>
                  <a:lnTo>
                    <a:pt x="3076" y="2888"/>
                  </a:lnTo>
                  <a:lnTo>
                    <a:pt x="3181" y="3035"/>
                  </a:lnTo>
                  <a:lnTo>
                    <a:pt x="3223" y="3139"/>
                  </a:lnTo>
                  <a:lnTo>
                    <a:pt x="3244" y="3223"/>
                  </a:lnTo>
                  <a:lnTo>
                    <a:pt x="3327" y="3223"/>
                  </a:lnTo>
                  <a:lnTo>
                    <a:pt x="3474" y="3432"/>
                  </a:lnTo>
                  <a:lnTo>
                    <a:pt x="3599" y="3369"/>
                  </a:lnTo>
                  <a:lnTo>
                    <a:pt x="3662" y="3328"/>
                  </a:lnTo>
                  <a:lnTo>
                    <a:pt x="3746" y="3307"/>
                  </a:lnTo>
                  <a:lnTo>
                    <a:pt x="3871" y="3202"/>
                  </a:lnTo>
                  <a:lnTo>
                    <a:pt x="3809" y="3160"/>
                  </a:lnTo>
                  <a:lnTo>
                    <a:pt x="3809" y="3139"/>
                  </a:lnTo>
                  <a:lnTo>
                    <a:pt x="3767" y="3202"/>
                  </a:lnTo>
                  <a:lnTo>
                    <a:pt x="3683" y="3139"/>
                  </a:lnTo>
                  <a:lnTo>
                    <a:pt x="3641" y="3139"/>
                  </a:lnTo>
                  <a:lnTo>
                    <a:pt x="3579" y="3035"/>
                  </a:lnTo>
                  <a:lnTo>
                    <a:pt x="3599" y="3014"/>
                  </a:lnTo>
                  <a:lnTo>
                    <a:pt x="3537" y="2909"/>
                  </a:lnTo>
                  <a:lnTo>
                    <a:pt x="3453" y="2888"/>
                  </a:lnTo>
                  <a:lnTo>
                    <a:pt x="3348" y="2637"/>
                  </a:lnTo>
                  <a:lnTo>
                    <a:pt x="3327" y="2595"/>
                  </a:lnTo>
                  <a:lnTo>
                    <a:pt x="3327" y="2616"/>
                  </a:lnTo>
                  <a:lnTo>
                    <a:pt x="3265" y="2616"/>
                  </a:lnTo>
                  <a:lnTo>
                    <a:pt x="3181" y="2512"/>
                  </a:lnTo>
                  <a:lnTo>
                    <a:pt x="3055" y="2470"/>
                  </a:lnTo>
                  <a:lnTo>
                    <a:pt x="2972" y="2323"/>
                  </a:lnTo>
                  <a:lnTo>
                    <a:pt x="2804" y="2093"/>
                  </a:lnTo>
                  <a:lnTo>
                    <a:pt x="2742" y="2051"/>
                  </a:lnTo>
                  <a:lnTo>
                    <a:pt x="2595" y="2009"/>
                  </a:lnTo>
                  <a:lnTo>
                    <a:pt x="2532" y="1947"/>
                  </a:lnTo>
                  <a:lnTo>
                    <a:pt x="2428" y="1800"/>
                  </a:lnTo>
                  <a:lnTo>
                    <a:pt x="2344" y="1842"/>
                  </a:lnTo>
                  <a:lnTo>
                    <a:pt x="2218" y="1842"/>
                  </a:lnTo>
                  <a:lnTo>
                    <a:pt x="2177" y="1863"/>
                  </a:lnTo>
                  <a:lnTo>
                    <a:pt x="2114" y="1800"/>
                  </a:lnTo>
                  <a:lnTo>
                    <a:pt x="2009" y="1654"/>
                  </a:lnTo>
                  <a:lnTo>
                    <a:pt x="2072" y="1633"/>
                  </a:lnTo>
                  <a:lnTo>
                    <a:pt x="1967" y="1465"/>
                  </a:lnTo>
                  <a:lnTo>
                    <a:pt x="1905" y="1486"/>
                  </a:lnTo>
                  <a:lnTo>
                    <a:pt x="1905" y="1591"/>
                  </a:lnTo>
                  <a:lnTo>
                    <a:pt x="1926" y="1591"/>
                  </a:lnTo>
                  <a:lnTo>
                    <a:pt x="1926" y="1758"/>
                  </a:lnTo>
                  <a:lnTo>
                    <a:pt x="1821" y="1737"/>
                  </a:lnTo>
                  <a:lnTo>
                    <a:pt x="1800" y="1549"/>
                  </a:lnTo>
                  <a:lnTo>
                    <a:pt x="1758" y="1444"/>
                  </a:lnTo>
                  <a:lnTo>
                    <a:pt x="1674" y="1424"/>
                  </a:lnTo>
                  <a:lnTo>
                    <a:pt x="1674" y="1361"/>
                  </a:lnTo>
                  <a:lnTo>
                    <a:pt x="1654" y="1214"/>
                  </a:lnTo>
                  <a:lnTo>
                    <a:pt x="1591" y="1172"/>
                  </a:lnTo>
                  <a:lnTo>
                    <a:pt x="1507" y="754"/>
                  </a:lnTo>
                  <a:lnTo>
                    <a:pt x="1277" y="126"/>
                  </a:lnTo>
                  <a:lnTo>
                    <a:pt x="11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5" name="Google Shape;653;p35">
              <a:extLst>
                <a:ext uri="{FF2B5EF4-FFF2-40B4-BE49-F238E27FC236}">
                  <a16:creationId xmlns:a16="http://schemas.microsoft.com/office/drawing/2014/main" id="{7340FB0B-4035-4DB9-BD0B-1C01F7FF1071}"/>
                </a:ext>
              </a:extLst>
            </p:cNvPr>
            <p:cNvSpPr/>
            <p:nvPr/>
          </p:nvSpPr>
          <p:spPr>
            <a:xfrm>
              <a:off x="4292025" y="3059150"/>
              <a:ext cx="21975" cy="26175"/>
            </a:xfrm>
            <a:custGeom>
              <a:avLst/>
              <a:gdLst/>
              <a:ahLst/>
              <a:cxnLst/>
              <a:rect l="l" t="t" r="r" b="b"/>
              <a:pathLst>
                <a:path w="879" h="1047" extrusionOk="0">
                  <a:moveTo>
                    <a:pt x="732" y="0"/>
                  </a:moveTo>
                  <a:lnTo>
                    <a:pt x="607" y="105"/>
                  </a:lnTo>
                  <a:lnTo>
                    <a:pt x="523" y="126"/>
                  </a:lnTo>
                  <a:lnTo>
                    <a:pt x="460" y="167"/>
                  </a:lnTo>
                  <a:lnTo>
                    <a:pt x="230" y="251"/>
                  </a:lnTo>
                  <a:lnTo>
                    <a:pt x="188" y="377"/>
                  </a:lnTo>
                  <a:lnTo>
                    <a:pt x="147" y="481"/>
                  </a:lnTo>
                  <a:lnTo>
                    <a:pt x="147" y="649"/>
                  </a:lnTo>
                  <a:lnTo>
                    <a:pt x="105" y="753"/>
                  </a:lnTo>
                  <a:lnTo>
                    <a:pt x="105" y="858"/>
                  </a:lnTo>
                  <a:lnTo>
                    <a:pt x="0" y="983"/>
                  </a:lnTo>
                  <a:lnTo>
                    <a:pt x="84" y="1046"/>
                  </a:lnTo>
                  <a:lnTo>
                    <a:pt x="293" y="1046"/>
                  </a:lnTo>
                  <a:lnTo>
                    <a:pt x="419" y="963"/>
                  </a:lnTo>
                  <a:lnTo>
                    <a:pt x="565" y="942"/>
                  </a:lnTo>
                  <a:lnTo>
                    <a:pt x="670" y="983"/>
                  </a:lnTo>
                  <a:lnTo>
                    <a:pt x="670" y="963"/>
                  </a:lnTo>
                  <a:lnTo>
                    <a:pt x="837" y="732"/>
                  </a:lnTo>
                  <a:lnTo>
                    <a:pt x="816" y="670"/>
                  </a:lnTo>
                  <a:lnTo>
                    <a:pt x="649" y="670"/>
                  </a:lnTo>
                  <a:lnTo>
                    <a:pt x="565" y="732"/>
                  </a:lnTo>
                  <a:lnTo>
                    <a:pt x="523" y="691"/>
                  </a:lnTo>
                  <a:lnTo>
                    <a:pt x="460" y="628"/>
                  </a:lnTo>
                  <a:lnTo>
                    <a:pt x="565" y="628"/>
                  </a:lnTo>
                  <a:lnTo>
                    <a:pt x="649" y="544"/>
                  </a:lnTo>
                  <a:lnTo>
                    <a:pt x="732" y="544"/>
                  </a:lnTo>
                  <a:lnTo>
                    <a:pt x="837" y="419"/>
                  </a:lnTo>
                  <a:lnTo>
                    <a:pt x="879" y="377"/>
                  </a:lnTo>
                  <a:lnTo>
                    <a:pt x="858" y="230"/>
                  </a:lnTo>
                  <a:lnTo>
                    <a:pt x="879" y="147"/>
                  </a:lnTo>
                  <a:lnTo>
                    <a:pt x="858" y="147"/>
                  </a:lnTo>
                  <a:lnTo>
                    <a:pt x="732" y="21"/>
                  </a:lnTo>
                  <a:lnTo>
                    <a:pt x="7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6" name="Google Shape;654;p35">
              <a:extLst>
                <a:ext uri="{FF2B5EF4-FFF2-40B4-BE49-F238E27FC236}">
                  <a16:creationId xmlns:a16="http://schemas.microsoft.com/office/drawing/2014/main" id="{5FB2AD0E-2394-4E7A-8128-1327761730EF}"/>
                </a:ext>
              </a:extLst>
            </p:cNvPr>
            <p:cNvSpPr/>
            <p:nvPr/>
          </p:nvSpPr>
          <p:spPr>
            <a:xfrm>
              <a:off x="4282600" y="3069600"/>
              <a:ext cx="148050" cy="196175"/>
            </a:xfrm>
            <a:custGeom>
              <a:avLst/>
              <a:gdLst/>
              <a:ahLst/>
              <a:cxnLst/>
              <a:rect l="l" t="t" r="r" b="b"/>
              <a:pathLst>
                <a:path w="5922" h="7847" extrusionOk="0">
                  <a:moveTo>
                    <a:pt x="5587" y="1"/>
                  </a:moveTo>
                  <a:lnTo>
                    <a:pt x="5587" y="21"/>
                  </a:lnTo>
                  <a:lnTo>
                    <a:pt x="5545" y="21"/>
                  </a:lnTo>
                  <a:lnTo>
                    <a:pt x="5482" y="105"/>
                  </a:lnTo>
                  <a:lnTo>
                    <a:pt x="5441" y="210"/>
                  </a:lnTo>
                  <a:lnTo>
                    <a:pt x="5420" y="168"/>
                  </a:lnTo>
                  <a:lnTo>
                    <a:pt x="5315" y="273"/>
                  </a:lnTo>
                  <a:lnTo>
                    <a:pt x="5127" y="314"/>
                  </a:lnTo>
                  <a:lnTo>
                    <a:pt x="5127" y="335"/>
                  </a:lnTo>
                  <a:lnTo>
                    <a:pt x="5085" y="314"/>
                  </a:lnTo>
                  <a:lnTo>
                    <a:pt x="4897" y="335"/>
                  </a:lnTo>
                  <a:lnTo>
                    <a:pt x="4792" y="419"/>
                  </a:lnTo>
                  <a:lnTo>
                    <a:pt x="4499" y="461"/>
                  </a:lnTo>
                  <a:lnTo>
                    <a:pt x="4457" y="461"/>
                  </a:lnTo>
                  <a:lnTo>
                    <a:pt x="4394" y="440"/>
                  </a:lnTo>
                  <a:lnTo>
                    <a:pt x="4227" y="440"/>
                  </a:lnTo>
                  <a:lnTo>
                    <a:pt x="4060" y="524"/>
                  </a:lnTo>
                  <a:lnTo>
                    <a:pt x="3913" y="524"/>
                  </a:lnTo>
                  <a:lnTo>
                    <a:pt x="3830" y="545"/>
                  </a:lnTo>
                  <a:lnTo>
                    <a:pt x="3704" y="482"/>
                  </a:lnTo>
                  <a:lnTo>
                    <a:pt x="3599" y="524"/>
                  </a:lnTo>
                  <a:lnTo>
                    <a:pt x="3244" y="733"/>
                  </a:lnTo>
                  <a:lnTo>
                    <a:pt x="3076" y="754"/>
                  </a:lnTo>
                  <a:lnTo>
                    <a:pt x="2972" y="691"/>
                  </a:lnTo>
                  <a:lnTo>
                    <a:pt x="2909" y="733"/>
                  </a:lnTo>
                  <a:lnTo>
                    <a:pt x="2762" y="733"/>
                  </a:lnTo>
                  <a:lnTo>
                    <a:pt x="2700" y="691"/>
                  </a:lnTo>
                  <a:lnTo>
                    <a:pt x="2658" y="691"/>
                  </a:lnTo>
                  <a:lnTo>
                    <a:pt x="2469" y="858"/>
                  </a:lnTo>
                  <a:lnTo>
                    <a:pt x="2365" y="858"/>
                  </a:lnTo>
                  <a:lnTo>
                    <a:pt x="2239" y="942"/>
                  </a:lnTo>
                  <a:lnTo>
                    <a:pt x="2177" y="1005"/>
                  </a:lnTo>
                  <a:lnTo>
                    <a:pt x="1988" y="1047"/>
                  </a:lnTo>
                  <a:lnTo>
                    <a:pt x="1863" y="984"/>
                  </a:lnTo>
                  <a:lnTo>
                    <a:pt x="1716" y="858"/>
                  </a:lnTo>
                  <a:lnTo>
                    <a:pt x="1653" y="858"/>
                  </a:lnTo>
                  <a:lnTo>
                    <a:pt x="1633" y="754"/>
                  </a:lnTo>
                  <a:lnTo>
                    <a:pt x="1256" y="377"/>
                  </a:lnTo>
                  <a:lnTo>
                    <a:pt x="1235" y="356"/>
                  </a:lnTo>
                  <a:lnTo>
                    <a:pt x="1214" y="314"/>
                  </a:lnTo>
                  <a:lnTo>
                    <a:pt x="1047" y="545"/>
                  </a:lnTo>
                  <a:lnTo>
                    <a:pt x="1005" y="628"/>
                  </a:lnTo>
                  <a:lnTo>
                    <a:pt x="1047" y="858"/>
                  </a:lnTo>
                  <a:lnTo>
                    <a:pt x="1151" y="1172"/>
                  </a:lnTo>
                  <a:lnTo>
                    <a:pt x="1319" y="1256"/>
                  </a:lnTo>
                  <a:lnTo>
                    <a:pt x="1298" y="1402"/>
                  </a:lnTo>
                  <a:lnTo>
                    <a:pt x="1361" y="1591"/>
                  </a:lnTo>
                  <a:lnTo>
                    <a:pt x="1570" y="1612"/>
                  </a:lnTo>
                  <a:lnTo>
                    <a:pt x="1716" y="1737"/>
                  </a:lnTo>
                  <a:lnTo>
                    <a:pt x="3411" y="2260"/>
                  </a:lnTo>
                  <a:lnTo>
                    <a:pt x="4143" y="2260"/>
                  </a:lnTo>
                  <a:lnTo>
                    <a:pt x="2365" y="4039"/>
                  </a:lnTo>
                  <a:lnTo>
                    <a:pt x="1633" y="4039"/>
                  </a:lnTo>
                  <a:lnTo>
                    <a:pt x="1528" y="4122"/>
                  </a:lnTo>
                  <a:lnTo>
                    <a:pt x="1423" y="4122"/>
                  </a:lnTo>
                  <a:lnTo>
                    <a:pt x="1298" y="4206"/>
                  </a:lnTo>
                  <a:lnTo>
                    <a:pt x="1235" y="4311"/>
                  </a:lnTo>
                  <a:lnTo>
                    <a:pt x="1130" y="4394"/>
                  </a:lnTo>
                  <a:lnTo>
                    <a:pt x="984" y="4457"/>
                  </a:lnTo>
                  <a:lnTo>
                    <a:pt x="796" y="4499"/>
                  </a:lnTo>
                  <a:lnTo>
                    <a:pt x="607" y="4562"/>
                  </a:lnTo>
                  <a:lnTo>
                    <a:pt x="565" y="4666"/>
                  </a:lnTo>
                  <a:lnTo>
                    <a:pt x="0" y="5169"/>
                  </a:lnTo>
                  <a:lnTo>
                    <a:pt x="0" y="7449"/>
                  </a:lnTo>
                  <a:lnTo>
                    <a:pt x="419" y="7847"/>
                  </a:lnTo>
                  <a:lnTo>
                    <a:pt x="419" y="7805"/>
                  </a:lnTo>
                  <a:lnTo>
                    <a:pt x="900" y="7261"/>
                  </a:lnTo>
                  <a:lnTo>
                    <a:pt x="942" y="7156"/>
                  </a:lnTo>
                  <a:lnTo>
                    <a:pt x="1089" y="7031"/>
                  </a:lnTo>
                  <a:lnTo>
                    <a:pt x="1193" y="7010"/>
                  </a:lnTo>
                  <a:lnTo>
                    <a:pt x="1235" y="6926"/>
                  </a:lnTo>
                  <a:lnTo>
                    <a:pt x="1298" y="6905"/>
                  </a:lnTo>
                  <a:lnTo>
                    <a:pt x="1633" y="6529"/>
                  </a:lnTo>
                  <a:lnTo>
                    <a:pt x="1716" y="6508"/>
                  </a:lnTo>
                  <a:lnTo>
                    <a:pt x="2093" y="6089"/>
                  </a:lnTo>
                  <a:lnTo>
                    <a:pt x="2302" y="5922"/>
                  </a:lnTo>
                  <a:lnTo>
                    <a:pt x="2469" y="5817"/>
                  </a:lnTo>
                  <a:lnTo>
                    <a:pt x="2658" y="5796"/>
                  </a:lnTo>
                  <a:lnTo>
                    <a:pt x="2930" y="5566"/>
                  </a:lnTo>
                  <a:lnTo>
                    <a:pt x="3558" y="4980"/>
                  </a:lnTo>
                  <a:lnTo>
                    <a:pt x="3871" y="4625"/>
                  </a:lnTo>
                  <a:lnTo>
                    <a:pt x="4060" y="4436"/>
                  </a:lnTo>
                  <a:lnTo>
                    <a:pt x="4081" y="4311"/>
                  </a:lnTo>
                  <a:lnTo>
                    <a:pt x="4478" y="3788"/>
                  </a:lnTo>
                  <a:lnTo>
                    <a:pt x="4478" y="3683"/>
                  </a:lnTo>
                  <a:lnTo>
                    <a:pt x="4687" y="3390"/>
                  </a:lnTo>
                  <a:lnTo>
                    <a:pt x="4708" y="3202"/>
                  </a:lnTo>
                  <a:lnTo>
                    <a:pt x="5022" y="2574"/>
                  </a:lnTo>
                  <a:lnTo>
                    <a:pt x="5106" y="2532"/>
                  </a:lnTo>
                  <a:lnTo>
                    <a:pt x="5064" y="2449"/>
                  </a:lnTo>
                  <a:lnTo>
                    <a:pt x="5064" y="2365"/>
                  </a:lnTo>
                  <a:lnTo>
                    <a:pt x="5190" y="2239"/>
                  </a:lnTo>
                  <a:lnTo>
                    <a:pt x="5231" y="2239"/>
                  </a:lnTo>
                  <a:lnTo>
                    <a:pt x="5315" y="2135"/>
                  </a:lnTo>
                  <a:lnTo>
                    <a:pt x="5441" y="1842"/>
                  </a:lnTo>
                  <a:lnTo>
                    <a:pt x="5650" y="1591"/>
                  </a:lnTo>
                  <a:lnTo>
                    <a:pt x="5650" y="1423"/>
                  </a:lnTo>
                  <a:lnTo>
                    <a:pt x="5692" y="1381"/>
                  </a:lnTo>
                  <a:lnTo>
                    <a:pt x="5713" y="1214"/>
                  </a:lnTo>
                  <a:lnTo>
                    <a:pt x="5650" y="1151"/>
                  </a:lnTo>
                  <a:lnTo>
                    <a:pt x="5734" y="1005"/>
                  </a:lnTo>
                  <a:lnTo>
                    <a:pt x="5796" y="984"/>
                  </a:lnTo>
                  <a:lnTo>
                    <a:pt x="5859" y="984"/>
                  </a:lnTo>
                  <a:lnTo>
                    <a:pt x="5901" y="1005"/>
                  </a:lnTo>
                  <a:lnTo>
                    <a:pt x="5922" y="1005"/>
                  </a:lnTo>
                  <a:lnTo>
                    <a:pt x="5901" y="942"/>
                  </a:lnTo>
                  <a:lnTo>
                    <a:pt x="5838" y="942"/>
                  </a:lnTo>
                  <a:lnTo>
                    <a:pt x="5859" y="963"/>
                  </a:lnTo>
                  <a:lnTo>
                    <a:pt x="5796" y="963"/>
                  </a:lnTo>
                  <a:lnTo>
                    <a:pt x="5817" y="879"/>
                  </a:lnTo>
                  <a:lnTo>
                    <a:pt x="5817" y="775"/>
                  </a:lnTo>
                  <a:lnTo>
                    <a:pt x="5754" y="691"/>
                  </a:lnTo>
                  <a:lnTo>
                    <a:pt x="5817" y="586"/>
                  </a:lnTo>
                  <a:lnTo>
                    <a:pt x="5859" y="545"/>
                  </a:lnTo>
                  <a:lnTo>
                    <a:pt x="5859" y="482"/>
                  </a:lnTo>
                  <a:lnTo>
                    <a:pt x="5796" y="482"/>
                  </a:lnTo>
                  <a:lnTo>
                    <a:pt x="5754" y="440"/>
                  </a:lnTo>
                  <a:lnTo>
                    <a:pt x="5796" y="377"/>
                  </a:lnTo>
                  <a:lnTo>
                    <a:pt x="5796" y="314"/>
                  </a:lnTo>
                  <a:lnTo>
                    <a:pt x="5838" y="210"/>
                  </a:lnTo>
                  <a:lnTo>
                    <a:pt x="5901" y="126"/>
                  </a:lnTo>
                  <a:lnTo>
                    <a:pt x="5859" y="105"/>
                  </a:lnTo>
                  <a:lnTo>
                    <a:pt x="5796" y="105"/>
                  </a:lnTo>
                  <a:lnTo>
                    <a:pt x="5650" y="42"/>
                  </a:lnTo>
                  <a:lnTo>
                    <a:pt x="55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7" name="Google Shape;655;p35">
              <a:extLst>
                <a:ext uri="{FF2B5EF4-FFF2-40B4-BE49-F238E27FC236}">
                  <a16:creationId xmlns:a16="http://schemas.microsoft.com/office/drawing/2014/main" id="{A30DD658-43DF-4F3A-B2BF-8034734F1246}"/>
                </a:ext>
              </a:extLst>
            </p:cNvPr>
            <p:cNvSpPr/>
            <p:nvPr/>
          </p:nvSpPr>
          <p:spPr>
            <a:xfrm>
              <a:off x="4175375" y="3163750"/>
              <a:ext cx="121375" cy="147025"/>
            </a:xfrm>
            <a:custGeom>
              <a:avLst/>
              <a:gdLst/>
              <a:ahLst/>
              <a:cxnLst/>
              <a:rect l="l" t="t" r="r" b="b"/>
              <a:pathLst>
                <a:path w="4855" h="5881" extrusionOk="0">
                  <a:moveTo>
                    <a:pt x="984" y="1"/>
                  </a:moveTo>
                  <a:lnTo>
                    <a:pt x="942" y="43"/>
                  </a:lnTo>
                  <a:lnTo>
                    <a:pt x="732" y="252"/>
                  </a:lnTo>
                  <a:lnTo>
                    <a:pt x="607" y="461"/>
                  </a:lnTo>
                  <a:lnTo>
                    <a:pt x="565" y="461"/>
                  </a:lnTo>
                  <a:lnTo>
                    <a:pt x="460" y="566"/>
                  </a:lnTo>
                  <a:lnTo>
                    <a:pt x="398" y="628"/>
                  </a:lnTo>
                  <a:lnTo>
                    <a:pt x="356" y="649"/>
                  </a:lnTo>
                  <a:lnTo>
                    <a:pt x="272" y="754"/>
                  </a:lnTo>
                  <a:lnTo>
                    <a:pt x="293" y="733"/>
                  </a:lnTo>
                  <a:lnTo>
                    <a:pt x="356" y="796"/>
                  </a:lnTo>
                  <a:lnTo>
                    <a:pt x="377" y="963"/>
                  </a:lnTo>
                  <a:lnTo>
                    <a:pt x="419" y="984"/>
                  </a:lnTo>
                  <a:lnTo>
                    <a:pt x="419" y="1089"/>
                  </a:lnTo>
                  <a:lnTo>
                    <a:pt x="502" y="1089"/>
                  </a:lnTo>
                  <a:lnTo>
                    <a:pt x="523" y="1214"/>
                  </a:lnTo>
                  <a:lnTo>
                    <a:pt x="523" y="1361"/>
                  </a:lnTo>
                  <a:lnTo>
                    <a:pt x="670" y="1486"/>
                  </a:lnTo>
                  <a:lnTo>
                    <a:pt x="732" y="1633"/>
                  </a:lnTo>
                  <a:lnTo>
                    <a:pt x="816" y="1696"/>
                  </a:lnTo>
                  <a:lnTo>
                    <a:pt x="900" y="1737"/>
                  </a:lnTo>
                  <a:lnTo>
                    <a:pt x="837" y="1800"/>
                  </a:lnTo>
                  <a:lnTo>
                    <a:pt x="921" y="1884"/>
                  </a:lnTo>
                  <a:lnTo>
                    <a:pt x="942" y="2009"/>
                  </a:lnTo>
                  <a:lnTo>
                    <a:pt x="942" y="2114"/>
                  </a:lnTo>
                  <a:lnTo>
                    <a:pt x="816" y="2261"/>
                  </a:lnTo>
                  <a:lnTo>
                    <a:pt x="816" y="2365"/>
                  </a:lnTo>
                  <a:lnTo>
                    <a:pt x="774" y="2512"/>
                  </a:lnTo>
                  <a:lnTo>
                    <a:pt x="565" y="2512"/>
                  </a:lnTo>
                  <a:lnTo>
                    <a:pt x="565" y="2553"/>
                  </a:lnTo>
                  <a:lnTo>
                    <a:pt x="502" y="2616"/>
                  </a:lnTo>
                  <a:lnTo>
                    <a:pt x="460" y="2721"/>
                  </a:lnTo>
                  <a:lnTo>
                    <a:pt x="377" y="2784"/>
                  </a:lnTo>
                  <a:lnTo>
                    <a:pt x="293" y="2930"/>
                  </a:lnTo>
                  <a:lnTo>
                    <a:pt x="188" y="3056"/>
                  </a:lnTo>
                  <a:lnTo>
                    <a:pt x="168" y="3202"/>
                  </a:lnTo>
                  <a:lnTo>
                    <a:pt x="0" y="3767"/>
                  </a:lnTo>
                  <a:lnTo>
                    <a:pt x="188" y="3767"/>
                  </a:lnTo>
                  <a:lnTo>
                    <a:pt x="2281" y="4981"/>
                  </a:lnTo>
                  <a:lnTo>
                    <a:pt x="2406" y="5169"/>
                  </a:lnTo>
                  <a:lnTo>
                    <a:pt x="2385" y="5253"/>
                  </a:lnTo>
                  <a:lnTo>
                    <a:pt x="2406" y="5294"/>
                  </a:lnTo>
                  <a:lnTo>
                    <a:pt x="2469" y="5378"/>
                  </a:lnTo>
                  <a:lnTo>
                    <a:pt x="3181" y="5880"/>
                  </a:lnTo>
                  <a:lnTo>
                    <a:pt x="3222" y="5880"/>
                  </a:lnTo>
                  <a:lnTo>
                    <a:pt x="3327" y="5818"/>
                  </a:lnTo>
                  <a:lnTo>
                    <a:pt x="3536" y="5546"/>
                  </a:lnTo>
                  <a:lnTo>
                    <a:pt x="3641" y="5357"/>
                  </a:lnTo>
                  <a:lnTo>
                    <a:pt x="3641" y="5232"/>
                  </a:lnTo>
                  <a:lnTo>
                    <a:pt x="3725" y="5085"/>
                  </a:lnTo>
                  <a:lnTo>
                    <a:pt x="3829" y="4939"/>
                  </a:lnTo>
                  <a:lnTo>
                    <a:pt x="3808" y="4918"/>
                  </a:lnTo>
                  <a:lnTo>
                    <a:pt x="3808" y="4855"/>
                  </a:lnTo>
                  <a:lnTo>
                    <a:pt x="3871" y="4750"/>
                  </a:lnTo>
                  <a:lnTo>
                    <a:pt x="3871" y="4730"/>
                  </a:lnTo>
                  <a:lnTo>
                    <a:pt x="3955" y="4709"/>
                  </a:lnTo>
                  <a:lnTo>
                    <a:pt x="4122" y="4709"/>
                  </a:lnTo>
                  <a:lnTo>
                    <a:pt x="4227" y="4541"/>
                  </a:lnTo>
                  <a:lnTo>
                    <a:pt x="4436" y="4458"/>
                  </a:lnTo>
                  <a:lnTo>
                    <a:pt x="4394" y="4416"/>
                  </a:lnTo>
                  <a:lnTo>
                    <a:pt x="4457" y="4332"/>
                  </a:lnTo>
                  <a:lnTo>
                    <a:pt x="4499" y="4332"/>
                  </a:lnTo>
                  <a:lnTo>
                    <a:pt x="4687" y="4102"/>
                  </a:lnTo>
                  <a:lnTo>
                    <a:pt x="4708" y="4081"/>
                  </a:lnTo>
                  <a:lnTo>
                    <a:pt x="4289" y="3683"/>
                  </a:lnTo>
                  <a:lnTo>
                    <a:pt x="4289" y="1403"/>
                  </a:lnTo>
                  <a:lnTo>
                    <a:pt x="4854" y="900"/>
                  </a:lnTo>
                  <a:lnTo>
                    <a:pt x="4687" y="900"/>
                  </a:lnTo>
                  <a:lnTo>
                    <a:pt x="4478" y="942"/>
                  </a:lnTo>
                  <a:lnTo>
                    <a:pt x="4373" y="880"/>
                  </a:lnTo>
                  <a:lnTo>
                    <a:pt x="4289" y="754"/>
                  </a:lnTo>
                  <a:lnTo>
                    <a:pt x="4227" y="733"/>
                  </a:lnTo>
                  <a:lnTo>
                    <a:pt x="3955" y="754"/>
                  </a:lnTo>
                  <a:lnTo>
                    <a:pt x="3913" y="775"/>
                  </a:lnTo>
                  <a:lnTo>
                    <a:pt x="3808" y="775"/>
                  </a:lnTo>
                  <a:lnTo>
                    <a:pt x="3704" y="838"/>
                  </a:lnTo>
                  <a:lnTo>
                    <a:pt x="3641" y="900"/>
                  </a:lnTo>
                  <a:lnTo>
                    <a:pt x="3494" y="1152"/>
                  </a:lnTo>
                  <a:lnTo>
                    <a:pt x="3285" y="1152"/>
                  </a:lnTo>
                  <a:lnTo>
                    <a:pt x="3181" y="1110"/>
                  </a:lnTo>
                  <a:lnTo>
                    <a:pt x="3013" y="1152"/>
                  </a:lnTo>
                  <a:lnTo>
                    <a:pt x="2888" y="1089"/>
                  </a:lnTo>
                  <a:lnTo>
                    <a:pt x="2699" y="1089"/>
                  </a:lnTo>
                  <a:lnTo>
                    <a:pt x="2595" y="1047"/>
                  </a:lnTo>
                  <a:lnTo>
                    <a:pt x="2511" y="942"/>
                  </a:lnTo>
                  <a:lnTo>
                    <a:pt x="2365" y="859"/>
                  </a:lnTo>
                  <a:lnTo>
                    <a:pt x="2134" y="628"/>
                  </a:lnTo>
                  <a:lnTo>
                    <a:pt x="2030" y="545"/>
                  </a:lnTo>
                  <a:lnTo>
                    <a:pt x="1737" y="566"/>
                  </a:lnTo>
                  <a:lnTo>
                    <a:pt x="1611" y="524"/>
                  </a:lnTo>
                  <a:lnTo>
                    <a:pt x="1465" y="566"/>
                  </a:lnTo>
                  <a:lnTo>
                    <a:pt x="1339" y="545"/>
                  </a:lnTo>
                  <a:lnTo>
                    <a:pt x="1256" y="440"/>
                  </a:lnTo>
                  <a:lnTo>
                    <a:pt x="1256" y="105"/>
                  </a:lnTo>
                  <a:lnTo>
                    <a:pt x="1151" y="64"/>
                  </a:lnTo>
                  <a:lnTo>
                    <a:pt x="1046" y="105"/>
                  </a:lnTo>
                  <a:lnTo>
                    <a:pt x="9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8" name="Google Shape;656;p35">
              <a:extLst>
                <a:ext uri="{FF2B5EF4-FFF2-40B4-BE49-F238E27FC236}">
                  <a16:creationId xmlns:a16="http://schemas.microsoft.com/office/drawing/2014/main" id="{809070CD-A3AF-4EF0-8DFB-EAB1417C78AC}"/>
                </a:ext>
              </a:extLst>
            </p:cNvPr>
            <p:cNvSpPr/>
            <p:nvPr/>
          </p:nvSpPr>
          <p:spPr>
            <a:xfrm>
              <a:off x="4145025" y="3258950"/>
              <a:ext cx="11000" cy="25"/>
            </a:xfrm>
            <a:custGeom>
              <a:avLst/>
              <a:gdLst/>
              <a:ahLst/>
              <a:cxnLst/>
              <a:rect l="l" t="t" r="r" b="b"/>
              <a:pathLst>
                <a:path w="440" h="1" extrusionOk="0">
                  <a:moveTo>
                    <a:pt x="1" y="1"/>
                  </a:moveTo>
                  <a:lnTo>
                    <a:pt x="210" y="1"/>
                  </a:lnTo>
                  <a:lnTo>
                    <a:pt x="440" y="1"/>
                  </a:lnTo>
                  <a:lnTo>
                    <a:pt x="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39" name="Google Shape;657;p35">
              <a:extLst>
                <a:ext uri="{FF2B5EF4-FFF2-40B4-BE49-F238E27FC236}">
                  <a16:creationId xmlns:a16="http://schemas.microsoft.com/office/drawing/2014/main" id="{0C690B35-4D29-4D57-9FBD-DB93C7A5733F}"/>
                </a:ext>
              </a:extLst>
            </p:cNvPr>
            <p:cNvSpPr/>
            <p:nvPr/>
          </p:nvSpPr>
          <p:spPr>
            <a:xfrm>
              <a:off x="4115200" y="3182075"/>
              <a:ext cx="83725" cy="82675"/>
            </a:xfrm>
            <a:custGeom>
              <a:avLst/>
              <a:gdLst/>
              <a:ahLst/>
              <a:cxnLst/>
              <a:rect l="l" t="t" r="r" b="b"/>
              <a:pathLst>
                <a:path w="3349" h="3307" extrusionOk="0">
                  <a:moveTo>
                    <a:pt x="2700" y="0"/>
                  </a:moveTo>
                  <a:lnTo>
                    <a:pt x="2679" y="21"/>
                  </a:lnTo>
                  <a:lnTo>
                    <a:pt x="2554" y="105"/>
                  </a:lnTo>
                  <a:lnTo>
                    <a:pt x="2491" y="209"/>
                  </a:lnTo>
                  <a:lnTo>
                    <a:pt x="2365" y="251"/>
                  </a:lnTo>
                  <a:lnTo>
                    <a:pt x="2240" y="209"/>
                  </a:lnTo>
                  <a:lnTo>
                    <a:pt x="2031" y="230"/>
                  </a:lnTo>
                  <a:lnTo>
                    <a:pt x="1884" y="272"/>
                  </a:lnTo>
                  <a:lnTo>
                    <a:pt x="1779" y="272"/>
                  </a:lnTo>
                  <a:lnTo>
                    <a:pt x="1759" y="314"/>
                  </a:lnTo>
                  <a:lnTo>
                    <a:pt x="1675" y="272"/>
                  </a:lnTo>
                  <a:lnTo>
                    <a:pt x="1612" y="356"/>
                  </a:lnTo>
                  <a:lnTo>
                    <a:pt x="1612" y="440"/>
                  </a:lnTo>
                  <a:lnTo>
                    <a:pt x="1549" y="440"/>
                  </a:lnTo>
                  <a:lnTo>
                    <a:pt x="1403" y="419"/>
                  </a:lnTo>
                  <a:lnTo>
                    <a:pt x="1403" y="314"/>
                  </a:lnTo>
                  <a:lnTo>
                    <a:pt x="1298" y="272"/>
                  </a:lnTo>
                  <a:lnTo>
                    <a:pt x="1215" y="314"/>
                  </a:lnTo>
                  <a:lnTo>
                    <a:pt x="1047" y="251"/>
                  </a:lnTo>
                  <a:lnTo>
                    <a:pt x="942" y="209"/>
                  </a:lnTo>
                  <a:lnTo>
                    <a:pt x="880" y="272"/>
                  </a:lnTo>
                  <a:lnTo>
                    <a:pt x="880" y="356"/>
                  </a:lnTo>
                  <a:lnTo>
                    <a:pt x="901" y="419"/>
                  </a:lnTo>
                  <a:lnTo>
                    <a:pt x="880" y="440"/>
                  </a:lnTo>
                  <a:lnTo>
                    <a:pt x="838" y="544"/>
                  </a:lnTo>
                  <a:lnTo>
                    <a:pt x="796" y="628"/>
                  </a:lnTo>
                  <a:lnTo>
                    <a:pt x="796" y="774"/>
                  </a:lnTo>
                  <a:lnTo>
                    <a:pt x="775" y="984"/>
                  </a:lnTo>
                  <a:lnTo>
                    <a:pt x="733" y="1109"/>
                  </a:lnTo>
                  <a:lnTo>
                    <a:pt x="817" y="1172"/>
                  </a:lnTo>
                  <a:lnTo>
                    <a:pt x="880" y="1256"/>
                  </a:lnTo>
                  <a:lnTo>
                    <a:pt x="922" y="1318"/>
                  </a:lnTo>
                  <a:lnTo>
                    <a:pt x="901" y="1402"/>
                  </a:lnTo>
                  <a:lnTo>
                    <a:pt x="608" y="1800"/>
                  </a:lnTo>
                  <a:lnTo>
                    <a:pt x="419" y="2009"/>
                  </a:lnTo>
                  <a:lnTo>
                    <a:pt x="378" y="2092"/>
                  </a:lnTo>
                  <a:lnTo>
                    <a:pt x="147" y="2511"/>
                  </a:lnTo>
                  <a:lnTo>
                    <a:pt x="106" y="2553"/>
                  </a:lnTo>
                  <a:lnTo>
                    <a:pt x="106" y="2720"/>
                  </a:lnTo>
                  <a:lnTo>
                    <a:pt x="85" y="2929"/>
                  </a:lnTo>
                  <a:lnTo>
                    <a:pt x="1" y="3139"/>
                  </a:lnTo>
                  <a:lnTo>
                    <a:pt x="43" y="3264"/>
                  </a:lnTo>
                  <a:lnTo>
                    <a:pt x="1" y="3285"/>
                  </a:lnTo>
                  <a:lnTo>
                    <a:pt x="43" y="3306"/>
                  </a:lnTo>
                  <a:lnTo>
                    <a:pt x="106" y="3285"/>
                  </a:lnTo>
                  <a:lnTo>
                    <a:pt x="210" y="3201"/>
                  </a:lnTo>
                  <a:lnTo>
                    <a:pt x="273" y="3243"/>
                  </a:lnTo>
                  <a:lnTo>
                    <a:pt x="315" y="3285"/>
                  </a:lnTo>
                  <a:lnTo>
                    <a:pt x="398" y="3285"/>
                  </a:lnTo>
                  <a:lnTo>
                    <a:pt x="461" y="3243"/>
                  </a:lnTo>
                  <a:lnTo>
                    <a:pt x="461" y="3160"/>
                  </a:lnTo>
                  <a:lnTo>
                    <a:pt x="566" y="3160"/>
                  </a:lnTo>
                  <a:lnTo>
                    <a:pt x="566" y="3180"/>
                  </a:lnTo>
                  <a:lnTo>
                    <a:pt x="608" y="3139"/>
                  </a:lnTo>
                  <a:lnTo>
                    <a:pt x="670" y="3139"/>
                  </a:lnTo>
                  <a:lnTo>
                    <a:pt x="712" y="3076"/>
                  </a:lnTo>
                  <a:lnTo>
                    <a:pt x="1633" y="3076"/>
                  </a:lnTo>
                  <a:lnTo>
                    <a:pt x="2407" y="3034"/>
                  </a:lnTo>
                  <a:lnTo>
                    <a:pt x="2575" y="2469"/>
                  </a:lnTo>
                  <a:lnTo>
                    <a:pt x="2595" y="2323"/>
                  </a:lnTo>
                  <a:lnTo>
                    <a:pt x="2700" y="2197"/>
                  </a:lnTo>
                  <a:lnTo>
                    <a:pt x="2784" y="2051"/>
                  </a:lnTo>
                  <a:lnTo>
                    <a:pt x="2867" y="1988"/>
                  </a:lnTo>
                  <a:lnTo>
                    <a:pt x="2909" y="1883"/>
                  </a:lnTo>
                  <a:lnTo>
                    <a:pt x="2972" y="1820"/>
                  </a:lnTo>
                  <a:lnTo>
                    <a:pt x="2972" y="1779"/>
                  </a:lnTo>
                  <a:lnTo>
                    <a:pt x="3181" y="1779"/>
                  </a:lnTo>
                  <a:lnTo>
                    <a:pt x="3223" y="1632"/>
                  </a:lnTo>
                  <a:lnTo>
                    <a:pt x="3223" y="1528"/>
                  </a:lnTo>
                  <a:lnTo>
                    <a:pt x="3349" y="1381"/>
                  </a:lnTo>
                  <a:lnTo>
                    <a:pt x="3349" y="1276"/>
                  </a:lnTo>
                  <a:lnTo>
                    <a:pt x="3328" y="1151"/>
                  </a:lnTo>
                  <a:lnTo>
                    <a:pt x="3244" y="1067"/>
                  </a:lnTo>
                  <a:lnTo>
                    <a:pt x="3307" y="1004"/>
                  </a:lnTo>
                  <a:lnTo>
                    <a:pt x="3223" y="963"/>
                  </a:lnTo>
                  <a:lnTo>
                    <a:pt x="3139" y="900"/>
                  </a:lnTo>
                  <a:lnTo>
                    <a:pt x="3077" y="753"/>
                  </a:lnTo>
                  <a:lnTo>
                    <a:pt x="2930" y="628"/>
                  </a:lnTo>
                  <a:lnTo>
                    <a:pt x="2930" y="481"/>
                  </a:lnTo>
                  <a:lnTo>
                    <a:pt x="2909" y="356"/>
                  </a:lnTo>
                  <a:lnTo>
                    <a:pt x="2826" y="356"/>
                  </a:lnTo>
                  <a:lnTo>
                    <a:pt x="2826" y="251"/>
                  </a:lnTo>
                  <a:lnTo>
                    <a:pt x="2784" y="230"/>
                  </a:lnTo>
                  <a:lnTo>
                    <a:pt x="2763" y="63"/>
                  </a:lnTo>
                  <a:lnTo>
                    <a:pt x="27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0" name="Google Shape;658;p35">
              <a:extLst>
                <a:ext uri="{FF2B5EF4-FFF2-40B4-BE49-F238E27FC236}">
                  <a16:creationId xmlns:a16="http://schemas.microsoft.com/office/drawing/2014/main" id="{3A552D85-66ED-42F9-90ED-237CE22176B2}"/>
                </a:ext>
              </a:extLst>
            </p:cNvPr>
            <p:cNvSpPr/>
            <p:nvPr/>
          </p:nvSpPr>
          <p:spPr>
            <a:xfrm>
              <a:off x="3898125" y="3081625"/>
              <a:ext cx="188350" cy="127150"/>
            </a:xfrm>
            <a:custGeom>
              <a:avLst/>
              <a:gdLst/>
              <a:ahLst/>
              <a:cxnLst/>
              <a:rect l="l" t="t" r="r" b="b"/>
              <a:pathLst>
                <a:path w="7534" h="5086" extrusionOk="0">
                  <a:moveTo>
                    <a:pt x="4750" y="1"/>
                  </a:moveTo>
                  <a:lnTo>
                    <a:pt x="4708" y="64"/>
                  </a:lnTo>
                  <a:lnTo>
                    <a:pt x="4583" y="147"/>
                  </a:lnTo>
                  <a:lnTo>
                    <a:pt x="4499" y="84"/>
                  </a:lnTo>
                  <a:lnTo>
                    <a:pt x="4374" y="84"/>
                  </a:lnTo>
                  <a:lnTo>
                    <a:pt x="4269" y="168"/>
                  </a:lnTo>
                  <a:lnTo>
                    <a:pt x="4123" y="252"/>
                  </a:lnTo>
                  <a:lnTo>
                    <a:pt x="4081" y="315"/>
                  </a:lnTo>
                  <a:lnTo>
                    <a:pt x="4123" y="398"/>
                  </a:lnTo>
                  <a:lnTo>
                    <a:pt x="4039" y="419"/>
                  </a:lnTo>
                  <a:lnTo>
                    <a:pt x="3934" y="587"/>
                  </a:lnTo>
                  <a:lnTo>
                    <a:pt x="3872" y="587"/>
                  </a:lnTo>
                  <a:lnTo>
                    <a:pt x="3830" y="566"/>
                  </a:lnTo>
                  <a:lnTo>
                    <a:pt x="3746" y="670"/>
                  </a:lnTo>
                  <a:lnTo>
                    <a:pt x="3746" y="733"/>
                  </a:lnTo>
                  <a:lnTo>
                    <a:pt x="3662" y="796"/>
                  </a:lnTo>
                  <a:lnTo>
                    <a:pt x="3641" y="900"/>
                  </a:lnTo>
                  <a:lnTo>
                    <a:pt x="3662" y="984"/>
                  </a:lnTo>
                  <a:lnTo>
                    <a:pt x="3641" y="1089"/>
                  </a:lnTo>
                  <a:lnTo>
                    <a:pt x="3537" y="1131"/>
                  </a:lnTo>
                  <a:lnTo>
                    <a:pt x="3432" y="1214"/>
                  </a:lnTo>
                  <a:lnTo>
                    <a:pt x="3202" y="1235"/>
                  </a:lnTo>
                  <a:lnTo>
                    <a:pt x="3035" y="1256"/>
                  </a:lnTo>
                  <a:lnTo>
                    <a:pt x="2909" y="1235"/>
                  </a:lnTo>
                  <a:lnTo>
                    <a:pt x="2804" y="1193"/>
                  </a:lnTo>
                  <a:lnTo>
                    <a:pt x="2679" y="1214"/>
                  </a:lnTo>
                  <a:lnTo>
                    <a:pt x="2595" y="1193"/>
                  </a:lnTo>
                  <a:lnTo>
                    <a:pt x="2511" y="1235"/>
                  </a:lnTo>
                  <a:lnTo>
                    <a:pt x="2491" y="1340"/>
                  </a:lnTo>
                  <a:lnTo>
                    <a:pt x="2595" y="1445"/>
                  </a:lnTo>
                  <a:lnTo>
                    <a:pt x="2658" y="1445"/>
                  </a:lnTo>
                  <a:lnTo>
                    <a:pt x="2679" y="1528"/>
                  </a:lnTo>
                  <a:lnTo>
                    <a:pt x="2511" y="1633"/>
                  </a:lnTo>
                  <a:lnTo>
                    <a:pt x="2449" y="1737"/>
                  </a:lnTo>
                  <a:lnTo>
                    <a:pt x="2281" y="1737"/>
                  </a:lnTo>
                  <a:lnTo>
                    <a:pt x="1947" y="1821"/>
                  </a:lnTo>
                  <a:lnTo>
                    <a:pt x="1821" y="1926"/>
                  </a:lnTo>
                  <a:lnTo>
                    <a:pt x="1633" y="1968"/>
                  </a:lnTo>
                  <a:lnTo>
                    <a:pt x="1507" y="2072"/>
                  </a:lnTo>
                  <a:lnTo>
                    <a:pt x="1403" y="2093"/>
                  </a:lnTo>
                  <a:lnTo>
                    <a:pt x="1340" y="2051"/>
                  </a:lnTo>
                  <a:lnTo>
                    <a:pt x="1298" y="1926"/>
                  </a:lnTo>
                  <a:lnTo>
                    <a:pt x="1235" y="1863"/>
                  </a:lnTo>
                  <a:lnTo>
                    <a:pt x="1151" y="1926"/>
                  </a:lnTo>
                  <a:lnTo>
                    <a:pt x="1151" y="2051"/>
                  </a:lnTo>
                  <a:lnTo>
                    <a:pt x="1110" y="2177"/>
                  </a:lnTo>
                  <a:lnTo>
                    <a:pt x="942" y="2177"/>
                  </a:lnTo>
                  <a:lnTo>
                    <a:pt x="838" y="2198"/>
                  </a:lnTo>
                  <a:lnTo>
                    <a:pt x="733" y="2198"/>
                  </a:lnTo>
                  <a:lnTo>
                    <a:pt x="712" y="2072"/>
                  </a:lnTo>
                  <a:lnTo>
                    <a:pt x="670" y="2030"/>
                  </a:lnTo>
                  <a:lnTo>
                    <a:pt x="670" y="2051"/>
                  </a:lnTo>
                  <a:lnTo>
                    <a:pt x="566" y="2198"/>
                  </a:lnTo>
                  <a:lnTo>
                    <a:pt x="461" y="2240"/>
                  </a:lnTo>
                  <a:lnTo>
                    <a:pt x="398" y="2365"/>
                  </a:lnTo>
                  <a:lnTo>
                    <a:pt x="294" y="2553"/>
                  </a:lnTo>
                  <a:lnTo>
                    <a:pt x="252" y="2679"/>
                  </a:lnTo>
                  <a:lnTo>
                    <a:pt x="147" y="2867"/>
                  </a:lnTo>
                  <a:lnTo>
                    <a:pt x="63" y="2867"/>
                  </a:lnTo>
                  <a:lnTo>
                    <a:pt x="1" y="2930"/>
                  </a:lnTo>
                  <a:lnTo>
                    <a:pt x="42" y="3077"/>
                  </a:lnTo>
                  <a:lnTo>
                    <a:pt x="84" y="3223"/>
                  </a:lnTo>
                  <a:lnTo>
                    <a:pt x="63" y="3349"/>
                  </a:lnTo>
                  <a:lnTo>
                    <a:pt x="84" y="3516"/>
                  </a:lnTo>
                  <a:lnTo>
                    <a:pt x="105" y="3641"/>
                  </a:lnTo>
                  <a:lnTo>
                    <a:pt x="105" y="3872"/>
                  </a:lnTo>
                  <a:lnTo>
                    <a:pt x="168" y="3934"/>
                  </a:lnTo>
                  <a:lnTo>
                    <a:pt x="314" y="4018"/>
                  </a:lnTo>
                  <a:lnTo>
                    <a:pt x="419" y="4123"/>
                  </a:lnTo>
                  <a:lnTo>
                    <a:pt x="461" y="4248"/>
                  </a:lnTo>
                  <a:lnTo>
                    <a:pt x="607" y="4458"/>
                  </a:lnTo>
                  <a:lnTo>
                    <a:pt x="691" y="4604"/>
                  </a:lnTo>
                  <a:lnTo>
                    <a:pt x="775" y="4688"/>
                  </a:lnTo>
                  <a:lnTo>
                    <a:pt x="942" y="4813"/>
                  </a:lnTo>
                  <a:lnTo>
                    <a:pt x="942" y="4960"/>
                  </a:lnTo>
                  <a:lnTo>
                    <a:pt x="942" y="5022"/>
                  </a:lnTo>
                  <a:lnTo>
                    <a:pt x="984" y="5085"/>
                  </a:lnTo>
                  <a:lnTo>
                    <a:pt x="1005" y="5085"/>
                  </a:lnTo>
                  <a:lnTo>
                    <a:pt x="1256" y="4667"/>
                  </a:lnTo>
                  <a:lnTo>
                    <a:pt x="1403" y="4499"/>
                  </a:lnTo>
                  <a:lnTo>
                    <a:pt x="1507" y="4478"/>
                  </a:lnTo>
                  <a:lnTo>
                    <a:pt x="1549" y="4437"/>
                  </a:lnTo>
                  <a:lnTo>
                    <a:pt x="1779" y="4332"/>
                  </a:lnTo>
                  <a:lnTo>
                    <a:pt x="1884" y="4353"/>
                  </a:lnTo>
                  <a:lnTo>
                    <a:pt x="1947" y="4290"/>
                  </a:lnTo>
                  <a:lnTo>
                    <a:pt x="2135" y="4290"/>
                  </a:lnTo>
                  <a:lnTo>
                    <a:pt x="2156" y="4353"/>
                  </a:lnTo>
                  <a:lnTo>
                    <a:pt x="2260" y="4395"/>
                  </a:lnTo>
                  <a:lnTo>
                    <a:pt x="2302" y="4374"/>
                  </a:lnTo>
                  <a:lnTo>
                    <a:pt x="2386" y="4353"/>
                  </a:lnTo>
                  <a:lnTo>
                    <a:pt x="2386" y="4269"/>
                  </a:lnTo>
                  <a:lnTo>
                    <a:pt x="2407" y="4185"/>
                  </a:lnTo>
                  <a:lnTo>
                    <a:pt x="2470" y="4144"/>
                  </a:lnTo>
                  <a:lnTo>
                    <a:pt x="2365" y="4018"/>
                  </a:lnTo>
                  <a:lnTo>
                    <a:pt x="2365" y="3955"/>
                  </a:lnTo>
                  <a:lnTo>
                    <a:pt x="2449" y="3955"/>
                  </a:lnTo>
                  <a:lnTo>
                    <a:pt x="2491" y="3913"/>
                  </a:lnTo>
                  <a:lnTo>
                    <a:pt x="2491" y="3851"/>
                  </a:lnTo>
                  <a:lnTo>
                    <a:pt x="2553" y="3767"/>
                  </a:lnTo>
                  <a:lnTo>
                    <a:pt x="2553" y="3704"/>
                  </a:lnTo>
                  <a:lnTo>
                    <a:pt x="2595" y="3662"/>
                  </a:lnTo>
                  <a:lnTo>
                    <a:pt x="2679" y="3662"/>
                  </a:lnTo>
                  <a:lnTo>
                    <a:pt x="2763" y="3558"/>
                  </a:lnTo>
                  <a:lnTo>
                    <a:pt x="2867" y="3600"/>
                  </a:lnTo>
                  <a:lnTo>
                    <a:pt x="2867" y="3537"/>
                  </a:lnTo>
                  <a:lnTo>
                    <a:pt x="2930" y="3537"/>
                  </a:lnTo>
                  <a:lnTo>
                    <a:pt x="3014" y="3600"/>
                  </a:lnTo>
                  <a:lnTo>
                    <a:pt x="3076" y="3621"/>
                  </a:lnTo>
                  <a:lnTo>
                    <a:pt x="3244" y="3746"/>
                  </a:lnTo>
                  <a:lnTo>
                    <a:pt x="3327" y="3767"/>
                  </a:lnTo>
                  <a:lnTo>
                    <a:pt x="3495" y="3913"/>
                  </a:lnTo>
                  <a:lnTo>
                    <a:pt x="3516" y="3955"/>
                  </a:lnTo>
                  <a:lnTo>
                    <a:pt x="3641" y="3934"/>
                  </a:lnTo>
                  <a:lnTo>
                    <a:pt x="3767" y="4018"/>
                  </a:lnTo>
                  <a:lnTo>
                    <a:pt x="3913" y="4018"/>
                  </a:lnTo>
                  <a:lnTo>
                    <a:pt x="3976" y="4039"/>
                  </a:lnTo>
                  <a:lnTo>
                    <a:pt x="4060" y="3976"/>
                  </a:lnTo>
                  <a:lnTo>
                    <a:pt x="4144" y="3976"/>
                  </a:lnTo>
                  <a:lnTo>
                    <a:pt x="4248" y="4039"/>
                  </a:lnTo>
                  <a:lnTo>
                    <a:pt x="4374" y="4060"/>
                  </a:lnTo>
                  <a:lnTo>
                    <a:pt x="4436" y="4081"/>
                  </a:lnTo>
                  <a:lnTo>
                    <a:pt x="4562" y="4060"/>
                  </a:lnTo>
                  <a:lnTo>
                    <a:pt x="4583" y="4018"/>
                  </a:lnTo>
                  <a:lnTo>
                    <a:pt x="4541" y="3955"/>
                  </a:lnTo>
                  <a:lnTo>
                    <a:pt x="4499" y="3913"/>
                  </a:lnTo>
                  <a:lnTo>
                    <a:pt x="4604" y="3809"/>
                  </a:lnTo>
                  <a:lnTo>
                    <a:pt x="4688" y="3704"/>
                  </a:lnTo>
                  <a:lnTo>
                    <a:pt x="4792" y="3704"/>
                  </a:lnTo>
                  <a:lnTo>
                    <a:pt x="4897" y="3725"/>
                  </a:lnTo>
                  <a:lnTo>
                    <a:pt x="4980" y="3809"/>
                  </a:lnTo>
                  <a:lnTo>
                    <a:pt x="5064" y="3767"/>
                  </a:lnTo>
                  <a:lnTo>
                    <a:pt x="5294" y="3746"/>
                  </a:lnTo>
                  <a:lnTo>
                    <a:pt x="5336" y="3704"/>
                  </a:lnTo>
                  <a:lnTo>
                    <a:pt x="5420" y="3641"/>
                  </a:lnTo>
                  <a:lnTo>
                    <a:pt x="5650" y="3537"/>
                  </a:lnTo>
                  <a:lnTo>
                    <a:pt x="5734" y="3558"/>
                  </a:lnTo>
                  <a:lnTo>
                    <a:pt x="5755" y="3600"/>
                  </a:lnTo>
                  <a:lnTo>
                    <a:pt x="5796" y="3600"/>
                  </a:lnTo>
                  <a:lnTo>
                    <a:pt x="5817" y="3662"/>
                  </a:lnTo>
                  <a:lnTo>
                    <a:pt x="5859" y="3662"/>
                  </a:lnTo>
                  <a:lnTo>
                    <a:pt x="5943" y="3621"/>
                  </a:lnTo>
                  <a:lnTo>
                    <a:pt x="6068" y="3621"/>
                  </a:lnTo>
                  <a:lnTo>
                    <a:pt x="6152" y="3600"/>
                  </a:lnTo>
                  <a:lnTo>
                    <a:pt x="6236" y="3600"/>
                  </a:lnTo>
                  <a:lnTo>
                    <a:pt x="6320" y="3495"/>
                  </a:lnTo>
                  <a:lnTo>
                    <a:pt x="6278" y="3453"/>
                  </a:lnTo>
                  <a:lnTo>
                    <a:pt x="6278" y="3411"/>
                  </a:lnTo>
                  <a:lnTo>
                    <a:pt x="6361" y="3411"/>
                  </a:lnTo>
                  <a:lnTo>
                    <a:pt x="6445" y="3453"/>
                  </a:lnTo>
                  <a:lnTo>
                    <a:pt x="6633" y="3453"/>
                  </a:lnTo>
                  <a:lnTo>
                    <a:pt x="6675" y="3495"/>
                  </a:lnTo>
                  <a:lnTo>
                    <a:pt x="6759" y="3516"/>
                  </a:lnTo>
                  <a:lnTo>
                    <a:pt x="6843" y="3558"/>
                  </a:lnTo>
                  <a:lnTo>
                    <a:pt x="7073" y="3558"/>
                  </a:lnTo>
                  <a:lnTo>
                    <a:pt x="7094" y="3600"/>
                  </a:lnTo>
                  <a:lnTo>
                    <a:pt x="7282" y="3516"/>
                  </a:lnTo>
                  <a:lnTo>
                    <a:pt x="7408" y="3516"/>
                  </a:lnTo>
                  <a:lnTo>
                    <a:pt x="7512" y="3558"/>
                  </a:lnTo>
                  <a:lnTo>
                    <a:pt x="7533" y="3600"/>
                  </a:lnTo>
                  <a:lnTo>
                    <a:pt x="7533" y="3558"/>
                  </a:lnTo>
                  <a:lnTo>
                    <a:pt x="7491" y="3495"/>
                  </a:lnTo>
                  <a:lnTo>
                    <a:pt x="7387" y="3432"/>
                  </a:lnTo>
                  <a:lnTo>
                    <a:pt x="7303" y="3390"/>
                  </a:lnTo>
                  <a:lnTo>
                    <a:pt x="7303" y="3202"/>
                  </a:lnTo>
                  <a:lnTo>
                    <a:pt x="7303" y="3139"/>
                  </a:lnTo>
                  <a:lnTo>
                    <a:pt x="7219" y="3077"/>
                  </a:lnTo>
                  <a:lnTo>
                    <a:pt x="7010" y="3035"/>
                  </a:lnTo>
                  <a:lnTo>
                    <a:pt x="6968" y="2972"/>
                  </a:lnTo>
                  <a:lnTo>
                    <a:pt x="6989" y="2867"/>
                  </a:lnTo>
                  <a:lnTo>
                    <a:pt x="6947" y="2805"/>
                  </a:lnTo>
                  <a:lnTo>
                    <a:pt x="6843" y="2784"/>
                  </a:lnTo>
                  <a:lnTo>
                    <a:pt x="6780" y="2721"/>
                  </a:lnTo>
                  <a:lnTo>
                    <a:pt x="6759" y="2553"/>
                  </a:lnTo>
                  <a:lnTo>
                    <a:pt x="6738" y="2491"/>
                  </a:lnTo>
                  <a:lnTo>
                    <a:pt x="6550" y="2365"/>
                  </a:lnTo>
                  <a:lnTo>
                    <a:pt x="6487" y="2386"/>
                  </a:lnTo>
                  <a:lnTo>
                    <a:pt x="6382" y="2344"/>
                  </a:lnTo>
                  <a:lnTo>
                    <a:pt x="6361" y="2365"/>
                  </a:lnTo>
                  <a:lnTo>
                    <a:pt x="6257" y="2344"/>
                  </a:lnTo>
                  <a:lnTo>
                    <a:pt x="6131" y="2240"/>
                  </a:lnTo>
                  <a:lnTo>
                    <a:pt x="6173" y="2177"/>
                  </a:lnTo>
                  <a:lnTo>
                    <a:pt x="6215" y="2135"/>
                  </a:lnTo>
                  <a:lnTo>
                    <a:pt x="6278" y="2072"/>
                  </a:lnTo>
                  <a:lnTo>
                    <a:pt x="6320" y="1989"/>
                  </a:lnTo>
                  <a:lnTo>
                    <a:pt x="6257" y="1926"/>
                  </a:lnTo>
                  <a:lnTo>
                    <a:pt x="6152" y="1926"/>
                  </a:lnTo>
                  <a:lnTo>
                    <a:pt x="6048" y="1863"/>
                  </a:lnTo>
                  <a:lnTo>
                    <a:pt x="6006" y="1779"/>
                  </a:lnTo>
                  <a:lnTo>
                    <a:pt x="5922" y="1737"/>
                  </a:lnTo>
                  <a:lnTo>
                    <a:pt x="5817" y="1737"/>
                  </a:lnTo>
                  <a:lnTo>
                    <a:pt x="5692" y="1654"/>
                  </a:lnTo>
                  <a:lnTo>
                    <a:pt x="5608" y="1612"/>
                  </a:lnTo>
                  <a:lnTo>
                    <a:pt x="5587" y="1465"/>
                  </a:lnTo>
                  <a:lnTo>
                    <a:pt x="5629" y="1403"/>
                  </a:lnTo>
                  <a:lnTo>
                    <a:pt x="5545" y="1361"/>
                  </a:lnTo>
                  <a:lnTo>
                    <a:pt x="5399" y="1361"/>
                  </a:lnTo>
                  <a:lnTo>
                    <a:pt x="5336" y="1424"/>
                  </a:lnTo>
                  <a:lnTo>
                    <a:pt x="5211" y="1424"/>
                  </a:lnTo>
                  <a:lnTo>
                    <a:pt x="5106" y="1340"/>
                  </a:lnTo>
                  <a:lnTo>
                    <a:pt x="5106" y="1152"/>
                  </a:lnTo>
                  <a:lnTo>
                    <a:pt x="5169" y="1047"/>
                  </a:lnTo>
                  <a:lnTo>
                    <a:pt x="5190" y="1005"/>
                  </a:lnTo>
                  <a:lnTo>
                    <a:pt x="5211" y="880"/>
                  </a:lnTo>
                  <a:lnTo>
                    <a:pt x="5190" y="796"/>
                  </a:lnTo>
                  <a:lnTo>
                    <a:pt x="5085" y="566"/>
                  </a:lnTo>
                  <a:lnTo>
                    <a:pt x="4918" y="377"/>
                  </a:lnTo>
                  <a:lnTo>
                    <a:pt x="4897" y="294"/>
                  </a:lnTo>
                  <a:lnTo>
                    <a:pt x="4771" y="189"/>
                  </a:lnTo>
                  <a:lnTo>
                    <a:pt x="4813" y="168"/>
                  </a:lnTo>
                  <a:lnTo>
                    <a:pt x="4813" y="84"/>
                  </a:lnTo>
                  <a:lnTo>
                    <a:pt x="47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1" name="Google Shape;659;p35">
              <a:extLst>
                <a:ext uri="{FF2B5EF4-FFF2-40B4-BE49-F238E27FC236}">
                  <a16:creationId xmlns:a16="http://schemas.microsoft.com/office/drawing/2014/main" id="{15951ED4-7647-4000-8BED-1F502AAA7866}"/>
                </a:ext>
              </a:extLst>
            </p:cNvPr>
            <p:cNvSpPr/>
            <p:nvPr/>
          </p:nvSpPr>
          <p:spPr>
            <a:xfrm>
              <a:off x="3821225" y="2747900"/>
              <a:ext cx="223400" cy="207700"/>
            </a:xfrm>
            <a:custGeom>
              <a:avLst/>
              <a:gdLst/>
              <a:ahLst/>
              <a:cxnLst/>
              <a:rect l="l" t="t" r="r" b="b"/>
              <a:pathLst>
                <a:path w="8936" h="8308" extrusionOk="0">
                  <a:moveTo>
                    <a:pt x="1068" y="1"/>
                  </a:moveTo>
                  <a:lnTo>
                    <a:pt x="1047" y="42"/>
                  </a:lnTo>
                  <a:lnTo>
                    <a:pt x="1089" y="252"/>
                  </a:lnTo>
                  <a:lnTo>
                    <a:pt x="1152" y="314"/>
                  </a:lnTo>
                  <a:lnTo>
                    <a:pt x="1026" y="482"/>
                  </a:lnTo>
                  <a:lnTo>
                    <a:pt x="670" y="691"/>
                  </a:lnTo>
                  <a:lnTo>
                    <a:pt x="670" y="775"/>
                  </a:lnTo>
                  <a:lnTo>
                    <a:pt x="566" y="900"/>
                  </a:lnTo>
                  <a:lnTo>
                    <a:pt x="440" y="900"/>
                  </a:lnTo>
                  <a:lnTo>
                    <a:pt x="357" y="963"/>
                  </a:lnTo>
                  <a:lnTo>
                    <a:pt x="357" y="1047"/>
                  </a:lnTo>
                  <a:lnTo>
                    <a:pt x="336" y="1109"/>
                  </a:lnTo>
                  <a:lnTo>
                    <a:pt x="398" y="1298"/>
                  </a:lnTo>
                  <a:lnTo>
                    <a:pt x="398" y="1423"/>
                  </a:lnTo>
                  <a:lnTo>
                    <a:pt x="357" y="1465"/>
                  </a:lnTo>
                  <a:lnTo>
                    <a:pt x="357" y="1507"/>
                  </a:lnTo>
                  <a:lnTo>
                    <a:pt x="336" y="1570"/>
                  </a:lnTo>
                  <a:lnTo>
                    <a:pt x="294" y="1674"/>
                  </a:lnTo>
                  <a:lnTo>
                    <a:pt x="189" y="1716"/>
                  </a:lnTo>
                  <a:lnTo>
                    <a:pt x="147" y="1737"/>
                  </a:lnTo>
                  <a:lnTo>
                    <a:pt x="85" y="1737"/>
                  </a:lnTo>
                  <a:lnTo>
                    <a:pt x="22" y="1800"/>
                  </a:lnTo>
                  <a:lnTo>
                    <a:pt x="22" y="2009"/>
                  </a:lnTo>
                  <a:lnTo>
                    <a:pt x="85" y="2030"/>
                  </a:lnTo>
                  <a:lnTo>
                    <a:pt x="147" y="2156"/>
                  </a:lnTo>
                  <a:lnTo>
                    <a:pt x="147" y="2553"/>
                  </a:lnTo>
                  <a:lnTo>
                    <a:pt x="189" y="2762"/>
                  </a:lnTo>
                  <a:lnTo>
                    <a:pt x="189" y="2825"/>
                  </a:lnTo>
                  <a:lnTo>
                    <a:pt x="189" y="3139"/>
                  </a:lnTo>
                  <a:lnTo>
                    <a:pt x="252" y="3286"/>
                  </a:lnTo>
                  <a:lnTo>
                    <a:pt x="210" y="3599"/>
                  </a:lnTo>
                  <a:lnTo>
                    <a:pt x="189" y="3662"/>
                  </a:lnTo>
                  <a:lnTo>
                    <a:pt x="231" y="3788"/>
                  </a:lnTo>
                  <a:lnTo>
                    <a:pt x="252" y="3997"/>
                  </a:lnTo>
                  <a:lnTo>
                    <a:pt x="210" y="4081"/>
                  </a:lnTo>
                  <a:lnTo>
                    <a:pt x="85" y="4185"/>
                  </a:lnTo>
                  <a:lnTo>
                    <a:pt x="43" y="4227"/>
                  </a:lnTo>
                  <a:lnTo>
                    <a:pt x="1" y="4290"/>
                  </a:lnTo>
                  <a:lnTo>
                    <a:pt x="85" y="4353"/>
                  </a:lnTo>
                  <a:lnTo>
                    <a:pt x="210" y="4541"/>
                  </a:lnTo>
                  <a:lnTo>
                    <a:pt x="315" y="4771"/>
                  </a:lnTo>
                  <a:lnTo>
                    <a:pt x="357" y="4813"/>
                  </a:lnTo>
                  <a:lnTo>
                    <a:pt x="398" y="4938"/>
                  </a:lnTo>
                  <a:lnTo>
                    <a:pt x="357" y="5022"/>
                  </a:lnTo>
                  <a:lnTo>
                    <a:pt x="398" y="5169"/>
                  </a:lnTo>
                  <a:lnTo>
                    <a:pt x="440" y="5252"/>
                  </a:lnTo>
                  <a:lnTo>
                    <a:pt x="461" y="5357"/>
                  </a:lnTo>
                  <a:lnTo>
                    <a:pt x="545" y="5441"/>
                  </a:lnTo>
                  <a:lnTo>
                    <a:pt x="984" y="5441"/>
                  </a:lnTo>
                  <a:lnTo>
                    <a:pt x="1089" y="5503"/>
                  </a:lnTo>
                  <a:lnTo>
                    <a:pt x="1173" y="5650"/>
                  </a:lnTo>
                  <a:lnTo>
                    <a:pt x="1277" y="5880"/>
                  </a:lnTo>
                  <a:lnTo>
                    <a:pt x="1340" y="5922"/>
                  </a:lnTo>
                  <a:lnTo>
                    <a:pt x="1403" y="6006"/>
                  </a:lnTo>
                  <a:lnTo>
                    <a:pt x="1486" y="6089"/>
                  </a:lnTo>
                  <a:lnTo>
                    <a:pt x="2491" y="6319"/>
                  </a:lnTo>
                  <a:lnTo>
                    <a:pt x="2595" y="6424"/>
                  </a:lnTo>
                  <a:lnTo>
                    <a:pt x="3118" y="6215"/>
                  </a:lnTo>
                  <a:lnTo>
                    <a:pt x="3746" y="5964"/>
                  </a:lnTo>
                  <a:lnTo>
                    <a:pt x="8391" y="8307"/>
                  </a:lnTo>
                  <a:lnTo>
                    <a:pt x="8391" y="8098"/>
                  </a:lnTo>
                  <a:lnTo>
                    <a:pt x="8935" y="8056"/>
                  </a:lnTo>
                  <a:lnTo>
                    <a:pt x="8705" y="2344"/>
                  </a:lnTo>
                  <a:lnTo>
                    <a:pt x="8621" y="2051"/>
                  </a:lnTo>
                  <a:lnTo>
                    <a:pt x="8580" y="1905"/>
                  </a:lnTo>
                  <a:lnTo>
                    <a:pt x="8621" y="1716"/>
                  </a:lnTo>
                  <a:lnTo>
                    <a:pt x="8705" y="1507"/>
                  </a:lnTo>
                  <a:lnTo>
                    <a:pt x="8705" y="1381"/>
                  </a:lnTo>
                  <a:lnTo>
                    <a:pt x="8663" y="1214"/>
                  </a:lnTo>
                  <a:lnTo>
                    <a:pt x="8705" y="984"/>
                  </a:lnTo>
                  <a:lnTo>
                    <a:pt x="8726" y="879"/>
                  </a:lnTo>
                  <a:lnTo>
                    <a:pt x="8684" y="733"/>
                  </a:lnTo>
                  <a:lnTo>
                    <a:pt x="8600" y="649"/>
                  </a:lnTo>
                  <a:lnTo>
                    <a:pt x="8496" y="628"/>
                  </a:lnTo>
                  <a:lnTo>
                    <a:pt x="8391" y="649"/>
                  </a:lnTo>
                  <a:lnTo>
                    <a:pt x="7994" y="586"/>
                  </a:lnTo>
                  <a:lnTo>
                    <a:pt x="7931" y="524"/>
                  </a:lnTo>
                  <a:lnTo>
                    <a:pt x="7764" y="524"/>
                  </a:lnTo>
                  <a:lnTo>
                    <a:pt x="7575" y="461"/>
                  </a:lnTo>
                  <a:lnTo>
                    <a:pt x="7533" y="377"/>
                  </a:lnTo>
                  <a:lnTo>
                    <a:pt x="7575" y="356"/>
                  </a:lnTo>
                  <a:lnTo>
                    <a:pt x="7554" y="314"/>
                  </a:lnTo>
                  <a:lnTo>
                    <a:pt x="7324" y="168"/>
                  </a:lnTo>
                  <a:lnTo>
                    <a:pt x="7199" y="168"/>
                  </a:lnTo>
                  <a:lnTo>
                    <a:pt x="7010" y="126"/>
                  </a:lnTo>
                  <a:lnTo>
                    <a:pt x="6948" y="105"/>
                  </a:lnTo>
                  <a:lnTo>
                    <a:pt x="6885" y="147"/>
                  </a:lnTo>
                  <a:lnTo>
                    <a:pt x="6780" y="63"/>
                  </a:lnTo>
                  <a:lnTo>
                    <a:pt x="6717" y="63"/>
                  </a:lnTo>
                  <a:lnTo>
                    <a:pt x="6529" y="168"/>
                  </a:lnTo>
                  <a:lnTo>
                    <a:pt x="6257" y="210"/>
                  </a:lnTo>
                  <a:lnTo>
                    <a:pt x="6006" y="314"/>
                  </a:lnTo>
                  <a:lnTo>
                    <a:pt x="5880" y="440"/>
                  </a:lnTo>
                  <a:lnTo>
                    <a:pt x="5839" y="586"/>
                  </a:lnTo>
                  <a:lnTo>
                    <a:pt x="5776" y="670"/>
                  </a:lnTo>
                  <a:lnTo>
                    <a:pt x="5755" y="963"/>
                  </a:lnTo>
                  <a:lnTo>
                    <a:pt x="5859" y="1109"/>
                  </a:lnTo>
                  <a:lnTo>
                    <a:pt x="5943" y="1361"/>
                  </a:lnTo>
                  <a:lnTo>
                    <a:pt x="5880" y="1486"/>
                  </a:lnTo>
                  <a:lnTo>
                    <a:pt x="5734" y="1633"/>
                  </a:lnTo>
                  <a:lnTo>
                    <a:pt x="5692" y="1695"/>
                  </a:lnTo>
                  <a:lnTo>
                    <a:pt x="5525" y="1842"/>
                  </a:lnTo>
                  <a:lnTo>
                    <a:pt x="5378" y="1905"/>
                  </a:lnTo>
                  <a:lnTo>
                    <a:pt x="5148" y="1800"/>
                  </a:lnTo>
                  <a:lnTo>
                    <a:pt x="4918" y="1612"/>
                  </a:lnTo>
                  <a:lnTo>
                    <a:pt x="4730" y="1486"/>
                  </a:lnTo>
                  <a:lnTo>
                    <a:pt x="4479" y="1319"/>
                  </a:lnTo>
                  <a:lnTo>
                    <a:pt x="4060" y="1172"/>
                  </a:lnTo>
                  <a:lnTo>
                    <a:pt x="3872" y="1151"/>
                  </a:lnTo>
                  <a:lnTo>
                    <a:pt x="3788" y="1172"/>
                  </a:lnTo>
                  <a:lnTo>
                    <a:pt x="3579" y="1172"/>
                  </a:lnTo>
                  <a:lnTo>
                    <a:pt x="3390" y="1068"/>
                  </a:lnTo>
                  <a:lnTo>
                    <a:pt x="3223" y="733"/>
                  </a:lnTo>
                  <a:lnTo>
                    <a:pt x="3223" y="545"/>
                  </a:lnTo>
                  <a:lnTo>
                    <a:pt x="3056" y="356"/>
                  </a:lnTo>
                  <a:lnTo>
                    <a:pt x="2700" y="314"/>
                  </a:lnTo>
                  <a:lnTo>
                    <a:pt x="2512" y="168"/>
                  </a:lnTo>
                  <a:lnTo>
                    <a:pt x="2198" y="168"/>
                  </a:lnTo>
                  <a:lnTo>
                    <a:pt x="2010" y="105"/>
                  </a:lnTo>
                  <a:lnTo>
                    <a:pt x="1591" y="168"/>
                  </a:lnTo>
                  <a:lnTo>
                    <a:pt x="1298" y="126"/>
                  </a:lnTo>
                  <a:lnTo>
                    <a:pt x="1194" y="21"/>
                  </a:lnTo>
                  <a:lnTo>
                    <a:pt x="10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2" name="Google Shape;660;p35">
              <a:extLst>
                <a:ext uri="{FF2B5EF4-FFF2-40B4-BE49-F238E27FC236}">
                  <a16:creationId xmlns:a16="http://schemas.microsoft.com/office/drawing/2014/main" id="{5D0E93BC-D24C-4634-95C4-28300DFDEB1C}"/>
                </a:ext>
              </a:extLst>
            </p:cNvPr>
            <p:cNvSpPr/>
            <p:nvPr/>
          </p:nvSpPr>
          <p:spPr>
            <a:xfrm>
              <a:off x="3792975" y="2679900"/>
              <a:ext cx="57050" cy="111450"/>
            </a:xfrm>
            <a:custGeom>
              <a:avLst/>
              <a:gdLst/>
              <a:ahLst/>
              <a:cxnLst/>
              <a:rect l="l" t="t" r="r" b="b"/>
              <a:pathLst>
                <a:path w="2282" h="4458" extrusionOk="0">
                  <a:moveTo>
                    <a:pt x="1235" y="0"/>
                  </a:moveTo>
                  <a:lnTo>
                    <a:pt x="1110" y="21"/>
                  </a:lnTo>
                  <a:lnTo>
                    <a:pt x="1110" y="105"/>
                  </a:lnTo>
                  <a:lnTo>
                    <a:pt x="1026" y="21"/>
                  </a:lnTo>
                  <a:lnTo>
                    <a:pt x="859" y="42"/>
                  </a:lnTo>
                  <a:lnTo>
                    <a:pt x="650" y="147"/>
                  </a:lnTo>
                  <a:lnTo>
                    <a:pt x="524" y="272"/>
                  </a:lnTo>
                  <a:lnTo>
                    <a:pt x="503" y="356"/>
                  </a:lnTo>
                  <a:lnTo>
                    <a:pt x="524" y="440"/>
                  </a:lnTo>
                  <a:lnTo>
                    <a:pt x="503" y="586"/>
                  </a:lnTo>
                  <a:lnTo>
                    <a:pt x="503" y="775"/>
                  </a:lnTo>
                  <a:lnTo>
                    <a:pt x="399" y="1047"/>
                  </a:lnTo>
                  <a:lnTo>
                    <a:pt x="440" y="1193"/>
                  </a:lnTo>
                  <a:lnTo>
                    <a:pt x="503" y="1298"/>
                  </a:lnTo>
                  <a:lnTo>
                    <a:pt x="524" y="1319"/>
                  </a:lnTo>
                  <a:lnTo>
                    <a:pt x="482" y="1381"/>
                  </a:lnTo>
                  <a:lnTo>
                    <a:pt x="419" y="1465"/>
                  </a:lnTo>
                  <a:lnTo>
                    <a:pt x="503" y="1528"/>
                  </a:lnTo>
                  <a:lnTo>
                    <a:pt x="440" y="1591"/>
                  </a:lnTo>
                  <a:lnTo>
                    <a:pt x="419" y="1800"/>
                  </a:lnTo>
                  <a:lnTo>
                    <a:pt x="336" y="1842"/>
                  </a:lnTo>
                  <a:lnTo>
                    <a:pt x="294" y="1925"/>
                  </a:lnTo>
                  <a:lnTo>
                    <a:pt x="210" y="1946"/>
                  </a:lnTo>
                  <a:lnTo>
                    <a:pt x="85" y="2114"/>
                  </a:lnTo>
                  <a:lnTo>
                    <a:pt x="1" y="2365"/>
                  </a:lnTo>
                  <a:lnTo>
                    <a:pt x="64" y="2407"/>
                  </a:lnTo>
                  <a:lnTo>
                    <a:pt x="106" y="2553"/>
                  </a:lnTo>
                  <a:lnTo>
                    <a:pt x="85" y="2616"/>
                  </a:lnTo>
                  <a:lnTo>
                    <a:pt x="168" y="2741"/>
                  </a:lnTo>
                  <a:lnTo>
                    <a:pt x="210" y="2741"/>
                  </a:lnTo>
                  <a:lnTo>
                    <a:pt x="399" y="2888"/>
                  </a:lnTo>
                  <a:lnTo>
                    <a:pt x="419" y="3034"/>
                  </a:lnTo>
                  <a:lnTo>
                    <a:pt x="545" y="3076"/>
                  </a:lnTo>
                  <a:lnTo>
                    <a:pt x="608" y="3139"/>
                  </a:lnTo>
                  <a:lnTo>
                    <a:pt x="712" y="3160"/>
                  </a:lnTo>
                  <a:lnTo>
                    <a:pt x="838" y="3306"/>
                  </a:lnTo>
                  <a:lnTo>
                    <a:pt x="1215" y="4457"/>
                  </a:lnTo>
                  <a:lnTo>
                    <a:pt x="1277" y="4457"/>
                  </a:lnTo>
                  <a:lnTo>
                    <a:pt x="1319" y="4436"/>
                  </a:lnTo>
                  <a:lnTo>
                    <a:pt x="1424" y="4394"/>
                  </a:lnTo>
                  <a:lnTo>
                    <a:pt x="1466" y="4290"/>
                  </a:lnTo>
                  <a:lnTo>
                    <a:pt x="1487" y="4227"/>
                  </a:lnTo>
                  <a:lnTo>
                    <a:pt x="1487" y="4185"/>
                  </a:lnTo>
                  <a:lnTo>
                    <a:pt x="1528" y="4143"/>
                  </a:lnTo>
                  <a:lnTo>
                    <a:pt x="1528" y="4018"/>
                  </a:lnTo>
                  <a:lnTo>
                    <a:pt x="1466" y="3829"/>
                  </a:lnTo>
                  <a:lnTo>
                    <a:pt x="1487" y="3767"/>
                  </a:lnTo>
                  <a:lnTo>
                    <a:pt x="1487" y="3683"/>
                  </a:lnTo>
                  <a:lnTo>
                    <a:pt x="1570" y="3620"/>
                  </a:lnTo>
                  <a:lnTo>
                    <a:pt x="1696" y="3620"/>
                  </a:lnTo>
                  <a:lnTo>
                    <a:pt x="1800" y="3495"/>
                  </a:lnTo>
                  <a:lnTo>
                    <a:pt x="1800" y="3411"/>
                  </a:lnTo>
                  <a:lnTo>
                    <a:pt x="2156" y="3202"/>
                  </a:lnTo>
                  <a:lnTo>
                    <a:pt x="2282" y="3034"/>
                  </a:lnTo>
                  <a:lnTo>
                    <a:pt x="2219" y="2972"/>
                  </a:lnTo>
                  <a:lnTo>
                    <a:pt x="2177" y="2762"/>
                  </a:lnTo>
                  <a:lnTo>
                    <a:pt x="2198" y="2721"/>
                  </a:lnTo>
                  <a:lnTo>
                    <a:pt x="2156" y="2679"/>
                  </a:lnTo>
                  <a:lnTo>
                    <a:pt x="1968" y="2574"/>
                  </a:lnTo>
                  <a:lnTo>
                    <a:pt x="1947" y="2532"/>
                  </a:lnTo>
                  <a:lnTo>
                    <a:pt x="1947" y="2448"/>
                  </a:lnTo>
                  <a:lnTo>
                    <a:pt x="1863" y="2407"/>
                  </a:lnTo>
                  <a:lnTo>
                    <a:pt x="1842" y="2428"/>
                  </a:lnTo>
                  <a:lnTo>
                    <a:pt x="1842" y="2469"/>
                  </a:lnTo>
                  <a:lnTo>
                    <a:pt x="1779" y="2511"/>
                  </a:lnTo>
                  <a:lnTo>
                    <a:pt x="1696" y="2469"/>
                  </a:lnTo>
                  <a:lnTo>
                    <a:pt x="1675" y="2365"/>
                  </a:lnTo>
                  <a:lnTo>
                    <a:pt x="1591" y="2407"/>
                  </a:lnTo>
                  <a:lnTo>
                    <a:pt x="1424" y="2260"/>
                  </a:lnTo>
                  <a:lnTo>
                    <a:pt x="1340" y="2114"/>
                  </a:lnTo>
                  <a:lnTo>
                    <a:pt x="1382" y="1925"/>
                  </a:lnTo>
                  <a:lnTo>
                    <a:pt x="1675" y="1737"/>
                  </a:lnTo>
                  <a:lnTo>
                    <a:pt x="1842" y="1570"/>
                  </a:lnTo>
                  <a:lnTo>
                    <a:pt x="1884" y="1507"/>
                  </a:lnTo>
                  <a:lnTo>
                    <a:pt x="1842" y="1465"/>
                  </a:lnTo>
                  <a:lnTo>
                    <a:pt x="1884" y="1381"/>
                  </a:lnTo>
                  <a:lnTo>
                    <a:pt x="1863" y="1298"/>
                  </a:lnTo>
                  <a:lnTo>
                    <a:pt x="1842" y="1277"/>
                  </a:lnTo>
                  <a:lnTo>
                    <a:pt x="1842" y="1088"/>
                  </a:lnTo>
                  <a:lnTo>
                    <a:pt x="1654" y="1005"/>
                  </a:lnTo>
                  <a:lnTo>
                    <a:pt x="1528" y="837"/>
                  </a:lnTo>
                  <a:lnTo>
                    <a:pt x="1549" y="670"/>
                  </a:lnTo>
                  <a:lnTo>
                    <a:pt x="1675" y="586"/>
                  </a:lnTo>
                  <a:lnTo>
                    <a:pt x="1696" y="482"/>
                  </a:lnTo>
                  <a:lnTo>
                    <a:pt x="1800" y="314"/>
                  </a:lnTo>
                  <a:lnTo>
                    <a:pt x="1800" y="210"/>
                  </a:lnTo>
                  <a:lnTo>
                    <a:pt x="1759" y="147"/>
                  </a:lnTo>
                  <a:lnTo>
                    <a:pt x="1549" y="335"/>
                  </a:lnTo>
                  <a:lnTo>
                    <a:pt x="1487" y="419"/>
                  </a:lnTo>
                  <a:lnTo>
                    <a:pt x="1424" y="377"/>
                  </a:lnTo>
                  <a:lnTo>
                    <a:pt x="1340" y="168"/>
                  </a:lnTo>
                  <a:lnTo>
                    <a:pt x="1277" y="168"/>
                  </a:lnTo>
                  <a:lnTo>
                    <a:pt x="1277" y="63"/>
                  </a:lnTo>
                  <a:lnTo>
                    <a:pt x="12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3" name="Google Shape;661;p35">
              <a:extLst>
                <a:ext uri="{FF2B5EF4-FFF2-40B4-BE49-F238E27FC236}">
                  <a16:creationId xmlns:a16="http://schemas.microsoft.com/office/drawing/2014/main" id="{74ED00E5-C52E-451A-AD90-1149A3C35C56}"/>
                </a:ext>
              </a:extLst>
            </p:cNvPr>
            <p:cNvSpPr/>
            <p:nvPr/>
          </p:nvSpPr>
          <p:spPr>
            <a:xfrm>
              <a:off x="3568575" y="2683550"/>
              <a:ext cx="289825" cy="280400"/>
            </a:xfrm>
            <a:custGeom>
              <a:avLst/>
              <a:gdLst/>
              <a:ahLst/>
              <a:cxnLst/>
              <a:rect l="l" t="t" r="r" b="b"/>
              <a:pathLst>
                <a:path w="11593" h="11216" extrusionOk="0">
                  <a:moveTo>
                    <a:pt x="8307" y="1"/>
                  </a:moveTo>
                  <a:lnTo>
                    <a:pt x="8161" y="22"/>
                  </a:lnTo>
                  <a:lnTo>
                    <a:pt x="8140" y="106"/>
                  </a:lnTo>
                  <a:lnTo>
                    <a:pt x="8035" y="126"/>
                  </a:lnTo>
                  <a:lnTo>
                    <a:pt x="7994" y="210"/>
                  </a:lnTo>
                  <a:lnTo>
                    <a:pt x="7910" y="189"/>
                  </a:lnTo>
                  <a:lnTo>
                    <a:pt x="7805" y="189"/>
                  </a:lnTo>
                  <a:lnTo>
                    <a:pt x="7701" y="294"/>
                  </a:lnTo>
                  <a:lnTo>
                    <a:pt x="7575" y="294"/>
                  </a:lnTo>
                  <a:lnTo>
                    <a:pt x="7491" y="168"/>
                  </a:lnTo>
                  <a:lnTo>
                    <a:pt x="7324" y="168"/>
                  </a:lnTo>
                  <a:lnTo>
                    <a:pt x="7261" y="126"/>
                  </a:lnTo>
                  <a:lnTo>
                    <a:pt x="7115" y="168"/>
                  </a:lnTo>
                  <a:lnTo>
                    <a:pt x="6989" y="126"/>
                  </a:lnTo>
                  <a:lnTo>
                    <a:pt x="6947" y="168"/>
                  </a:lnTo>
                  <a:lnTo>
                    <a:pt x="6843" y="106"/>
                  </a:lnTo>
                  <a:lnTo>
                    <a:pt x="6759" y="126"/>
                  </a:lnTo>
                  <a:lnTo>
                    <a:pt x="6696" y="273"/>
                  </a:lnTo>
                  <a:lnTo>
                    <a:pt x="6571" y="273"/>
                  </a:lnTo>
                  <a:lnTo>
                    <a:pt x="6466" y="210"/>
                  </a:lnTo>
                  <a:lnTo>
                    <a:pt x="6320" y="336"/>
                  </a:lnTo>
                  <a:lnTo>
                    <a:pt x="6236" y="336"/>
                  </a:lnTo>
                  <a:lnTo>
                    <a:pt x="6110" y="273"/>
                  </a:lnTo>
                  <a:lnTo>
                    <a:pt x="5964" y="315"/>
                  </a:lnTo>
                  <a:lnTo>
                    <a:pt x="5629" y="315"/>
                  </a:lnTo>
                  <a:lnTo>
                    <a:pt x="5336" y="524"/>
                  </a:lnTo>
                  <a:lnTo>
                    <a:pt x="5190" y="545"/>
                  </a:lnTo>
                  <a:lnTo>
                    <a:pt x="5106" y="545"/>
                  </a:lnTo>
                  <a:lnTo>
                    <a:pt x="4981" y="629"/>
                  </a:lnTo>
                  <a:lnTo>
                    <a:pt x="4960" y="712"/>
                  </a:lnTo>
                  <a:lnTo>
                    <a:pt x="4897" y="817"/>
                  </a:lnTo>
                  <a:lnTo>
                    <a:pt x="4813" y="817"/>
                  </a:lnTo>
                  <a:lnTo>
                    <a:pt x="4792" y="796"/>
                  </a:lnTo>
                  <a:lnTo>
                    <a:pt x="4709" y="796"/>
                  </a:lnTo>
                  <a:lnTo>
                    <a:pt x="4646" y="817"/>
                  </a:lnTo>
                  <a:lnTo>
                    <a:pt x="4604" y="859"/>
                  </a:lnTo>
                  <a:lnTo>
                    <a:pt x="4457" y="901"/>
                  </a:lnTo>
                  <a:lnTo>
                    <a:pt x="4332" y="942"/>
                  </a:lnTo>
                  <a:lnTo>
                    <a:pt x="4248" y="1026"/>
                  </a:lnTo>
                  <a:lnTo>
                    <a:pt x="4227" y="1068"/>
                  </a:lnTo>
                  <a:lnTo>
                    <a:pt x="4123" y="1214"/>
                  </a:lnTo>
                  <a:lnTo>
                    <a:pt x="3934" y="1256"/>
                  </a:lnTo>
                  <a:lnTo>
                    <a:pt x="3767" y="1256"/>
                  </a:lnTo>
                  <a:lnTo>
                    <a:pt x="3830" y="1340"/>
                  </a:lnTo>
                  <a:lnTo>
                    <a:pt x="3851" y="1382"/>
                  </a:lnTo>
                  <a:lnTo>
                    <a:pt x="3913" y="1486"/>
                  </a:lnTo>
                  <a:lnTo>
                    <a:pt x="3934" y="1591"/>
                  </a:lnTo>
                  <a:lnTo>
                    <a:pt x="3955" y="1633"/>
                  </a:lnTo>
                  <a:lnTo>
                    <a:pt x="3955" y="1800"/>
                  </a:lnTo>
                  <a:lnTo>
                    <a:pt x="3955" y="2051"/>
                  </a:lnTo>
                  <a:lnTo>
                    <a:pt x="3976" y="2114"/>
                  </a:lnTo>
                  <a:lnTo>
                    <a:pt x="4039" y="2575"/>
                  </a:lnTo>
                  <a:lnTo>
                    <a:pt x="4123" y="2721"/>
                  </a:lnTo>
                  <a:lnTo>
                    <a:pt x="4144" y="2847"/>
                  </a:lnTo>
                  <a:lnTo>
                    <a:pt x="4227" y="2847"/>
                  </a:lnTo>
                  <a:lnTo>
                    <a:pt x="4269" y="2909"/>
                  </a:lnTo>
                  <a:lnTo>
                    <a:pt x="4353" y="2930"/>
                  </a:lnTo>
                  <a:lnTo>
                    <a:pt x="4395" y="2951"/>
                  </a:lnTo>
                  <a:lnTo>
                    <a:pt x="4332" y="3119"/>
                  </a:lnTo>
                  <a:lnTo>
                    <a:pt x="4353" y="3160"/>
                  </a:lnTo>
                  <a:lnTo>
                    <a:pt x="4269" y="3265"/>
                  </a:lnTo>
                  <a:lnTo>
                    <a:pt x="3600" y="3265"/>
                  </a:lnTo>
                  <a:lnTo>
                    <a:pt x="3453" y="3307"/>
                  </a:lnTo>
                  <a:lnTo>
                    <a:pt x="3307" y="3516"/>
                  </a:lnTo>
                  <a:lnTo>
                    <a:pt x="3202" y="3621"/>
                  </a:lnTo>
                  <a:lnTo>
                    <a:pt x="3118" y="3746"/>
                  </a:lnTo>
                  <a:lnTo>
                    <a:pt x="3139" y="3935"/>
                  </a:lnTo>
                  <a:lnTo>
                    <a:pt x="3097" y="4060"/>
                  </a:lnTo>
                  <a:lnTo>
                    <a:pt x="2700" y="4311"/>
                  </a:lnTo>
                  <a:lnTo>
                    <a:pt x="2072" y="4688"/>
                  </a:lnTo>
                  <a:lnTo>
                    <a:pt x="1612" y="4939"/>
                  </a:lnTo>
                  <a:lnTo>
                    <a:pt x="1361" y="5002"/>
                  </a:lnTo>
                  <a:lnTo>
                    <a:pt x="1152" y="5002"/>
                  </a:lnTo>
                  <a:lnTo>
                    <a:pt x="1047" y="5043"/>
                  </a:lnTo>
                  <a:lnTo>
                    <a:pt x="880" y="5043"/>
                  </a:lnTo>
                  <a:lnTo>
                    <a:pt x="587" y="5106"/>
                  </a:lnTo>
                  <a:lnTo>
                    <a:pt x="398" y="5211"/>
                  </a:lnTo>
                  <a:lnTo>
                    <a:pt x="294" y="5357"/>
                  </a:lnTo>
                  <a:lnTo>
                    <a:pt x="43" y="5546"/>
                  </a:lnTo>
                  <a:lnTo>
                    <a:pt x="43" y="6048"/>
                  </a:lnTo>
                  <a:lnTo>
                    <a:pt x="1" y="6194"/>
                  </a:lnTo>
                  <a:lnTo>
                    <a:pt x="2093" y="7617"/>
                  </a:lnTo>
                  <a:lnTo>
                    <a:pt x="5901" y="10128"/>
                  </a:lnTo>
                  <a:lnTo>
                    <a:pt x="5943" y="10379"/>
                  </a:lnTo>
                  <a:lnTo>
                    <a:pt x="6069" y="10484"/>
                  </a:lnTo>
                  <a:lnTo>
                    <a:pt x="6278" y="10484"/>
                  </a:lnTo>
                  <a:lnTo>
                    <a:pt x="6445" y="10546"/>
                  </a:lnTo>
                  <a:lnTo>
                    <a:pt x="6550" y="10672"/>
                  </a:lnTo>
                  <a:lnTo>
                    <a:pt x="6696" y="10735"/>
                  </a:lnTo>
                  <a:lnTo>
                    <a:pt x="6801" y="10797"/>
                  </a:lnTo>
                  <a:lnTo>
                    <a:pt x="6801" y="10902"/>
                  </a:lnTo>
                  <a:lnTo>
                    <a:pt x="6738" y="11090"/>
                  </a:lnTo>
                  <a:lnTo>
                    <a:pt x="6780" y="11174"/>
                  </a:lnTo>
                  <a:lnTo>
                    <a:pt x="6906" y="11216"/>
                  </a:lnTo>
                  <a:lnTo>
                    <a:pt x="7178" y="11195"/>
                  </a:lnTo>
                  <a:lnTo>
                    <a:pt x="7408" y="11111"/>
                  </a:lnTo>
                  <a:lnTo>
                    <a:pt x="8266" y="10902"/>
                  </a:lnTo>
                  <a:lnTo>
                    <a:pt x="8998" y="10253"/>
                  </a:lnTo>
                  <a:lnTo>
                    <a:pt x="11592" y="8663"/>
                  </a:lnTo>
                  <a:lnTo>
                    <a:pt x="11509" y="8580"/>
                  </a:lnTo>
                  <a:lnTo>
                    <a:pt x="11446" y="8496"/>
                  </a:lnTo>
                  <a:lnTo>
                    <a:pt x="11383" y="8454"/>
                  </a:lnTo>
                  <a:lnTo>
                    <a:pt x="11279" y="8224"/>
                  </a:lnTo>
                  <a:lnTo>
                    <a:pt x="11195" y="8077"/>
                  </a:lnTo>
                  <a:lnTo>
                    <a:pt x="11090" y="8015"/>
                  </a:lnTo>
                  <a:lnTo>
                    <a:pt x="10651" y="8015"/>
                  </a:lnTo>
                  <a:lnTo>
                    <a:pt x="10567" y="7931"/>
                  </a:lnTo>
                  <a:lnTo>
                    <a:pt x="10546" y="7826"/>
                  </a:lnTo>
                  <a:lnTo>
                    <a:pt x="10504" y="7743"/>
                  </a:lnTo>
                  <a:lnTo>
                    <a:pt x="10463" y="7596"/>
                  </a:lnTo>
                  <a:lnTo>
                    <a:pt x="10504" y="7512"/>
                  </a:lnTo>
                  <a:lnTo>
                    <a:pt x="10463" y="7387"/>
                  </a:lnTo>
                  <a:lnTo>
                    <a:pt x="10421" y="7345"/>
                  </a:lnTo>
                  <a:lnTo>
                    <a:pt x="10316" y="7115"/>
                  </a:lnTo>
                  <a:lnTo>
                    <a:pt x="10191" y="6927"/>
                  </a:lnTo>
                  <a:lnTo>
                    <a:pt x="10107" y="6864"/>
                  </a:lnTo>
                  <a:lnTo>
                    <a:pt x="10149" y="6801"/>
                  </a:lnTo>
                  <a:lnTo>
                    <a:pt x="10191" y="6759"/>
                  </a:lnTo>
                  <a:lnTo>
                    <a:pt x="10316" y="6655"/>
                  </a:lnTo>
                  <a:lnTo>
                    <a:pt x="10358" y="6571"/>
                  </a:lnTo>
                  <a:lnTo>
                    <a:pt x="10337" y="6362"/>
                  </a:lnTo>
                  <a:lnTo>
                    <a:pt x="10295" y="6236"/>
                  </a:lnTo>
                  <a:lnTo>
                    <a:pt x="10316" y="6173"/>
                  </a:lnTo>
                  <a:lnTo>
                    <a:pt x="10358" y="5860"/>
                  </a:lnTo>
                  <a:lnTo>
                    <a:pt x="10295" y="5713"/>
                  </a:lnTo>
                  <a:lnTo>
                    <a:pt x="10295" y="5399"/>
                  </a:lnTo>
                  <a:lnTo>
                    <a:pt x="10295" y="5336"/>
                  </a:lnTo>
                  <a:lnTo>
                    <a:pt x="10253" y="5127"/>
                  </a:lnTo>
                  <a:lnTo>
                    <a:pt x="10253" y="4730"/>
                  </a:lnTo>
                  <a:lnTo>
                    <a:pt x="10191" y="4604"/>
                  </a:lnTo>
                  <a:lnTo>
                    <a:pt x="10128" y="4583"/>
                  </a:lnTo>
                  <a:lnTo>
                    <a:pt x="10128" y="4374"/>
                  </a:lnTo>
                  <a:lnTo>
                    <a:pt x="10191" y="4311"/>
                  </a:lnTo>
                  <a:lnTo>
                    <a:pt x="9814" y="3160"/>
                  </a:lnTo>
                  <a:lnTo>
                    <a:pt x="9688" y="3014"/>
                  </a:lnTo>
                  <a:lnTo>
                    <a:pt x="9584" y="2993"/>
                  </a:lnTo>
                  <a:lnTo>
                    <a:pt x="9521" y="2930"/>
                  </a:lnTo>
                  <a:lnTo>
                    <a:pt x="9395" y="2888"/>
                  </a:lnTo>
                  <a:lnTo>
                    <a:pt x="9375" y="2742"/>
                  </a:lnTo>
                  <a:lnTo>
                    <a:pt x="9186" y="2595"/>
                  </a:lnTo>
                  <a:lnTo>
                    <a:pt x="9144" y="2595"/>
                  </a:lnTo>
                  <a:lnTo>
                    <a:pt x="9061" y="2470"/>
                  </a:lnTo>
                  <a:lnTo>
                    <a:pt x="9082" y="2407"/>
                  </a:lnTo>
                  <a:lnTo>
                    <a:pt x="9040" y="2261"/>
                  </a:lnTo>
                  <a:lnTo>
                    <a:pt x="8977" y="2219"/>
                  </a:lnTo>
                  <a:lnTo>
                    <a:pt x="9061" y="1968"/>
                  </a:lnTo>
                  <a:lnTo>
                    <a:pt x="9186" y="1800"/>
                  </a:lnTo>
                  <a:lnTo>
                    <a:pt x="9270" y="1779"/>
                  </a:lnTo>
                  <a:lnTo>
                    <a:pt x="9312" y="1696"/>
                  </a:lnTo>
                  <a:lnTo>
                    <a:pt x="9395" y="1654"/>
                  </a:lnTo>
                  <a:lnTo>
                    <a:pt x="9416" y="1445"/>
                  </a:lnTo>
                  <a:lnTo>
                    <a:pt x="9479" y="1382"/>
                  </a:lnTo>
                  <a:lnTo>
                    <a:pt x="9395" y="1319"/>
                  </a:lnTo>
                  <a:lnTo>
                    <a:pt x="9458" y="1235"/>
                  </a:lnTo>
                  <a:lnTo>
                    <a:pt x="9500" y="1173"/>
                  </a:lnTo>
                  <a:lnTo>
                    <a:pt x="9479" y="1152"/>
                  </a:lnTo>
                  <a:lnTo>
                    <a:pt x="9416" y="1047"/>
                  </a:lnTo>
                  <a:lnTo>
                    <a:pt x="9375" y="901"/>
                  </a:lnTo>
                  <a:lnTo>
                    <a:pt x="9479" y="629"/>
                  </a:lnTo>
                  <a:lnTo>
                    <a:pt x="9479" y="440"/>
                  </a:lnTo>
                  <a:lnTo>
                    <a:pt x="9500" y="294"/>
                  </a:lnTo>
                  <a:lnTo>
                    <a:pt x="9479" y="210"/>
                  </a:lnTo>
                  <a:lnTo>
                    <a:pt x="9500" y="126"/>
                  </a:lnTo>
                  <a:lnTo>
                    <a:pt x="9479" y="106"/>
                  </a:lnTo>
                  <a:lnTo>
                    <a:pt x="9291" y="126"/>
                  </a:lnTo>
                  <a:lnTo>
                    <a:pt x="9207" y="106"/>
                  </a:lnTo>
                  <a:lnTo>
                    <a:pt x="8977" y="189"/>
                  </a:lnTo>
                  <a:lnTo>
                    <a:pt x="8851" y="85"/>
                  </a:lnTo>
                  <a:lnTo>
                    <a:pt x="8684" y="22"/>
                  </a:lnTo>
                  <a:lnTo>
                    <a:pt x="8684" y="85"/>
                  </a:lnTo>
                  <a:lnTo>
                    <a:pt x="8579" y="189"/>
                  </a:lnTo>
                  <a:lnTo>
                    <a:pt x="8370" y="168"/>
                  </a:lnTo>
                  <a:lnTo>
                    <a:pt x="8370" y="64"/>
                  </a:lnTo>
                  <a:lnTo>
                    <a:pt x="83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4" name="Google Shape;662;p35">
              <a:extLst>
                <a:ext uri="{FF2B5EF4-FFF2-40B4-BE49-F238E27FC236}">
                  <a16:creationId xmlns:a16="http://schemas.microsoft.com/office/drawing/2014/main" id="{E5EDB58B-E8CF-4F59-BCFB-EEBD88CFBA27}"/>
                </a:ext>
              </a:extLst>
            </p:cNvPr>
            <p:cNvSpPr/>
            <p:nvPr/>
          </p:nvSpPr>
          <p:spPr>
            <a:xfrm>
              <a:off x="3511050" y="2702400"/>
              <a:ext cx="167400" cy="132350"/>
            </a:xfrm>
            <a:custGeom>
              <a:avLst/>
              <a:gdLst/>
              <a:ahLst/>
              <a:cxnLst/>
              <a:rect l="l" t="t" r="r" b="b"/>
              <a:pathLst>
                <a:path w="6696" h="5294" extrusionOk="0">
                  <a:moveTo>
                    <a:pt x="4269" y="0"/>
                  </a:moveTo>
                  <a:lnTo>
                    <a:pt x="4164" y="42"/>
                  </a:lnTo>
                  <a:lnTo>
                    <a:pt x="4122" y="84"/>
                  </a:lnTo>
                  <a:lnTo>
                    <a:pt x="4038" y="84"/>
                  </a:lnTo>
                  <a:lnTo>
                    <a:pt x="3913" y="188"/>
                  </a:lnTo>
                  <a:lnTo>
                    <a:pt x="3871" y="502"/>
                  </a:lnTo>
                  <a:lnTo>
                    <a:pt x="3766" y="691"/>
                  </a:lnTo>
                  <a:lnTo>
                    <a:pt x="3745" y="921"/>
                  </a:lnTo>
                  <a:lnTo>
                    <a:pt x="3662" y="1046"/>
                  </a:lnTo>
                  <a:lnTo>
                    <a:pt x="3411" y="1318"/>
                  </a:lnTo>
                  <a:lnTo>
                    <a:pt x="3327" y="1318"/>
                  </a:lnTo>
                  <a:lnTo>
                    <a:pt x="3222" y="1402"/>
                  </a:lnTo>
                  <a:lnTo>
                    <a:pt x="2992" y="1465"/>
                  </a:lnTo>
                  <a:lnTo>
                    <a:pt x="2825" y="1632"/>
                  </a:lnTo>
                  <a:lnTo>
                    <a:pt x="2783" y="1632"/>
                  </a:lnTo>
                  <a:lnTo>
                    <a:pt x="2553" y="1779"/>
                  </a:lnTo>
                  <a:lnTo>
                    <a:pt x="2406" y="1841"/>
                  </a:lnTo>
                  <a:lnTo>
                    <a:pt x="2344" y="1967"/>
                  </a:lnTo>
                  <a:lnTo>
                    <a:pt x="2072" y="2155"/>
                  </a:lnTo>
                  <a:lnTo>
                    <a:pt x="2155" y="2365"/>
                  </a:lnTo>
                  <a:lnTo>
                    <a:pt x="2155" y="2490"/>
                  </a:lnTo>
                  <a:lnTo>
                    <a:pt x="1925" y="2699"/>
                  </a:lnTo>
                  <a:lnTo>
                    <a:pt x="1758" y="3013"/>
                  </a:lnTo>
                  <a:lnTo>
                    <a:pt x="1758" y="3118"/>
                  </a:lnTo>
                  <a:lnTo>
                    <a:pt x="1862" y="3327"/>
                  </a:lnTo>
                  <a:lnTo>
                    <a:pt x="1779" y="3536"/>
                  </a:lnTo>
                  <a:lnTo>
                    <a:pt x="1841" y="3599"/>
                  </a:lnTo>
                  <a:lnTo>
                    <a:pt x="1883" y="3662"/>
                  </a:lnTo>
                  <a:lnTo>
                    <a:pt x="1862" y="3829"/>
                  </a:lnTo>
                  <a:lnTo>
                    <a:pt x="1507" y="4248"/>
                  </a:lnTo>
                  <a:lnTo>
                    <a:pt x="1444" y="4394"/>
                  </a:lnTo>
                  <a:lnTo>
                    <a:pt x="1297" y="4582"/>
                  </a:lnTo>
                  <a:lnTo>
                    <a:pt x="1109" y="4603"/>
                  </a:lnTo>
                  <a:lnTo>
                    <a:pt x="712" y="4959"/>
                  </a:lnTo>
                  <a:lnTo>
                    <a:pt x="147" y="5064"/>
                  </a:lnTo>
                  <a:lnTo>
                    <a:pt x="0" y="5273"/>
                  </a:lnTo>
                  <a:lnTo>
                    <a:pt x="2344" y="5294"/>
                  </a:lnTo>
                  <a:lnTo>
                    <a:pt x="2344" y="4792"/>
                  </a:lnTo>
                  <a:lnTo>
                    <a:pt x="2595" y="4603"/>
                  </a:lnTo>
                  <a:lnTo>
                    <a:pt x="2699" y="4457"/>
                  </a:lnTo>
                  <a:lnTo>
                    <a:pt x="2888" y="4352"/>
                  </a:lnTo>
                  <a:lnTo>
                    <a:pt x="3181" y="4289"/>
                  </a:lnTo>
                  <a:lnTo>
                    <a:pt x="3348" y="4289"/>
                  </a:lnTo>
                  <a:lnTo>
                    <a:pt x="3453" y="4248"/>
                  </a:lnTo>
                  <a:lnTo>
                    <a:pt x="3662" y="4248"/>
                  </a:lnTo>
                  <a:lnTo>
                    <a:pt x="3913" y="4185"/>
                  </a:lnTo>
                  <a:lnTo>
                    <a:pt x="4373" y="3934"/>
                  </a:lnTo>
                  <a:lnTo>
                    <a:pt x="5001" y="3557"/>
                  </a:lnTo>
                  <a:lnTo>
                    <a:pt x="5398" y="3306"/>
                  </a:lnTo>
                  <a:lnTo>
                    <a:pt x="5440" y="3181"/>
                  </a:lnTo>
                  <a:lnTo>
                    <a:pt x="5419" y="2992"/>
                  </a:lnTo>
                  <a:lnTo>
                    <a:pt x="5503" y="2867"/>
                  </a:lnTo>
                  <a:lnTo>
                    <a:pt x="5608" y="2762"/>
                  </a:lnTo>
                  <a:lnTo>
                    <a:pt x="5754" y="2553"/>
                  </a:lnTo>
                  <a:lnTo>
                    <a:pt x="5901" y="2511"/>
                  </a:lnTo>
                  <a:lnTo>
                    <a:pt x="6570" y="2511"/>
                  </a:lnTo>
                  <a:lnTo>
                    <a:pt x="6654" y="2406"/>
                  </a:lnTo>
                  <a:lnTo>
                    <a:pt x="6633" y="2365"/>
                  </a:lnTo>
                  <a:lnTo>
                    <a:pt x="6696" y="2197"/>
                  </a:lnTo>
                  <a:lnTo>
                    <a:pt x="6654" y="2176"/>
                  </a:lnTo>
                  <a:lnTo>
                    <a:pt x="6570" y="2155"/>
                  </a:lnTo>
                  <a:lnTo>
                    <a:pt x="6528" y="2093"/>
                  </a:lnTo>
                  <a:lnTo>
                    <a:pt x="6445" y="2093"/>
                  </a:lnTo>
                  <a:lnTo>
                    <a:pt x="6424" y="1967"/>
                  </a:lnTo>
                  <a:lnTo>
                    <a:pt x="6340" y="1821"/>
                  </a:lnTo>
                  <a:lnTo>
                    <a:pt x="6277" y="1360"/>
                  </a:lnTo>
                  <a:lnTo>
                    <a:pt x="6256" y="1297"/>
                  </a:lnTo>
                  <a:lnTo>
                    <a:pt x="6256" y="1046"/>
                  </a:lnTo>
                  <a:lnTo>
                    <a:pt x="6256" y="879"/>
                  </a:lnTo>
                  <a:lnTo>
                    <a:pt x="6235" y="837"/>
                  </a:lnTo>
                  <a:lnTo>
                    <a:pt x="6214" y="732"/>
                  </a:lnTo>
                  <a:lnTo>
                    <a:pt x="6152" y="628"/>
                  </a:lnTo>
                  <a:lnTo>
                    <a:pt x="6131" y="586"/>
                  </a:lnTo>
                  <a:lnTo>
                    <a:pt x="6068" y="502"/>
                  </a:lnTo>
                  <a:lnTo>
                    <a:pt x="6005" y="523"/>
                  </a:lnTo>
                  <a:lnTo>
                    <a:pt x="5691" y="502"/>
                  </a:lnTo>
                  <a:lnTo>
                    <a:pt x="5608" y="419"/>
                  </a:lnTo>
                  <a:lnTo>
                    <a:pt x="5587" y="314"/>
                  </a:lnTo>
                  <a:lnTo>
                    <a:pt x="5524" y="293"/>
                  </a:lnTo>
                  <a:lnTo>
                    <a:pt x="5419" y="398"/>
                  </a:lnTo>
                  <a:lnTo>
                    <a:pt x="5231" y="460"/>
                  </a:lnTo>
                  <a:lnTo>
                    <a:pt x="5064" y="398"/>
                  </a:lnTo>
                  <a:lnTo>
                    <a:pt x="4959" y="398"/>
                  </a:lnTo>
                  <a:lnTo>
                    <a:pt x="4854" y="460"/>
                  </a:lnTo>
                  <a:lnTo>
                    <a:pt x="4666" y="481"/>
                  </a:lnTo>
                  <a:lnTo>
                    <a:pt x="4541" y="460"/>
                  </a:lnTo>
                  <a:lnTo>
                    <a:pt x="4373" y="293"/>
                  </a:lnTo>
                  <a:lnTo>
                    <a:pt x="4331" y="251"/>
                  </a:lnTo>
                  <a:lnTo>
                    <a:pt x="4290" y="147"/>
                  </a:lnTo>
                  <a:lnTo>
                    <a:pt x="4290" y="84"/>
                  </a:lnTo>
                  <a:lnTo>
                    <a:pt x="4290" y="42"/>
                  </a:lnTo>
                  <a:lnTo>
                    <a:pt x="42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5" name="Google Shape;663;p35">
              <a:extLst>
                <a:ext uri="{FF2B5EF4-FFF2-40B4-BE49-F238E27FC236}">
                  <a16:creationId xmlns:a16="http://schemas.microsoft.com/office/drawing/2014/main" id="{857A6A19-7135-4682-8F57-E4CE00ACE1FA}"/>
                </a:ext>
              </a:extLst>
            </p:cNvPr>
            <p:cNvSpPr/>
            <p:nvPr/>
          </p:nvSpPr>
          <p:spPr>
            <a:xfrm>
              <a:off x="3450875" y="2834200"/>
              <a:ext cx="118775" cy="95225"/>
            </a:xfrm>
            <a:custGeom>
              <a:avLst/>
              <a:gdLst/>
              <a:ahLst/>
              <a:cxnLst/>
              <a:rect l="l" t="t" r="r" b="b"/>
              <a:pathLst>
                <a:path w="4751" h="3809" extrusionOk="0">
                  <a:moveTo>
                    <a:pt x="2407" y="1"/>
                  </a:moveTo>
                  <a:lnTo>
                    <a:pt x="2177" y="315"/>
                  </a:lnTo>
                  <a:lnTo>
                    <a:pt x="2177" y="524"/>
                  </a:lnTo>
                  <a:lnTo>
                    <a:pt x="2072" y="545"/>
                  </a:lnTo>
                  <a:lnTo>
                    <a:pt x="1675" y="754"/>
                  </a:lnTo>
                  <a:lnTo>
                    <a:pt x="1633" y="859"/>
                  </a:lnTo>
                  <a:lnTo>
                    <a:pt x="1466" y="942"/>
                  </a:lnTo>
                  <a:lnTo>
                    <a:pt x="1528" y="1089"/>
                  </a:lnTo>
                  <a:lnTo>
                    <a:pt x="1194" y="1612"/>
                  </a:lnTo>
                  <a:lnTo>
                    <a:pt x="1152" y="1779"/>
                  </a:lnTo>
                  <a:lnTo>
                    <a:pt x="901" y="2030"/>
                  </a:lnTo>
                  <a:lnTo>
                    <a:pt x="796" y="2093"/>
                  </a:lnTo>
                  <a:lnTo>
                    <a:pt x="671" y="2365"/>
                  </a:lnTo>
                  <a:lnTo>
                    <a:pt x="671" y="2470"/>
                  </a:lnTo>
                  <a:lnTo>
                    <a:pt x="461" y="2763"/>
                  </a:lnTo>
                  <a:lnTo>
                    <a:pt x="419" y="2847"/>
                  </a:lnTo>
                  <a:lnTo>
                    <a:pt x="503" y="2888"/>
                  </a:lnTo>
                  <a:lnTo>
                    <a:pt x="398" y="2930"/>
                  </a:lnTo>
                  <a:lnTo>
                    <a:pt x="210" y="3265"/>
                  </a:lnTo>
                  <a:lnTo>
                    <a:pt x="147" y="3286"/>
                  </a:lnTo>
                  <a:lnTo>
                    <a:pt x="64" y="3370"/>
                  </a:lnTo>
                  <a:lnTo>
                    <a:pt x="85" y="3495"/>
                  </a:lnTo>
                  <a:lnTo>
                    <a:pt x="1" y="3621"/>
                  </a:lnTo>
                  <a:lnTo>
                    <a:pt x="43" y="3809"/>
                  </a:lnTo>
                  <a:lnTo>
                    <a:pt x="2344" y="3809"/>
                  </a:lnTo>
                  <a:lnTo>
                    <a:pt x="2303" y="2742"/>
                  </a:lnTo>
                  <a:lnTo>
                    <a:pt x="2386" y="2575"/>
                  </a:lnTo>
                  <a:lnTo>
                    <a:pt x="2512" y="2512"/>
                  </a:lnTo>
                  <a:lnTo>
                    <a:pt x="2658" y="2470"/>
                  </a:lnTo>
                  <a:lnTo>
                    <a:pt x="2867" y="2470"/>
                  </a:lnTo>
                  <a:lnTo>
                    <a:pt x="2888" y="963"/>
                  </a:lnTo>
                  <a:lnTo>
                    <a:pt x="4709" y="984"/>
                  </a:lnTo>
                  <a:lnTo>
                    <a:pt x="4709" y="168"/>
                  </a:lnTo>
                  <a:lnTo>
                    <a:pt x="4751" y="22"/>
                  </a:lnTo>
                  <a:lnTo>
                    <a:pt x="24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6" name="Google Shape;664;p35">
              <a:extLst>
                <a:ext uri="{FF2B5EF4-FFF2-40B4-BE49-F238E27FC236}">
                  <a16:creationId xmlns:a16="http://schemas.microsoft.com/office/drawing/2014/main" id="{FF2717F6-FFF7-4C6F-9DE6-4DEE4B7BF6B9}"/>
                </a:ext>
              </a:extLst>
            </p:cNvPr>
            <p:cNvSpPr/>
            <p:nvPr/>
          </p:nvSpPr>
          <p:spPr>
            <a:xfrm>
              <a:off x="3450375" y="2838400"/>
              <a:ext cx="170550" cy="187800"/>
            </a:xfrm>
            <a:custGeom>
              <a:avLst/>
              <a:gdLst/>
              <a:ahLst/>
              <a:cxnLst/>
              <a:rect l="l" t="t" r="r" b="b"/>
              <a:pathLst>
                <a:path w="6822" h="7512" extrusionOk="0">
                  <a:moveTo>
                    <a:pt x="4729" y="0"/>
                  </a:moveTo>
                  <a:lnTo>
                    <a:pt x="4729" y="816"/>
                  </a:lnTo>
                  <a:lnTo>
                    <a:pt x="2908" y="795"/>
                  </a:lnTo>
                  <a:lnTo>
                    <a:pt x="2887" y="2302"/>
                  </a:lnTo>
                  <a:lnTo>
                    <a:pt x="2678" y="2302"/>
                  </a:lnTo>
                  <a:lnTo>
                    <a:pt x="2532" y="2344"/>
                  </a:lnTo>
                  <a:lnTo>
                    <a:pt x="2406" y="2407"/>
                  </a:lnTo>
                  <a:lnTo>
                    <a:pt x="2323" y="2574"/>
                  </a:lnTo>
                  <a:lnTo>
                    <a:pt x="2364" y="3641"/>
                  </a:lnTo>
                  <a:lnTo>
                    <a:pt x="63" y="3641"/>
                  </a:lnTo>
                  <a:lnTo>
                    <a:pt x="63" y="3662"/>
                  </a:lnTo>
                  <a:lnTo>
                    <a:pt x="0" y="3808"/>
                  </a:lnTo>
                  <a:lnTo>
                    <a:pt x="0" y="4039"/>
                  </a:lnTo>
                  <a:lnTo>
                    <a:pt x="126" y="3871"/>
                  </a:lnTo>
                  <a:lnTo>
                    <a:pt x="188" y="4018"/>
                  </a:lnTo>
                  <a:lnTo>
                    <a:pt x="209" y="4039"/>
                  </a:lnTo>
                  <a:lnTo>
                    <a:pt x="293" y="3976"/>
                  </a:lnTo>
                  <a:lnTo>
                    <a:pt x="439" y="4248"/>
                  </a:lnTo>
                  <a:lnTo>
                    <a:pt x="398" y="4331"/>
                  </a:lnTo>
                  <a:lnTo>
                    <a:pt x="418" y="4436"/>
                  </a:lnTo>
                  <a:lnTo>
                    <a:pt x="398" y="4645"/>
                  </a:lnTo>
                  <a:lnTo>
                    <a:pt x="314" y="4645"/>
                  </a:lnTo>
                  <a:lnTo>
                    <a:pt x="230" y="4687"/>
                  </a:lnTo>
                  <a:lnTo>
                    <a:pt x="418" y="4917"/>
                  </a:lnTo>
                  <a:lnTo>
                    <a:pt x="523" y="5524"/>
                  </a:lnTo>
                  <a:lnTo>
                    <a:pt x="481" y="5943"/>
                  </a:lnTo>
                  <a:lnTo>
                    <a:pt x="335" y="6131"/>
                  </a:lnTo>
                  <a:lnTo>
                    <a:pt x="272" y="6487"/>
                  </a:lnTo>
                  <a:lnTo>
                    <a:pt x="209" y="6738"/>
                  </a:lnTo>
                  <a:lnTo>
                    <a:pt x="314" y="6654"/>
                  </a:lnTo>
                  <a:lnTo>
                    <a:pt x="398" y="6654"/>
                  </a:lnTo>
                  <a:lnTo>
                    <a:pt x="523" y="6549"/>
                  </a:lnTo>
                  <a:lnTo>
                    <a:pt x="837" y="6487"/>
                  </a:lnTo>
                  <a:lnTo>
                    <a:pt x="1130" y="6382"/>
                  </a:lnTo>
                  <a:lnTo>
                    <a:pt x="1235" y="6382"/>
                  </a:lnTo>
                  <a:lnTo>
                    <a:pt x="1486" y="6466"/>
                  </a:lnTo>
                  <a:lnTo>
                    <a:pt x="1653" y="6487"/>
                  </a:lnTo>
                  <a:lnTo>
                    <a:pt x="1779" y="6654"/>
                  </a:lnTo>
                  <a:lnTo>
                    <a:pt x="1779" y="6738"/>
                  </a:lnTo>
                  <a:lnTo>
                    <a:pt x="1862" y="6759"/>
                  </a:lnTo>
                  <a:lnTo>
                    <a:pt x="1946" y="6696"/>
                  </a:lnTo>
                  <a:lnTo>
                    <a:pt x="1988" y="6738"/>
                  </a:lnTo>
                  <a:lnTo>
                    <a:pt x="2071" y="6738"/>
                  </a:lnTo>
                  <a:lnTo>
                    <a:pt x="2113" y="6780"/>
                  </a:lnTo>
                  <a:lnTo>
                    <a:pt x="2155" y="6905"/>
                  </a:lnTo>
                  <a:lnTo>
                    <a:pt x="2281" y="7010"/>
                  </a:lnTo>
                  <a:lnTo>
                    <a:pt x="2281" y="7156"/>
                  </a:lnTo>
                  <a:lnTo>
                    <a:pt x="2406" y="7177"/>
                  </a:lnTo>
                  <a:lnTo>
                    <a:pt x="2427" y="7303"/>
                  </a:lnTo>
                  <a:lnTo>
                    <a:pt x="2532" y="7324"/>
                  </a:lnTo>
                  <a:lnTo>
                    <a:pt x="2699" y="7428"/>
                  </a:lnTo>
                  <a:lnTo>
                    <a:pt x="2720" y="7512"/>
                  </a:lnTo>
                  <a:lnTo>
                    <a:pt x="2846" y="7407"/>
                  </a:lnTo>
                  <a:lnTo>
                    <a:pt x="3034" y="7407"/>
                  </a:lnTo>
                  <a:lnTo>
                    <a:pt x="3097" y="7261"/>
                  </a:lnTo>
                  <a:lnTo>
                    <a:pt x="3097" y="7177"/>
                  </a:lnTo>
                  <a:lnTo>
                    <a:pt x="3097" y="6947"/>
                  </a:lnTo>
                  <a:lnTo>
                    <a:pt x="3264" y="6884"/>
                  </a:lnTo>
                  <a:lnTo>
                    <a:pt x="3411" y="6884"/>
                  </a:lnTo>
                  <a:lnTo>
                    <a:pt x="3431" y="7052"/>
                  </a:lnTo>
                  <a:lnTo>
                    <a:pt x="3515" y="7219"/>
                  </a:lnTo>
                  <a:lnTo>
                    <a:pt x="3578" y="7282"/>
                  </a:lnTo>
                  <a:lnTo>
                    <a:pt x="3724" y="6989"/>
                  </a:lnTo>
                  <a:lnTo>
                    <a:pt x="3996" y="6863"/>
                  </a:lnTo>
                  <a:lnTo>
                    <a:pt x="4143" y="6905"/>
                  </a:lnTo>
                  <a:lnTo>
                    <a:pt x="4164" y="7093"/>
                  </a:lnTo>
                  <a:lnTo>
                    <a:pt x="4206" y="7156"/>
                  </a:lnTo>
                  <a:lnTo>
                    <a:pt x="4310" y="7052"/>
                  </a:lnTo>
                  <a:lnTo>
                    <a:pt x="4394" y="7052"/>
                  </a:lnTo>
                  <a:lnTo>
                    <a:pt x="4457" y="7114"/>
                  </a:lnTo>
                  <a:lnTo>
                    <a:pt x="4520" y="7156"/>
                  </a:lnTo>
                  <a:lnTo>
                    <a:pt x="6570" y="7156"/>
                  </a:lnTo>
                  <a:lnTo>
                    <a:pt x="6758" y="6633"/>
                  </a:lnTo>
                  <a:lnTo>
                    <a:pt x="6570" y="6528"/>
                  </a:lnTo>
                  <a:lnTo>
                    <a:pt x="6131" y="1423"/>
                  </a:lnTo>
                  <a:lnTo>
                    <a:pt x="6821" y="1423"/>
                  </a:lnTo>
                  <a:lnTo>
                    <a:pt x="47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7" name="Google Shape;665;p35">
              <a:extLst>
                <a:ext uri="{FF2B5EF4-FFF2-40B4-BE49-F238E27FC236}">
                  <a16:creationId xmlns:a16="http://schemas.microsoft.com/office/drawing/2014/main" id="{DC1C1347-E9C5-4F07-88B0-229A92683832}"/>
                </a:ext>
              </a:extLst>
            </p:cNvPr>
            <p:cNvSpPr/>
            <p:nvPr/>
          </p:nvSpPr>
          <p:spPr>
            <a:xfrm>
              <a:off x="3518375" y="2873975"/>
              <a:ext cx="235400" cy="218150"/>
            </a:xfrm>
            <a:custGeom>
              <a:avLst/>
              <a:gdLst/>
              <a:ahLst/>
              <a:cxnLst/>
              <a:rect l="l" t="t" r="r" b="b"/>
              <a:pathLst>
                <a:path w="9416" h="8726" extrusionOk="0">
                  <a:moveTo>
                    <a:pt x="3411" y="0"/>
                  </a:moveTo>
                  <a:lnTo>
                    <a:pt x="3850" y="5105"/>
                  </a:lnTo>
                  <a:lnTo>
                    <a:pt x="4038" y="5210"/>
                  </a:lnTo>
                  <a:lnTo>
                    <a:pt x="3850" y="5733"/>
                  </a:lnTo>
                  <a:lnTo>
                    <a:pt x="1800" y="5733"/>
                  </a:lnTo>
                  <a:lnTo>
                    <a:pt x="1737" y="5691"/>
                  </a:lnTo>
                  <a:lnTo>
                    <a:pt x="1674" y="5629"/>
                  </a:lnTo>
                  <a:lnTo>
                    <a:pt x="1590" y="5629"/>
                  </a:lnTo>
                  <a:lnTo>
                    <a:pt x="1486" y="5733"/>
                  </a:lnTo>
                  <a:lnTo>
                    <a:pt x="1444" y="5670"/>
                  </a:lnTo>
                  <a:lnTo>
                    <a:pt x="1423" y="5482"/>
                  </a:lnTo>
                  <a:lnTo>
                    <a:pt x="1276" y="5440"/>
                  </a:lnTo>
                  <a:lnTo>
                    <a:pt x="1004" y="5566"/>
                  </a:lnTo>
                  <a:lnTo>
                    <a:pt x="858" y="5859"/>
                  </a:lnTo>
                  <a:lnTo>
                    <a:pt x="795" y="5796"/>
                  </a:lnTo>
                  <a:lnTo>
                    <a:pt x="711" y="5629"/>
                  </a:lnTo>
                  <a:lnTo>
                    <a:pt x="691" y="5461"/>
                  </a:lnTo>
                  <a:lnTo>
                    <a:pt x="544" y="5461"/>
                  </a:lnTo>
                  <a:lnTo>
                    <a:pt x="377" y="5524"/>
                  </a:lnTo>
                  <a:lnTo>
                    <a:pt x="377" y="5754"/>
                  </a:lnTo>
                  <a:lnTo>
                    <a:pt x="377" y="5838"/>
                  </a:lnTo>
                  <a:lnTo>
                    <a:pt x="314" y="5984"/>
                  </a:lnTo>
                  <a:lnTo>
                    <a:pt x="126" y="5984"/>
                  </a:lnTo>
                  <a:lnTo>
                    <a:pt x="0" y="6089"/>
                  </a:lnTo>
                  <a:lnTo>
                    <a:pt x="84" y="6173"/>
                  </a:lnTo>
                  <a:lnTo>
                    <a:pt x="84" y="6277"/>
                  </a:lnTo>
                  <a:lnTo>
                    <a:pt x="105" y="6361"/>
                  </a:lnTo>
                  <a:lnTo>
                    <a:pt x="63" y="6591"/>
                  </a:lnTo>
                  <a:lnTo>
                    <a:pt x="84" y="6675"/>
                  </a:lnTo>
                  <a:lnTo>
                    <a:pt x="209" y="6800"/>
                  </a:lnTo>
                  <a:lnTo>
                    <a:pt x="272" y="6926"/>
                  </a:lnTo>
                  <a:lnTo>
                    <a:pt x="335" y="7010"/>
                  </a:lnTo>
                  <a:lnTo>
                    <a:pt x="398" y="6989"/>
                  </a:lnTo>
                  <a:lnTo>
                    <a:pt x="481" y="7030"/>
                  </a:lnTo>
                  <a:lnTo>
                    <a:pt x="502" y="7114"/>
                  </a:lnTo>
                  <a:lnTo>
                    <a:pt x="586" y="7219"/>
                  </a:lnTo>
                  <a:lnTo>
                    <a:pt x="586" y="7261"/>
                  </a:lnTo>
                  <a:lnTo>
                    <a:pt x="523" y="7344"/>
                  </a:lnTo>
                  <a:lnTo>
                    <a:pt x="544" y="7428"/>
                  </a:lnTo>
                  <a:lnTo>
                    <a:pt x="691" y="7512"/>
                  </a:lnTo>
                  <a:lnTo>
                    <a:pt x="691" y="7616"/>
                  </a:lnTo>
                  <a:lnTo>
                    <a:pt x="649" y="7679"/>
                  </a:lnTo>
                  <a:lnTo>
                    <a:pt x="732" y="7721"/>
                  </a:lnTo>
                  <a:lnTo>
                    <a:pt x="837" y="7658"/>
                  </a:lnTo>
                  <a:lnTo>
                    <a:pt x="921" y="7679"/>
                  </a:lnTo>
                  <a:lnTo>
                    <a:pt x="1046" y="7784"/>
                  </a:lnTo>
                  <a:lnTo>
                    <a:pt x="1214" y="7784"/>
                  </a:lnTo>
                  <a:lnTo>
                    <a:pt x="1318" y="7721"/>
                  </a:lnTo>
                  <a:lnTo>
                    <a:pt x="1381" y="7679"/>
                  </a:lnTo>
                  <a:lnTo>
                    <a:pt x="1486" y="7533"/>
                  </a:lnTo>
                  <a:lnTo>
                    <a:pt x="1632" y="7533"/>
                  </a:lnTo>
                  <a:lnTo>
                    <a:pt x="1779" y="7616"/>
                  </a:lnTo>
                  <a:lnTo>
                    <a:pt x="1800" y="7554"/>
                  </a:lnTo>
                  <a:lnTo>
                    <a:pt x="1904" y="7533"/>
                  </a:lnTo>
                  <a:lnTo>
                    <a:pt x="1946" y="7574"/>
                  </a:lnTo>
                  <a:lnTo>
                    <a:pt x="2072" y="7679"/>
                  </a:lnTo>
                  <a:lnTo>
                    <a:pt x="2113" y="7826"/>
                  </a:lnTo>
                  <a:lnTo>
                    <a:pt x="2092" y="7972"/>
                  </a:lnTo>
                  <a:lnTo>
                    <a:pt x="2155" y="8035"/>
                  </a:lnTo>
                  <a:lnTo>
                    <a:pt x="2281" y="8056"/>
                  </a:lnTo>
                  <a:lnTo>
                    <a:pt x="2281" y="8098"/>
                  </a:lnTo>
                  <a:lnTo>
                    <a:pt x="2176" y="8265"/>
                  </a:lnTo>
                  <a:lnTo>
                    <a:pt x="2113" y="8411"/>
                  </a:lnTo>
                  <a:lnTo>
                    <a:pt x="2113" y="8411"/>
                  </a:lnTo>
                  <a:lnTo>
                    <a:pt x="2218" y="8390"/>
                  </a:lnTo>
                  <a:lnTo>
                    <a:pt x="2281" y="8307"/>
                  </a:lnTo>
                  <a:lnTo>
                    <a:pt x="2364" y="8307"/>
                  </a:lnTo>
                  <a:lnTo>
                    <a:pt x="2364" y="8411"/>
                  </a:lnTo>
                  <a:lnTo>
                    <a:pt x="2385" y="8495"/>
                  </a:lnTo>
                  <a:lnTo>
                    <a:pt x="2385" y="8558"/>
                  </a:lnTo>
                  <a:lnTo>
                    <a:pt x="2532" y="8579"/>
                  </a:lnTo>
                  <a:lnTo>
                    <a:pt x="2595" y="8621"/>
                  </a:lnTo>
                  <a:lnTo>
                    <a:pt x="2595" y="8704"/>
                  </a:lnTo>
                  <a:lnTo>
                    <a:pt x="2783" y="8600"/>
                  </a:lnTo>
                  <a:lnTo>
                    <a:pt x="2846" y="8600"/>
                  </a:lnTo>
                  <a:lnTo>
                    <a:pt x="2992" y="8683"/>
                  </a:lnTo>
                  <a:lnTo>
                    <a:pt x="3222" y="8683"/>
                  </a:lnTo>
                  <a:lnTo>
                    <a:pt x="3264" y="8662"/>
                  </a:lnTo>
                  <a:lnTo>
                    <a:pt x="3264" y="8600"/>
                  </a:lnTo>
                  <a:lnTo>
                    <a:pt x="3452" y="8558"/>
                  </a:lnTo>
                  <a:lnTo>
                    <a:pt x="3620" y="8579"/>
                  </a:lnTo>
                  <a:lnTo>
                    <a:pt x="3578" y="8621"/>
                  </a:lnTo>
                  <a:lnTo>
                    <a:pt x="3620" y="8683"/>
                  </a:lnTo>
                  <a:lnTo>
                    <a:pt x="3787" y="8725"/>
                  </a:lnTo>
                  <a:lnTo>
                    <a:pt x="3892" y="8579"/>
                  </a:lnTo>
                  <a:lnTo>
                    <a:pt x="3976" y="8516"/>
                  </a:lnTo>
                  <a:lnTo>
                    <a:pt x="3997" y="8390"/>
                  </a:lnTo>
                  <a:lnTo>
                    <a:pt x="3976" y="8307"/>
                  </a:lnTo>
                  <a:lnTo>
                    <a:pt x="3976" y="8181"/>
                  </a:lnTo>
                  <a:lnTo>
                    <a:pt x="4080" y="8160"/>
                  </a:lnTo>
                  <a:lnTo>
                    <a:pt x="4059" y="7993"/>
                  </a:lnTo>
                  <a:lnTo>
                    <a:pt x="4038" y="7888"/>
                  </a:lnTo>
                  <a:lnTo>
                    <a:pt x="4143" y="7826"/>
                  </a:lnTo>
                  <a:lnTo>
                    <a:pt x="4269" y="7679"/>
                  </a:lnTo>
                  <a:lnTo>
                    <a:pt x="4457" y="7407"/>
                  </a:lnTo>
                  <a:lnTo>
                    <a:pt x="4561" y="7219"/>
                  </a:lnTo>
                  <a:lnTo>
                    <a:pt x="4582" y="7135"/>
                  </a:lnTo>
                  <a:lnTo>
                    <a:pt x="4708" y="6926"/>
                  </a:lnTo>
                  <a:lnTo>
                    <a:pt x="4792" y="6905"/>
                  </a:lnTo>
                  <a:lnTo>
                    <a:pt x="4813" y="6821"/>
                  </a:lnTo>
                  <a:lnTo>
                    <a:pt x="4980" y="6800"/>
                  </a:lnTo>
                  <a:lnTo>
                    <a:pt x="5043" y="6821"/>
                  </a:lnTo>
                  <a:lnTo>
                    <a:pt x="5336" y="6738"/>
                  </a:lnTo>
                  <a:lnTo>
                    <a:pt x="5398" y="6612"/>
                  </a:lnTo>
                  <a:lnTo>
                    <a:pt x="5712" y="6403"/>
                  </a:lnTo>
                  <a:lnTo>
                    <a:pt x="6152" y="6173"/>
                  </a:lnTo>
                  <a:lnTo>
                    <a:pt x="6277" y="6047"/>
                  </a:lnTo>
                  <a:lnTo>
                    <a:pt x="6465" y="5942"/>
                  </a:lnTo>
                  <a:lnTo>
                    <a:pt x="6758" y="5901"/>
                  </a:lnTo>
                  <a:lnTo>
                    <a:pt x="6884" y="5880"/>
                  </a:lnTo>
                  <a:lnTo>
                    <a:pt x="7072" y="5942"/>
                  </a:lnTo>
                  <a:lnTo>
                    <a:pt x="7177" y="5942"/>
                  </a:lnTo>
                  <a:lnTo>
                    <a:pt x="7198" y="5984"/>
                  </a:lnTo>
                  <a:lnTo>
                    <a:pt x="7219" y="5963"/>
                  </a:lnTo>
                  <a:lnTo>
                    <a:pt x="7344" y="5984"/>
                  </a:lnTo>
                  <a:lnTo>
                    <a:pt x="7742" y="5963"/>
                  </a:lnTo>
                  <a:lnTo>
                    <a:pt x="7867" y="5963"/>
                  </a:lnTo>
                  <a:lnTo>
                    <a:pt x="8035" y="5880"/>
                  </a:lnTo>
                  <a:lnTo>
                    <a:pt x="8390" y="5880"/>
                  </a:lnTo>
                  <a:lnTo>
                    <a:pt x="8558" y="5775"/>
                  </a:lnTo>
                  <a:lnTo>
                    <a:pt x="8746" y="5775"/>
                  </a:lnTo>
                  <a:lnTo>
                    <a:pt x="8893" y="5670"/>
                  </a:lnTo>
                  <a:lnTo>
                    <a:pt x="9186" y="5524"/>
                  </a:lnTo>
                  <a:lnTo>
                    <a:pt x="9227" y="5377"/>
                  </a:lnTo>
                  <a:lnTo>
                    <a:pt x="9269" y="5210"/>
                  </a:lnTo>
                  <a:lnTo>
                    <a:pt x="9332" y="5126"/>
                  </a:lnTo>
                  <a:lnTo>
                    <a:pt x="9395" y="4624"/>
                  </a:lnTo>
                  <a:lnTo>
                    <a:pt x="9416" y="3494"/>
                  </a:lnTo>
                  <a:lnTo>
                    <a:pt x="9186" y="3578"/>
                  </a:lnTo>
                  <a:lnTo>
                    <a:pt x="8914" y="3599"/>
                  </a:lnTo>
                  <a:lnTo>
                    <a:pt x="8788" y="3557"/>
                  </a:lnTo>
                  <a:lnTo>
                    <a:pt x="8746" y="3473"/>
                  </a:lnTo>
                  <a:lnTo>
                    <a:pt x="8809" y="3285"/>
                  </a:lnTo>
                  <a:lnTo>
                    <a:pt x="8809" y="3180"/>
                  </a:lnTo>
                  <a:lnTo>
                    <a:pt x="8704" y="3118"/>
                  </a:lnTo>
                  <a:lnTo>
                    <a:pt x="8558" y="3055"/>
                  </a:lnTo>
                  <a:lnTo>
                    <a:pt x="8453" y="2929"/>
                  </a:lnTo>
                  <a:lnTo>
                    <a:pt x="8286" y="2867"/>
                  </a:lnTo>
                  <a:lnTo>
                    <a:pt x="8077" y="2867"/>
                  </a:lnTo>
                  <a:lnTo>
                    <a:pt x="7951" y="2762"/>
                  </a:lnTo>
                  <a:lnTo>
                    <a:pt x="7909" y="2511"/>
                  </a:lnTo>
                  <a:lnTo>
                    <a:pt x="410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8" name="Google Shape;666;p35">
              <a:extLst>
                <a:ext uri="{FF2B5EF4-FFF2-40B4-BE49-F238E27FC236}">
                  <a16:creationId xmlns:a16="http://schemas.microsoft.com/office/drawing/2014/main" id="{F72A329A-1F9E-4564-B961-2C1EABE20FF8}"/>
                </a:ext>
              </a:extLst>
            </p:cNvPr>
            <p:cNvSpPr/>
            <p:nvPr/>
          </p:nvSpPr>
          <p:spPr>
            <a:xfrm>
              <a:off x="3617750" y="3020950"/>
              <a:ext cx="108825" cy="79025"/>
            </a:xfrm>
            <a:custGeom>
              <a:avLst/>
              <a:gdLst/>
              <a:ahLst/>
              <a:cxnLst/>
              <a:rect l="l" t="t" r="r" b="b"/>
              <a:pathLst>
                <a:path w="4353" h="3161" extrusionOk="0">
                  <a:moveTo>
                    <a:pt x="2909" y="1"/>
                  </a:moveTo>
                  <a:lnTo>
                    <a:pt x="2783" y="22"/>
                  </a:lnTo>
                  <a:lnTo>
                    <a:pt x="2490" y="63"/>
                  </a:lnTo>
                  <a:lnTo>
                    <a:pt x="2302" y="168"/>
                  </a:lnTo>
                  <a:lnTo>
                    <a:pt x="2177" y="294"/>
                  </a:lnTo>
                  <a:lnTo>
                    <a:pt x="1737" y="524"/>
                  </a:lnTo>
                  <a:lnTo>
                    <a:pt x="1423" y="733"/>
                  </a:lnTo>
                  <a:lnTo>
                    <a:pt x="1361" y="859"/>
                  </a:lnTo>
                  <a:lnTo>
                    <a:pt x="1068" y="942"/>
                  </a:lnTo>
                  <a:lnTo>
                    <a:pt x="1005" y="921"/>
                  </a:lnTo>
                  <a:lnTo>
                    <a:pt x="838" y="942"/>
                  </a:lnTo>
                  <a:lnTo>
                    <a:pt x="817" y="1026"/>
                  </a:lnTo>
                  <a:lnTo>
                    <a:pt x="733" y="1047"/>
                  </a:lnTo>
                  <a:lnTo>
                    <a:pt x="607" y="1256"/>
                  </a:lnTo>
                  <a:lnTo>
                    <a:pt x="586" y="1340"/>
                  </a:lnTo>
                  <a:lnTo>
                    <a:pt x="482" y="1528"/>
                  </a:lnTo>
                  <a:lnTo>
                    <a:pt x="294" y="1800"/>
                  </a:lnTo>
                  <a:lnTo>
                    <a:pt x="168" y="1947"/>
                  </a:lnTo>
                  <a:lnTo>
                    <a:pt x="63" y="2009"/>
                  </a:lnTo>
                  <a:lnTo>
                    <a:pt x="84" y="2114"/>
                  </a:lnTo>
                  <a:lnTo>
                    <a:pt x="105" y="2281"/>
                  </a:lnTo>
                  <a:lnTo>
                    <a:pt x="1" y="2302"/>
                  </a:lnTo>
                  <a:lnTo>
                    <a:pt x="1" y="2428"/>
                  </a:lnTo>
                  <a:lnTo>
                    <a:pt x="22" y="2511"/>
                  </a:lnTo>
                  <a:lnTo>
                    <a:pt x="1" y="2637"/>
                  </a:lnTo>
                  <a:lnTo>
                    <a:pt x="22" y="2637"/>
                  </a:lnTo>
                  <a:lnTo>
                    <a:pt x="189" y="2783"/>
                  </a:lnTo>
                  <a:lnTo>
                    <a:pt x="398" y="2888"/>
                  </a:lnTo>
                  <a:lnTo>
                    <a:pt x="503" y="2888"/>
                  </a:lnTo>
                  <a:lnTo>
                    <a:pt x="545" y="2930"/>
                  </a:lnTo>
                  <a:lnTo>
                    <a:pt x="649" y="2930"/>
                  </a:lnTo>
                  <a:lnTo>
                    <a:pt x="754" y="2993"/>
                  </a:lnTo>
                  <a:lnTo>
                    <a:pt x="838" y="3097"/>
                  </a:lnTo>
                  <a:lnTo>
                    <a:pt x="1026" y="3160"/>
                  </a:lnTo>
                  <a:lnTo>
                    <a:pt x="1151" y="3139"/>
                  </a:lnTo>
                  <a:lnTo>
                    <a:pt x="1256" y="3055"/>
                  </a:lnTo>
                  <a:lnTo>
                    <a:pt x="1340" y="3055"/>
                  </a:lnTo>
                  <a:lnTo>
                    <a:pt x="1423" y="3139"/>
                  </a:lnTo>
                  <a:lnTo>
                    <a:pt x="1549" y="3139"/>
                  </a:lnTo>
                  <a:lnTo>
                    <a:pt x="1549" y="2993"/>
                  </a:lnTo>
                  <a:lnTo>
                    <a:pt x="1465" y="2825"/>
                  </a:lnTo>
                  <a:lnTo>
                    <a:pt x="1423" y="2783"/>
                  </a:lnTo>
                  <a:lnTo>
                    <a:pt x="1361" y="2595"/>
                  </a:lnTo>
                  <a:lnTo>
                    <a:pt x="1382" y="2470"/>
                  </a:lnTo>
                  <a:lnTo>
                    <a:pt x="1591" y="2428"/>
                  </a:lnTo>
                  <a:lnTo>
                    <a:pt x="2365" y="2428"/>
                  </a:lnTo>
                  <a:lnTo>
                    <a:pt x="2574" y="2386"/>
                  </a:lnTo>
                  <a:lnTo>
                    <a:pt x="2721" y="2386"/>
                  </a:lnTo>
                  <a:lnTo>
                    <a:pt x="2846" y="2323"/>
                  </a:lnTo>
                  <a:lnTo>
                    <a:pt x="2930" y="2323"/>
                  </a:lnTo>
                  <a:lnTo>
                    <a:pt x="3537" y="2491"/>
                  </a:lnTo>
                  <a:lnTo>
                    <a:pt x="3558" y="2428"/>
                  </a:lnTo>
                  <a:lnTo>
                    <a:pt x="3683" y="2386"/>
                  </a:lnTo>
                  <a:lnTo>
                    <a:pt x="3683" y="2281"/>
                  </a:lnTo>
                  <a:lnTo>
                    <a:pt x="3767" y="2198"/>
                  </a:lnTo>
                  <a:lnTo>
                    <a:pt x="3767" y="2093"/>
                  </a:lnTo>
                  <a:lnTo>
                    <a:pt x="3871" y="2051"/>
                  </a:lnTo>
                  <a:lnTo>
                    <a:pt x="3955" y="2072"/>
                  </a:lnTo>
                  <a:lnTo>
                    <a:pt x="4143" y="1967"/>
                  </a:lnTo>
                  <a:lnTo>
                    <a:pt x="4206" y="1967"/>
                  </a:lnTo>
                  <a:lnTo>
                    <a:pt x="4353" y="1800"/>
                  </a:lnTo>
                  <a:lnTo>
                    <a:pt x="4353" y="1737"/>
                  </a:lnTo>
                  <a:lnTo>
                    <a:pt x="4311" y="1737"/>
                  </a:lnTo>
                  <a:lnTo>
                    <a:pt x="4185" y="1570"/>
                  </a:lnTo>
                  <a:lnTo>
                    <a:pt x="4248" y="1465"/>
                  </a:lnTo>
                  <a:lnTo>
                    <a:pt x="4248" y="1361"/>
                  </a:lnTo>
                  <a:lnTo>
                    <a:pt x="4185" y="1319"/>
                  </a:lnTo>
                  <a:lnTo>
                    <a:pt x="4185" y="1256"/>
                  </a:lnTo>
                  <a:lnTo>
                    <a:pt x="4102" y="1214"/>
                  </a:lnTo>
                  <a:lnTo>
                    <a:pt x="3871" y="1340"/>
                  </a:lnTo>
                  <a:lnTo>
                    <a:pt x="3662" y="1214"/>
                  </a:lnTo>
                  <a:lnTo>
                    <a:pt x="3662" y="963"/>
                  </a:lnTo>
                  <a:lnTo>
                    <a:pt x="3118" y="607"/>
                  </a:lnTo>
                  <a:lnTo>
                    <a:pt x="3118" y="419"/>
                  </a:lnTo>
                  <a:lnTo>
                    <a:pt x="3202" y="314"/>
                  </a:lnTo>
                  <a:lnTo>
                    <a:pt x="3202" y="168"/>
                  </a:lnTo>
                  <a:lnTo>
                    <a:pt x="3223" y="105"/>
                  </a:lnTo>
                  <a:lnTo>
                    <a:pt x="3202" y="63"/>
                  </a:lnTo>
                  <a:lnTo>
                    <a:pt x="3097" y="63"/>
                  </a:lnTo>
                  <a:lnTo>
                    <a:pt x="290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49" name="Google Shape;667;p35">
              <a:extLst>
                <a:ext uri="{FF2B5EF4-FFF2-40B4-BE49-F238E27FC236}">
                  <a16:creationId xmlns:a16="http://schemas.microsoft.com/office/drawing/2014/main" id="{193C7B59-5CBD-4679-8DDB-88A414568313}"/>
                </a:ext>
              </a:extLst>
            </p:cNvPr>
            <p:cNvSpPr/>
            <p:nvPr/>
          </p:nvSpPr>
          <p:spPr>
            <a:xfrm>
              <a:off x="3442525" y="2997925"/>
              <a:ext cx="93125" cy="68050"/>
            </a:xfrm>
            <a:custGeom>
              <a:avLst/>
              <a:gdLst/>
              <a:ahLst/>
              <a:cxnLst/>
              <a:rect l="l" t="t" r="r" b="b"/>
              <a:pathLst>
                <a:path w="3725" h="2722" extrusionOk="0">
                  <a:moveTo>
                    <a:pt x="1444" y="1"/>
                  </a:moveTo>
                  <a:lnTo>
                    <a:pt x="1151" y="106"/>
                  </a:lnTo>
                  <a:lnTo>
                    <a:pt x="837" y="168"/>
                  </a:lnTo>
                  <a:lnTo>
                    <a:pt x="712" y="273"/>
                  </a:lnTo>
                  <a:lnTo>
                    <a:pt x="628" y="273"/>
                  </a:lnTo>
                  <a:lnTo>
                    <a:pt x="523" y="357"/>
                  </a:lnTo>
                  <a:lnTo>
                    <a:pt x="502" y="524"/>
                  </a:lnTo>
                  <a:lnTo>
                    <a:pt x="377" y="817"/>
                  </a:lnTo>
                  <a:lnTo>
                    <a:pt x="0" y="1131"/>
                  </a:lnTo>
                  <a:lnTo>
                    <a:pt x="188" y="1298"/>
                  </a:lnTo>
                  <a:lnTo>
                    <a:pt x="314" y="1528"/>
                  </a:lnTo>
                  <a:lnTo>
                    <a:pt x="419" y="1528"/>
                  </a:lnTo>
                  <a:lnTo>
                    <a:pt x="419" y="1654"/>
                  </a:lnTo>
                  <a:lnTo>
                    <a:pt x="398" y="1654"/>
                  </a:lnTo>
                  <a:lnTo>
                    <a:pt x="523" y="1759"/>
                  </a:lnTo>
                  <a:lnTo>
                    <a:pt x="440" y="1821"/>
                  </a:lnTo>
                  <a:lnTo>
                    <a:pt x="481" y="1863"/>
                  </a:lnTo>
                  <a:lnTo>
                    <a:pt x="732" y="1863"/>
                  </a:lnTo>
                  <a:lnTo>
                    <a:pt x="795" y="1842"/>
                  </a:lnTo>
                  <a:lnTo>
                    <a:pt x="900" y="1842"/>
                  </a:lnTo>
                  <a:lnTo>
                    <a:pt x="1109" y="1675"/>
                  </a:lnTo>
                  <a:lnTo>
                    <a:pt x="1256" y="1612"/>
                  </a:lnTo>
                  <a:lnTo>
                    <a:pt x="1360" y="1633"/>
                  </a:lnTo>
                  <a:lnTo>
                    <a:pt x="1486" y="1633"/>
                  </a:lnTo>
                  <a:lnTo>
                    <a:pt x="1674" y="1759"/>
                  </a:lnTo>
                  <a:lnTo>
                    <a:pt x="1779" y="1759"/>
                  </a:lnTo>
                  <a:lnTo>
                    <a:pt x="2051" y="1926"/>
                  </a:lnTo>
                  <a:lnTo>
                    <a:pt x="2093" y="1884"/>
                  </a:lnTo>
                  <a:lnTo>
                    <a:pt x="2155" y="1968"/>
                  </a:lnTo>
                  <a:lnTo>
                    <a:pt x="2093" y="2052"/>
                  </a:lnTo>
                  <a:lnTo>
                    <a:pt x="1967" y="2052"/>
                  </a:lnTo>
                  <a:lnTo>
                    <a:pt x="1779" y="1968"/>
                  </a:lnTo>
                  <a:lnTo>
                    <a:pt x="1632" y="1926"/>
                  </a:lnTo>
                  <a:lnTo>
                    <a:pt x="1528" y="1926"/>
                  </a:lnTo>
                  <a:lnTo>
                    <a:pt x="1381" y="1821"/>
                  </a:lnTo>
                  <a:lnTo>
                    <a:pt x="1318" y="1842"/>
                  </a:lnTo>
                  <a:lnTo>
                    <a:pt x="1235" y="1926"/>
                  </a:lnTo>
                  <a:lnTo>
                    <a:pt x="1214" y="1884"/>
                  </a:lnTo>
                  <a:lnTo>
                    <a:pt x="1130" y="1863"/>
                  </a:lnTo>
                  <a:lnTo>
                    <a:pt x="1005" y="1947"/>
                  </a:lnTo>
                  <a:lnTo>
                    <a:pt x="900" y="1968"/>
                  </a:lnTo>
                  <a:lnTo>
                    <a:pt x="795" y="2093"/>
                  </a:lnTo>
                  <a:lnTo>
                    <a:pt x="419" y="2093"/>
                  </a:lnTo>
                  <a:lnTo>
                    <a:pt x="377" y="2156"/>
                  </a:lnTo>
                  <a:lnTo>
                    <a:pt x="377" y="2282"/>
                  </a:lnTo>
                  <a:lnTo>
                    <a:pt x="314" y="2344"/>
                  </a:lnTo>
                  <a:lnTo>
                    <a:pt x="335" y="2386"/>
                  </a:lnTo>
                  <a:lnTo>
                    <a:pt x="481" y="2303"/>
                  </a:lnTo>
                  <a:lnTo>
                    <a:pt x="691" y="2386"/>
                  </a:lnTo>
                  <a:lnTo>
                    <a:pt x="544" y="2470"/>
                  </a:lnTo>
                  <a:lnTo>
                    <a:pt x="502" y="2449"/>
                  </a:lnTo>
                  <a:lnTo>
                    <a:pt x="398" y="2407"/>
                  </a:lnTo>
                  <a:lnTo>
                    <a:pt x="398" y="2407"/>
                  </a:lnTo>
                  <a:lnTo>
                    <a:pt x="440" y="2470"/>
                  </a:lnTo>
                  <a:lnTo>
                    <a:pt x="419" y="2575"/>
                  </a:lnTo>
                  <a:lnTo>
                    <a:pt x="586" y="2616"/>
                  </a:lnTo>
                  <a:lnTo>
                    <a:pt x="753" y="2512"/>
                  </a:lnTo>
                  <a:lnTo>
                    <a:pt x="1151" y="2554"/>
                  </a:lnTo>
                  <a:lnTo>
                    <a:pt x="1256" y="2407"/>
                  </a:lnTo>
                  <a:lnTo>
                    <a:pt x="1465" y="2344"/>
                  </a:lnTo>
                  <a:lnTo>
                    <a:pt x="1988" y="2344"/>
                  </a:lnTo>
                  <a:lnTo>
                    <a:pt x="2113" y="2386"/>
                  </a:lnTo>
                  <a:lnTo>
                    <a:pt x="2113" y="2365"/>
                  </a:lnTo>
                  <a:lnTo>
                    <a:pt x="2260" y="2344"/>
                  </a:lnTo>
                  <a:lnTo>
                    <a:pt x="2595" y="2365"/>
                  </a:lnTo>
                  <a:lnTo>
                    <a:pt x="2825" y="2470"/>
                  </a:lnTo>
                  <a:lnTo>
                    <a:pt x="2929" y="2554"/>
                  </a:lnTo>
                  <a:lnTo>
                    <a:pt x="3118" y="2554"/>
                  </a:lnTo>
                  <a:lnTo>
                    <a:pt x="3306" y="2616"/>
                  </a:lnTo>
                  <a:lnTo>
                    <a:pt x="3411" y="2554"/>
                  </a:lnTo>
                  <a:lnTo>
                    <a:pt x="3515" y="2575"/>
                  </a:lnTo>
                  <a:lnTo>
                    <a:pt x="3557" y="2616"/>
                  </a:lnTo>
                  <a:lnTo>
                    <a:pt x="3683" y="2616"/>
                  </a:lnTo>
                  <a:lnTo>
                    <a:pt x="3683" y="2721"/>
                  </a:lnTo>
                  <a:lnTo>
                    <a:pt x="3725" y="2658"/>
                  </a:lnTo>
                  <a:lnTo>
                    <a:pt x="3725" y="2554"/>
                  </a:lnTo>
                  <a:lnTo>
                    <a:pt x="3578" y="2470"/>
                  </a:lnTo>
                  <a:lnTo>
                    <a:pt x="3557" y="2386"/>
                  </a:lnTo>
                  <a:lnTo>
                    <a:pt x="3620" y="2303"/>
                  </a:lnTo>
                  <a:lnTo>
                    <a:pt x="3620" y="2261"/>
                  </a:lnTo>
                  <a:lnTo>
                    <a:pt x="3536" y="2156"/>
                  </a:lnTo>
                  <a:lnTo>
                    <a:pt x="3515" y="2072"/>
                  </a:lnTo>
                  <a:lnTo>
                    <a:pt x="3432" y="2031"/>
                  </a:lnTo>
                  <a:lnTo>
                    <a:pt x="3369" y="2052"/>
                  </a:lnTo>
                  <a:lnTo>
                    <a:pt x="3306" y="1968"/>
                  </a:lnTo>
                  <a:lnTo>
                    <a:pt x="3243" y="1842"/>
                  </a:lnTo>
                  <a:lnTo>
                    <a:pt x="3118" y="1717"/>
                  </a:lnTo>
                  <a:lnTo>
                    <a:pt x="3097" y="1633"/>
                  </a:lnTo>
                  <a:lnTo>
                    <a:pt x="3139" y="1403"/>
                  </a:lnTo>
                  <a:lnTo>
                    <a:pt x="3118" y="1319"/>
                  </a:lnTo>
                  <a:lnTo>
                    <a:pt x="3118" y="1215"/>
                  </a:lnTo>
                  <a:lnTo>
                    <a:pt x="3034" y="1131"/>
                  </a:lnTo>
                  <a:lnTo>
                    <a:pt x="3013" y="1047"/>
                  </a:lnTo>
                  <a:lnTo>
                    <a:pt x="2846" y="943"/>
                  </a:lnTo>
                  <a:lnTo>
                    <a:pt x="2741" y="922"/>
                  </a:lnTo>
                  <a:lnTo>
                    <a:pt x="2720" y="796"/>
                  </a:lnTo>
                  <a:lnTo>
                    <a:pt x="2595" y="775"/>
                  </a:lnTo>
                  <a:lnTo>
                    <a:pt x="2595" y="629"/>
                  </a:lnTo>
                  <a:lnTo>
                    <a:pt x="2469" y="524"/>
                  </a:lnTo>
                  <a:lnTo>
                    <a:pt x="2427" y="399"/>
                  </a:lnTo>
                  <a:lnTo>
                    <a:pt x="2385" y="357"/>
                  </a:lnTo>
                  <a:lnTo>
                    <a:pt x="2302" y="357"/>
                  </a:lnTo>
                  <a:lnTo>
                    <a:pt x="2260" y="315"/>
                  </a:lnTo>
                  <a:lnTo>
                    <a:pt x="2176" y="378"/>
                  </a:lnTo>
                  <a:lnTo>
                    <a:pt x="2093" y="357"/>
                  </a:lnTo>
                  <a:lnTo>
                    <a:pt x="2093" y="273"/>
                  </a:lnTo>
                  <a:lnTo>
                    <a:pt x="1967" y="106"/>
                  </a:lnTo>
                  <a:lnTo>
                    <a:pt x="1800" y="85"/>
                  </a:lnTo>
                  <a:lnTo>
                    <a:pt x="15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0" name="Google Shape;668;p35">
              <a:extLst>
                <a:ext uri="{FF2B5EF4-FFF2-40B4-BE49-F238E27FC236}">
                  <a16:creationId xmlns:a16="http://schemas.microsoft.com/office/drawing/2014/main" id="{80621BAC-5957-43E8-8C91-1B922D37811D}"/>
                </a:ext>
              </a:extLst>
            </p:cNvPr>
            <p:cNvSpPr/>
            <p:nvPr/>
          </p:nvSpPr>
          <p:spPr>
            <a:xfrm>
              <a:off x="3452975" y="3056525"/>
              <a:ext cx="44500" cy="26700"/>
            </a:xfrm>
            <a:custGeom>
              <a:avLst/>
              <a:gdLst/>
              <a:ahLst/>
              <a:cxnLst/>
              <a:rect l="l" t="t" r="r" b="b"/>
              <a:pathLst>
                <a:path w="1780" h="1068" extrusionOk="0">
                  <a:moveTo>
                    <a:pt x="1047" y="0"/>
                  </a:moveTo>
                  <a:lnTo>
                    <a:pt x="838" y="63"/>
                  </a:lnTo>
                  <a:lnTo>
                    <a:pt x="733" y="210"/>
                  </a:lnTo>
                  <a:lnTo>
                    <a:pt x="335" y="168"/>
                  </a:lnTo>
                  <a:lnTo>
                    <a:pt x="168" y="272"/>
                  </a:lnTo>
                  <a:lnTo>
                    <a:pt x="1" y="231"/>
                  </a:lnTo>
                  <a:lnTo>
                    <a:pt x="1" y="231"/>
                  </a:lnTo>
                  <a:lnTo>
                    <a:pt x="63" y="314"/>
                  </a:lnTo>
                  <a:lnTo>
                    <a:pt x="273" y="335"/>
                  </a:lnTo>
                  <a:lnTo>
                    <a:pt x="335" y="335"/>
                  </a:lnTo>
                  <a:lnTo>
                    <a:pt x="231" y="419"/>
                  </a:lnTo>
                  <a:lnTo>
                    <a:pt x="335" y="524"/>
                  </a:lnTo>
                  <a:lnTo>
                    <a:pt x="440" y="524"/>
                  </a:lnTo>
                  <a:lnTo>
                    <a:pt x="482" y="586"/>
                  </a:lnTo>
                  <a:lnTo>
                    <a:pt x="545" y="586"/>
                  </a:lnTo>
                  <a:lnTo>
                    <a:pt x="691" y="544"/>
                  </a:lnTo>
                  <a:lnTo>
                    <a:pt x="838" y="524"/>
                  </a:lnTo>
                  <a:lnTo>
                    <a:pt x="1005" y="586"/>
                  </a:lnTo>
                  <a:lnTo>
                    <a:pt x="942" y="649"/>
                  </a:lnTo>
                  <a:lnTo>
                    <a:pt x="649" y="649"/>
                  </a:lnTo>
                  <a:lnTo>
                    <a:pt x="691" y="691"/>
                  </a:lnTo>
                  <a:lnTo>
                    <a:pt x="796" y="691"/>
                  </a:lnTo>
                  <a:lnTo>
                    <a:pt x="838" y="754"/>
                  </a:lnTo>
                  <a:lnTo>
                    <a:pt x="817" y="796"/>
                  </a:lnTo>
                  <a:lnTo>
                    <a:pt x="859" y="796"/>
                  </a:lnTo>
                  <a:lnTo>
                    <a:pt x="733" y="963"/>
                  </a:lnTo>
                  <a:lnTo>
                    <a:pt x="963" y="942"/>
                  </a:lnTo>
                  <a:lnTo>
                    <a:pt x="963" y="1047"/>
                  </a:lnTo>
                  <a:lnTo>
                    <a:pt x="1005" y="1068"/>
                  </a:lnTo>
                  <a:lnTo>
                    <a:pt x="1131" y="1047"/>
                  </a:lnTo>
                  <a:lnTo>
                    <a:pt x="1214" y="879"/>
                  </a:lnTo>
                  <a:lnTo>
                    <a:pt x="1319" y="858"/>
                  </a:lnTo>
                  <a:lnTo>
                    <a:pt x="1465" y="775"/>
                  </a:lnTo>
                  <a:lnTo>
                    <a:pt x="1675" y="733"/>
                  </a:lnTo>
                  <a:lnTo>
                    <a:pt x="1758" y="670"/>
                  </a:lnTo>
                  <a:lnTo>
                    <a:pt x="1779" y="565"/>
                  </a:lnTo>
                  <a:lnTo>
                    <a:pt x="1695" y="482"/>
                  </a:lnTo>
                  <a:lnTo>
                    <a:pt x="1695" y="314"/>
                  </a:lnTo>
                  <a:lnTo>
                    <a:pt x="1737" y="210"/>
                  </a:lnTo>
                  <a:lnTo>
                    <a:pt x="1695" y="42"/>
                  </a:lnTo>
                  <a:lnTo>
                    <a:pt x="15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grpSp>
          <p:nvGrpSpPr>
            <p:cNvPr id="151" name="Google Shape;669;p35">
              <a:extLst>
                <a:ext uri="{FF2B5EF4-FFF2-40B4-BE49-F238E27FC236}">
                  <a16:creationId xmlns:a16="http://schemas.microsoft.com/office/drawing/2014/main" id="{4B24489A-DBDD-4672-B71B-2B1512AECAB3}"/>
                </a:ext>
              </a:extLst>
            </p:cNvPr>
            <p:cNvGrpSpPr/>
            <p:nvPr/>
          </p:nvGrpSpPr>
          <p:grpSpPr>
            <a:xfrm>
              <a:off x="3450375" y="3038225"/>
              <a:ext cx="132875" cy="99400"/>
              <a:chOff x="3450375" y="3038225"/>
              <a:chExt cx="132875" cy="99400"/>
            </a:xfrm>
            <a:grpFill/>
          </p:grpSpPr>
          <p:sp>
            <p:nvSpPr>
              <p:cNvPr id="187" name="Google Shape;670;p35">
                <a:extLst>
                  <a:ext uri="{FF2B5EF4-FFF2-40B4-BE49-F238E27FC236}">
                    <a16:creationId xmlns:a16="http://schemas.microsoft.com/office/drawing/2014/main" id="{5AA5DA9D-E671-49CD-97A0-810A62B4B276}"/>
                  </a:ext>
                </a:extLst>
              </p:cNvPr>
              <p:cNvSpPr/>
              <p:nvPr/>
            </p:nvSpPr>
            <p:spPr>
              <a:xfrm>
                <a:off x="3450375" y="3038225"/>
                <a:ext cx="46050" cy="1362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545" extrusionOk="0">
                    <a:moveTo>
                      <a:pt x="942" y="0"/>
                    </a:moveTo>
                    <a:lnTo>
                      <a:pt x="795" y="63"/>
                    </a:lnTo>
                    <a:lnTo>
                      <a:pt x="586" y="230"/>
                    </a:lnTo>
                    <a:lnTo>
                      <a:pt x="481" y="230"/>
                    </a:lnTo>
                    <a:lnTo>
                      <a:pt x="418" y="251"/>
                    </a:lnTo>
                    <a:lnTo>
                      <a:pt x="167" y="251"/>
                    </a:lnTo>
                    <a:lnTo>
                      <a:pt x="188" y="335"/>
                    </a:lnTo>
                    <a:lnTo>
                      <a:pt x="314" y="419"/>
                    </a:lnTo>
                    <a:lnTo>
                      <a:pt x="439" y="377"/>
                    </a:lnTo>
                    <a:lnTo>
                      <a:pt x="439" y="377"/>
                    </a:lnTo>
                    <a:lnTo>
                      <a:pt x="377" y="460"/>
                    </a:lnTo>
                    <a:lnTo>
                      <a:pt x="209" y="460"/>
                    </a:lnTo>
                    <a:lnTo>
                      <a:pt x="105" y="314"/>
                    </a:lnTo>
                    <a:lnTo>
                      <a:pt x="0" y="419"/>
                    </a:lnTo>
                    <a:lnTo>
                      <a:pt x="63" y="481"/>
                    </a:lnTo>
                    <a:lnTo>
                      <a:pt x="63" y="544"/>
                    </a:lnTo>
                    <a:lnTo>
                      <a:pt x="105" y="481"/>
                    </a:lnTo>
                    <a:lnTo>
                      <a:pt x="481" y="481"/>
                    </a:lnTo>
                    <a:lnTo>
                      <a:pt x="586" y="356"/>
                    </a:lnTo>
                    <a:lnTo>
                      <a:pt x="691" y="335"/>
                    </a:lnTo>
                    <a:lnTo>
                      <a:pt x="816" y="251"/>
                    </a:lnTo>
                    <a:lnTo>
                      <a:pt x="900" y="272"/>
                    </a:lnTo>
                    <a:lnTo>
                      <a:pt x="921" y="314"/>
                    </a:lnTo>
                    <a:lnTo>
                      <a:pt x="1004" y="230"/>
                    </a:lnTo>
                    <a:lnTo>
                      <a:pt x="1067" y="209"/>
                    </a:lnTo>
                    <a:lnTo>
                      <a:pt x="1214" y="314"/>
                    </a:lnTo>
                    <a:lnTo>
                      <a:pt x="1318" y="314"/>
                    </a:lnTo>
                    <a:lnTo>
                      <a:pt x="1465" y="356"/>
                    </a:lnTo>
                    <a:lnTo>
                      <a:pt x="1653" y="440"/>
                    </a:lnTo>
                    <a:lnTo>
                      <a:pt x="1779" y="440"/>
                    </a:lnTo>
                    <a:lnTo>
                      <a:pt x="1841" y="356"/>
                    </a:lnTo>
                    <a:lnTo>
                      <a:pt x="1779" y="272"/>
                    </a:lnTo>
                    <a:lnTo>
                      <a:pt x="1737" y="314"/>
                    </a:lnTo>
                    <a:lnTo>
                      <a:pt x="1465" y="147"/>
                    </a:lnTo>
                    <a:lnTo>
                      <a:pt x="1360" y="147"/>
                    </a:lnTo>
                    <a:lnTo>
                      <a:pt x="1172" y="21"/>
                    </a:lnTo>
                    <a:lnTo>
                      <a:pt x="1046" y="21"/>
                    </a:lnTo>
                    <a:lnTo>
                      <a:pt x="94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  <p:sp>
            <p:nvSpPr>
              <p:cNvPr id="188" name="Google Shape;671;p35">
                <a:extLst>
                  <a:ext uri="{FF2B5EF4-FFF2-40B4-BE49-F238E27FC236}">
                    <a16:creationId xmlns:a16="http://schemas.microsoft.com/office/drawing/2014/main" id="{3FB53F7E-ACF5-4224-8161-611B826159BE}"/>
                  </a:ext>
                </a:extLst>
              </p:cNvPr>
              <p:cNvSpPr/>
              <p:nvPr/>
            </p:nvSpPr>
            <p:spPr>
              <a:xfrm>
                <a:off x="3481225" y="3056525"/>
                <a:ext cx="1020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081" h="3244" extrusionOk="0">
                    <a:moveTo>
                      <a:pt x="712" y="0"/>
                    </a:moveTo>
                    <a:lnTo>
                      <a:pt x="565" y="21"/>
                    </a:lnTo>
                    <a:lnTo>
                      <a:pt x="565" y="42"/>
                    </a:lnTo>
                    <a:lnTo>
                      <a:pt x="607" y="210"/>
                    </a:lnTo>
                    <a:lnTo>
                      <a:pt x="565" y="314"/>
                    </a:lnTo>
                    <a:lnTo>
                      <a:pt x="565" y="482"/>
                    </a:lnTo>
                    <a:lnTo>
                      <a:pt x="649" y="565"/>
                    </a:lnTo>
                    <a:lnTo>
                      <a:pt x="628" y="670"/>
                    </a:lnTo>
                    <a:lnTo>
                      <a:pt x="545" y="733"/>
                    </a:lnTo>
                    <a:lnTo>
                      <a:pt x="335" y="775"/>
                    </a:lnTo>
                    <a:lnTo>
                      <a:pt x="189" y="858"/>
                    </a:lnTo>
                    <a:lnTo>
                      <a:pt x="84" y="879"/>
                    </a:lnTo>
                    <a:lnTo>
                      <a:pt x="1" y="1046"/>
                    </a:lnTo>
                    <a:lnTo>
                      <a:pt x="21" y="1005"/>
                    </a:lnTo>
                    <a:lnTo>
                      <a:pt x="105" y="1109"/>
                    </a:lnTo>
                    <a:lnTo>
                      <a:pt x="42" y="1319"/>
                    </a:lnTo>
                    <a:lnTo>
                      <a:pt x="189" y="1507"/>
                    </a:lnTo>
                    <a:lnTo>
                      <a:pt x="314" y="1528"/>
                    </a:lnTo>
                    <a:lnTo>
                      <a:pt x="398" y="1570"/>
                    </a:lnTo>
                    <a:lnTo>
                      <a:pt x="440" y="1486"/>
                    </a:lnTo>
                    <a:lnTo>
                      <a:pt x="545" y="1528"/>
                    </a:lnTo>
                    <a:lnTo>
                      <a:pt x="503" y="1570"/>
                    </a:lnTo>
                    <a:lnTo>
                      <a:pt x="503" y="1674"/>
                    </a:lnTo>
                    <a:lnTo>
                      <a:pt x="545" y="1716"/>
                    </a:lnTo>
                    <a:lnTo>
                      <a:pt x="670" y="1716"/>
                    </a:lnTo>
                    <a:lnTo>
                      <a:pt x="733" y="1904"/>
                    </a:lnTo>
                    <a:lnTo>
                      <a:pt x="879" y="1988"/>
                    </a:lnTo>
                    <a:lnTo>
                      <a:pt x="963" y="2051"/>
                    </a:lnTo>
                    <a:lnTo>
                      <a:pt x="1047" y="2030"/>
                    </a:lnTo>
                    <a:lnTo>
                      <a:pt x="1235" y="1946"/>
                    </a:lnTo>
                    <a:lnTo>
                      <a:pt x="1235" y="1884"/>
                    </a:lnTo>
                    <a:lnTo>
                      <a:pt x="1381" y="1716"/>
                    </a:lnTo>
                    <a:lnTo>
                      <a:pt x="1486" y="1632"/>
                    </a:lnTo>
                    <a:lnTo>
                      <a:pt x="1612" y="1570"/>
                    </a:lnTo>
                    <a:lnTo>
                      <a:pt x="2114" y="1570"/>
                    </a:lnTo>
                    <a:lnTo>
                      <a:pt x="2197" y="1716"/>
                    </a:lnTo>
                    <a:lnTo>
                      <a:pt x="2239" y="1821"/>
                    </a:lnTo>
                    <a:lnTo>
                      <a:pt x="2407" y="2093"/>
                    </a:lnTo>
                    <a:lnTo>
                      <a:pt x="2386" y="2156"/>
                    </a:lnTo>
                    <a:lnTo>
                      <a:pt x="2490" y="2260"/>
                    </a:lnTo>
                    <a:lnTo>
                      <a:pt x="2490" y="2365"/>
                    </a:lnTo>
                    <a:lnTo>
                      <a:pt x="2407" y="2407"/>
                    </a:lnTo>
                    <a:lnTo>
                      <a:pt x="2407" y="2511"/>
                    </a:lnTo>
                    <a:lnTo>
                      <a:pt x="2449" y="2532"/>
                    </a:lnTo>
                    <a:lnTo>
                      <a:pt x="2449" y="2574"/>
                    </a:lnTo>
                    <a:lnTo>
                      <a:pt x="2595" y="2532"/>
                    </a:lnTo>
                    <a:lnTo>
                      <a:pt x="2637" y="2532"/>
                    </a:lnTo>
                    <a:lnTo>
                      <a:pt x="2867" y="2449"/>
                    </a:lnTo>
                    <a:lnTo>
                      <a:pt x="3014" y="2511"/>
                    </a:lnTo>
                    <a:lnTo>
                      <a:pt x="3055" y="2637"/>
                    </a:lnTo>
                    <a:lnTo>
                      <a:pt x="3181" y="2721"/>
                    </a:lnTo>
                    <a:lnTo>
                      <a:pt x="3160" y="2930"/>
                    </a:lnTo>
                    <a:lnTo>
                      <a:pt x="3139" y="3055"/>
                    </a:lnTo>
                    <a:lnTo>
                      <a:pt x="3286" y="3202"/>
                    </a:lnTo>
                    <a:lnTo>
                      <a:pt x="3369" y="3202"/>
                    </a:lnTo>
                    <a:lnTo>
                      <a:pt x="3537" y="3076"/>
                    </a:lnTo>
                    <a:lnTo>
                      <a:pt x="3578" y="3076"/>
                    </a:lnTo>
                    <a:lnTo>
                      <a:pt x="3683" y="3181"/>
                    </a:lnTo>
                    <a:lnTo>
                      <a:pt x="3704" y="3244"/>
                    </a:lnTo>
                    <a:lnTo>
                      <a:pt x="3704" y="3202"/>
                    </a:lnTo>
                    <a:lnTo>
                      <a:pt x="3809" y="3181"/>
                    </a:lnTo>
                    <a:lnTo>
                      <a:pt x="3976" y="2846"/>
                    </a:lnTo>
                    <a:lnTo>
                      <a:pt x="3976" y="2721"/>
                    </a:lnTo>
                    <a:lnTo>
                      <a:pt x="3955" y="2658"/>
                    </a:lnTo>
                    <a:lnTo>
                      <a:pt x="3850" y="2553"/>
                    </a:lnTo>
                    <a:lnTo>
                      <a:pt x="3850" y="2469"/>
                    </a:lnTo>
                    <a:lnTo>
                      <a:pt x="3913" y="2428"/>
                    </a:lnTo>
                    <a:lnTo>
                      <a:pt x="3997" y="2449"/>
                    </a:lnTo>
                    <a:lnTo>
                      <a:pt x="4018" y="2365"/>
                    </a:lnTo>
                    <a:lnTo>
                      <a:pt x="3955" y="2239"/>
                    </a:lnTo>
                    <a:lnTo>
                      <a:pt x="3871" y="2218"/>
                    </a:lnTo>
                    <a:lnTo>
                      <a:pt x="3871" y="2009"/>
                    </a:lnTo>
                    <a:lnTo>
                      <a:pt x="3892" y="1925"/>
                    </a:lnTo>
                    <a:lnTo>
                      <a:pt x="3871" y="1674"/>
                    </a:lnTo>
                    <a:lnTo>
                      <a:pt x="3809" y="1612"/>
                    </a:lnTo>
                    <a:lnTo>
                      <a:pt x="3809" y="1507"/>
                    </a:lnTo>
                    <a:lnTo>
                      <a:pt x="4060" y="1423"/>
                    </a:lnTo>
                    <a:lnTo>
                      <a:pt x="4081" y="1402"/>
                    </a:lnTo>
                    <a:lnTo>
                      <a:pt x="4081" y="1319"/>
                    </a:lnTo>
                    <a:lnTo>
                      <a:pt x="4018" y="1277"/>
                    </a:lnTo>
                    <a:lnTo>
                      <a:pt x="3871" y="1256"/>
                    </a:lnTo>
                    <a:lnTo>
                      <a:pt x="3871" y="1193"/>
                    </a:lnTo>
                    <a:lnTo>
                      <a:pt x="3850" y="1109"/>
                    </a:lnTo>
                    <a:lnTo>
                      <a:pt x="3850" y="1005"/>
                    </a:lnTo>
                    <a:lnTo>
                      <a:pt x="3767" y="1005"/>
                    </a:lnTo>
                    <a:lnTo>
                      <a:pt x="3704" y="1088"/>
                    </a:lnTo>
                    <a:lnTo>
                      <a:pt x="3599" y="1109"/>
                    </a:lnTo>
                    <a:lnTo>
                      <a:pt x="3599" y="1109"/>
                    </a:lnTo>
                    <a:lnTo>
                      <a:pt x="3662" y="963"/>
                    </a:lnTo>
                    <a:lnTo>
                      <a:pt x="3767" y="796"/>
                    </a:lnTo>
                    <a:lnTo>
                      <a:pt x="3767" y="754"/>
                    </a:lnTo>
                    <a:lnTo>
                      <a:pt x="3641" y="733"/>
                    </a:lnTo>
                    <a:lnTo>
                      <a:pt x="3578" y="670"/>
                    </a:lnTo>
                    <a:lnTo>
                      <a:pt x="3599" y="524"/>
                    </a:lnTo>
                    <a:lnTo>
                      <a:pt x="3558" y="377"/>
                    </a:lnTo>
                    <a:lnTo>
                      <a:pt x="3432" y="272"/>
                    </a:lnTo>
                    <a:lnTo>
                      <a:pt x="3390" y="231"/>
                    </a:lnTo>
                    <a:lnTo>
                      <a:pt x="3286" y="252"/>
                    </a:lnTo>
                    <a:lnTo>
                      <a:pt x="3265" y="314"/>
                    </a:lnTo>
                    <a:lnTo>
                      <a:pt x="3118" y="231"/>
                    </a:lnTo>
                    <a:lnTo>
                      <a:pt x="2972" y="231"/>
                    </a:lnTo>
                    <a:lnTo>
                      <a:pt x="2867" y="377"/>
                    </a:lnTo>
                    <a:lnTo>
                      <a:pt x="2804" y="419"/>
                    </a:lnTo>
                    <a:lnTo>
                      <a:pt x="2700" y="482"/>
                    </a:lnTo>
                    <a:lnTo>
                      <a:pt x="2532" y="482"/>
                    </a:lnTo>
                    <a:lnTo>
                      <a:pt x="2407" y="377"/>
                    </a:lnTo>
                    <a:lnTo>
                      <a:pt x="2323" y="356"/>
                    </a:lnTo>
                    <a:lnTo>
                      <a:pt x="2218" y="419"/>
                    </a:lnTo>
                    <a:lnTo>
                      <a:pt x="2135" y="377"/>
                    </a:lnTo>
                    <a:lnTo>
                      <a:pt x="2135" y="272"/>
                    </a:lnTo>
                    <a:lnTo>
                      <a:pt x="2009" y="272"/>
                    </a:lnTo>
                    <a:lnTo>
                      <a:pt x="1967" y="231"/>
                    </a:lnTo>
                    <a:lnTo>
                      <a:pt x="1863" y="210"/>
                    </a:lnTo>
                    <a:lnTo>
                      <a:pt x="1758" y="272"/>
                    </a:lnTo>
                    <a:lnTo>
                      <a:pt x="1570" y="210"/>
                    </a:lnTo>
                    <a:lnTo>
                      <a:pt x="1381" y="210"/>
                    </a:lnTo>
                    <a:lnTo>
                      <a:pt x="1277" y="126"/>
                    </a:lnTo>
                    <a:lnTo>
                      <a:pt x="1047" y="21"/>
                    </a:lnTo>
                    <a:lnTo>
                      <a:pt x="7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13"/>
              </a:p>
            </p:txBody>
          </p:sp>
        </p:grpSp>
        <p:sp>
          <p:nvSpPr>
            <p:cNvPr id="152" name="Google Shape;672;p35">
              <a:extLst>
                <a:ext uri="{FF2B5EF4-FFF2-40B4-BE49-F238E27FC236}">
                  <a16:creationId xmlns:a16="http://schemas.microsoft.com/office/drawing/2014/main" id="{89005AB8-BBCC-45C6-9329-C61EA748FB57}"/>
                </a:ext>
              </a:extLst>
            </p:cNvPr>
            <p:cNvSpPr/>
            <p:nvPr/>
          </p:nvSpPr>
          <p:spPr>
            <a:xfrm>
              <a:off x="3503200" y="3095750"/>
              <a:ext cx="40300" cy="48150"/>
            </a:xfrm>
            <a:custGeom>
              <a:avLst/>
              <a:gdLst/>
              <a:ahLst/>
              <a:cxnLst/>
              <a:rect l="l" t="t" r="r" b="b"/>
              <a:pathLst>
                <a:path w="1612" h="1926" extrusionOk="0">
                  <a:moveTo>
                    <a:pt x="733" y="1"/>
                  </a:moveTo>
                  <a:lnTo>
                    <a:pt x="607" y="63"/>
                  </a:lnTo>
                  <a:lnTo>
                    <a:pt x="502" y="147"/>
                  </a:lnTo>
                  <a:lnTo>
                    <a:pt x="356" y="315"/>
                  </a:lnTo>
                  <a:lnTo>
                    <a:pt x="356" y="377"/>
                  </a:lnTo>
                  <a:lnTo>
                    <a:pt x="168" y="461"/>
                  </a:lnTo>
                  <a:lnTo>
                    <a:pt x="84" y="482"/>
                  </a:lnTo>
                  <a:lnTo>
                    <a:pt x="42" y="587"/>
                  </a:lnTo>
                  <a:lnTo>
                    <a:pt x="0" y="670"/>
                  </a:lnTo>
                  <a:lnTo>
                    <a:pt x="105" y="733"/>
                  </a:lnTo>
                  <a:lnTo>
                    <a:pt x="42" y="880"/>
                  </a:lnTo>
                  <a:lnTo>
                    <a:pt x="63" y="963"/>
                  </a:lnTo>
                  <a:lnTo>
                    <a:pt x="168" y="984"/>
                  </a:lnTo>
                  <a:lnTo>
                    <a:pt x="251" y="1172"/>
                  </a:lnTo>
                  <a:lnTo>
                    <a:pt x="251" y="1298"/>
                  </a:lnTo>
                  <a:lnTo>
                    <a:pt x="377" y="1424"/>
                  </a:lnTo>
                  <a:lnTo>
                    <a:pt x="482" y="1382"/>
                  </a:lnTo>
                  <a:lnTo>
                    <a:pt x="482" y="1403"/>
                  </a:lnTo>
                  <a:lnTo>
                    <a:pt x="419" y="1507"/>
                  </a:lnTo>
                  <a:lnTo>
                    <a:pt x="502" y="1591"/>
                  </a:lnTo>
                  <a:lnTo>
                    <a:pt x="586" y="1675"/>
                  </a:lnTo>
                  <a:lnTo>
                    <a:pt x="565" y="1737"/>
                  </a:lnTo>
                  <a:lnTo>
                    <a:pt x="691" y="1779"/>
                  </a:lnTo>
                  <a:lnTo>
                    <a:pt x="1005" y="1926"/>
                  </a:lnTo>
                  <a:lnTo>
                    <a:pt x="1046" y="1926"/>
                  </a:lnTo>
                  <a:lnTo>
                    <a:pt x="1088" y="1842"/>
                  </a:lnTo>
                  <a:lnTo>
                    <a:pt x="1151" y="1696"/>
                  </a:lnTo>
                  <a:lnTo>
                    <a:pt x="1298" y="1633"/>
                  </a:lnTo>
                  <a:lnTo>
                    <a:pt x="1402" y="1507"/>
                  </a:lnTo>
                  <a:lnTo>
                    <a:pt x="1402" y="1403"/>
                  </a:lnTo>
                  <a:lnTo>
                    <a:pt x="1444" y="1256"/>
                  </a:lnTo>
                  <a:lnTo>
                    <a:pt x="1528" y="1214"/>
                  </a:lnTo>
                  <a:lnTo>
                    <a:pt x="1528" y="1152"/>
                  </a:lnTo>
                  <a:lnTo>
                    <a:pt x="1549" y="1005"/>
                  </a:lnTo>
                  <a:lnTo>
                    <a:pt x="1570" y="1005"/>
                  </a:lnTo>
                  <a:lnTo>
                    <a:pt x="1570" y="963"/>
                  </a:lnTo>
                  <a:lnTo>
                    <a:pt x="1528" y="942"/>
                  </a:lnTo>
                  <a:lnTo>
                    <a:pt x="1528" y="838"/>
                  </a:lnTo>
                  <a:lnTo>
                    <a:pt x="1611" y="796"/>
                  </a:lnTo>
                  <a:lnTo>
                    <a:pt x="1611" y="691"/>
                  </a:lnTo>
                  <a:lnTo>
                    <a:pt x="1507" y="587"/>
                  </a:lnTo>
                  <a:lnTo>
                    <a:pt x="1528" y="524"/>
                  </a:lnTo>
                  <a:lnTo>
                    <a:pt x="1360" y="252"/>
                  </a:lnTo>
                  <a:lnTo>
                    <a:pt x="1318" y="147"/>
                  </a:lnTo>
                  <a:lnTo>
                    <a:pt x="123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3" name="Google Shape;673;p35">
              <a:extLst>
                <a:ext uri="{FF2B5EF4-FFF2-40B4-BE49-F238E27FC236}">
                  <a16:creationId xmlns:a16="http://schemas.microsoft.com/office/drawing/2014/main" id="{2A2A7DAA-5AD1-40E9-BD51-43D77A44BB9B}"/>
                </a:ext>
              </a:extLst>
            </p:cNvPr>
            <p:cNvSpPr/>
            <p:nvPr/>
          </p:nvSpPr>
          <p:spPr>
            <a:xfrm>
              <a:off x="3529350" y="3117725"/>
              <a:ext cx="58600" cy="62800"/>
            </a:xfrm>
            <a:custGeom>
              <a:avLst/>
              <a:gdLst/>
              <a:ahLst/>
              <a:cxnLst/>
              <a:rect l="l" t="t" r="r" b="b"/>
              <a:pathLst>
                <a:path w="2344" h="2512" extrusionOk="0">
                  <a:moveTo>
                    <a:pt x="942" y="1"/>
                  </a:moveTo>
                  <a:lnTo>
                    <a:pt x="712" y="84"/>
                  </a:lnTo>
                  <a:lnTo>
                    <a:pt x="670" y="84"/>
                  </a:lnTo>
                  <a:lnTo>
                    <a:pt x="524" y="126"/>
                  </a:lnTo>
                  <a:lnTo>
                    <a:pt x="503" y="126"/>
                  </a:lnTo>
                  <a:lnTo>
                    <a:pt x="482" y="273"/>
                  </a:lnTo>
                  <a:lnTo>
                    <a:pt x="482" y="335"/>
                  </a:lnTo>
                  <a:lnTo>
                    <a:pt x="398" y="377"/>
                  </a:lnTo>
                  <a:lnTo>
                    <a:pt x="356" y="524"/>
                  </a:lnTo>
                  <a:lnTo>
                    <a:pt x="356" y="628"/>
                  </a:lnTo>
                  <a:lnTo>
                    <a:pt x="252" y="754"/>
                  </a:lnTo>
                  <a:lnTo>
                    <a:pt x="105" y="817"/>
                  </a:lnTo>
                  <a:lnTo>
                    <a:pt x="42" y="963"/>
                  </a:lnTo>
                  <a:lnTo>
                    <a:pt x="0" y="1047"/>
                  </a:lnTo>
                  <a:lnTo>
                    <a:pt x="168" y="1047"/>
                  </a:lnTo>
                  <a:lnTo>
                    <a:pt x="252" y="1109"/>
                  </a:lnTo>
                  <a:lnTo>
                    <a:pt x="210" y="1172"/>
                  </a:lnTo>
                  <a:lnTo>
                    <a:pt x="293" y="1235"/>
                  </a:lnTo>
                  <a:lnTo>
                    <a:pt x="461" y="1444"/>
                  </a:lnTo>
                  <a:lnTo>
                    <a:pt x="524" y="1444"/>
                  </a:lnTo>
                  <a:lnTo>
                    <a:pt x="775" y="1591"/>
                  </a:lnTo>
                  <a:lnTo>
                    <a:pt x="796" y="1591"/>
                  </a:lnTo>
                  <a:lnTo>
                    <a:pt x="1130" y="1967"/>
                  </a:lnTo>
                  <a:lnTo>
                    <a:pt x="1256" y="1988"/>
                  </a:lnTo>
                  <a:lnTo>
                    <a:pt x="1716" y="2302"/>
                  </a:lnTo>
                  <a:lnTo>
                    <a:pt x="2260" y="2511"/>
                  </a:lnTo>
                  <a:lnTo>
                    <a:pt x="2260" y="2386"/>
                  </a:lnTo>
                  <a:lnTo>
                    <a:pt x="2197" y="2281"/>
                  </a:lnTo>
                  <a:lnTo>
                    <a:pt x="2260" y="2156"/>
                  </a:lnTo>
                  <a:lnTo>
                    <a:pt x="2239" y="2072"/>
                  </a:lnTo>
                  <a:lnTo>
                    <a:pt x="2260" y="1967"/>
                  </a:lnTo>
                  <a:lnTo>
                    <a:pt x="2302" y="1884"/>
                  </a:lnTo>
                  <a:lnTo>
                    <a:pt x="2260" y="1800"/>
                  </a:lnTo>
                  <a:lnTo>
                    <a:pt x="2344" y="1758"/>
                  </a:lnTo>
                  <a:lnTo>
                    <a:pt x="2302" y="1653"/>
                  </a:lnTo>
                  <a:lnTo>
                    <a:pt x="2239" y="1633"/>
                  </a:lnTo>
                  <a:lnTo>
                    <a:pt x="2156" y="1570"/>
                  </a:lnTo>
                  <a:lnTo>
                    <a:pt x="2093" y="1465"/>
                  </a:lnTo>
                  <a:lnTo>
                    <a:pt x="2030" y="1444"/>
                  </a:lnTo>
                  <a:lnTo>
                    <a:pt x="1967" y="1444"/>
                  </a:lnTo>
                  <a:lnTo>
                    <a:pt x="1884" y="1361"/>
                  </a:lnTo>
                  <a:lnTo>
                    <a:pt x="1779" y="1361"/>
                  </a:lnTo>
                  <a:lnTo>
                    <a:pt x="1758" y="1381"/>
                  </a:lnTo>
                  <a:lnTo>
                    <a:pt x="1653" y="1361"/>
                  </a:lnTo>
                  <a:lnTo>
                    <a:pt x="1633" y="1256"/>
                  </a:lnTo>
                  <a:lnTo>
                    <a:pt x="1716" y="1151"/>
                  </a:lnTo>
                  <a:lnTo>
                    <a:pt x="1821" y="942"/>
                  </a:lnTo>
                  <a:lnTo>
                    <a:pt x="1758" y="837"/>
                  </a:lnTo>
                  <a:lnTo>
                    <a:pt x="1779" y="796"/>
                  </a:lnTo>
                  <a:lnTo>
                    <a:pt x="1758" y="733"/>
                  </a:lnTo>
                  <a:lnTo>
                    <a:pt x="1653" y="628"/>
                  </a:lnTo>
                  <a:lnTo>
                    <a:pt x="1612" y="628"/>
                  </a:lnTo>
                  <a:lnTo>
                    <a:pt x="1444" y="754"/>
                  </a:lnTo>
                  <a:lnTo>
                    <a:pt x="1361" y="754"/>
                  </a:lnTo>
                  <a:lnTo>
                    <a:pt x="1214" y="607"/>
                  </a:lnTo>
                  <a:lnTo>
                    <a:pt x="1235" y="482"/>
                  </a:lnTo>
                  <a:lnTo>
                    <a:pt x="1256" y="273"/>
                  </a:lnTo>
                  <a:lnTo>
                    <a:pt x="1130" y="189"/>
                  </a:lnTo>
                  <a:lnTo>
                    <a:pt x="1089" y="63"/>
                  </a:lnTo>
                  <a:lnTo>
                    <a:pt x="9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4" name="Google Shape;674;p35">
              <a:extLst>
                <a:ext uri="{FF2B5EF4-FFF2-40B4-BE49-F238E27FC236}">
                  <a16:creationId xmlns:a16="http://schemas.microsoft.com/office/drawing/2014/main" id="{843B1170-5DD3-486D-B473-BB48B41A3E61}"/>
                </a:ext>
              </a:extLst>
            </p:cNvPr>
            <p:cNvSpPr/>
            <p:nvPr/>
          </p:nvSpPr>
          <p:spPr>
            <a:xfrm>
              <a:off x="3570150" y="3086875"/>
              <a:ext cx="89475" cy="94175"/>
            </a:xfrm>
            <a:custGeom>
              <a:avLst/>
              <a:gdLst/>
              <a:ahLst/>
              <a:cxnLst/>
              <a:rect l="l" t="t" r="r" b="b"/>
              <a:pathLst>
                <a:path w="3579" h="3767" extrusionOk="0">
                  <a:moveTo>
                    <a:pt x="1905" y="0"/>
                  </a:moveTo>
                  <a:lnTo>
                    <a:pt x="1821" y="63"/>
                  </a:lnTo>
                  <a:lnTo>
                    <a:pt x="1716" y="209"/>
                  </a:lnTo>
                  <a:lnTo>
                    <a:pt x="1549" y="167"/>
                  </a:lnTo>
                  <a:lnTo>
                    <a:pt x="1507" y="105"/>
                  </a:lnTo>
                  <a:lnTo>
                    <a:pt x="1549" y="63"/>
                  </a:lnTo>
                  <a:lnTo>
                    <a:pt x="1381" y="42"/>
                  </a:lnTo>
                  <a:lnTo>
                    <a:pt x="1193" y="84"/>
                  </a:lnTo>
                  <a:lnTo>
                    <a:pt x="1193" y="146"/>
                  </a:lnTo>
                  <a:lnTo>
                    <a:pt x="1151" y="167"/>
                  </a:lnTo>
                  <a:lnTo>
                    <a:pt x="921" y="167"/>
                  </a:lnTo>
                  <a:lnTo>
                    <a:pt x="775" y="84"/>
                  </a:lnTo>
                  <a:lnTo>
                    <a:pt x="712" y="84"/>
                  </a:lnTo>
                  <a:lnTo>
                    <a:pt x="503" y="209"/>
                  </a:lnTo>
                  <a:lnTo>
                    <a:pt x="252" y="293"/>
                  </a:lnTo>
                  <a:lnTo>
                    <a:pt x="252" y="398"/>
                  </a:lnTo>
                  <a:lnTo>
                    <a:pt x="314" y="460"/>
                  </a:lnTo>
                  <a:lnTo>
                    <a:pt x="335" y="711"/>
                  </a:lnTo>
                  <a:lnTo>
                    <a:pt x="314" y="795"/>
                  </a:lnTo>
                  <a:lnTo>
                    <a:pt x="314" y="1004"/>
                  </a:lnTo>
                  <a:lnTo>
                    <a:pt x="398" y="1025"/>
                  </a:lnTo>
                  <a:lnTo>
                    <a:pt x="461" y="1151"/>
                  </a:lnTo>
                  <a:lnTo>
                    <a:pt x="440" y="1235"/>
                  </a:lnTo>
                  <a:lnTo>
                    <a:pt x="356" y="1214"/>
                  </a:lnTo>
                  <a:lnTo>
                    <a:pt x="293" y="1255"/>
                  </a:lnTo>
                  <a:lnTo>
                    <a:pt x="293" y="1339"/>
                  </a:lnTo>
                  <a:lnTo>
                    <a:pt x="398" y="1444"/>
                  </a:lnTo>
                  <a:lnTo>
                    <a:pt x="419" y="1507"/>
                  </a:lnTo>
                  <a:lnTo>
                    <a:pt x="419" y="1632"/>
                  </a:lnTo>
                  <a:lnTo>
                    <a:pt x="252" y="1967"/>
                  </a:lnTo>
                  <a:lnTo>
                    <a:pt x="147" y="1988"/>
                  </a:lnTo>
                  <a:lnTo>
                    <a:pt x="147" y="2030"/>
                  </a:lnTo>
                  <a:lnTo>
                    <a:pt x="126" y="2071"/>
                  </a:lnTo>
                  <a:lnTo>
                    <a:pt x="189" y="2176"/>
                  </a:lnTo>
                  <a:lnTo>
                    <a:pt x="84" y="2385"/>
                  </a:lnTo>
                  <a:lnTo>
                    <a:pt x="1" y="2490"/>
                  </a:lnTo>
                  <a:lnTo>
                    <a:pt x="21" y="2595"/>
                  </a:lnTo>
                  <a:lnTo>
                    <a:pt x="126" y="2615"/>
                  </a:lnTo>
                  <a:lnTo>
                    <a:pt x="147" y="2595"/>
                  </a:lnTo>
                  <a:lnTo>
                    <a:pt x="252" y="2595"/>
                  </a:lnTo>
                  <a:lnTo>
                    <a:pt x="335" y="2678"/>
                  </a:lnTo>
                  <a:lnTo>
                    <a:pt x="398" y="2678"/>
                  </a:lnTo>
                  <a:lnTo>
                    <a:pt x="461" y="2699"/>
                  </a:lnTo>
                  <a:lnTo>
                    <a:pt x="524" y="2804"/>
                  </a:lnTo>
                  <a:lnTo>
                    <a:pt x="607" y="2867"/>
                  </a:lnTo>
                  <a:lnTo>
                    <a:pt x="670" y="2887"/>
                  </a:lnTo>
                  <a:lnTo>
                    <a:pt x="712" y="2992"/>
                  </a:lnTo>
                  <a:lnTo>
                    <a:pt x="628" y="3034"/>
                  </a:lnTo>
                  <a:lnTo>
                    <a:pt x="670" y="3118"/>
                  </a:lnTo>
                  <a:lnTo>
                    <a:pt x="628" y="3201"/>
                  </a:lnTo>
                  <a:lnTo>
                    <a:pt x="607" y="3306"/>
                  </a:lnTo>
                  <a:lnTo>
                    <a:pt x="628" y="3390"/>
                  </a:lnTo>
                  <a:lnTo>
                    <a:pt x="565" y="3515"/>
                  </a:lnTo>
                  <a:lnTo>
                    <a:pt x="628" y="3620"/>
                  </a:lnTo>
                  <a:lnTo>
                    <a:pt x="628" y="3745"/>
                  </a:lnTo>
                  <a:lnTo>
                    <a:pt x="712" y="3766"/>
                  </a:lnTo>
                  <a:lnTo>
                    <a:pt x="879" y="3599"/>
                  </a:lnTo>
                  <a:lnTo>
                    <a:pt x="1026" y="3599"/>
                  </a:lnTo>
                  <a:lnTo>
                    <a:pt x="1068" y="3536"/>
                  </a:lnTo>
                  <a:lnTo>
                    <a:pt x="1465" y="3390"/>
                  </a:lnTo>
                  <a:lnTo>
                    <a:pt x="1465" y="3327"/>
                  </a:lnTo>
                  <a:lnTo>
                    <a:pt x="1674" y="3306"/>
                  </a:lnTo>
                  <a:lnTo>
                    <a:pt x="2449" y="3306"/>
                  </a:lnTo>
                  <a:lnTo>
                    <a:pt x="2742" y="3201"/>
                  </a:lnTo>
                  <a:lnTo>
                    <a:pt x="3014" y="3327"/>
                  </a:lnTo>
                  <a:lnTo>
                    <a:pt x="3034" y="3201"/>
                  </a:lnTo>
                  <a:lnTo>
                    <a:pt x="3139" y="3180"/>
                  </a:lnTo>
                  <a:lnTo>
                    <a:pt x="3223" y="3306"/>
                  </a:lnTo>
                  <a:lnTo>
                    <a:pt x="3244" y="3285"/>
                  </a:lnTo>
                  <a:lnTo>
                    <a:pt x="3348" y="3285"/>
                  </a:lnTo>
                  <a:lnTo>
                    <a:pt x="3453" y="3243"/>
                  </a:lnTo>
                  <a:lnTo>
                    <a:pt x="3453" y="3097"/>
                  </a:lnTo>
                  <a:lnTo>
                    <a:pt x="3390" y="2992"/>
                  </a:lnTo>
                  <a:lnTo>
                    <a:pt x="3265" y="2971"/>
                  </a:lnTo>
                  <a:lnTo>
                    <a:pt x="3244" y="2804"/>
                  </a:lnTo>
                  <a:lnTo>
                    <a:pt x="3160" y="2595"/>
                  </a:lnTo>
                  <a:lnTo>
                    <a:pt x="3076" y="2511"/>
                  </a:lnTo>
                  <a:lnTo>
                    <a:pt x="3118" y="2469"/>
                  </a:lnTo>
                  <a:lnTo>
                    <a:pt x="3139" y="2448"/>
                  </a:lnTo>
                  <a:lnTo>
                    <a:pt x="3139" y="2176"/>
                  </a:lnTo>
                  <a:lnTo>
                    <a:pt x="3181" y="2092"/>
                  </a:lnTo>
                  <a:lnTo>
                    <a:pt x="3223" y="1967"/>
                  </a:lnTo>
                  <a:lnTo>
                    <a:pt x="3244" y="1883"/>
                  </a:lnTo>
                  <a:lnTo>
                    <a:pt x="3244" y="1758"/>
                  </a:lnTo>
                  <a:lnTo>
                    <a:pt x="3432" y="1507"/>
                  </a:lnTo>
                  <a:lnTo>
                    <a:pt x="3537" y="1423"/>
                  </a:lnTo>
                  <a:lnTo>
                    <a:pt x="3537" y="1318"/>
                  </a:lnTo>
                  <a:lnTo>
                    <a:pt x="3578" y="1193"/>
                  </a:lnTo>
                  <a:lnTo>
                    <a:pt x="3537" y="1025"/>
                  </a:lnTo>
                  <a:lnTo>
                    <a:pt x="3453" y="942"/>
                  </a:lnTo>
                  <a:lnTo>
                    <a:pt x="3453" y="879"/>
                  </a:lnTo>
                  <a:lnTo>
                    <a:pt x="3390" y="732"/>
                  </a:lnTo>
                  <a:lnTo>
                    <a:pt x="3453" y="565"/>
                  </a:lnTo>
                  <a:lnTo>
                    <a:pt x="3453" y="502"/>
                  </a:lnTo>
                  <a:lnTo>
                    <a:pt x="3327" y="502"/>
                  </a:lnTo>
                  <a:lnTo>
                    <a:pt x="3244" y="418"/>
                  </a:lnTo>
                  <a:lnTo>
                    <a:pt x="3160" y="418"/>
                  </a:lnTo>
                  <a:lnTo>
                    <a:pt x="3055" y="502"/>
                  </a:lnTo>
                  <a:lnTo>
                    <a:pt x="2930" y="523"/>
                  </a:lnTo>
                  <a:lnTo>
                    <a:pt x="2742" y="460"/>
                  </a:lnTo>
                  <a:lnTo>
                    <a:pt x="2658" y="356"/>
                  </a:lnTo>
                  <a:lnTo>
                    <a:pt x="2553" y="293"/>
                  </a:lnTo>
                  <a:lnTo>
                    <a:pt x="2449" y="293"/>
                  </a:lnTo>
                  <a:lnTo>
                    <a:pt x="2407" y="251"/>
                  </a:lnTo>
                  <a:lnTo>
                    <a:pt x="2302" y="251"/>
                  </a:lnTo>
                  <a:lnTo>
                    <a:pt x="2093" y="146"/>
                  </a:lnTo>
                  <a:lnTo>
                    <a:pt x="19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5" name="Google Shape;675;p35">
              <a:extLst>
                <a:ext uri="{FF2B5EF4-FFF2-40B4-BE49-F238E27FC236}">
                  <a16:creationId xmlns:a16="http://schemas.microsoft.com/office/drawing/2014/main" id="{5D88524A-930B-418E-AC03-AC326A0BA1CD}"/>
                </a:ext>
              </a:extLst>
            </p:cNvPr>
            <p:cNvSpPr/>
            <p:nvPr/>
          </p:nvSpPr>
          <p:spPr>
            <a:xfrm>
              <a:off x="3647050" y="3079025"/>
              <a:ext cx="61225" cy="95750"/>
            </a:xfrm>
            <a:custGeom>
              <a:avLst/>
              <a:gdLst/>
              <a:ahLst/>
              <a:cxnLst/>
              <a:rect l="l" t="t" r="r" b="b"/>
              <a:pathLst>
                <a:path w="2449" h="3830" extrusionOk="0">
                  <a:moveTo>
                    <a:pt x="1674" y="0"/>
                  </a:moveTo>
                  <a:lnTo>
                    <a:pt x="1549" y="63"/>
                  </a:lnTo>
                  <a:lnTo>
                    <a:pt x="1402" y="63"/>
                  </a:lnTo>
                  <a:lnTo>
                    <a:pt x="1193" y="105"/>
                  </a:lnTo>
                  <a:lnTo>
                    <a:pt x="419" y="105"/>
                  </a:lnTo>
                  <a:lnTo>
                    <a:pt x="210" y="147"/>
                  </a:lnTo>
                  <a:lnTo>
                    <a:pt x="189" y="272"/>
                  </a:lnTo>
                  <a:lnTo>
                    <a:pt x="251" y="460"/>
                  </a:lnTo>
                  <a:lnTo>
                    <a:pt x="293" y="502"/>
                  </a:lnTo>
                  <a:lnTo>
                    <a:pt x="377" y="670"/>
                  </a:lnTo>
                  <a:lnTo>
                    <a:pt x="377" y="816"/>
                  </a:lnTo>
                  <a:lnTo>
                    <a:pt x="377" y="879"/>
                  </a:lnTo>
                  <a:lnTo>
                    <a:pt x="314" y="1046"/>
                  </a:lnTo>
                  <a:lnTo>
                    <a:pt x="377" y="1193"/>
                  </a:lnTo>
                  <a:lnTo>
                    <a:pt x="377" y="1256"/>
                  </a:lnTo>
                  <a:lnTo>
                    <a:pt x="461" y="1339"/>
                  </a:lnTo>
                  <a:lnTo>
                    <a:pt x="502" y="1507"/>
                  </a:lnTo>
                  <a:lnTo>
                    <a:pt x="461" y="1632"/>
                  </a:lnTo>
                  <a:lnTo>
                    <a:pt x="461" y="1737"/>
                  </a:lnTo>
                  <a:lnTo>
                    <a:pt x="356" y="1821"/>
                  </a:lnTo>
                  <a:lnTo>
                    <a:pt x="168" y="2072"/>
                  </a:lnTo>
                  <a:lnTo>
                    <a:pt x="168" y="2197"/>
                  </a:lnTo>
                  <a:lnTo>
                    <a:pt x="147" y="2281"/>
                  </a:lnTo>
                  <a:lnTo>
                    <a:pt x="105" y="2406"/>
                  </a:lnTo>
                  <a:lnTo>
                    <a:pt x="63" y="2490"/>
                  </a:lnTo>
                  <a:lnTo>
                    <a:pt x="63" y="2762"/>
                  </a:lnTo>
                  <a:lnTo>
                    <a:pt x="42" y="2783"/>
                  </a:lnTo>
                  <a:lnTo>
                    <a:pt x="0" y="2825"/>
                  </a:lnTo>
                  <a:lnTo>
                    <a:pt x="84" y="2909"/>
                  </a:lnTo>
                  <a:lnTo>
                    <a:pt x="168" y="3118"/>
                  </a:lnTo>
                  <a:lnTo>
                    <a:pt x="189" y="3285"/>
                  </a:lnTo>
                  <a:lnTo>
                    <a:pt x="314" y="3306"/>
                  </a:lnTo>
                  <a:lnTo>
                    <a:pt x="377" y="3411"/>
                  </a:lnTo>
                  <a:lnTo>
                    <a:pt x="377" y="3557"/>
                  </a:lnTo>
                  <a:lnTo>
                    <a:pt x="272" y="3599"/>
                  </a:lnTo>
                  <a:lnTo>
                    <a:pt x="168" y="3599"/>
                  </a:lnTo>
                  <a:lnTo>
                    <a:pt x="147" y="3620"/>
                  </a:lnTo>
                  <a:lnTo>
                    <a:pt x="168" y="3662"/>
                  </a:lnTo>
                  <a:lnTo>
                    <a:pt x="482" y="3725"/>
                  </a:lnTo>
                  <a:lnTo>
                    <a:pt x="712" y="3829"/>
                  </a:lnTo>
                  <a:lnTo>
                    <a:pt x="1214" y="3599"/>
                  </a:lnTo>
                  <a:lnTo>
                    <a:pt x="1549" y="3557"/>
                  </a:lnTo>
                  <a:lnTo>
                    <a:pt x="1863" y="3306"/>
                  </a:lnTo>
                  <a:lnTo>
                    <a:pt x="2135" y="3181"/>
                  </a:lnTo>
                  <a:lnTo>
                    <a:pt x="2448" y="3118"/>
                  </a:lnTo>
                  <a:lnTo>
                    <a:pt x="2386" y="3034"/>
                  </a:lnTo>
                  <a:lnTo>
                    <a:pt x="2302" y="2971"/>
                  </a:lnTo>
                  <a:lnTo>
                    <a:pt x="2260" y="2929"/>
                  </a:lnTo>
                  <a:lnTo>
                    <a:pt x="2197" y="2804"/>
                  </a:lnTo>
                  <a:lnTo>
                    <a:pt x="2176" y="2657"/>
                  </a:lnTo>
                  <a:lnTo>
                    <a:pt x="2197" y="2490"/>
                  </a:lnTo>
                  <a:lnTo>
                    <a:pt x="2197" y="2448"/>
                  </a:lnTo>
                  <a:lnTo>
                    <a:pt x="2260" y="2302"/>
                  </a:lnTo>
                  <a:lnTo>
                    <a:pt x="2260" y="1967"/>
                  </a:lnTo>
                  <a:lnTo>
                    <a:pt x="2197" y="1883"/>
                  </a:lnTo>
                  <a:lnTo>
                    <a:pt x="2239" y="1674"/>
                  </a:lnTo>
                  <a:lnTo>
                    <a:pt x="2176" y="1611"/>
                  </a:lnTo>
                  <a:lnTo>
                    <a:pt x="2239" y="1528"/>
                  </a:lnTo>
                  <a:lnTo>
                    <a:pt x="2197" y="1423"/>
                  </a:lnTo>
                  <a:lnTo>
                    <a:pt x="2155" y="1360"/>
                  </a:lnTo>
                  <a:lnTo>
                    <a:pt x="2176" y="1297"/>
                  </a:lnTo>
                  <a:lnTo>
                    <a:pt x="2197" y="1214"/>
                  </a:lnTo>
                  <a:lnTo>
                    <a:pt x="2197" y="1004"/>
                  </a:lnTo>
                  <a:lnTo>
                    <a:pt x="2155" y="1004"/>
                  </a:lnTo>
                  <a:lnTo>
                    <a:pt x="2093" y="942"/>
                  </a:lnTo>
                  <a:lnTo>
                    <a:pt x="2093" y="732"/>
                  </a:lnTo>
                  <a:lnTo>
                    <a:pt x="2135" y="586"/>
                  </a:lnTo>
                  <a:lnTo>
                    <a:pt x="1988" y="502"/>
                  </a:lnTo>
                  <a:lnTo>
                    <a:pt x="1946" y="419"/>
                  </a:lnTo>
                  <a:lnTo>
                    <a:pt x="1821" y="293"/>
                  </a:lnTo>
                  <a:lnTo>
                    <a:pt x="1821" y="209"/>
                  </a:lnTo>
                  <a:lnTo>
                    <a:pt x="1758" y="168"/>
                  </a:lnTo>
                  <a:lnTo>
                    <a:pt x="17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6" name="Google Shape;676;p35">
              <a:extLst>
                <a:ext uri="{FF2B5EF4-FFF2-40B4-BE49-F238E27FC236}">
                  <a16:creationId xmlns:a16="http://schemas.microsoft.com/office/drawing/2014/main" id="{4AC79267-1A36-4EF5-A7A9-0DF315D1F2C0}"/>
                </a:ext>
              </a:extLst>
            </p:cNvPr>
            <p:cNvSpPr/>
            <p:nvPr/>
          </p:nvSpPr>
          <p:spPr>
            <a:xfrm>
              <a:off x="3689950" y="3079025"/>
              <a:ext cx="29300" cy="77950"/>
            </a:xfrm>
            <a:custGeom>
              <a:avLst/>
              <a:gdLst/>
              <a:ahLst/>
              <a:cxnLst/>
              <a:rect l="l" t="t" r="r" b="b"/>
              <a:pathLst>
                <a:path w="1172" h="3118" extrusionOk="0">
                  <a:moveTo>
                    <a:pt x="0" y="0"/>
                  </a:moveTo>
                  <a:lnTo>
                    <a:pt x="42" y="168"/>
                  </a:lnTo>
                  <a:lnTo>
                    <a:pt x="105" y="209"/>
                  </a:lnTo>
                  <a:lnTo>
                    <a:pt x="105" y="293"/>
                  </a:lnTo>
                  <a:lnTo>
                    <a:pt x="230" y="419"/>
                  </a:lnTo>
                  <a:lnTo>
                    <a:pt x="272" y="502"/>
                  </a:lnTo>
                  <a:lnTo>
                    <a:pt x="419" y="586"/>
                  </a:lnTo>
                  <a:lnTo>
                    <a:pt x="377" y="732"/>
                  </a:lnTo>
                  <a:lnTo>
                    <a:pt x="377" y="942"/>
                  </a:lnTo>
                  <a:lnTo>
                    <a:pt x="439" y="1004"/>
                  </a:lnTo>
                  <a:lnTo>
                    <a:pt x="481" y="1004"/>
                  </a:lnTo>
                  <a:lnTo>
                    <a:pt x="481" y="1214"/>
                  </a:lnTo>
                  <a:lnTo>
                    <a:pt x="460" y="1297"/>
                  </a:lnTo>
                  <a:lnTo>
                    <a:pt x="439" y="1360"/>
                  </a:lnTo>
                  <a:lnTo>
                    <a:pt x="481" y="1423"/>
                  </a:lnTo>
                  <a:lnTo>
                    <a:pt x="523" y="1528"/>
                  </a:lnTo>
                  <a:lnTo>
                    <a:pt x="460" y="1611"/>
                  </a:lnTo>
                  <a:lnTo>
                    <a:pt x="523" y="1674"/>
                  </a:lnTo>
                  <a:lnTo>
                    <a:pt x="481" y="1883"/>
                  </a:lnTo>
                  <a:lnTo>
                    <a:pt x="544" y="1967"/>
                  </a:lnTo>
                  <a:lnTo>
                    <a:pt x="544" y="2302"/>
                  </a:lnTo>
                  <a:lnTo>
                    <a:pt x="481" y="2448"/>
                  </a:lnTo>
                  <a:lnTo>
                    <a:pt x="481" y="2490"/>
                  </a:lnTo>
                  <a:lnTo>
                    <a:pt x="460" y="2657"/>
                  </a:lnTo>
                  <a:lnTo>
                    <a:pt x="481" y="2804"/>
                  </a:lnTo>
                  <a:lnTo>
                    <a:pt x="544" y="2929"/>
                  </a:lnTo>
                  <a:lnTo>
                    <a:pt x="586" y="2971"/>
                  </a:lnTo>
                  <a:lnTo>
                    <a:pt x="670" y="3034"/>
                  </a:lnTo>
                  <a:lnTo>
                    <a:pt x="732" y="3118"/>
                  </a:lnTo>
                  <a:lnTo>
                    <a:pt x="774" y="3118"/>
                  </a:lnTo>
                  <a:lnTo>
                    <a:pt x="1088" y="2929"/>
                  </a:lnTo>
                  <a:lnTo>
                    <a:pt x="1151" y="2929"/>
                  </a:lnTo>
                  <a:lnTo>
                    <a:pt x="1172" y="2825"/>
                  </a:lnTo>
                  <a:lnTo>
                    <a:pt x="1088" y="2699"/>
                  </a:lnTo>
                  <a:lnTo>
                    <a:pt x="1088" y="2553"/>
                  </a:lnTo>
                  <a:lnTo>
                    <a:pt x="1046" y="2385"/>
                  </a:lnTo>
                  <a:lnTo>
                    <a:pt x="1067" y="1716"/>
                  </a:lnTo>
                  <a:lnTo>
                    <a:pt x="1067" y="1611"/>
                  </a:lnTo>
                  <a:lnTo>
                    <a:pt x="1109" y="1528"/>
                  </a:lnTo>
                  <a:lnTo>
                    <a:pt x="1109" y="1402"/>
                  </a:lnTo>
                  <a:lnTo>
                    <a:pt x="1088" y="1297"/>
                  </a:lnTo>
                  <a:lnTo>
                    <a:pt x="1088" y="1130"/>
                  </a:lnTo>
                  <a:lnTo>
                    <a:pt x="1046" y="900"/>
                  </a:lnTo>
                  <a:lnTo>
                    <a:pt x="900" y="586"/>
                  </a:lnTo>
                  <a:lnTo>
                    <a:pt x="858" y="565"/>
                  </a:lnTo>
                  <a:lnTo>
                    <a:pt x="774" y="481"/>
                  </a:lnTo>
                  <a:lnTo>
                    <a:pt x="649" y="398"/>
                  </a:lnTo>
                  <a:lnTo>
                    <a:pt x="628" y="209"/>
                  </a:lnTo>
                  <a:lnTo>
                    <a:pt x="649" y="168"/>
                  </a:lnTo>
                  <a:lnTo>
                    <a:pt x="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7" name="Google Shape;677;p35">
              <a:extLst>
                <a:ext uri="{FF2B5EF4-FFF2-40B4-BE49-F238E27FC236}">
                  <a16:creationId xmlns:a16="http://schemas.microsoft.com/office/drawing/2014/main" id="{BBBEAD00-6EE2-4FAA-A91B-B4498F23443D}"/>
                </a:ext>
              </a:extLst>
            </p:cNvPr>
            <p:cNvSpPr/>
            <p:nvPr/>
          </p:nvSpPr>
          <p:spPr>
            <a:xfrm>
              <a:off x="3705625" y="3059150"/>
              <a:ext cx="45025" cy="94175"/>
            </a:xfrm>
            <a:custGeom>
              <a:avLst/>
              <a:gdLst/>
              <a:ahLst/>
              <a:cxnLst/>
              <a:rect l="l" t="t" r="r" b="b"/>
              <a:pathLst>
                <a:path w="1801" h="3767" extrusionOk="0">
                  <a:moveTo>
                    <a:pt x="1047" y="0"/>
                  </a:moveTo>
                  <a:lnTo>
                    <a:pt x="984" y="105"/>
                  </a:lnTo>
                  <a:lnTo>
                    <a:pt x="1005" y="147"/>
                  </a:lnTo>
                  <a:lnTo>
                    <a:pt x="900" y="209"/>
                  </a:lnTo>
                  <a:lnTo>
                    <a:pt x="838" y="209"/>
                  </a:lnTo>
                  <a:lnTo>
                    <a:pt x="838" y="272"/>
                  </a:lnTo>
                  <a:lnTo>
                    <a:pt x="691" y="439"/>
                  </a:lnTo>
                  <a:lnTo>
                    <a:pt x="628" y="439"/>
                  </a:lnTo>
                  <a:lnTo>
                    <a:pt x="440" y="544"/>
                  </a:lnTo>
                  <a:lnTo>
                    <a:pt x="356" y="523"/>
                  </a:lnTo>
                  <a:lnTo>
                    <a:pt x="252" y="565"/>
                  </a:lnTo>
                  <a:lnTo>
                    <a:pt x="252" y="670"/>
                  </a:lnTo>
                  <a:lnTo>
                    <a:pt x="168" y="753"/>
                  </a:lnTo>
                  <a:lnTo>
                    <a:pt x="168" y="858"/>
                  </a:lnTo>
                  <a:lnTo>
                    <a:pt x="43" y="900"/>
                  </a:lnTo>
                  <a:lnTo>
                    <a:pt x="22" y="963"/>
                  </a:lnTo>
                  <a:lnTo>
                    <a:pt x="1" y="1004"/>
                  </a:lnTo>
                  <a:lnTo>
                    <a:pt x="22" y="1193"/>
                  </a:lnTo>
                  <a:lnTo>
                    <a:pt x="147" y="1276"/>
                  </a:lnTo>
                  <a:lnTo>
                    <a:pt x="231" y="1360"/>
                  </a:lnTo>
                  <a:lnTo>
                    <a:pt x="273" y="1381"/>
                  </a:lnTo>
                  <a:lnTo>
                    <a:pt x="419" y="1695"/>
                  </a:lnTo>
                  <a:lnTo>
                    <a:pt x="461" y="1925"/>
                  </a:lnTo>
                  <a:lnTo>
                    <a:pt x="461" y="2092"/>
                  </a:lnTo>
                  <a:lnTo>
                    <a:pt x="482" y="2197"/>
                  </a:lnTo>
                  <a:lnTo>
                    <a:pt x="482" y="2323"/>
                  </a:lnTo>
                  <a:lnTo>
                    <a:pt x="440" y="2406"/>
                  </a:lnTo>
                  <a:lnTo>
                    <a:pt x="440" y="2511"/>
                  </a:lnTo>
                  <a:lnTo>
                    <a:pt x="419" y="3180"/>
                  </a:lnTo>
                  <a:lnTo>
                    <a:pt x="461" y="3348"/>
                  </a:lnTo>
                  <a:lnTo>
                    <a:pt x="461" y="3494"/>
                  </a:lnTo>
                  <a:lnTo>
                    <a:pt x="545" y="3620"/>
                  </a:lnTo>
                  <a:lnTo>
                    <a:pt x="524" y="3724"/>
                  </a:lnTo>
                  <a:lnTo>
                    <a:pt x="733" y="3766"/>
                  </a:lnTo>
                  <a:lnTo>
                    <a:pt x="1110" y="3620"/>
                  </a:lnTo>
                  <a:lnTo>
                    <a:pt x="1152" y="3620"/>
                  </a:lnTo>
                  <a:lnTo>
                    <a:pt x="1110" y="3515"/>
                  </a:lnTo>
                  <a:lnTo>
                    <a:pt x="1152" y="3243"/>
                  </a:lnTo>
                  <a:lnTo>
                    <a:pt x="1110" y="3139"/>
                  </a:lnTo>
                  <a:lnTo>
                    <a:pt x="1152" y="3055"/>
                  </a:lnTo>
                  <a:lnTo>
                    <a:pt x="1110" y="2825"/>
                  </a:lnTo>
                  <a:lnTo>
                    <a:pt x="1110" y="2720"/>
                  </a:lnTo>
                  <a:lnTo>
                    <a:pt x="1110" y="2657"/>
                  </a:lnTo>
                  <a:lnTo>
                    <a:pt x="1089" y="2616"/>
                  </a:lnTo>
                  <a:lnTo>
                    <a:pt x="1110" y="2553"/>
                  </a:lnTo>
                  <a:lnTo>
                    <a:pt x="1089" y="2469"/>
                  </a:lnTo>
                  <a:lnTo>
                    <a:pt x="1089" y="2427"/>
                  </a:lnTo>
                  <a:lnTo>
                    <a:pt x="1089" y="2302"/>
                  </a:lnTo>
                  <a:lnTo>
                    <a:pt x="1110" y="2218"/>
                  </a:lnTo>
                  <a:lnTo>
                    <a:pt x="1110" y="2113"/>
                  </a:lnTo>
                  <a:lnTo>
                    <a:pt x="1152" y="2051"/>
                  </a:lnTo>
                  <a:lnTo>
                    <a:pt x="1256" y="2009"/>
                  </a:lnTo>
                  <a:lnTo>
                    <a:pt x="1298" y="2009"/>
                  </a:lnTo>
                  <a:lnTo>
                    <a:pt x="1361" y="1946"/>
                  </a:lnTo>
                  <a:lnTo>
                    <a:pt x="1403" y="1841"/>
                  </a:lnTo>
                  <a:lnTo>
                    <a:pt x="1486" y="1716"/>
                  </a:lnTo>
                  <a:lnTo>
                    <a:pt x="1528" y="1611"/>
                  </a:lnTo>
                  <a:lnTo>
                    <a:pt x="1612" y="1569"/>
                  </a:lnTo>
                  <a:lnTo>
                    <a:pt x="1696" y="1569"/>
                  </a:lnTo>
                  <a:lnTo>
                    <a:pt x="1716" y="1507"/>
                  </a:lnTo>
                  <a:lnTo>
                    <a:pt x="1591" y="1381"/>
                  </a:lnTo>
                  <a:lnTo>
                    <a:pt x="1591" y="1318"/>
                  </a:lnTo>
                  <a:lnTo>
                    <a:pt x="1633" y="1255"/>
                  </a:lnTo>
                  <a:lnTo>
                    <a:pt x="1779" y="1255"/>
                  </a:lnTo>
                  <a:lnTo>
                    <a:pt x="1800" y="1172"/>
                  </a:lnTo>
                  <a:lnTo>
                    <a:pt x="1737" y="963"/>
                  </a:lnTo>
                  <a:lnTo>
                    <a:pt x="1716" y="837"/>
                  </a:lnTo>
                  <a:lnTo>
                    <a:pt x="1570" y="691"/>
                  </a:lnTo>
                  <a:lnTo>
                    <a:pt x="1528" y="628"/>
                  </a:lnTo>
                  <a:lnTo>
                    <a:pt x="1570" y="481"/>
                  </a:lnTo>
                  <a:lnTo>
                    <a:pt x="1591" y="481"/>
                  </a:lnTo>
                  <a:lnTo>
                    <a:pt x="1465" y="314"/>
                  </a:lnTo>
                  <a:lnTo>
                    <a:pt x="1319" y="272"/>
                  </a:lnTo>
                  <a:lnTo>
                    <a:pt x="1214" y="147"/>
                  </a:lnTo>
                  <a:lnTo>
                    <a:pt x="10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8" name="Google Shape;678;p35">
              <a:extLst>
                <a:ext uri="{FF2B5EF4-FFF2-40B4-BE49-F238E27FC236}">
                  <a16:creationId xmlns:a16="http://schemas.microsoft.com/office/drawing/2014/main" id="{8D78B92E-316D-43F8-9F59-1667EF0A28BD}"/>
                </a:ext>
              </a:extLst>
            </p:cNvPr>
            <p:cNvSpPr/>
            <p:nvPr/>
          </p:nvSpPr>
          <p:spPr>
            <a:xfrm>
              <a:off x="3881925" y="2896975"/>
              <a:ext cx="150650" cy="239600"/>
            </a:xfrm>
            <a:custGeom>
              <a:avLst/>
              <a:gdLst/>
              <a:ahLst/>
              <a:cxnLst/>
              <a:rect l="l" t="t" r="r" b="b"/>
              <a:pathLst>
                <a:path w="6026" h="9584" extrusionOk="0">
                  <a:moveTo>
                    <a:pt x="1318" y="1"/>
                  </a:moveTo>
                  <a:lnTo>
                    <a:pt x="690" y="252"/>
                  </a:lnTo>
                  <a:lnTo>
                    <a:pt x="732" y="336"/>
                  </a:lnTo>
                  <a:lnTo>
                    <a:pt x="1025" y="1110"/>
                  </a:lnTo>
                  <a:lnTo>
                    <a:pt x="1004" y="1277"/>
                  </a:lnTo>
                  <a:lnTo>
                    <a:pt x="962" y="1361"/>
                  </a:lnTo>
                  <a:lnTo>
                    <a:pt x="1360" y="1821"/>
                  </a:lnTo>
                  <a:lnTo>
                    <a:pt x="1339" y="2030"/>
                  </a:lnTo>
                  <a:lnTo>
                    <a:pt x="1255" y="2114"/>
                  </a:lnTo>
                  <a:lnTo>
                    <a:pt x="1109" y="3202"/>
                  </a:lnTo>
                  <a:lnTo>
                    <a:pt x="1130" y="4039"/>
                  </a:lnTo>
                  <a:lnTo>
                    <a:pt x="167" y="5022"/>
                  </a:lnTo>
                  <a:lnTo>
                    <a:pt x="126" y="5085"/>
                  </a:lnTo>
                  <a:lnTo>
                    <a:pt x="0" y="5085"/>
                  </a:lnTo>
                  <a:lnTo>
                    <a:pt x="0" y="5169"/>
                  </a:lnTo>
                  <a:lnTo>
                    <a:pt x="21" y="5901"/>
                  </a:lnTo>
                  <a:lnTo>
                    <a:pt x="105" y="5922"/>
                  </a:lnTo>
                  <a:lnTo>
                    <a:pt x="272" y="6131"/>
                  </a:lnTo>
                  <a:lnTo>
                    <a:pt x="335" y="6278"/>
                  </a:lnTo>
                  <a:lnTo>
                    <a:pt x="628" y="6424"/>
                  </a:lnTo>
                  <a:lnTo>
                    <a:pt x="753" y="6529"/>
                  </a:lnTo>
                  <a:lnTo>
                    <a:pt x="795" y="6717"/>
                  </a:lnTo>
                  <a:lnTo>
                    <a:pt x="837" y="6759"/>
                  </a:lnTo>
                  <a:lnTo>
                    <a:pt x="858" y="6864"/>
                  </a:lnTo>
                  <a:lnTo>
                    <a:pt x="942" y="7031"/>
                  </a:lnTo>
                  <a:lnTo>
                    <a:pt x="942" y="7115"/>
                  </a:lnTo>
                  <a:lnTo>
                    <a:pt x="921" y="7157"/>
                  </a:lnTo>
                  <a:lnTo>
                    <a:pt x="900" y="7219"/>
                  </a:lnTo>
                  <a:lnTo>
                    <a:pt x="962" y="7282"/>
                  </a:lnTo>
                  <a:lnTo>
                    <a:pt x="921" y="7429"/>
                  </a:lnTo>
                  <a:lnTo>
                    <a:pt x="837" y="7491"/>
                  </a:lnTo>
                  <a:lnTo>
                    <a:pt x="858" y="7596"/>
                  </a:lnTo>
                  <a:lnTo>
                    <a:pt x="962" y="7763"/>
                  </a:lnTo>
                  <a:lnTo>
                    <a:pt x="1046" y="7805"/>
                  </a:lnTo>
                  <a:lnTo>
                    <a:pt x="1067" y="7910"/>
                  </a:lnTo>
                  <a:lnTo>
                    <a:pt x="1234" y="8056"/>
                  </a:lnTo>
                  <a:lnTo>
                    <a:pt x="1276" y="8077"/>
                  </a:lnTo>
                  <a:lnTo>
                    <a:pt x="1234" y="8119"/>
                  </a:lnTo>
                  <a:lnTo>
                    <a:pt x="1151" y="8098"/>
                  </a:lnTo>
                  <a:lnTo>
                    <a:pt x="1067" y="8077"/>
                  </a:lnTo>
                  <a:lnTo>
                    <a:pt x="942" y="8056"/>
                  </a:lnTo>
                  <a:lnTo>
                    <a:pt x="900" y="8077"/>
                  </a:lnTo>
                  <a:lnTo>
                    <a:pt x="795" y="8056"/>
                  </a:lnTo>
                  <a:lnTo>
                    <a:pt x="690" y="8077"/>
                  </a:lnTo>
                  <a:lnTo>
                    <a:pt x="628" y="8056"/>
                  </a:lnTo>
                  <a:lnTo>
                    <a:pt x="439" y="8056"/>
                  </a:lnTo>
                  <a:lnTo>
                    <a:pt x="439" y="8161"/>
                  </a:lnTo>
                  <a:lnTo>
                    <a:pt x="418" y="8203"/>
                  </a:lnTo>
                  <a:lnTo>
                    <a:pt x="418" y="8307"/>
                  </a:lnTo>
                  <a:lnTo>
                    <a:pt x="418" y="8370"/>
                  </a:lnTo>
                  <a:lnTo>
                    <a:pt x="502" y="8412"/>
                  </a:lnTo>
                  <a:lnTo>
                    <a:pt x="502" y="8496"/>
                  </a:lnTo>
                  <a:lnTo>
                    <a:pt x="607" y="8517"/>
                  </a:lnTo>
                  <a:lnTo>
                    <a:pt x="816" y="8705"/>
                  </a:lnTo>
                  <a:lnTo>
                    <a:pt x="1025" y="8914"/>
                  </a:lnTo>
                  <a:lnTo>
                    <a:pt x="1109" y="8998"/>
                  </a:lnTo>
                  <a:lnTo>
                    <a:pt x="1214" y="9144"/>
                  </a:lnTo>
                  <a:lnTo>
                    <a:pt x="1276" y="9312"/>
                  </a:lnTo>
                  <a:lnTo>
                    <a:pt x="1318" y="9416"/>
                  </a:lnTo>
                  <a:lnTo>
                    <a:pt x="1360" y="9458"/>
                  </a:lnTo>
                  <a:lnTo>
                    <a:pt x="1381" y="9584"/>
                  </a:lnTo>
                  <a:lnTo>
                    <a:pt x="1486" y="9584"/>
                  </a:lnTo>
                  <a:lnTo>
                    <a:pt x="1590" y="9563"/>
                  </a:lnTo>
                  <a:lnTo>
                    <a:pt x="1758" y="9563"/>
                  </a:lnTo>
                  <a:lnTo>
                    <a:pt x="1799" y="9437"/>
                  </a:lnTo>
                  <a:lnTo>
                    <a:pt x="1799" y="9312"/>
                  </a:lnTo>
                  <a:lnTo>
                    <a:pt x="1883" y="9249"/>
                  </a:lnTo>
                  <a:lnTo>
                    <a:pt x="1946" y="9312"/>
                  </a:lnTo>
                  <a:lnTo>
                    <a:pt x="1988" y="9437"/>
                  </a:lnTo>
                  <a:lnTo>
                    <a:pt x="2051" y="9479"/>
                  </a:lnTo>
                  <a:lnTo>
                    <a:pt x="2155" y="9458"/>
                  </a:lnTo>
                  <a:lnTo>
                    <a:pt x="2281" y="9354"/>
                  </a:lnTo>
                  <a:lnTo>
                    <a:pt x="2469" y="9312"/>
                  </a:lnTo>
                  <a:lnTo>
                    <a:pt x="2595" y="9207"/>
                  </a:lnTo>
                  <a:lnTo>
                    <a:pt x="2929" y="9123"/>
                  </a:lnTo>
                  <a:lnTo>
                    <a:pt x="3097" y="9123"/>
                  </a:lnTo>
                  <a:lnTo>
                    <a:pt x="3159" y="9019"/>
                  </a:lnTo>
                  <a:lnTo>
                    <a:pt x="3327" y="8914"/>
                  </a:lnTo>
                  <a:lnTo>
                    <a:pt x="3306" y="8831"/>
                  </a:lnTo>
                  <a:lnTo>
                    <a:pt x="3243" y="8831"/>
                  </a:lnTo>
                  <a:lnTo>
                    <a:pt x="3139" y="8726"/>
                  </a:lnTo>
                  <a:lnTo>
                    <a:pt x="3159" y="8621"/>
                  </a:lnTo>
                  <a:lnTo>
                    <a:pt x="3243" y="8579"/>
                  </a:lnTo>
                  <a:lnTo>
                    <a:pt x="3327" y="8600"/>
                  </a:lnTo>
                  <a:lnTo>
                    <a:pt x="3452" y="8579"/>
                  </a:lnTo>
                  <a:lnTo>
                    <a:pt x="3557" y="8621"/>
                  </a:lnTo>
                  <a:lnTo>
                    <a:pt x="3683" y="8642"/>
                  </a:lnTo>
                  <a:lnTo>
                    <a:pt x="3850" y="8621"/>
                  </a:lnTo>
                  <a:lnTo>
                    <a:pt x="4080" y="8600"/>
                  </a:lnTo>
                  <a:lnTo>
                    <a:pt x="4185" y="8517"/>
                  </a:lnTo>
                  <a:lnTo>
                    <a:pt x="4289" y="8475"/>
                  </a:lnTo>
                  <a:lnTo>
                    <a:pt x="4310" y="8370"/>
                  </a:lnTo>
                  <a:lnTo>
                    <a:pt x="4289" y="8286"/>
                  </a:lnTo>
                  <a:lnTo>
                    <a:pt x="4310" y="8182"/>
                  </a:lnTo>
                  <a:lnTo>
                    <a:pt x="4394" y="8119"/>
                  </a:lnTo>
                  <a:lnTo>
                    <a:pt x="4394" y="8056"/>
                  </a:lnTo>
                  <a:lnTo>
                    <a:pt x="4478" y="7952"/>
                  </a:lnTo>
                  <a:lnTo>
                    <a:pt x="4520" y="7973"/>
                  </a:lnTo>
                  <a:lnTo>
                    <a:pt x="4582" y="7973"/>
                  </a:lnTo>
                  <a:lnTo>
                    <a:pt x="4687" y="7805"/>
                  </a:lnTo>
                  <a:lnTo>
                    <a:pt x="4771" y="7784"/>
                  </a:lnTo>
                  <a:lnTo>
                    <a:pt x="4729" y="7701"/>
                  </a:lnTo>
                  <a:lnTo>
                    <a:pt x="4771" y="7638"/>
                  </a:lnTo>
                  <a:lnTo>
                    <a:pt x="4917" y="7554"/>
                  </a:lnTo>
                  <a:lnTo>
                    <a:pt x="5022" y="7470"/>
                  </a:lnTo>
                  <a:lnTo>
                    <a:pt x="5147" y="7470"/>
                  </a:lnTo>
                  <a:lnTo>
                    <a:pt x="5231" y="7533"/>
                  </a:lnTo>
                  <a:lnTo>
                    <a:pt x="5356" y="7450"/>
                  </a:lnTo>
                  <a:lnTo>
                    <a:pt x="5398" y="7387"/>
                  </a:lnTo>
                  <a:lnTo>
                    <a:pt x="5419" y="7366"/>
                  </a:lnTo>
                  <a:lnTo>
                    <a:pt x="5419" y="7282"/>
                  </a:lnTo>
                  <a:lnTo>
                    <a:pt x="5461" y="7219"/>
                  </a:lnTo>
                  <a:lnTo>
                    <a:pt x="5419" y="7136"/>
                  </a:lnTo>
                  <a:lnTo>
                    <a:pt x="5189" y="7052"/>
                  </a:lnTo>
                  <a:lnTo>
                    <a:pt x="5147" y="6947"/>
                  </a:lnTo>
                  <a:lnTo>
                    <a:pt x="5147" y="6822"/>
                  </a:lnTo>
                  <a:lnTo>
                    <a:pt x="5105" y="6717"/>
                  </a:lnTo>
                  <a:lnTo>
                    <a:pt x="5147" y="6634"/>
                  </a:lnTo>
                  <a:lnTo>
                    <a:pt x="5084" y="6592"/>
                  </a:lnTo>
                  <a:lnTo>
                    <a:pt x="5126" y="6529"/>
                  </a:lnTo>
                  <a:lnTo>
                    <a:pt x="5126" y="6445"/>
                  </a:lnTo>
                  <a:lnTo>
                    <a:pt x="5084" y="6424"/>
                  </a:lnTo>
                  <a:lnTo>
                    <a:pt x="4938" y="6529"/>
                  </a:lnTo>
                  <a:lnTo>
                    <a:pt x="4875" y="6445"/>
                  </a:lnTo>
                  <a:lnTo>
                    <a:pt x="4875" y="6320"/>
                  </a:lnTo>
                  <a:lnTo>
                    <a:pt x="5043" y="6131"/>
                  </a:lnTo>
                  <a:lnTo>
                    <a:pt x="5105" y="6027"/>
                  </a:lnTo>
                  <a:lnTo>
                    <a:pt x="5084" y="5922"/>
                  </a:lnTo>
                  <a:lnTo>
                    <a:pt x="4980" y="5880"/>
                  </a:lnTo>
                  <a:lnTo>
                    <a:pt x="5001" y="5797"/>
                  </a:lnTo>
                  <a:lnTo>
                    <a:pt x="5126" y="5713"/>
                  </a:lnTo>
                  <a:lnTo>
                    <a:pt x="5189" y="5587"/>
                  </a:lnTo>
                  <a:lnTo>
                    <a:pt x="5126" y="5545"/>
                  </a:lnTo>
                  <a:lnTo>
                    <a:pt x="5105" y="5441"/>
                  </a:lnTo>
                  <a:lnTo>
                    <a:pt x="5210" y="5357"/>
                  </a:lnTo>
                  <a:lnTo>
                    <a:pt x="5252" y="5357"/>
                  </a:lnTo>
                  <a:lnTo>
                    <a:pt x="5461" y="5085"/>
                  </a:lnTo>
                  <a:lnTo>
                    <a:pt x="5524" y="4960"/>
                  </a:lnTo>
                  <a:lnTo>
                    <a:pt x="5461" y="4876"/>
                  </a:lnTo>
                  <a:lnTo>
                    <a:pt x="5461" y="4750"/>
                  </a:lnTo>
                  <a:lnTo>
                    <a:pt x="5566" y="4667"/>
                  </a:lnTo>
                  <a:lnTo>
                    <a:pt x="5712" y="4667"/>
                  </a:lnTo>
                  <a:lnTo>
                    <a:pt x="5817" y="4729"/>
                  </a:lnTo>
                  <a:lnTo>
                    <a:pt x="5921" y="4646"/>
                  </a:lnTo>
                  <a:lnTo>
                    <a:pt x="6026" y="4625"/>
                  </a:lnTo>
                  <a:lnTo>
                    <a:pt x="5963" y="2344"/>
                  </a:lnTo>
                  <a:lnTo>
                    <a:pt x="1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59" name="Google Shape;679;p35">
              <a:extLst>
                <a:ext uri="{FF2B5EF4-FFF2-40B4-BE49-F238E27FC236}">
                  <a16:creationId xmlns:a16="http://schemas.microsoft.com/office/drawing/2014/main" id="{C838DF24-7AFF-4630-B64A-6B5C889FB659}"/>
                </a:ext>
              </a:extLst>
            </p:cNvPr>
            <p:cNvSpPr/>
            <p:nvPr/>
          </p:nvSpPr>
          <p:spPr>
            <a:xfrm>
              <a:off x="3863600" y="3051825"/>
              <a:ext cx="4725" cy="2625"/>
            </a:xfrm>
            <a:custGeom>
              <a:avLst/>
              <a:gdLst/>
              <a:ahLst/>
              <a:cxnLst/>
              <a:rect l="l" t="t" r="r" b="b"/>
              <a:pathLst>
                <a:path w="189" h="105" extrusionOk="0">
                  <a:moveTo>
                    <a:pt x="189" y="0"/>
                  </a:moveTo>
                  <a:lnTo>
                    <a:pt x="1" y="42"/>
                  </a:lnTo>
                  <a:lnTo>
                    <a:pt x="63" y="105"/>
                  </a:lnTo>
                  <a:lnTo>
                    <a:pt x="168" y="84"/>
                  </a:lnTo>
                  <a:lnTo>
                    <a:pt x="1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0" name="Google Shape;680;p35">
              <a:extLst>
                <a:ext uri="{FF2B5EF4-FFF2-40B4-BE49-F238E27FC236}">
                  <a16:creationId xmlns:a16="http://schemas.microsoft.com/office/drawing/2014/main" id="{BB8BBD8F-93F4-4EA9-8BD5-77D6D92F78D8}"/>
                </a:ext>
              </a:extLst>
            </p:cNvPr>
            <p:cNvSpPr/>
            <p:nvPr/>
          </p:nvSpPr>
          <p:spPr>
            <a:xfrm>
              <a:off x="3695700" y="2900125"/>
              <a:ext cx="220250" cy="171075"/>
            </a:xfrm>
            <a:custGeom>
              <a:avLst/>
              <a:gdLst/>
              <a:ahLst/>
              <a:cxnLst/>
              <a:rect l="l" t="t" r="r" b="b"/>
              <a:pathLst>
                <a:path w="8810" h="6843" extrusionOk="0">
                  <a:moveTo>
                    <a:pt x="6507" y="0"/>
                  </a:moveTo>
                  <a:lnTo>
                    <a:pt x="3913" y="1590"/>
                  </a:lnTo>
                  <a:lnTo>
                    <a:pt x="3181" y="2239"/>
                  </a:lnTo>
                  <a:lnTo>
                    <a:pt x="2323" y="2448"/>
                  </a:lnTo>
                  <a:lnTo>
                    <a:pt x="2302" y="3578"/>
                  </a:lnTo>
                  <a:lnTo>
                    <a:pt x="2239" y="4080"/>
                  </a:lnTo>
                  <a:lnTo>
                    <a:pt x="2176" y="4164"/>
                  </a:lnTo>
                  <a:lnTo>
                    <a:pt x="2134" y="4331"/>
                  </a:lnTo>
                  <a:lnTo>
                    <a:pt x="2093" y="4478"/>
                  </a:lnTo>
                  <a:lnTo>
                    <a:pt x="1800" y="4624"/>
                  </a:lnTo>
                  <a:lnTo>
                    <a:pt x="1653" y="4729"/>
                  </a:lnTo>
                  <a:lnTo>
                    <a:pt x="1465" y="4729"/>
                  </a:lnTo>
                  <a:lnTo>
                    <a:pt x="1297" y="4834"/>
                  </a:lnTo>
                  <a:lnTo>
                    <a:pt x="942" y="4834"/>
                  </a:lnTo>
                  <a:lnTo>
                    <a:pt x="774" y="4917"/>
                  </a:lnTo>
                  <a:lnTo>
                    <a:pt x="649" y="4917"/>
                  </a:lnTo>
                  <a:lnTo>
                    <a:pt x="251" y="4938"/>
                  </a:lnTo>
                  <a:lnTo>
                    <a:pt x="126" y="4917"/>
                  </a:lnTo>
                  <a:lnTo>
                    <a:pt x="84" y="5001"/>
                  </a:lnTo>
                  <a:lnTo>
                    <a:pt x="84" y="5147"/>
                  </a:lnTo>
                  <a:lnTo>
                    <a:pt x="0" y="5252"/>
                  </a:lnTo>
                  <a:lnTo>
                    <a:pt x="0" y="5440"/>
                  </a:lnTo>
                  <a:lnTo>
                    <a:pt x="544" y="5796"/>
                  </a:lnTo>
                  <a:lnTo>
                    <a:pt x="544" y="6047"/>
                  </a:lnTo>
                  <a:lnTo>
                    <a:pt x="753" y="6173"/>
                  </a:lnTo>
                  <a:lnTo>
                    <a:pt x="984" y="6047"/>
                  </a:lnTo>
                  <a:lnTo>
                    <a:pt x="1067" y="6089"/>
                  </a:lnTo>
                  <a:lnTo>
                    <a:pt x="1067" y="6152"/>
                  </a:lnTo>
                  <a:lnTo>
                    <a:pt x="1130" y="6194"/>
                  </a:lnTo>
                  <a:lnTo>
                    <a:pt x="1130" y="6298"/>
                  </a:lnTo>
                  <a:lnTo>
                    <a:pt x="1067" y="6403"/>
                  </a:lnTo>
                  <a:lnTo>
                    <a:pt x="1193" y="6570"/>
                  </a:lnTo>
                  <a:lnTo>
                    <a:pt x="1297" y="6570"/>
                  </a:lnTo>
                  <a:lnTo>
                    <a:pt x="1402" y="6508"/>
                  </a:lnTo>
                  <a:lnTo>
                    <a:pt x="1381" y="6466"/>
                  </a:lnTo>
                  <a:lnTo>
                    <a:pt x="1444" y="6361"/>
                  </a:lnTo>
                  <a:lnTo>
                    <a:pt x="1611" y="6508"/>
                  </a:lnTo>
                  <a:lnTo>
                    <a:pt x="1716" y="6633"/>
                  </a:lnTo>
                  <a:lnTo>
                    <a:pt x="1862" y="6675"/>
                  </a:lnTo>
                  <a:lnTo>
                    <a:pt x="1988" y="6842"/>
                  </a:lnTo>
                  <a:lnTo>
                    <a:pt x="2072" y="6780"/>
                  </a:lnTo>
                  <a:lnTo>
                    <a:pt x="2072" y="6717"/>
                  </a:lnTo>
                  <a:lnTo>
                    <a:pt x="2009" y="6696"/>
                  </a:lnTo>
                  <a:lnTo>
                    <a:pt x="1925" y="6528"/>
                  </a:lnTo>
                  <a:lnTo>
                    <a:pt x="1967" y="6487"/>
                  </a:lnTo>
                  <a:lnTo>
                    <a:pt x="1967" y="6403"/>
                  </a:lnTo>
                  <a:lnTo>
                    <a:pt x="2072" y="6298"/>
                  </a:lnTo>
                  <a:lnTo>
                    <a:pt x="2176" y="6298"/>
                  </a:lnTo>
                  <a:lnTo>
                    <a:pt x="2176" y="6215"/>
                  </a:lnTo>
                  <a:lnTo>
                    <a:pt x="2113" y="6173"/>
                  </a:lnTo>
                  <a:lnTo>
                    <a:pt x="2093" y="6068"/>
                  </a:lnTo>
                  <a:lnTo>
                    <a:pt x="2113" y="6005"/>
                  </a:lnTo>
                  <a:lnTo>
                    <a:pt x="2134" y="5984"/>
                  </a:lnTo>
                  <a:lnTo>
                    <a:pt x="2113" y="5943"/>
                  </a:lnTo>
                  <a:lnTo>
                    <a:pt x="2113" y="5880"/>
                  </a:lnTo>
                  <a:lnTo>
                    <a:pt x="2239" y="5775"/>
                  </a:lnTo>
                  <a:lnTo>
                    <a:pt x="2323" y="5754"/>
                  </a:lnTo>
                  <a:lnTo>
                    <a:pt x="2385" y="5733"/>
                  </a:lnTo>
                  <a:lnTo>
                    <a:pt x="2490" y="5692"/>
                  </a:lnTo>
                  <a:lnTo>
                    <a:pt x="2804" y="5692"/>
                  </a:lnTo>
                  <a:lnTo>
                    <a:pt x="2846" y="5650"/>
                  </a:lnTo>
                  <a:lnTo>
                    <a:pt x="2930" y="5650"/>
                  </a:lnTo>
                  <a:lnTo>
                    <a:pt x="3013" y="5671"/>
                  </a:lnTo>
                  <a:lnTo>
                    <a:pt x="3160" y="5692"/>
                  </a:lnTo>
                  <a:lnTo>
                    <a:pt x="3243" y="5733"/>
                  </a:lnTo>
                  <a:lnTo>
                    <a:pt x="3327" y="5754"/>
                  </a:lnTo>
                  <a:lnTo>
                    <a:pt x="3494" y="5796"/>
                  </a:lnTo>
                  <a:lnTo>
                    <a:pt x="3557" y="5880"/>
                  </a:lnTo>
                  <a:lnTo>
                    <a:pt x="3683" y="6068"/>
                  </a:lnTo>
                  <a:lnTo>
                    <a:pt x="3787" y="6152"/>
                  </a:lnTo>
                  <a:lnTo>
                    <a:pt x="3850" y="6110"/>
                  </a:lnTo>
                  <a:lnTo>
                    <a:pt x="3913" y="6047"/>
                  </a:lnTo>
                  <a:lnTo>
                    <a:pt x="3997" y="6005"/>
                  </a:lnTo>
                  <a:lnTo>
                    <a:pt x="4080" y="5984"/>
                  </a:lnTo>
                  <a:lnTo>
                    <a:pt x="4227" y="5964"/>
                  </a:lnTo>
                  <a:lnTo>
                    <a:pt x="4269" y="5943"/>
                  </a:lnTo>
                  <a:lnTo>
                    <a:pt x="4373" y="5943"/>
                  </a:lnTo>
                  <a:lnTo>
                    <a:pt x="4478" y="6005"/>
                  </a:lnTo>
                  <a:lnTo>
                    <a:pt x="4478" y="6068"/>
                  </a:lnTo>
                  <a:lnTo>
                    <a:pt x="4582" y="6089"/>
                  </a:lnTo>
                  <a:lnTo>
                    <a:pt x="4750" y="6194"/>
                  </a:lnTo>
                  <a:lnTo>
                    <a:pt x="4896" y="6215"/>
                  </a:lnTo>
                  <a:lnTo>
                    <a:pt x="5126" y="6298"/>
                  </a:lnTo>
                  <a:lnTo>
                    <a:pt x="5231" y="6319"/>
                  </a:lnTo>
                  <a:lnTo>
                    <a:pt x="5357" y="6256"/>
                  </a:lnTo>
                  <a:lnTo>
                    <a:pt x="5524" y="6047"/>
                  </a:lnTo>
                  <a:lnTo>
                    <a:pt x="5629" y="5984"/>
                  </a:lnTo>
                  <a:lnTo>
                    <a:pt x="5943" y="6005"/>
                  </a:lnTo>
                  <a:lnTo>
                    <a:pt x="6068" y="5964"/>
                  </a:lnTo>
                  <a:lnTo>
                    <a:pt x="6319" y="5984"/>
                  </a:lnTo>
                  <a:lnTo>
                    <a:pt x="6507" y="6068"/>
                  </a:lnTo>
                  <a:lnTo>
                    <a:pt x="6675" y="6089"/>
                  </a:lnTo>
                  <a:lnTo>
                    <a:pt x="6717" y="6110"/>
                  </a:lnTo>
                  <a:lnTo>
                    <a:pt x="6905" y="6068"/>
                  </a:lnTo>
                  <a:lnTo>
                    <a:pt x="6926" y="6047"/>
                  </a:lnTo>
                  <a:lnTo>
                    <a:pt x="7031" y="5984"/>
                  </a:lnTo>
                  <a:lnTo>
                    <a:pt x="7093" y="5943"/>
                  </a:lnTo>
                  <a:lnTo>
                    <a:pt x="7156" y="5901"/>
                  </a:lnTo>
                  <a:lnTo>
                    <a:pt x="7240" y="5943"/>
                  </a:lnTo>
                  <a:lnTo>
                    <a:pt x="7303" y="5901"/>
                  </a:lnTo>
                  <a:lnTo>
                    <a:pt x="7323" y="5838"/>
                  </a:lnTo>
                  <a:lnTo>
                    <a:pt x="7365" y="5733"/>
                  </a:lnTo>
                  <a:lnTo>
                    <a:pt x="7470" y="5775"/>
                  </a:lnTo>
                  <a:lnTo>
                    <a:pt x="7470" y="5775"/>
                  </a:lnTo>
                  <a:lnTo>
                    <a:pt x="7449" y="5043"/>
                  </a:lnTo>
                  <a:lnTo>
                    <a:pt x="7449" y="4959"/>
                  </a:lnTo>
                  <a:lnTo>
                    <a:pt x="7575" y="4959"/>
                  </a:lnTo>
                  <a:lnTo>
                    <a:pt x="7616" y="4896"/>
                  </a:lnTo>
                  <a:lnTo>
                    <a:pt x="8579" y="3913"/>
                  </a:lnTo>
                  <a:lnTo>
                    <a:pt x="8558" y="3076"/>
                  </a:lnTo>
                  <a:lnTo>
                    <a:pt x="8704" y="1988"/>
                  </a:lnTo>
                  <a:lnTo>
                    <a:pt x="8788" y="1904"/>
                  </a:lnTo>
                  <a:lnTo>
                    <a:pt x="8809" y="1695"/>
                  </a:lnTo>
                  <a:lnTo>
                    <a:pt x="8411" y="1235"/>
                  </a:lnTo>
                  <a:lnTo>
                    <a:pt x="8453" y="1151"/>
                  </a:lnTo>
                  <a:lnTo>
                    <a:pt x="8474" y="984"/>
                  </a:lnTo>
                  <a:lnTo>
                    <a:pt x="8181" y="210"/>
                  </a:lnTo>
                  <a:lnTo>
                    <a:pt x="8139" y="126"/>
                  </a:lnTo>
                  <a:lnTo>
                    <a:pt x="7616" y="335"/>
                  </a:lnTo>
                  <a:lnTo>
                    <a:pt x="7512" y="230"/>
                  </a:lnTo>
                  <a:lnTo>
                    <a:pt x="6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1" name="Google Shape;681;p35">
              <a:extLst>
                <a:ext uri="{FF2B5EF4-FFF2-40B4-BE49-F238E27FC236}">
                  <a16:creationId xmlns:a16="http://schemas.microsoft.com/office/drawing/2014/main" id="{4FCEC38E-EF8B-48BD-94A0-4C77EE76F771}"/>
                </a:ext>
              </a:extLst>
            </p:cNvPr>
            <p:cNvSpPr/>
            <p:nvPr/>
          </p:nvSpPr>
          <p:spPr>
            <a:xfrm>
              <a:off x="3732825" y="3041350"/>
              <a:ext cx="165325" cy="141775"/>
            </a:xfrm>
            <a:custGeom>
              <a:avLst/>
              <a:gdLst/>
              <a:ahLst/>
              <a:cxnLst/>
              <a:rect l="l" t="t" r="r" b="b"/>
              <a:pathLst>
                <a:path w="6613" h="5671" extrusionOk="0">
                  <a:moveTo>
                    <a:pt x="1361" y="1"/>
                  </a:moveTo>
                  <a:lnTo>
                    <a:pt x="1319" y="43"/>
                  </a:lnTo>
                  <a:lnTo>
                    <a:pt x="1005" y="43"/>
                  </a:lnTo>
                  <a:lnTo>
                    <a:pt x="900" y="84"/>
                  </a:lnTo>
                  <a:lnTo>
                    <a:pt x="838" y="105"/>
                  </a:lnTo>
                  <a:lnTo>
                    <a:pt x="754" y="126"/>
                  </a:lnTo>
                  <a:lnTo>
                    <a:pt x="628" y="231"/>
                  </a:lnTo>
                  <a:lnTo>
                    <a:pt x="628" y="294"/>
                  </a:lnTo>
                  <a:lnTo>
                    <a:pt x="649" y="335"/>
                  </a:lnTo>
                  <a:lnTo>
                    <a:pt x="628" y="356"/>
                  </a:lnTo>
                  <a:lnTo>
                    <a:pt x="608" y="419"/>
                  </a:lnTo>
                  <a:lnTo>
                    <a:pt x="628" y="524"/>
                  </a:lnTo>
                  <a:lnTo>
                    <a:pt x="691" y="566"/>
                  </a:lnTo>
                  <a:lnTo>
                    <a:pt x="691" y="649"/>
                  </a:lnTo>
                  <a:lnTo>
                    <a:pt x="587" y="649"/>
                  </a:lnTo>
                  <a:lnTo>
                    <a:pt x="482" y="754"/>
                  </a:lnTo>
                  <a:lnTo>
                    <a:pt x="482" y="838"/>
                  </a:lnTo>
                  <a:lnTo>
                    <a:pt x="440" y="879"/>
                  </a:lnTo>
                  <a:lnTo>
                    <a:pt x="524" y="1047"/>
                  </a:lnTo>
                  <a:lnTo>
                    <a:pt x="587" y="1068"/>
                  </a:lnTo>
                  <a:lnTo>
                    <a:pt x="587" y="1131"/>
                  </a:lnTo>
                  <a:lnTo>
                    <a:pt x="503" y="1193"/>
                  </a:lnTo>
                  <a:lnTo>
                    <a:pt x="482" y="1193"/>
                  </a:lnTo>
                  <a:lnTo>
                    <a:pt x="440" y="1340"/>
                  </a:lnTo>
                  <a:lnTo>
                    <a:pt x="482" y="1403"/>
                  </a:lnTo>
                  <a:lnTo>
                    <a:pt x="628" y="1549"/>
                  </a:lnTo>
                  <a:lnTo>
                    <a:pt x="649" y="1675"/>
                  </a:lnTo>
                  <a:lnTo>
                    <a:pt x="712" y="1884"/>
                  </a:lnTo>
                  <a:lnTo>
                    <a:pt x="691" y="1967"/>
                  </a:lnTo>
                  <a:lnTo>
                    <a:pt x="545" y="1967"/>
                  </a:lnTo>
                  <a:lnTo>
                    <a:pt x="503" y="2030"/>
                  </a:lnTo>
                  <a:lnTo>
                    <a:pt x="503" y="2093"/>
                  </a:lnTo>
                  <a:lnTo>
                    <a:pt x="628" y="2219"/>
                  </a:lnTo>
                  <a:lnTo>
                    <a:pt x="608" y="2281"/>
                  </a:lnTo>
                  <a:lnTo>
                    <a:pt x="524" y="2281"/>
                  </a:lnTo>
                  <a:lnTo>
                    <a:pt x="440" y="2323"/>
                  </a:lnTo>
                  <a:lnTo>
                    <a:pt x="398" y="2428"/>
                  </a:lnTo>
                  <a:lnTo>
                    <a:pt x="315" y="2553"/>
                  </a:lnTo>
                  <a:lnTo>
                    <a:pt x="273" y="2658"/>
                  </a:lnTo>
                  <a:lnTo>
                    <a:pt x="210" y="2721"/>
                  </a:lnTo>
                  <a:lnTo>
                    <a:pt x="168" y="2721"/>
                  </a:lnTo>
                  <a:lnTo>
                    <a:pt x="64" y="2763"/>
                  </a:lnTo>
                  <a:lnTo>
                    <a:pt x="22" y="2825"/>
                  </a:lnTo>
                  <a:lnTo>
                    <a:pt x="22" y="2930"/>
                  </a:lnTo>
                  <a:lnTo>
                    <a:pt x="1" y="3014"/>
                  </a:lnTo>
                  <a:lnTo>
                    <a:pt x="1" y="3139"/>
                  </a:lnTo>
                  <a:lnTo>
                    <a:pt x="1" y="3181"/>
                  </a:lnTo>
                  <a:lnTo>
                    <a:pt x="22" y="3265"/>
                  </a:lnTo>
                  <a:lnTo>
                    <a:pt x="1" y="3328"/>
                  </a:lnTo>
                  <a:lnTo>
                    <a:pt x="22" y="3369"/>
                  </a:lnTo>
                  <a:lnTo>
                    <a:pt x="22" y="3432"/>
                  </a:lnTo>
                  <a:lnTo>
                    <a:pt x="22" y="3537"/>
                  </a:lnTo>
                  <a:lnTo>
                    <a:pt x="64" y="3767"/>
                  </a:lnTo>
                  <a:lnTo>
                    <a:pt x="22" y="3851"/>
                  </a:lnTo>
                  <a:lnTo>
                    <a:pt x="64" y="3955"/>
                  </a:lnTo>
                  <a:lnTo>
                    <a:pt x="22" y="4227"/>
                  </a:lnTo>
                  <a:lnTo>
                    <a:pt x="64" y="4332"/>
                  </a:lnTo>
                  <a:lnTo>
                    <a:pt x="294" y="4395"/>
                  </a:lnTo>
                  <a:lnTo>
                    <a:pt x="482" y="4311"/>
                  </a:lnTo>
                  <a:lnTo>
                    <a:pt x="900" y="4541"/>
                  </a:lnTo>
                  <a:lnTo>
                    <a:pt x="1131" y="4750"/>
                  </a:lnTo>
                  <a:lnTo>
                    <a:pt x="1256" y="5043"/>
                  </a:lnTo>
                  <a:lnTo>
                    <a:pt x="1256" y="5232"/>
                  </a:lnTo>
                  <a:lnTo>
                    <a:pt x="1340" y="5273"/>
                  </a:lnTo>
                  <a:lnTo>
                    <a:pt x="1424" y="5462"/>
                  </a:lnTo>
                  <a:lnTo>
                    <a:pt x="1549" y="5587"/>
                  </a:lnTo>
                  <a:lnTo>
                    <a:pt x="1758" y="5671"/>
                  </a:lnTo>
                  <a:lnTo>
                    <a:pt x="2323" y="5629"/>
                  </a:lnTo>
                  <a:lnTo>
                    <a:pt x="2428" y="5566"/>
                  </a:lnTo>
                  <a:lnTo>
                    <a:pt x="2512" y="5587"/>
                  </a:lnTo>
                  <a:lnTo>
                    <a:pt x="2784" y="5483"/>
                  </a:lnTo>
                  <a:lnTo>
                    <a:pt x="2888" y="5545"/>
                  </a:lnTo>
                  <a:lnTo>
                    <a:pt x="3014" y="5524"/>
                  </a:lnTo>
                  <a:lnTo>
                    <a:pt x="3056" y="5357"/>
                  </a:lnTo>
                  <a:lnTo>
                    <a:pt x="3160" y="5462"/>
                  </a:lnTo>
                  <a:lnTo>
                    <a:pt x="3223" y="5441"/>
                  </a:lnTo>
                  <a:lnTo>
                    <a:pt x="3223" y="5357"/>
                  </a:lnTo>
                  <a:lnTo>
                    <a:pt x="3369" y="5211"/>
                  </a:lnTo>
                  <a:lnTo>
                    <a:pt x="3432" y="5043"/>
                  </a:lnTo>
                  <a:lnTo>
                    <a:pt x="3432" y="4918"/>
                  </a:lnTo>
                  <a:lnTo>
                    <a:pt x="3411" y="4792"/>
                  </a:lnTo>
                  <a:lnTo>
                    <a:pt x="3474" y="4729"/>
                  </a:lnTo>
                  <a:lnTo>
                    <a:pt x="3474" y="4646"/>
                  </a:lnTo>
                  <a:lnTo>
                    <a:pt x="3558" y="4583"/>
                  </a:lnTo>
                  <a:lnTo>
                    <a:pt x="3662" y="4499"/>
                  </a:lnTo>
                  <a:lnTo>
                    <a:pt x="3725" y="4436"/>
                  </a:lnTo>
                  <a:lnTo>
                    <a:pt x="3893" y="4311"/>
                  </a:lnTo>
                  <a:lnTo>
                    <a:pt x="3872" y="4206"/>
                  </a:lnTo>
                  <a:lnTo>
                    <a:pt x="3893" y="4123"/>
                  </a:lnTo>
                  <a:lnTo>
                    <a:pt x="4039" y="4123"/>
                  </a:lnTo>
                  <a:lnTo>
                    <a:pt x="4081" y="4060"/>
                  </a:lnTo>
                  <a:lnTo>
                    <a:pt x="4102" y="4081"/>
                  </a:lnTo>
                  <a:lnTo>
                    <a:pt x="4269" y="4123"/>
                  </a:lnTo>
                  <a:lnTo>
                    <a:pt x="4353" y="4123"/>
                  </a:lnTo>
                  <a:lnTo>
                    <a:pt x="4458" y="4185"/>
                  </a:lnTo>
                  <a:lnTo>
                    <a:pt x="4499" y="4311"/>
                  </a:lnTo>
                  <a:lnTo>
                    <a:pt x="4604" y="4374"/>
                  </a:lnTo>
                  <a:lnTo>
                    <a:pt x="4688" y="4395"/>
                  </a:lnTo>
                  <a:lnTo>
                    <a:pt x="4792" y="4332"/>
                  </a:lnTo>
                  <a:lnTo>
                    <a:pt x="4876" y="4206"/>
                  </a:lnTo>
                  <a:lnTo>
                    <a:pt x="4876" y="4164"/>
                  </a:lnTo>
                  <a:lnTo>
                    <a:pt x="4918" y="4081"/>
                  </a:lnTo>
                  <a:lnTo>
                    <a:pt x="5002" y="4060"/>
                  </a:lnTo>
                  <a:lnTo>
                    <a:pt x="5085" y="3955"/>
                  </a:lnTo>
                  <a:lnTo>
                    <a:pt x="5085" y="3872"/>
                  </a:lnTo>
                  <a:lnTo>
                    <a:pt x="5106" y="3746"/>
                  </a:lnTo>
                  <a:lnTo>
                    <a:pt x="5294" y="3558"/>
                  </a:lnTo>
                  <a:lnTo>
                    <a:pt x="5315" y="3453"/>
                  </a:lnTo>
                  <a:lnTo>
                    <a:pt x="5294" y="3369"/>
                  </a:lnTo>
                  <a:lnTo>
                    <a:pt x="5336" y="3286"/>
                  </a:lnTo>
                  <a:lnTo>
                    <a:pt x="5504" y="3139"/>
                  </a:lnTo>
                  <a:lnTo>
                    <a:pt x="5608" y="3056"/>
                  </a:lnTo>
                  <a:lnTo>
                    <a:pt x="5629" y="2930"/>
                  </a:lnTo>
                  <a:lnTo>
                    <a:pt x="5650" y="2846"/>
                  </a:lnTo>
                  <a:lnTo>
                    <a:pt x="5629" y="2658"/>
                  </a:lnTo>
                  <a:lnTo>
                    <a:pt x="5734" y="2595"/>
                  </a:lnTo>
                  <a:lnTo>
                    <a:pt x="5880" y="2553"/>
                  </a:lnTo>
                  <a:lnTo>
                    <a:pt x="5964" y="2428"/>
                  </a:lnTo>
                  <a:lnTo>
                    <a:pt x="5985" y="2302"/>
                  </a:lnTo>
                  <a:lnTo>
                    <a:pt x="5985" y="2135"/>
                  </a:lnTo>
                  <a:lnTo>
                    <a:pt x="5985" y="2030"/>
                  </a:lnTo>
                  <a:lnTo>
                    <a:pt x="6048" y="1926"/>
                  </a:lnTo>
                  <a:lnTo>
                    <a:pt x="6152" y="1758"/>
                  </a:lnTo>
                  <a:lnTo>
                    <a:pt x="6194" y="1695"/>
                  </a:lnTo>
                  <a:lnTo>
                    <a:pt x="6236" y="1654"/>
                  </a:lnTo>
                  <a:lnTo>
                    <a:pt x="6341" y="1570"/>
                  </a:lnTo>
                  <a:lnTo>
                    <a:pt x="6382" y="1570"/>
                  </a:lnTo>
                  <a:lnTo>
                    <a:pt x="6466" y="1465"/>
                  </a:lnTo>
                  <a:lnTo>
                    <a:pt x="6592" y="1403"/>
                  </a:lnTo>
                  <a:lnTo>
                    <a:pt x="6613" y="1340"/>
                  </a:lnTo>
                  <a:lnTo>
                    <a:pt x="6571" y="1193"/>
                  </a:lnTo>
                  <a:lnTo>
                    <a:pt x="6571" y="1131"/>
                  </a:lnTo>
                  <a:lnTo>
                    <a:pt x="6550" y="1047"/>
                  </a:lnTo>
                  <a:lnTo>
                    <a:pt x="6445" y="984"/>
                  </a:lnTo>
                  <a:lnTo>
                    <a:pt x="6382" y="921"/>
                  </a:lnTo>
                  <a:lnTo>
                    <a:pt x="6382" y="733"/>
                  </a:lnTo>
                  <a:lnTo>
                    <a:pt x="6362" y="628"/>
                  </a:lnTo>
                  <a:lnTo>
                    <a:pt x="6299" y="503"/>
                  </a:lnTo>
                  <a:lnTo>
                    <a:pt x="6236" y="356"/>
                  </a:lnTo>
                  <a:lnTo>
                    <a:pt x="6069" y="147"/>
                  </a:lnTo>
                  <a:lnTo>
                    <a:pt x="5985" y="126"/>
                  </a:lnTo>
                  <a:lnTo>
                    <a:pt x="5880" y="84"/>
                  </a:lnTo>
                  <a:lnTo>
                    <a:pt x="5838" y="189"/>
                  </a:lnTo>
                  <a:lnTo>
                    <a:pt x="5818" y="252"/>
                  </a:lnTo>
                  <a:lnTo>
                    <a:pt x="5755" y="294"/>
                  </a:lnTo>
                  <a:lnTo>
                    <a:pt x="5671" y="252"/>
                  </a:lnTo>
                  <a:lnTo>
                    <a:pt x="5608" y="294"/>
                  </a:lnTo>
                  <a:lnTo>
                    <a:pt x="5546" y="335"/>
                  </a:lnTo>
                  <a:lnTo>
                    <a:pt x="5441" y="398"/>
                  </a:lnTo>
                  <a:lnTo>
                    <a:pt x="5399" y="503"/>
                  </a:lnTo>
                  <a:lnTo>
                    <a:pt x="5294" y="524"/>
                  </a:lnTo>
                  <a:lnTo>
                    <a:pt x="5232" y="461"/>
                  </a:lnTo>
                  <a:lnTo>
                    <a:pt x="5190" y="440"/>
                  </a:lnTo>
                  <a:lnTo>
                    <a:pt x="5022" y="419"/>
                  </a:lnTo>
                  <a:lnTo>
                    <a:pt x="4834" y="335"/>
                  </a:lnTo>
                  <a:lnTo>
                    <a:pt x="4583" y="315"/>
                  </a:lnTo>
                  <a:lnTo>
                    <a:pt x="4458" y="356"/>
                  </a:lnTo>
                  <a:lnTo>
                    <a:pt x="4144" y="335"/>
                  </a:lnTo>
                  <a:lnTo>
                    <a:pt x="4039" y="398"/>
                  </a:lnTo>
                  <a:lnTo>
                    <a:pt x="3872" y="607"/>
                  </a:lnTo>
                  <a:lnTo>
                    <a:pt x="3746" y="670"/>
                  </a:lnTo>
                  <a:lnTo>
                    <a:pt x="3641" y="649"/>
                  </a:lnTo>
                  <a:lnTo>
                    <a:pt x="3411" y="566"/>
                  </a:lnTo>
                  <a:lnTo>
                    <a:pt x="3265" y="545"/>
                  </a:lnTo>
                  <a:lnTo>
                    <a:pt x="3097" y="440"/>
                  </a:lnTo>
                  <a:lnTo>
                    <a:pt x="2993" y="419"/>
                  </a:lnTo>
                  <a:lnTo>
                    <a:pt x="2993" y="356"/>
                  </a:lnTo>
                  <a:lnTo>
                    <a:pt x="2888" y="294"/>
                  </a:lnTo>
                  <a:lnTo>
                    <a:pt x="2784" y="294"/>
                  </a:lnTo>
                  <a:lnTo>
                    <a:pt x="2742" y="315"/>
                  </a:lnTo>
                  <a:lnTo>
                    <a:pt x="2595" y="335"/>
                  </a:lnTo>
                  <a:lnTo>
                    <a:pt x="2512" y="356"/>
                  </a:lnTo>
                  <a:lnTo>
                    <a:pt x="2428" y="398"/>
                  </a:lnTo>
                  <a:lnTo>
                    <a:pt x="2365" y="461"/>
                  </a:lnTo>
                  <a:lnTo>
                    <a:pt x="2302" y="503"/>
                  </a:lnTo>
                  <a:lnTo>
                    <a:pt x="2198" y="419"/>
                  </a:lnTo>
                  <a:lnTo>
                    <a:pt x="2072" y="231"/>
                  </a:lnTo>
                  <a:lnTo>
                    <a:pt x="2009" y="147"/>
                  </a:lnTo>
                  <a:lnTo>
                    <a:pt x="1842" y="105"/>
                  </a:lnTo>
                  <a:lnTo>
                    <a:pt x="1758" y="84"/>
                  </a:lnTo>
                  <a:lnTo>
                    <a:pt x="1675" y="43"/>
                  </a:lnTo>
                  <a:lnTo>
                    <a:pt x="1528" y="22"/>
                  </a:lnTo>
                  <a:lnTo>
                    <a:pt x="14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2" name="Google Shape;682;p35">
              <a:extLst>
                <a:ext uri="{FF2B5EF4-FFF2-40B4-BE49-F238E27FC236}">
                  <a16:creationId xmlns:a16="http://schemas.microsoft.com/office/drawing/2014/main" id="{BA2EB7C2-05B7-46DF-9FA3-DC83113D8B73}"/>
                </a:ext>
              </a:extLst>
            </p:cNvPr>
            <p:cNvSpPr/>
            <p:nvPr/>
          </p:nvSpPr>
          <p:spPr>
            <a:xfrm>
              <a:off x="3813400" y="3053900"/>
              <a:ext cx="109850" cy="164800"/>
            </a:xfrm>
            <a:custGeom>
              <a:avLst/>
              <a:gdLst/>
              <a:ahLst/>
              <a:cxnLst/>
              <a:rect l="l" t="t" r="r" b="b"/>
              <a:pathLst>
                <a:path w="4394" h="6592" extrusionOk="0">
                  <a:moveTo>
                    <a:pt x="3076" y="1"/>
                  </a:moveTo>
                  <a:lnTo>
                    <a:pt x="3139" y="126"/>
                  </a:lnTo>
                  <a:lnTo>
                    <a:pt x="3159" y="231"/>
                  </a:lnTo>
                  <a:lnTo>
                    <a:pt x="3159" y="419"/>
                  </a:lnTo>
                  <a:lnTo>
                    <a:pt x="3222" y="482"/>
                  </a:lnTo>
                  <a:lnTo>
                    <a:pt x="3327" y="545"/>
                  </a:lnTo>
                  <a:lnTo>
                    <a:pt x="3348" y="629"/>
                  </a:lnTo>
                  <a:lnTo>
                    <a:pt x="3348" y="691"/>
                  </a:lnTo>
                  <a:lnTo>
                    <a:pt x="3390" y="838"/>
                  </a:lnTo>
                  <a:lnTo>
                    <a:pt x="3369" y="901"/>
                  </a:lnTo>
                  <a:lnTo>
                    <a:pt x="3243" y="963"/>
                  </a:lnTo>
                  <a:lnTo>
                    <a:pt x="3159" y="1068"/>
                  </a:lnTo>
                  <a:lnTo>
                    <a:pt x="3118" y="1068"/>
                  </a:lnTo>
                  <a:lnTo>
                    <a:pt x="3013" y="1152"/>
                  </a:lnTo>
                  <a:lnTo>
                    <a:pt x="2971" y="1193"/>
                  </a:lnTo>
                  <a:lnTo>
                    <a:pt x="2929" y="1256"/>
                  </a:lnTo>
                  <a:lnTo>
                    <a:pt x="2825" y="1424"/>
                  </a:lnTo>
                  <a:lnTo>
                    <a:pt x="2762" y="1528"/>
                  </a:lnTo>
                  <a:lnTo>
                    <a:pt x="2762" y="1633"/>
                  </a:lnTo>
                  <a:lnTo>
                    <a:pt x="2762" y="1800"/>
                  </a:lnTo>
                  <a:lnTo>
                    <a:pt x="2741" y="1926"/>
                  </a:lnTo>
                  <a:lnTo>
                    <a:pt x="2657" y="2051"/>
                  </a:lnTo>
                  <a:lnTo>
                    <a:pt x="2511" y="2093"/>
                  </a:lnTo>
                  <a:lnTo>
                    <a:pt x="2406" y="2156"/>
                  </a:lnTo>
                  <a:lnTo>
                    <a:pt x="2427" y="2344"/>
                  </a:lnTo>
                  <a:lnTo>
                    <a:pt x="2406" y="2428"/>
                  </a:lnTo>
                  <a:lnTo>
                    <a:pt x="2385" y="2554"/>
                  </a:lnTo>
                  <a:lnTo>
                    <a:pt x="2281" y="2637"/>
                  </a:lnTo>
                  <a:lnTo>
                    <a:pt x="2113" y="2784"/>
                  </a:lnTo>
                  <a:lnTo>
                    <a:pt x="2071" y="2867"/>
                  </a:lnTo>
                  <a:lnTo>
                    <a:pt x="2092" y="2951"/>
                  </a:lnTo>
                  <a:lnTo>
                    <a:pt x="2071" y="3056"/>
                  </a:lnTo>
                  <a:lnTo>
                    <a:pt x="1883" y="3244"/>
                  </a:lnTo>
                  <a:lnTo>
                    <a:pt x="1862" y="3370"/>
                  </a:lnTo>
                  <a:lnTo>
                    <a:pt x="1862" y="3453"/>
                  </a:lnTo>
                  <a:lnTo>
                    <a:pt x="1779" y="3558"/>
                  </a:lnTo>
                  <a:lnTo>
                    <a:pt x="1695" y="3579"/>
                  </a:lnTo>
                  <a:lnTo>
                    <a:pt x="1653" y="3662"/>
                  </a:lnTo>
                  <a:lnTo>
                    <a:pt x="1653" y="3704"/>
                  </a:lnTo>
                  <a:lnTo>
                    <a:pt x="1569" y="3830"/>
                  </a:lnTo>
                  <a:lnTo>
                    <a:pt x="1465" y="3893"/>
                  </a:lnTo>
                  <a:lnTo>
                    <a:pt x="1381" y="3872"/>
                  </a:lnTo>
                  <a:lnTo>
                    <a:pt x="1276" y="3809"/>
                  </a:lnTo>
                  <a:lnTo>
                    <a:pt x="1235" y="3683"/>
                  </a:lnTo>
                  <a:lnTo>
                    <a:pt x="1130" y="3621"/>
                  </a:lnTo>
                  <a:lnTo>
                    <a:pt x="1046" y="3621"/>
                  </a:lnTo>
                  <a:lnTo>
                    <a:pt x="879" y="3579"/>
                  </a:lnTo>
                  <a:lnTo>
                    <a:pt x="858" y="3558"/>
                  </a:lnTo>
                  <a:lnTo>
                    <a:pt x="816" y="3621"/>
                  </a:lnTo>
                  <a:lnTo>
                    <a:pt x="670" y="3621"/>
                  </a:lnTo>
                  <a:lnTo>
                    <a:pt x="649" y="3704"/>
                  </a:lnTo>
                  <a:lnTo>
                    <a:pt x="670" y="3809"/>
                  </a:lnTo>
                  <a:lnTo>
                    <a:pt x="502" y="3934"/>
                  </a:lnTo>
                  <a:lnTo>
                    <a:pt x="439" y="3997"/>
                  </a:lnTo>
                  <a:lnTo>
                    <a:pt x="335" y="4081"/>
                  </a:lnTo>
                  <a:lnTo>
                    <a:pt x="251" y="4144"/>
                  </a:lnTo>
                  <a:lnTo>
                    <a:pt x="251" y="4227"/>
                  </a:lnTo>
                  <a:lnTo>
                    <a:pt x="188" y="4290"/>
                  </a:lnTo>
                  <a:lnTo>
                    <a:pt x="209" y="4416"/>
                  </a:lnTo>
                  <a:lnTo>
                    <a:pt x="209" y="4541"/>
                  </a:lnTo>
                  <a:lnTo>
                    <a:pt x="146" y="4709"/>
                  </a:lnTo>
                  <a:lnTo>
                    <a:pt x="0" y="4855"/>
                  </a:lnTo>
                  <a:lnTo>
                    <a:pt x="0" y="4939"/>
                  </a:lnTo>
                  <a:lnTo>
                    <a:pt x="84" y="4960"/>
                  </a:lnTo>
                  <a:lnTo>
                    <a:pt x="188" y="4918"/>
                  </a:lnTo>
                  <a:lnTo>
                    <a:pt x="230" y="5274"/>
                  </a:lnTo>
                  <a:lnTo>
                    <a:pt x="335" y="5274"/>
                  </a:lnTo>
                  <a:lnTo>
                    <a:pt x="398" y="5357"/>
                  </a:lnTo>
                  <a:lnTo>
                    <a:pt x="565" y="5274"/>
                  </a:lnTo>
                  <a:lnTo>
                    <a:pt x="649" y="5399"/>
                  </a:lnTo>
                  <a:lnTo>
                    <a:pt x="628" y="5483"/>
                  </a:lnTo>
                  <a:lnTo>
                    <a:pt x="628" y="5650"/>
                  </a:lnTo>
                  <a:lnTo>
                    <a:pt x="732" y="5797"/>
                  </a:lnTo>
                  <a:lnTo>
                    <a:pt x="732" y="6006"/>
                  </a:lnTo>
                  <a:lnTo>
                    <a:pt x="649" y="6215"/>
                  </a:lnTo>
                  <a:lnTo>
                    <a:pt x="753" y="6299"/>
                  </a:lnTo>
                  <a:lnTo>
                    <a:pt x="649" y="6403"/>
                  </a:lnTo>
                  <a:lnTo>
                    <a:pt x="649" y="6403"/>
                  </a:lnTo>
                  <a:lnTo>
                    <a:pt x="732" y="6383"/>
                  </a:lnTo>
                  <a:lnTo>
                    <a:pt x="816" y="6383"/>
                  </a:lnTo>
                  <a:lnTo>
                    <a:pt x="837" y="6403"/>
                  </a:lnTo>
                  <a:lnTo>
                    <a:pt x="1507" y="6403"/>
                  </a:lnTo>
                  <a:lnTo>
                    <a:pt x="1548" y="6383"/>
                  </a:lnTo>
                  <a:lnTo>
                    <a:pt x="1590" y="6341"/>
                  </a:lnTo>
                  <a:lnTo>
                    <a:pt x="1653" y="6383"/>
                  </a:lnTo>
                  <a:lnTo>
                    <a:pt x="1695" y="6320"/>
                  </a:lnTo>
                  <a:lnTo>
                    <a:pt x="1862" y="6341"/>
                  </a:lnTo>
                  <a:lnTo>
                    <a:pt x="1904" y="6320"/>
                  </a:lnTo>
                  <a:lnTo>
                    <a:pt x="2092" y="6320"/>
                  </a:lnTo>
                  <a:lnTo>
                    <a:pt x="2134" y="6341"/>
                  </a:lnTo>
                  <a:lnTo>
                    <a:pt x="2239" y="6320"/>
                  </a:lnTo>
                  <a:lnTo>
                    <a:pt x="2323" y="6320"/>
                  </a:lnTo>
                  <a:lnTo>
                    <a:pt x="2323" y="6341"/>
                  </a:lnTo>
                  <a:lnTo>
                    <a:pt x="2490" y="6383"/>
                  </a:lnTo>
                  <a:lnTo>
                    <a:pt x="2511" y="6341"/>
                  </a:lnTo>
                  <a:lnTo>
                    <a:pt x="2553" y="6341"/>
                  </a:lnTo>
                  <a:lnTo>
                    <a:pt x="2595" y="6403"/>
                  </a:lnTo>
                  <a:lnTo>
                    <a:pt x="3327" y="6403"/>
                  </a:lnTo>
                  <a:lnTo>
                    <a:pt x="3390" y="6424"/>
                  </a:lnTo>
                  <a:lnTo>
                    <a:pt x="3431" y="6403"/>
                  </a:lnTo>
                  <a:lnTo>
                    <a:pt x="3452" y="6403"/>
                  </a:lnTo>
                  <a:lnTo>
                    <a:pt x="3536" y="6487"/>
                  </a:lnTo>
                  <a:lnTo>
                    <a:pt x="3578" y="6445"/>
                  </a:lnTo>
                  <a:lnTo>
                    <a:pt x="3662" y="6487"/>
                  </a:lnTo>
                  <a:lnTo>
                    <a:pt x="3683" y="6529"/>
                  </a:lnTo>
                  <a:lnTo>
                    <a:pt x="3745" y="6508"/>
                  </a:lnTo>
                  <a:lnTo>
                    <a:pt x="3766" y="6487"/>
                  </a:lnTo>
                  <a:lnTo>
                    <a:pt x="3808" y="6487"/>
                  </a:lnTo>
                  <a:lnTo>
                    <a:pt x="3892" y="6550"/>
                  </a:lnTo>
                  <a:lnTo>
                    <a:pt x="3955" y="6529"/>
                  </a:lnTo>
                  <a:lnTo>
                    <a:pt x="4059" y="6529"/>
                  </a:lnTo>
                  <a:lnTo>
                    <a:pt x="4101" y="6550"/>
                  </a:lnTo>
                  <a:lnTo>
                    <a:pt x="4206" y="6550"/>
                  </a:lnTo>
                  <a:lnTo>
                    <a:pt x="4206" y="6592"/>
                  </a:lnTo>
                  <a:lnTo>
                    <a:pt x="4289" y="6592"/>
                  </a:lnTo>
                  <a:lnTo>
                    <a:pt x="4310" y="6529"/>
                  </a:lnTo>
                  <a:lnTo>
                    <a:pt x="4268" y="6424"/>
                  </a:lnTo>
                  <a:lnTo>
                    <a:pt x="4268" y="6403"/>
                  </a:lnTo>
                  <a:lnTo>
                    <a:pt x="4331" y="6299"/>
                  </a:lnTo>
                  <a:lnTo>
                    <a:pt x="4373" y="6215"/>
                  </a:lnTo>
                  <a:lnTo>
                    <a:pt x="4394" y="6194"/>
                  </a:lnTo>
                  <a:lnTo>
                    <a:pt x="4373" y="6194"/>
                  </a:lnTo>
                  <a:lnTo>
                    <a:pt x="4331" y="6131"/>
                  </a:lnTo>
                  <a:lnTo>
                    <a:pt x="4331" y="6069"/>
                  </a:lnTo>
                  <a:lnTo>
                    <a:pt x="4331" y="5922"/>
                  </a:lnTo>
                  <a:lnTo>
                    <a:pt x="4164" y="5797"/>
                  </a:lnTo>
                  <a:lnTo>
                    <a:pt x="4080" y="5713"/>
                  </a:lnTo>
                  <a:lnTo>
                    <a:pt x="3996" y="5567"/>
                  </a:lnTo>
                  <a:lnTo>
                    <a:pt x="3850" y="5357"/>
                  </a:lnTo>
                  <a:lnTo>
                    <a:pt x="3808" y="5232"/>
                  </a:lnTo>
                  <a:lnTo>
                    <a:pt x="3703" y="5127"/>
                  </a:lnTo>
                  <a:lnTo>
                    <a:pt x="3557" y="5043"/>
                  </a:lnTo>
                  <a:lnTo>
                    <a:pt x="3494" y="4981"/>
                  </a:lnTo>
                  <a:lnTo>
                    <a:pt x="3494" y="4750"/>
                  </a:lnTo>
                  <a:lnTo>
                    <a:pt x="3473" y="4625"/>
                  </a:lnTo>
                  <a:lnTo>
                    <a:pt x="3452" y="4458"/>
                  </a:lnTo>
                  <a:lnTo>
                    <a:pt x="3473" y="4332"/>
                  </a:lnTo>
                  <a:lnTo>
                    <a:pt x="3431" y="4186"/>
                  </a:lnTo>
                  <a:lnTo>
                    <a:pt x="3390" y="4039"/>
                  </a:lnTo>
                  <a:lnTo>
                    <a:pt x="3452" y="3976"/>
                  </a:lnTo>
                  <a:lnTo>
                    <a:pt x="3536" y="3976"/>
                  </a:lnTo>
                  <a:lnTo>
                    <a:pt x="3641" y="3788"/>
                  </a:lnTo>
                  <a:lnTo>
                    <a:pt x="3683" y="3662"/>
                  </a:lnTo>
                  <a:lnTo>
                    <a:pt x="3787" y="3474"/>
                  </a:lnTo>
                  <a:lnTo>
                    <a:pt x="3850" y="3349"/>
                  </a:lnTo>
                  <a:lnTo>
                    <a:pt x="3955" y="3307"/>
                  </a:lnTo>
                  <a:lnTo>
                    <a:pt x="4059" y="3160"/>
                  </a:lnTo>
                  <a:lnTo>
                    <a:pt x="4059" y="3139"/>
                  </a:lnTo>
                  <a:lnTo>
                    <a:pt x="4017" y="3035"/>
                  </a:lnTo>
                  <a:lnTo>
                    <a:pt x="3955" y="2867"/>
                  </a:lnTo>
                  <a:lnTo>
                    <a:pt x="3850" y="2721"/>
                  </a:lnTo>
                  <a:lnTo>
                    <a:pt x="3766" y="2637"/>
                  </a:lnTo>
                  <a:lnTo>
                    <a:pt x="3557" y="2428"/>
                  </a:lnTo>
                  <a:lnTo>
                    <a:pt x="3348" y="2240"/>
                  </a:lnTo>
                  <a:lnTo>
                    <a:pt x="3243" y="2219"/>
                  </a:lnTo>
                  <a:lnTo>
                    <a:pt x="3243" y="2135"/>
                  </a:lnTo>
                  <a:lnTo>
                    <a:pt x="3159" y="2093"/>
                  </a:lnTo>
                  <a:lnTo>
                    <a:pt x="3159" y="2030"/>
                  </a:lnTo>
                  <a:lnTo>
                    <a:pt x="3159" y="1926"/>
                  </a:lnTo>
                  <a:lnTo>
                    <a:pt x="3180" y="1884"/>
                  </a:lnTo>
                  <a:lnTo>
                    <a:pt x="3180" y="1779"/>
                  </a:lnTo>
                  <a:lnTo>
                    <a:pt x="3369" y="1779"/>
                  </a:lnTo>
                  <a:lnTo>
                    <a:pt x="3431" y="1800"/>
                  </a:lnTo>
                  <a:lnTo>
                    <a:pt x="3536" y="1779"/>
                  </a:lnTo>
                  <a:lnTo>
                    <a:pt x="3641" y="1800"/>
                  </a:lnTo>
                  <a:lnTo>
                    <a:pt x="3683" y="1779"/>
                  </a:lnTo>
                  <a:lnTo>
                    <a:pt x="3808" y="1800"/>
                  </a:lnTo>
                  <a:lnTo>
                    <a:pt x="3892" y="1821"/>
                  </a:lnTo>
                  <a:lnTo>
                    <a:pt x="3975" y="1842"/>
                  </a:lnTo>
                  <a:lnTo>
                    <a:pt x="4017" y="1800"/>
                  </a:lnTo>
                  <a:lnTo>
                    <a:pt x="3975" y="1779"/>
                  </a:lnTo>
                  <a:lnTo>
                    <a:pt x="3808" y="1633"/>
                  </a:lnTo>
                  <a:lnTo>
                    <a:pt x="3787" y="1528"/>
                  </a:lnTo>
                  <a:lnTo>
                    <a:pt x="3703" y="1486"/>
                  </a:lnTo>
                  <a:lnTo>
                    <a:pt x="3599" y="1319"/>
                  </a:lnTo>
                  <a:lnTo>
                    <a:pt x="3578" y="1214"/>
                  </a:lnTo>
                  <a:lnTo>
                    <a:pt x="3662" y="1152"/>
                  </a:lnTo>
                  <a:lnTo>
                    <a:pt x="3703" y="1005"/>
                  </a:lnTo>
                  <a:lnTo>
                    <a:pt x="3641" y="942"/>
                  </a:lnTo>
                  <a:lnTo>
                    <a:pt x="3662" y="880"/>
                  </a:lnTo>
                  <a:lnTo>
                    <a:pt x="3683" y="838"/>
                  </a:lnTo>
                  <a:lnTo>
                    <a:pt x="3683" y="754"/>
                  </a:lnTo>
                  <a:lnTo>
                    <a:pt x="3599" y="587"/>
                  </a:lnTo>
                  <a:lnTo>
                    <a:pt x="3578" y="482"/>
                  </a:lnTo>
                  <a:lnTo>
                    <a:pt x="3536" y="440"/>
                  </a:lnTo>
                  <a:lnTo>
                    <a:pt x="3494" y="252"/>
                  </a:lnTo>
                  <a:lnTo>
                    <a:pt x="3369" y="147"/>
                  </a:lnTo>
                  <a:lnTo>
                    <a:pt x="307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3" name="Google Shape;683;p35">
              <a:extLst>
                <a:ext uri="{FF2B5EF4-FFF2-40B4-BE49-F238E27FC236}">
                  <a16:creationId xmlns:a16="http://schemas.microsoft.com/office/drawing/2014/main" id="{93815961-696B-4A2F-85CB-C3F47EB9CB92}"/>
                </a:ext>
              </a:extLst>
            </p:cNvPr>
            <p:cNvSpPr/>
            <p:nvPr/>
          </p:nvSpPr>
          <p:spPr>
            <a:xfrm>
              <a:off x="3813900" y="3211875"/>
              <a:ext cx="82675" cy="89475"/>
            </a:xfrm>
            <a:custGeom>
              <a:avLst/>
              <a:gdLst/>
              <a:ahLst/>
              <a:cxnLst/>
              <a:rect l="l" t="t" r="r" b="b"/>
              <a:pathLst>
                <a:path w="3307" h="3579" extrusionOk="0">
                  <a:moveTo>
                    <a:pt x="1675" y="1"/>
                  </a:moveTo>
                  <a:lnTo>
                    <a:pt x="1633" y="64"/>
                  </a:lnTo>
                  <a:lnTo>
                    <a:pt x="1570" y="22"/>
                  </a:lnTo>
                  <a:lnTo>
                    <a:pt x="1528" y="64"/>
                  </a:lnTo>
                  <a:lnTo>
                    <a:pt x="1487" y="84"/>
                  </a:lnTo>
                  <a:lnTo>
                    <a:pt x="1487" y="754"/>
                  </a:lnTo>
                  <a:lnTo>
                    <a:pt x="712" y="754"/>
                  </a:lnTo>
                  <a:lnTo>
                    <a:pt x="691" y="733"/>
                  </a:lnTo>
                  <a:lnTo>
                    <a:pt x="608" y="754"/>
                  </a:lnTo>
                  <a:lnTo>
                    <a:pt x="524" y="817"/>
                  </a:lnTo>
                  <a:lnTo>
                    <a:pt x="482" y="796"/>
                  </a:lnTo>
                  <a:lnTo>
                    <a:pt x="482" y="921"/>
                  </a:lnTo>
                  <a:lnTo>
                    <a:pt x="336" y="942"/>
                  </a:lnTo>
                  <a:lnTo>
                    <a:pt x="440" y="1131"/>
                  </a:lnTo>
                  <a:lnTo>
                    <a:pt x="629" y="1172"/>
                  </a:lnTo>
                  <a:lnTo>
                    <a:pt x="378" y="1235"/>
                  </a:lnTo>
                  <a:lnTo>
                    <a:pt x="315" y="1152"/>
                  </a:lnTo>
                  <a:lnTo>
                    <a:pt x="294" y="1340"/>
                  </a:lnTo>
                  <a:lnTo>
                    <a:pt x="273" y="1654"/>
                  </a:lnTo>
                  <a:lnTo>
                    <a:pt x="168" y="1737"/>
                  </a:lnTo>
                  <a:lnTo>
                    <a:pt x="22" y="1675"/>
                  </a:lnTo>
                  <a:lnTo>
                    <a:pt x="1" y="1758"/>
                  </a:lnTo>
                  <a:lnTo>
                    <a:pt x="126" y="1988"/>
                  </a:lnTo>
                  <a:lnTo>
                    <a:pt x="210" y="2051"/>
                  </a:lnTo>
                  <a:lnTo>
                    <a:pt x="210" y="2156"/>
                  </a:lnTo>
                  <a:lnTo>
                    <a:pt x="315" y="2281"/>
                  </a:lnTo>
                  <a:lnTo>
                    <a:pt x="315" y="2470"/>
                  </a:lnTo>
                  <a:lnTo>
                    <a:pt x="398" y="2533"/>
                  </a:lnTo>
                  <a:lnTo>
                    <a:pt x="440" y="2679"/>
                  </a:lnTo>
                  <a:lnTo>
                    <a:pt x="608" y="2805"/>
                  </a:lnTo>
                  <a:lnTo>
                    <a:pt x="545" y="2825"/>
                  </a:lnTo>
                  <a:lnTo>
                    <a:pt x="712" y="2993"/>
                  </a:lnTo>
                  <a:lnTo>
                    <a:pt x="963" y="3202"/>
                  </a:lnTo>
                  <a:lnTo>
                    <a:pt x="1026" y="3328"/>
                  </a:lnTo>
                  <a:lnTo>
                    <a:pt x="1235" y="3432"/>
                  </a:lnTo>
                  <a:lnTo>
                    <a:pt x="1256" y="3537"/>
                  </a:lnTo>
                  <a:lnTo>
                    <a:pt x="1361" y="3558"/>
                  </a:lnTo>
                  <a:lnTo>
                    <a:pt x="1382" y="3579"/>
                  </a:lnTo>
                  <a:lnTo>
                    <a:pt x="1466" y="3474"/>
                  </a:lnTo>
                  <a:lnTo>
                    <a:pt x="1466" y="3411"/>
                  </a:lnTo>
                  <a:lnTo>
                    <a:pt x="1528" y="3369"/>
                  </a:lnTo>
                  <a:lnTo>
                    <a:pt x="1633" y="3369"/>
                  </a:lnTo>
                  <a:lnTo>
                    <a:pt x="1675" y="3307"/>
                  </a:lnTo>
                  <a:lnTo>
                    <a:pt x="1696" y="3307"/>
                  </a:lnTo>
                  <a:lnTo>
                    <a:pt x="1884" y="3432"/>
                  </a:lnTo>
                  <a:lnTo>
                    <a:pt x="1884" y="3328"/>
                  </a:lnTo>
                  <a:lnTo>
                    <a:pt x="1863" y="3035"/>
                  </a:lnTo>
                  <a:lnTo>
                    <a:pt x="1779" y="2951"/>
                  </a:lnTo>
                  <a:lnTo>
                    <a:pt x="1696" y="2930"/>
                  </a:lnTo>
                  <a:lnTo>
                    <a:pt x="1633" y="2951"/>
                  </a:lnTo>
                  <a:lnTo>
                    <a:pt x="1549" y="2993"/>
                  </a:lnTo>
                  <a:lnTo>
                    <a:pt x="1549" y="2846"/>
                  </a:lnTo>
                  <a:lnTo>
                    <a:pt x="1528" y="2784"/>
                  </a:lnTo>
                  <a:lnTo>
                    <a:pt x="1570" y="2721"/>
                  </a:lnTo>
                  <a:lnTo>
                    <a:pt x="1675" y="2721"/>
                  </a:lnTo>
                  <a:lnTo>
                    <a:pt x="1800" y="2784"/>
                  </a:lnTo>
                  <a:lnTo>
                    <a:pt x="1863" y="2721"/>
                  </a:lnTo>
                  <a:lnTo>
                    <a:pt x="1884" y="2679"/>
                  </a:lnTo>
                  <a:lnTo>
                    <a:pt x="1968" y="2679"/>
                  </a:lnTo>
                  <a:lnTo>
                    <a:pt x="2177" y="2637"/>
                  </a:lnTo>
                  <a:lnTo>
                    <a:pt x="2198" y="2574"/>
                  </a:lnTo>
                  <a:lnTo>
                    <a:pt x="2177" y="2407"/>
                  </a:lnTo>
                  <a:lnTo>
                    <a:pt x="2219" y="2365"/>
                  </a:lnTo>
                  <a:lnTo>
                    <a:pt x="2365" y="2365"/>
                  </a:lnTo>
                  <a:lnTo>
                    <a:pt x="2428" y="2595"/>
                  </a:lnTo>
                  <a:lnTo>
                    <a:pt x="2512" y="2700"/>
                  </a:lnTo>
                  <a:lnTo>
                    <a:pt x="2637" y="2637"/>
                  </a:lnTo>
                  <a:lnTo>
                    <a:pt x="2721" y="2679"/>
                  </a:lnTo>
                  <a:lnTo>
                    <a:pt x="2805" y="2616"/>
                  </a:lnTo>
                  <a:lnTo>
                    <a:pt x="2909" y="2616"/>
                  </a:lnTo>
                  <a:lnTo>
                    <a:pt x="3035" y="2679"/>
                  </a:lnTo>
                  <a:lnTo>
                    <a:pt x="3056" y="2742"/>
                  </a:lnTo>
                  <a:lnTo>
                    <a:pt x="3119" y="2742"/>
                  </a:lnTo>
                  <a:lnTo>
                    <a:pt x="3119" y="2637"/>
                  </a:lnTo>
                  <a:lnTo>
                    <a:pt x="3098" y="2533"/>
                  </a:lnTo>
                  <a:lnTo>
                    <a:pt x="3244" y="2114"/>
                  </a:lnTo>
                  <a:lnTo>
                    <a:pt x="3307" y="1884"/>
                  </a:lnTo>
                  <a:lnTo>
                    <a:pt x="3307" y="1779"/>
                  </a:lnTo>
                  <a:lnTo>
                    <a:pt x="3244" y="1696"/>
                  </a:lnTo>
                  <a:lnTo>
                    <a:pt x="3223" y="1654"/>
                  </a:lnTo>
                  <a:lnTo>
                    <a:pt x="3139" y="1570"/>
                  </a:lnTo>
                  <a:lnTo>
                    <a:pt x="3119" y="1528"/>
                  </a:lnTo>
                  <a:lnTo>
                    <a:pt x="3035" y="1486"/>
                  </a:lnTo>
                  <a:lnTo>
                    <a:pt x="3014" y="1444"/>
                  </a:lnTo>
                  <a:lnTo>
                    <a:pt x="2993" y="1382"/>
                  </a:lnTo>
                  <a:lnTo>
                    <a:pt x="2993" y="1340"/>
                  </a:lnTo>
                  <a:lnTo>
                    <a:pt x="3035" y="1319"/>
                  </a:lnTo>
                  <a:lnTo>
                    <a:pt x="3056" y="1277"/>
                  </a:lnTo>
                  <a:lnTo>
                    <a:pt x="3119" y="1277"/>
                  </a:lnTo>
                  <a:lnTo>
                    <a:pt x="3098" y="1214"/>
                  </a:lnTo>
                  <a:lnTo>
                    <a:pt x="3056" y="1172"/>
                  </a:lnTo>
                  <a:lnTo>
                    <a:pt x="3056" y="1110"/>
                  </a:lnTo>
                  <a:lnTo>
                    <a:pt x="3202" y="1026"/>
                  </a:lnTo>
                  <a:lnTo>
                    <a:pt x="3307" y="1005"/>
                  </a:lnTo>
                  <a:lnTo>
                    <a:pt x="3307" y="900"/>
                  </a:lnTo>
                  <a:lnTo>
                    <a:pt x="3265" y="838"/>
                  </a:lnTo>
                  <a:lnTo>
                    <a:pt x="3307" y="754"/>
                  </a:lnTo>
                  <a:lnTo>
                    <a:pt x="3307" y="587"/>
                  </a:lnTo>
                  <a:lnTo>
                    <a:pt x="3244" y="545"/>
                  </a:lnTo>
                  <a:lnTo>
                    <a:pt x="3056" y="524"/>
                  </a:lnTo>
                  <a:lnTo>
                    <a:pt x="2930" y="587"/>
                  </a:lnTo>
                  <a:lnTo>
                    <a:pt x="2805" y="628"/>
                  </a:lnTo>
                  <a:lnTo>
                    <a:pt x="2721" y="608"/>
                  </a:lnTo>
                  <a:lnTo>
                    <a:pt x="2616" y="649"/>
                  </a:lnTo>
                  <a:lnTo>
                    <a:pt x="2575" y="608"/>
                  </a:lnTo>
                  <a:lnTo>
                    <a:pt x="2595" y="545"/>
                  </a:lnTo>
                  <a:lnTo>
                    <a:pt x="2575" y="440"/>
                  </a:lnTo>
                  <a:lnTo>
                    <a:pt x="2575" y="315"/>
                  </a:lnTo>
                  <a:lnTo>
                    <a:pt x="2533" y="189"/>
                  </a:lnTo>
                  <a:lnTo>
                    <a:pt x="2575" y="84"/>
                  </a:lnTo>
                  <a:lnTo>
                    <a:pt x="2533" y="22"/>
                  </a:lnTo>
                  <a:lnTo>
                    <a:pt x="2491" y="22"/>
                  </a:lnTo>
                  <a:lnTo>
                    <a:pt x="2470" y="64"/>
                  </a:lnTo>
                  <a:lnTo>
                    <a:pt x="2303" y="22"/>
                  </a:lnTo>
                  <a:lnTo>
                    <a:pt x="2303" y="1"/>
                  </a:lnTo>
                  <a:lnTo>
                    <a:pt x="2219" y="1"/>
                  </a:lnTo>
                  <a:lnTo>
                    <a:pt x="2114" y="22"/>
                  </a:lnTo>
                  <a:lnTo>
                    <a:pt x="2072" y="1"/>
                  </a:lnTo>
                  <a:lnTo>
                    <a:pt x="1884" y="1"/>
                  </a:lnTo>
                  <a:lnTo>
                    <a:pt x="1842" y="22"/>
                  </a:lnTo>
                  <a:lnTo>
                    <a:pt x="16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4" name="Google Shape;684;p35">
              <a:extLst>
                <a:ext uri="{FF2B5EF4-FFF2-40B4-BE49-F238E27FC236}">
                  <a16:creationId xmlns:a16="http://schemas.microsoft.com/office/drawing/2014/main" id="{718971B2-3BCE-4DEA-9F1F-13F27C6195A5}"/>
                </a:ext>
              </a:extLst>
            </p:cNvPr>
            <p:cNvSpPr/>
            <p:nvPr/>
          </p:nvSpPr>
          <p:spPr>
            <a:xfrm>
              <a:off x="3821750" y="3213450"/>
              <a:ext cx="29325" cy="18850"/>
            </a:xfrm>
            <a:custGeom>
              <a:avLst/>
              <a:gdLst/>
              <a:ahLst/>
              <a:cxnLst/>
              <a:rect l="l" t="t" r="r" b="b"/>
              <a:pathLst>
                <a:path w="1173" h="754" extrusionOk="0">
                  <a:moveTo>
                    <a:pt x="398" y="1"/>
                  </a:moveTo>
                  <a:lnTo>
                    <a:pt x="315" y="21"/>
                  </a:lnTo>
                  <a:lnTo>
                    <a:pt x="294" y="42"/>
                  </a:lnTo>
                  <a:lnTo>
                    <a:pt x="336" y="147"/>
                  </a:lnTo>
                  <a:lnTo>
                    <a:pt x="168" y="335"/>
                  </a:lnTo>
                  <a:lnTo>
                    <a:pt x="1" y="628"/>
                  </a:lnTo>
                  <a:lnTo>
                    <a:pt x="168" y="691"/>
                  </a:lnTo>
                  <a:lnTo>
                    <a:pt x="168" y="733"/>
                  </a:lnTo>
                  <a:lnTo>
                    <a:pt x="210" y="754"/>
                  </a:lnTo>
                  <a:lnTo>
                    <a:pt x="294" y="691"/>
                  </a:lnTo>
                  <a:lnTo>
                    <a:pt x="377" y="670"/>
                  </a:lnTo>
                  <a:lnTo>
                    <a:pt x="398" y="691"/>
                  </a:lnTo>
                  <a:lnTo>
                    <a:pt x="1173" y="691"/>
                  </a:lnTo>
                  <a:lnTo>
                    <a:pt x="1173" y="21"/>
                  </a:lnTo>
                  <a:lnTo>
                    <a:pt x="503" y="21"/>
                  </a:lnTo>
                  <a:lnTo>
                    <a:pt x="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5" name="Google Shape;685;p35">
              <a:extLst>
                <a:ext uri="{FF2B5EF4-FFF2-40B4-BE49-F238E27FC236}">
                  <a16:creationId xmlns:a16="http://schemas.microsoft.com/office/drawing/2014/main" id="{B1B0AAC2-CD8E-4DF4-B170-F5F5497582CB}"/>
                </a:ext>
              </a:extLst>
            </p:cNvPr>
            <p:cNvSpPr/>
            <p:nvPr/>
          </p:nvSpPr>
          <p:spPr>
            <a:xfrm>
              <a:off x="3848425" y="3188875"/>
              <a:ext cx="110925" cy="129750"/>
            </a:xfrm>
            <a:custGeom>
              <a:avLst/>
              <a:gdLst/>
              <a:ahLst/>
              <a:cxnLst/>
              <a:rect l="l" t="t" r="r" b="b"/>
              <a:pathLst>
                <a:path w="4437" h="5190" extrusionOk="0">
                  <a:moveTo>
                    <a:pt x="3935" y="0"/>
                  </a:moveTo>
                  <a:lnTo>
                    <a:pt x="3872" y="63"/>
                  </a:lnTo>
                  <a:lnTo>
                    <a:pt x="3767" y="42"/>
                  </a:lnTo>
                  <a:lnTo>
                    <a:pt x="3537" y="147"/>
                  </a:lnTo>
                  <a:lnTo>
                    <a:pt x="3495" y="188"/>
                  </a:lnTo>
                  <a:lnTo>
                    <a:pt x="3391" y="209"/>
                  </a:lnTo>
                  <a:lnTo>
                    <a:pt x="3244" y="377"/>
                  </a:lnTo>
                  <a:lnTo>
                    <a:pt x="2972" y="816"/>
                  </a:lnTo>
                  <a:lnTo>
                    <a:pt x="2930" y="900"/>
                  </a:lnTo>
                  <a:lnTo>
                    <a:pt x="2867" y="1004"/>
                  </a:lnTo>
                  <a:lnTo>
                    <a:pt x="2867" y="1025"/>
                  </a:lnTo>
                  <a:lnTo>
                    <a:pt x="2909" y="1130"/>
                  </a:lnTo>
                  <a:lnTo>
                    <a:pt x="2888" y="1193"/>
                  </a:lnTo>
                  <a:lnTo>
                    <a:pt x="2805" y="1193"/>
                  </a:lnTo>
                  <a:lnTo>
                    <a:pt x="2805" y="1151"/>
                  </a:lnTo>
                  <a:lnTo>
                    <a:pt x="2700" y="1151"/>
                  </a:lnTo>
                  <a:lnTo>
                    <a:pt x="2658" y="1130"/>
                  </a:lnTo>
                  <a:lnTo>
                    <a:pt x="2554" y="1130"/>
                  </a:lnTo>
                  <a:lnTo>
                    <a:pt x="2491" y="1151"/>
                  </a:lnTo>
                  <a:lnTo>
                    <a:pt x="2407" y="1088"/>
                  </a:lnTo>
                  <a:lnTo>
                    <a:pt x="2365" y="1088"/>
                  </a:lnTo>
                  <a:lnTo>
                    <a:pt x="2344" y="1109"/>
                  </a:lnTo>
                  <a:lnTo>
                    <a:pt x="2282" y="1130"/>
                  </a:lnTo>
                  <a:lnTo>
                    <a:pt x="2261" y="1088"/>
                  </a:lnTo>
                  <a:lnTo>
                    <a:pt x="2177" y="1046"/>
                  </a:lnTo>
                  <a:lnTo>
                    <a:pt x="2135" y="1088"/>
                  </a:lnTo>
                  <a:lnTo>
                    <a:pt x="2051" y="1004"/>
                  </a:lnTo>
                  <a:lnTo>
                    <a:pt x="2030" y="1004"/>
                  </a:lnTo>
                  <a:lnTo>
                    <a:pt x="1989" y="1025"/>
                  </a:lnTo>
                  <a:lnTo>
                    <a:pt x="1926" y="1004"/>
                  </a:lnTo>
                  <a:lnTo>
                    <a:pt x="1194" y="1004"/>
                  </a:lnTo>
                  <a:lnTo>
                    <a:pt x="1152" y="1109"/>
                  </a:lnTo>
                  <a:lnTo>
                    <a:pt x="1194" y="1235"/>
                  </a:lnTo>
                  <a:lnTo>
                    <a:pt x="1194" y="1360"/>
                  </a:lnTo>
                  <a:lnTo>
                    <a:pt x="1214" y="1465"/>
                  </a:lnTo>
                  <a:lnTo>
                    <a:pt x="1194" y="1528"/>
                  </a:lnTo>
                  <a:lnTo>
                    <a:pt x="1235" y="1569"/>
                  </a:lnTo>
                  <a:lnTo>
                    <a:pt x="1340" y="1528"/>
                  </a:lnTo>
                  <a:lnTo>
                    <a:pt x="1424" y="1548"/>
                  </a:lnTo>
                  <a:lnTo>
                    <a:pt x="1549" y="1507"/>
                  </a:lnTo>
                  <a:lnTo>
                    <a:pt x="1675" y="1444"/>
                  </a:lnTo>
                  <a:lnTo>
                    <a:pt x="1863" y="1465"/>
                  </a:lnTo>
                  <a:lnTo>
                    <a:pt x="1926" y="1507"/>
                  </a:lnTo>
                  <a:lnTo>
                    <a:pt x="1926" y="1674"/>
                  </a:lnTo>
                  <a:lnTo>
                    <a:pt x="1884" y="1758"/>
                  </a:lnTo>
                  <a:lnTo>
                    <a:pt x="1926" y="1820"/>
                  </a:lnTo>
                  <a:lnTo>
                    <a:pt x="1926" y="1925"/>
                  </a:lnTo>
                  <a:lnTo>
                    <a:pt x="1821" y="1946"/>
                  </a:lnTo>
                  <a:lnTo>
                    <a:pt x="1675" y="2030"/>
                  </a:lnTo>
                  <a:lnTo>
                    <a:pt x="1675" y="2092"/>
                  </a:lnTo>
                  <a:lnTo>
                    <a:pt x="1717" y="2134"/>
                  </a:lnTo>
                  <a:lnTo>
                    <a:pt x="1738" y="2197"/>
                  </a:lnTo>
                  <a:lnTo>
                    <a:pt x="1675" y="2197"/>
                  </a:lnTo>
                  <a:lnTo>
                    <a:pt x="1654" y="2239"/>
                  </a:lnTo>
                  <a:lnTo>
                    <a:pt x="1612" y="2260"/>
                  </a:lnTo>
                  <a:lnTo>
                    <a:pt x="1612" y="2302"/>
                  </a:lnTo>
                  <a:lnTo>
                    <a:pt x="1633" y="2364"/>
                  </a:lnTo>
                  <a:lnTo>
                    <a:pt x="1654" y="2406"/>
                  </a:lnTo>
                  <a:lnTo>
                    <a:pt x="1738" y="2448"/>
                  </a:lnTo>
                  <a:lnTo>
                    <a:pt x="1758" y="2490"/>
                  </a:lnTo>
                  <a:lnTo>
                    <a:pt x="1842" y="2574"/>
                  </a:lnTo>
                  <a:lnTo>
                    <a:pt x="1863" y="2616"/>
                  </a:lnTo>
                  <a:lnTo>
                    <a:pt x="1926" y="2699"/>
                  </a:lnTo>
                  <a:lnTo>
                    <a:pt x="1926" y="2804"/>
                  </a:lnTo>
                  <a:lnTo>
                    <a:pt x="1863" y="3034"/>
                  </a:lnTo>
                  <a:lnTo>
                    <a:pt x="1717" y="3453"/>
                  </a:lnTo>
                  <a:lnTo>
                    <a:pt x="1738" y="3557"/>
                  </a:lnTo>
                  <a:lnTo>
                    <a:pt x="1738" y="3662"/>
                  </a:lnTo>
                  <a:lnTo>
                    <a:pt x="1675" y="3662"/>
                  </a:lnTo>
                  <a:lnTo>
                    <a:pt x="1654" y="3599"/>
                  </a:lnTo>
                  <a:lnTo>
                    <a:pt x="1528" y="3536"/>
                  </a:lnTo>
                  <a:lnTo>
                    <a:pt x="1424" y="3536"/>
                  </a:lnTo>
                  <a:lnTo>
                    <a:pt x="1340" y="3599"/>
                  </a:lnTo>
                  <a:lnTo>
                    <a:pt x="1256" y="3557"/>
                  </a:lnTo>
                  <a:lnTo>
                    <a:pt x="1131" y="3620"/>
                  </a:lnTo>
                  <a:lnTo>
                    <a:pt x="1047" y="3515"/>
                  </a:lnTo>
                  <a:lnTo>
                    <a:pt x="984" y="3285"/>
                  </a:lnTo>
                  <a:lnTo>
                    <a:pt x="838" y="3285"/>
                  </a:lnTo>
                  <a:lnTo>
                    <a:pt x="796" y="3327"/>
                  </a:lnTo>
                  <a:lnTo>
                    <a:pt x="817" y="3494"/>
                  </a:lnTo>
                  <a:lnTo>
                    <a:pt x="796" y="3557"/>
                  </a:lnTo>
                  <a:lnTo>
                    <a:pt x="587" y="3599"/>
                  </a:lnTo>
                  <a:lnTo>
                    <a:pt x="503" y="3599"/>
                  </a:lnTo>
                  <a:lnTo>
                    <a:pt x="482" y="3641"/>
                  </a:lnTo>
                  <a:lnTo>
                    <a:pt x="419" y="3704"/>
                  </a:lnTo>
                  <a:lnTo>
                    <a:pt x="294" y="3641"/>
                  </a:lnTo>
                  <a:lnTo>
                    <a:pt x="189" y="3641"/>
                  </a:lnTo>
                  <a:lnTo>
                    <a:pt x="147" y="3704"/>
                  </a:lnTo>
                  <a:lnTo>
                    <a:pt x="168" y="3766"/>
                  </a:lnTo>
                  <a:lnTo>
                    <a:pt x="168" y="3913"/>
                  </a:lnTo>
                  <a:lnTo>
                    <a:pt x="252" y="3871"/>
                  </a:lnTo>
                  <a:lnTo>
                    <a:pt x="315" y="3850"/>
                  </a:lnTo>
                  <a:lnTo>
                    <a:pt x="398" y="3871"/>
                  </a:lnTo>
                  <a:lnTo>
                    <a:pt x="482" y="3955"/>
                  </a:lnTo>
                  <a:lnTo>
                    <a:pt x="503" y="4248"/>
                  </a:lnTo>
                  <a:lnTo>
                    <a:pt x="503" y="4352"/>
                  </a:lnTo>
                  <a:lnTo>
                    <a:pt x="315" y="4227"/>
                  </a:lnTo>
                  <a:lnTo>
                    <a:pt x="294" y="4227"/>
                  </a:lnTo>
                  <a:lnTo>
                    <a:pt x="252" y="4289"/>
                  </a:lnTo>
                  <a:lnTo>
                    <a:pt x="147" y="4289"/>
                  </a:lnTo>
                  <a:lnTo>
                    <a:pt x="85" y="4331"/>
                  </a:lnTo>
                  <a:lnTo>
                    <a:pt x="85" y="4394"/>
                  </a:lnTo>
                  <a:lnTo>
                    <a:pt x="1" y="4499"/>
                  </a:lnTo>
                  <a:lnTo>
                    <a:pt x="106" y="4603"/>
                  </a:lnTo>
                  <a:lnTo>
                    <a:pt x="168" y="4687"/>
                  </a:lnTo>
                  <a:lnTo>
                    <a:pt x="315" y="4792"/>
                  </a:lnTo>
                  <a:lnTo>
                    <a:pt x="315" y="4896"/>
                  </a:lnTo>
                  <a:lnTo>
                    <a:pt x="419" y="5001"/>
                  </a:lnTo>
                  <a:lnTo>
                    <a:pt x="419" y="5126"/>
                  </a:lnTo>
                  <a:lnTo>
                    <a:pt x="482" y="5189"/>
                  </a:lnTo>
                  <a:lnTo>
                    <a:pt x="524" y="5168"/>
                  </a:lnTo>
                  <a:lnTo>
                    <a:pt x="608" y="5022"/>
                  </a:lnTo>
                  <a:lnTo>
                    <a:pt x="629" y="5022"/>
                  </a:lnTo>
                  <a:lnTo>
                    <a:pt x="712" y="4980"/>
                  </a:lnTo>
                  <a:lnTo>
                    <a:pt x="775" y="4875"/>
                  </a:lnTo>
                  <a:lnTo>
                    <a:pt x="838" y="4854"/>
                  </a:lnTo>
                  <a:lnTo>
                    <a:pt x="942" y="4771"/>
                  </a:lnTo>
                  <a:lnTo>
                    <a:pt x="1005" y="4771"/>
                  </a:lnTo>
                  <a:lnTo>
                    <a:pt x="1047" y="4813"/>
                  </a:lnTo>
                  <a:lnTo>
                    <a:pt x="1110" y="4896"/>
                  </a:lnTo>
                  <a:lnTo>
                    <a:pt x="1110" y="5001"/>
                  </a:lnTo>
                  <a:lnTo>
                    <a:pt x="1131" y="4980"/>
                  </a:lnTo>
                  <a:lnTo>
                    <a:pt x="1194" y="5001"/>
                  </a:lnTo>
                  <a:lnTo>
                    <a:pt x="1298" y="4959"/>
                  </a:lnTo>
                  <a:lnTo>
                    <a:pt x="1319" y="5001"/>
                  </a:lnTo>
                  <a:lnTo>
                    <a:pt x="1319" y="5064"/>
                  </a:lnTo>
                  <a:lnTo>
                    <a:pt x="1424" y="5064"/>
                  </a:lnTo>
                  <a:lnTo>
                    <a:pt x="1507" y="4980"/>
                  </a:lnTo>
                  <a:lnTo>
                    <a:pt x="1507" y="4875"/>
                  </a:lnTo>
                  <a:lnTo>
                    <a:pt x="1570" y="4854"/>
                  </a:lnTo>
                  <a:lnTo>
                    <a:pt x="1654" y="4875"/>
                  </a:lnTo>
                  <a:lnTo>
                    <a:pt x="1758" y="4771"/>
                  </a:lnTo>
                  <a:lnTo>
                    <a:pt x="1947" y="4708"/>
                  </a:lnTo>
                  <a:lnTo>
                    <a:pt x="1947" y="4771"/>
                  </a:lnTo>
                  <a:lnTo>
                    <a:pt x="1863" y="4896"/>
                  </a:lnTo>
                  <a:lnTo>
                    <a:pt x="1884" y="4917"/>
                  </a:lnTo>
                  <a:lnTo>
                    <a:pt x="1947" y="5022"/>
                  </a:lnTo>
                  <a:lnTo>
                    <a:pt x="2072" y="5105"/>
                  </a:lnTo>
                  <a:lnTo>
                    <a:pt x="2198" y="5022"/>
                  </a:lnTo>
                  <a:lnTo>
                    <a:pt x="2282" y="4917"/>
                  </a:lnTo>
                  <a:lnTo>
                    <a:pt x="2512" y="4687"/>
                  </a:lnTo>
                  <a:lnTo>
                    <a:pt x="2574" y="4603"/>
                  </a:lnTo>
                  <a:lnTo>
                    <a:pt x="2658" y="4541"/>
                  </a:lnTo>
                  <a:lnTo>
                    <a:pt x="2763" y="4499"/>
                  </a:lnTo>
                  <a:lnTo>
                    <a:pt x="2867" y="4352"/>
                  </a:lnTo>
                  <a:lnTo>
                    <a:pt x="2867" y="4248"/>
                  </a:lnTo>
                  <a:lnTo>
                    <a:pt x="2888" y="4080"/>
                  </a:lnTo>
                  <a:lnTo>
                    <a:pt x="2909" y="3766"/>
                  </a:lnTo>
                  <a:lnTo>
                    <a:pt x="2888" y="3745"/>
                  </a:lnTo>
                  <a:lnTo>
                    <a:pt x="2867" y="3557"/>
                  </a:lnTo>
                  <a:lnTo>
                    <a:pt x="2909" y="3453"/>
                  </a:lnTo>
                  <a:lnTo>
                    <a:pt x="3098" y="3285"/>
                  </a:lnTo>
                  <a:lnTo>
                    <a:pt x="3098" y="3139"/>
                  </a:lnTo>
                  <a:lnTo>
                    <a:pt x="3202" y="3013"/>
                  </a:lnTo>
                  <a:lnTo>
                    <a:pt x="3328" y="2908"/>
                  </a:lnTo>
                  <a:lnTo>
                    <a:pt x="3411" y="2929"/>
                  </a:lnTo>
                  <a:lnTo>
                    <a:pt x="3516" y="2867"/>
                  </a:lnTo>
                  <a:lnTo>
                    <a:pt x="3621" y="2825"/>
                  </a:lnTo>
                  <a:lnTo>
                    <a:pt x="3809" y="2511"/>
                  </a:lnTo>
                  <a:lnTo>
                    <a:pt x="3809" y="2344"/>
                  </a:lnTo>
                  <a:lnTo>
                    <a:pt x="3851" y="2155"/>
                  </a:lnTo>
                  <a:lnTo>
                    <a:pt x="3935" y="2092"/>
                  </a:lnTo>
                  <a:lnTo>
                    <a:pt x="3955" y="1946"/>
                  </a:lnTo>
                  <a:lnTo>
                    <a:pt x="3935" y="1925"/>
                  </a:lnTo>
                  <a:lnTo>
                    <a:pt x="3955" y="1737"/>
                  </a:lnTo>
                  <a:lnTo>
                    <a:pt x="3955" y="1653"/>
                  </a:lnTo>
                  <a:lnTo>
                    <a:pt x="3955" y="1507"/>
                  </a:lnTo>
                  <a:lnTo>
                    <a:pt x="4060" y="1402"/>
                  </a:lnTo>
                  <a:lnTo>
                    <a:pt x="4060" y="1256"/>
                  </a:lnTo>
                  <a:lnTo>
                    <a:pt x="4081" y="1130"/>
                  </a:lnTo>
                  <a:lnTo>
                    <a:pt x="4039" y="921"/>
                  </a:lnTo>
                  <a:lnTo>
                    <a:pt x="4290" y="607"/>
                  </a:lnTo>
                  <a:lnTo>
                    <a:pt x="4332" y="502"/>
                  </a:lnTo>
                  <a:lnTo>
                    <a:pt x="4437" y="460"/>
                  </a:lnTo>
                  <a:lnTo>
                    <a:pt x="4437" y="209"/>
                  </a:lnTo>
                  <a:lnTo>
                    <a:pt x="4374" y="105"/>
                  </a:lnTo>
                  <a:lnTo>
                    <a:pt x="4374" y="63"/>
                  </a:lnTo>
                  <a:lnTo>
                    <a:pt x="4290" y="84"/>
                  </a:lnTo>
                  <a:lnTo>
                    <a:pt x="4248" y="105"/>
                  </a:lnTo>
                  <a:lnTo>
                    <a:pt x="4144" y="63"/>
                  </a:lnTo>
                  <a:lnTo>
                    <a:pt x="41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6" name="Google Shape;686;p35">
              <a:extLst>
                <a:ext uri="{FF2B5EF4-FFF2-40B4-BE49-F238E27FC236}">
                  <a16:creationId xmlns:a16="http://schemas.microsoft.com/office/drawing/2014/main" id="{0383E2C5-8FFF-4C6F-85BD-5E2CC56A7B5A}"/>
                </a:ext>
              </a:extLst>
            </p:cNvPr>
            <p:cNvSpPr/>
            <p:nvPr/>
          </p:nvSpPr>
          <p:spPr>
            <a:xfrm>
              <a:off x="3860475" y="3308125"/>
              <a:ext cx="15700" cy="21475"/>
            </a:xfrm>
            <a:custGeom>
              <a:avLst/>
              <a:gdLst/>
              <a:ahLst/>
              <a:cxnLst/>
              <a:rect l="l" t="t" r="r" b="b"/>
              <a:pathLst>
                <a:path w="628" h="859" extrusionOk="0">
                  <a:moveTo>
                    <a:pt x="460" y="1"/>
                  </a:moveTo>
                  <a:lnTo>
                    <a:pt x="356" y="84"/>
                  </a:lnTo>
                  <a:lnTo>
                    <a:pt x="293" y="105"/>
                  </a:lnTo>
                  <a:lnTo>
                    <a:pt x="230" y="210"/>
                  </a:lnTo>
                  <a:lnTo>
                    <a:pt x="147" y="252"/>
                  </a:lnTo>
                  <a:lnTo>
                    <a:pt x="126" y="252"/>
                  </a:lnTo>
                  <a:lnTo>
                    <a:pt x="42" y="398"/>
                  </a:lnTo>
                  <a:lnTo>
                    <a:pt x="0" y="419"/>
                  </a:lnTo>
                  <a:lnTo>
                    <a:pt x="84" y="503"/>
                  </a:lnTo>
                  <a:lnTo>
                    <a:pt x="105" y="670"/>
                  </a:lnTo>
                  <a:lnTo>
                    <a:pt x="42" y="775"/>
                  </a:lnTo>
                  <a:lnTo>
                    <a:pt x="84" y="859"/>
                  </a:lnTo>
                  <a:lnTo>
                    <a:pt x="188" y="775"/>
                  </a:lnTo>
                  <a:lnTo>
                    <a:pt x="293" y="775"/>
                  </a:lnTo>
                  <a:lnTo>
                    <a:pt x="356" y="712"/>
                  </a:lnTo>
                  <a:lnTo>
                    <a:pt x="335" y="503"/>
                  </a:lnTo>
                  <a:lnTo>
                    <a:pt x="398" y="440"/>
                  </a:lnTo>
                  <a:lnTo>
                    <a:pt x="523" y="335"/>
                  </a:lnTo>
                  <a:lnTo>
                    <a:pt x="628" y="231"/>
                  </a:lnTo>
                  <a:lnTo>
                    <a:pt x="628" y="126"/>
                  </a:lnTo>
                  <a:lnTo>
                    <a:pt x="565" y="43"/>
                  </a:lnTo>
                  <a:lnTo>
                    <a:pt x="5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7" name="Google Shape;687;p35">
              <a:extLst>
                <a:ext uri="{FF2B5EF4-FFF2-40B4-BE49-F238E27FC236}">
                  <a16:creationId xmlns:a16="http://schemas.microsoft.com/office/drawing/2014/main" id="{65424720-2705-4597-8C8E-A02DFC353987}"/>
                </a:ext>
              </a:extLst>
            </p:cNvPr>
            <p:cNvSpPr/>
            <p:nvPr/>
          </p:nvSpPr>
          <p:spPr>
            <a:xfrm>
              <a:off x="4111550" y="3257925"/>
              <a:ext cx="161650" cy="164775"/>
            </a:xfrm>
            <a:custGeom>
              <a:avLst/>
              <a:gdLst/>
              <a:ahLst/>
              <a:cxnLst/>
              <a:rect l="l" t="t" r="r" b="b"/>
              <a:pathLst>
                <a:path w="6466" h="6591" extrusionOk="0">
                  <a:moveTo>
                    <a:pt x="2553" y="0"/>
                  </a:moveTo>
                  <a:lnTo>
                    <a:pt x="1779" y="42"/>
                  </a:lnTo>
                  <a:lnTo>
                    <a:pt x="858" y="42"/>
                  </a:lnTo>
                  <a:lnTo>
                    <a:pt x="816" y="105"/>
                  </a:lnTo>
                  <a:lnTo>
                    <a:pt x="754" y="105"/>
                  </a:lnTo>
                  <a:lnTo>
                    <a:pt x="712" y="146"/>
                  </a:lnTo>
                  <a:lnTo>
                    <a:pt x="775" y="230"/>
                  </a:lnTo>
                  <a:lnTo>
                    <a:pt x="858" y="314"/>
                  </a:lnTo>
                  <a:lnTo>
                    <a:pt x="858" y="356"/>
                  </a:lnTo>
                  <a:lnTo>
                    <a:pt x="921" y="439"/>
                  </a:lnTo>
                  <a:lnTo>
                    <a:pt x="963" y="628"/>
                  </a:lnTo>
                  <a:lnTo>
                    <a:pt x="984" y="732"/>
                  </a:lnTo>
                  <a:lnTo>
                    <a:pt x="942" y="795"/>
                  </a:lnTo>
                  <a:lnTo>
                    <a:pt x="942" y="879"/>
                  </a:lnTo>
                  <a:lnTo>
                    <a:pt x="879" y="942"/>
                  </a:lnTo>
                  <a:lnTo>
                    <a:pt x="816" y="963"/>
                  </a:lnTo>
                  <a:lnTo>
                    <a:pt x="754" y="963"/>
                  </a:lnTo>
                  <a:lnTo>
                    <a:pt x="733" y="942"/>
                  </a:lnTo>
                  <a:lnTo>
                    <a:pt x="733" y="983"/>
                  </a:lnTo>
                  <a:lnTo>
                    <a:pt x="754" y="1046"/>
                  </a:lnTo>
                  <a:lnTo>
                    <a:pt x="754" y="1109"/>
                  </a:lnTo>
                  <a:lnTo>
                    <a:pt x="858" y="1151"/>
                  </a:lnTo>
                  <a:lnTo>
                    <a:pt x="858" y="1214"/>
                  </a:lnTo>
                  <a:lnTo>
                    <a:pt x="942" y="1214"/>
                  </a:lnTo>
                  <a:lnTo>
                    <a:pt x="963" y="1402"/>
                  </a:lnTo>
                  <a:lnTo>
                    <a:pt x="963" y="1486"/>
                  </a:lnTo>
                  <a:lnTo>
                    <a:pt x="858" y="1590"/>
                  </a:lnTo>
                  <a:lnTo>
                    <a:pt x="775" y="1674"/>
                  </a:lnTo>
                  <a:lnTo>
                    <a:pt x="733" y="1716"/>
                  </a:lnTo>
                  <a:lnTo>
                    <a:pt x="565" y="1883"/>
                  </a:lnTo>
                  <a:lnTo>
                    <a:pt x="461" y="2030"/>
                  </a:lnTo>
                  <a:lnTo>
                    <a:pt x="293" y="2092"/>
                  </a:lnTo>
                  <a:lnTo>
                    <a:pt x="0" y="2092"/>
                  </a:lnTo>
                  <a:lnTo>
                    <a:pt x="84" y="2553"/>
                  </a:lnTo>
                  <a:lnTo>
                    <a:pt x="210" y="3243"/>
                  </a:lnTo>
                  <a:lnTo>
                    <a:pt x="628" y="3808"/>
                  </a:lnTo>
                  <a:lnTo>
                    <a:pt x="754" y="4248"/>
                  </a:lnTo>
                  <a:lnTo>
                    <a:pt x="942" y="4352"/>
                  </a:lnTo>
                  <a:lnTo>
                    <a:pt x="1026" y="4352"/>
                  </a:lnTo>
                  <a:lnTo>
                    <a:pt x="1130" y="4394"/>
                  </a:lnTo>
                  <a:lnTo>
                    <a:pt x="1172" y="4394"/>
                  </a:lnTo>
                  <a:lnTo>
                    <a:pt x="1256" y="4436"/>
                  </a:lnTo>
                  <a:lnTo>
                    <a:pt x="1256" y="4499"/>
                  </a:lnTo>
                  <a:lnTo>
                    <a:pt x="1340" y="4561"/>
                  </a:lnTo>
                  <a:lnTo>
                    <a:pt x="1444" y="4561"/>
                  </a:lnTo>
                  <a:lnTo>
                    <a:pt x="1695" y="4645"/>
                  </a:lnTo>
                  <a:lnTo>
                    <a:pt x="1779" y="4645"/>
                  </a:lnTo>
                  <a:lnTo>
                    <a:pt x="1821" y="4708"/>
                  </a:lnTo>
                  <a:lnTo>
                    <a:pt x="1884" y="4729"/>
                  </a:lnTo>
                  <a:lnTo>
                    <a:pt x="1925" y="4812"/>
                  </a:lnTo>
                  <a:lnTo>
                    <a:pt x="2030" y="4917"/>
                  </a:lnTo>
                  <a:lnTo>
                    <a:pt x="2093" y="4917"/>
                  </a:lnTo>
                  <a:lnTo>
                    <a:pt x="2093" y="4938"/>
                  </a:lnTo>
                  <a:lnTo>
                    <a:pt x="2114" y="4917"/>
                  </a:lnTo>
                  <a:lnTo>
                    <a:pt x="2177" y="4917"/>
                  </a:lnTo>
                  <a:lnTo>
                    <a:pt x="2197" y="4980"/>
                  </a:lnTo>
                  <a:lnTo>
                    <a:pt x="2281" y="4980"/>
                  </a:lnTo>
                  <a:lnTo>
                    <a:pt x="2302" y="5022"/>
                  </a:lnTo>
                  <a:lnTo>
                    <a:pt x="2323" y="4980"/>
                  </a:lnTo>
                  <a:lnTo>
                    <a:pt x="2407" y="5022"/>
                  </a:lnTo>
                  <a:lnTo>
                    <a:pt x="2428" y="5043"/>
                  </a:lnTo>
                  <a:lnTo>
                    <a:pt x="2490" y="5043"/>
                  </a:lnTo>
                  <a:lnTo>
                    <a:pt x="2511" y="5084"/>
                  </a:lnTo>
                  <a:lnTo>
                    <a:pt x="2553" y="5126"/>
                  </a:lnTo>
                  <a:lnTo>
                    <a:pt x="2637" y="5189"/>
                  </a:lnTo>
                  <a:lnTo>
                    <a:pt x="2825" y="5398"/>
                  </a:lnTo>
                  <a:lnTo>
                    <a:pt x="2846" y="5608"/>
                  </a:lnTo>
                  <a:lnTo>
                    <a:pt x="2846" y="6591"/>
                  </a:lnTo>
                  <a:lnTo>
                    <a:pt x="2951" y="6193"/>
                  </a:lnTo>
                  <a:lnTo>
                    <a:pt x="3495" y="6173"/>
                  </a:lnTo>
                  <a:lnTo>
                    <a:pt x="3599" y="6131"/>
                  </a:lnTo>
                  <a:lnTo>
                    <a:pt x="3641" y="6110"/>
                  </a:lnTo>
                  <a:lnTo>
                    <a:pt x="3704" y="6089"/>
                  </a:lnTo>
                  <a:lnTo>
                    <a:pt x="3704" y="6131"/>
                  </a:lnTo>
                  <a:lnTo>
                    <a:pt x="3788" y="6173"/>
                  </a:lnTo>
                  <a:lnTo>
                    <a:pt x="3871" y="6214"/>
                  </a:lnTo>
                  <a:lnTo>
                    <a:pt x="3955" y="6214"/>
                  </a:lnTo>
                  <a:lnTo>
                    <a:pt x="3997" y="6298"/>
                  </a:lnTo>
                  <a:lnTo>
                    <a:pt x="3976" y="6319"/>
                  </a:lnTo>
                  <a:lnTo>
                    <a:pt x="4164" y="6298"/>
                  </a:lnTo>
                  <a:lnTo>
                    <a:pt x="4269" y="6193"/>
                  </a:lnTo>
                  <a:lnTo>
                    <a:pt x="4332" y="6193"/>
                  </a:lnTo>
                  <a:lnTo>
                    <a:pt x="4394" y="6131"/>
                  </a:lnTo>
                  <a:lnTo>
                    <a:pt x="4436" y="6173"/>
                  </a:lnTo>
                  <a:lnTo>
                    <a:pt x="4436" y="6214"/>
                  </a:lnTo>
                  <a:lnTo>
                    <a:pt x="4520" y="6214"/>
                  </a:lnTo>
                  <a:lnTo>
                    <a:pt x="4604" y="6277"/>
                  </a:lnTo>
                  <a:lnTo>
                    <a:pt x="4729" y="6214"/>
                  </a:lnTo>
                  <a:lnTo>
                    <a:pt x="4897" y="6193"/>
                  </a:lnTo>
                  <a:lnTo>
                    <a:pt x="4918" y="6110"/>
                  </a:lnTo>
                  <a:lnTo>
                    <a:pt x="4897" y="6068"/>
                  </a:lnTo>
                  <a:lnTo>
                    <a:pt x="4938" y="6005"/>
                  </a:lnTo>
                  <a:lnTo>
                    <a:pt x="5043" y="6026"/>
                  </a:lnTo>
                  <a:lnTo>
                    <a:pt x="5127" y="6026"/>
                  </a:lnTo>
                  <a:lnTo>
                    <a:pt x="5210" y="6089"/>
                  </a:lnTo>
                  <a:lnTo>
                    <a:pt x="5315" y="6068"/>
                  </a:lnTo>
                  <a:lnTo>
                    <a:pt x="5357" y="6026"/>
                  </a:lnTo>
                  <a:lnTo>
                    <a:pt x="5566" y="5963"/>
                  </a:lnTo>
                  <a:lnTo>
                    <a:pt x="5650" y="5984"/>
                  </a:lnTo>
                  <a:lnTo>
                    <a:pt x="5754" y="5963"/>
                  </a:lnTo>
                  <a:lnTo>
                    <a:pt x="5775" y="5900"/>
                  </a:lnTo>
                  <a:lnTo>
                    <a:pt x="5901" y="5900"/>
                  </a:lnTo>
                  <a:lnTo>
                    <a:pt x="5985" y="5817"/>
                  </a:lnTo>
                  <a:lnTo>
                    <a:pt x="6110" y="5796"/>
                  </a:lnTo>
                  <a:lnTo>
                    <a:pt x="6194" y="5712"/>
                  </a:lnTo>
                  <a:lnTo>
                    <a:pt x="6278" y="5649"/>
                  </a:lnTo>
                  <a:lnTo>
                    <a:pt x="6382" y="5670"/>
                  </a:lnTo>
                  <a:lnTo>
                    <a:pt x="6424" y="5608"/>
                  </a:lnTo>
                  <a:lnTo>
                    <a:pt x="6466" y="5587"/>
                  </a:lnTo>
                  <a:lnTo>
                    <a:pt x="6424" y="5587"/>
                  </a:lnTo>
                  <a:lnTo>
                    <a:pt x="6424" y="5545"/>
                  </a:lnTo>
                  <a:lnTo>
                    <a:pt x="6298" y="5440"/>
                  </a:lnTo>
                  <a:lnTo>
                    <a:pt x="6173" y="5398"/>
                  </a:lnTo>
                  <a:lnTo>
                    <a:pt x="5964" y="5189"/>
                  </a:lnTo>
                  <a:lnTo>
                    <a:pt x="5985" y="5126"/>
                  </a:lnTo>
                  <a:lnTo>
                    <a:pt x="5901" y="4938"/>
                  </a:lnTo>
                  <a:lnTo>
                    <a:pt x="5859" y="4875"/>
                  </a:lnTo>
                  <a:lnTo>
                    <a:pt x="5901" y="4771"/>
                  </a:lnTo>
                  <a:lnTo>
                    <a:pt x="5859" y="4729"/>
                  </a:lnTo>
                  <a:lnTo>
                    <a:pt x="5838" y="4624"/>
                  </a:lnTo>
                  <a:lnTo>
                    <a:pt x="5796" y="4540"/>
                  </a:lnTo>
                  <a:lnTo>
                    <a:pt x="5838" y="4540"/>
                  </a:lnTo>
                  <a:lnTo>
                    <a:pt x="5775" y="4394"/>
                  </a:lnTo>
                  <a:lnTo>
                    <a:pt x="5754" y="4248"/>
                  </a:lnTo>
                  <a:lnTo>
                    <a:pt x="5838" y="4206"/>
                  </a:lnTo>
                  <a:lnTo>
                    <a:pt x="5838" y="4038"/>
                  </a:lnTo>
                  <a:lnTo>
                    <a:pt x="5754" y="3976"/>
                  </a:lnTo>
                  <a:lnTo>
                    <a:pt x="5754" y="3766"/>
                  </a:lnTo>
                  <a:lnTo>
                    <a:pt x="5775" y="3620"/>
                  </a:lnTo>
                  <a:lnTo>
                    <a:pt x="5859" y="3578"/>
                  </a:lnTo>
                  <a:lnTo>
                    <a:pt x="5880" y="3599"/>
                  </a:lnTo>
                  <a:lnTo>
                    <a:pt x="5943" y="3515"/>
                  </a:lnTo>
                  <a:lnTo>
                    <a:pt x="5859" y="3306"/>
                  </a:lnTo>
                  <a:lnTo>
                    <a:pt x="5775" y="3306"/>
                  </a:lnTo>
                  <a:lnTo>
                    <a:pt x="5650" y="3180"/>
                  </a:lnTo>
                  <a:lnTo>
                    <a:pt x="5482" y="3055"/>
                  </a:lnTo>
                  <a:lnTo>
                    <a:pt x="5482" y="2929"/>
                  </a:lnTo>
                  <a:lnTo>
                    <a:pt x="5566" y="2657"/>
                  </a:lnTo>
                  <a:lnTo>
                    <a:pt x="5692" y="2302"/>
                  </a:lnTo>
                  <a:lnTo>
                    <a:pt x="5754" y="2239"/>
                  </a:lnTo>
                  <a:lnTo>
                    <a:pt x="5734" y="2134"/>
                  </a:lnTo>
                  <a:lnTo>
                    <a:pt x="5692" y="2113"/>
                  </a:lnTo>
                  <a:lnTo>
                    <a:pt x="5734" y="2113"/>
                  </a:lnTo>
                  <a:lnTo>
                    <a:pt x="5022" y="1611"/>
                  </a:lnTo>
                  <a:lnTo>
                    <a:pt x="4959" y="1527"/>
                  </a:lnTo>
                  <a:lnTo>
                    <a:pt x="4938" y="1486"/>
                  </a:lnTo>
                  <a:lnTo>
                    <a:pt x="4959" y="1402"/>
                  </a:lnTo>
                  <a:lnTo>
                    <a:pt x="4834" y="1214"/>
                  </a:lnTo>
                  <a:lnTo>
                    <a:pt x="274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8" name="Google Shape;688;p35">
              <a:extLst>
                <a:ext uri="{FF2B5EF4-FFF2-40B4-BE49-F238E27FC236}">
                  <a16:creationId xmlns:a16="http://schemas.microsoft.com/office/drawing/2014/main" id="{75F76A3B-9B6D-4F3C-A30B-764171BD108D}"/>
                </a:ext>
              </a:extLst>
            </p:cNvPr>
            <p:cNvSpPr/>
            <p:nvPr/>
          </p:nvSpPr>
          <p:spPr>
            <a:xfrm>
              <a:off x="4106850" y="3261050"/>
              <a:ext cx="29300" cy="24100"/>
            </a:xfrm>
            <a:custGeom>
              <a:avLst/>
              <a:gdLst/>
              <a:ahLst/>
              <a:cxnLst/>
              <a:rect l="l" t="t" r="r" b="b"/>
              <a:pathLst>
                <a:path w="1172" h="964" extrusionOk="0">
                  <a:moveTo>
                    <a:pt x="795" y="1"/>
                  </a:moveTo>
                  <a:lnTo>
                    <a:pt x="795" y="84"/>
                  </a:lnTo>
                  <a:lnTo>
                    <a:pt x="732" y="126"/>
                  </a:lnTo>
                  <a:lnTo>
                    <a:pt x="649" y="126"/>
                  </a:lnTo>
                  <a:lnTo>
                    <a:pt x="607" y="84"/>
                  </a:lnTo>
                  <a:lnTo>
                    <a:pt x="544" y="42"/>
                  </a:lnTo>
                  <a:lnTo>
                    <a:pt x="440" y="126"/>
                  </a:lnTo>
                  <a:lnTo>
                    <a:pt x="377" y="147"/>
                  </a:lnTo>
                  <a:lnTo>
                    <a:pt x="335" y="126"/>
                  </a:lnTo>
                  <a:lnTo>
                    <a:pt x="209" y="231"/>
                  </a:lnTo>
                  <a:lnTo>
                    <a:pt x="105" y="356"/>
                  </a:lnTo>
                  <a:lnTo>
                    <a:pt x="0" y="733"/>
                  </a:lnTo>
                  <a:lnTo>
                    <a:pt x="0" y="817"/>
                  </a:lnTo>
                  <a:lnTo>
                    <a:pt x="209" y="817"/>
                  </a:lnTo>
                  <a:lnTo>
                    <a:pt x="272" y="921"/>
                  </a:lnTo>
                  <a:lnTo>
                    <a:pt x="335" y="963"/>
                  </a:lnTo>
                  <a:lnTo>
                    <a:pt x="398" y="921"/>
                  </a:lnTo>
                  <a:lnTo>
                    <a:pt x="419" y="921"/>
                  </a:lnTo>
                  <a:lnTo>
                    <a:pt x="481" y="963"/>
                  </a:lnTo>
                  <a:lnTo>
                    <a:pt x="607" y="921"/>
                  </a:lnTo>
                  <a:lnTo>
                    <a:pt x="607" y="858"/>
                  </a:lnTo>
                  <a:lnTo>
                    <a:pt x="691" y="670"/>
                  </a:lnTo>
                  <a:lnTo>
                    <a:pt x="649" y="566"/>
                  </a:lnTo>
                  <a:lnTo>
                    <a:pt x="712" y="566"/>
                  </a:lnTo>
                  <a:lnTo>
                    <a:pt x="753" y="628"/>
                  </a:lnTo>
                  <a:lnTo>
                    <a:pt x="816" y="628"/>
                  </a:lnTo>
                  <a:lnTo>
                    <a:pt x="858" y="733"/>
                  </a:lnTo>
                  <a:lnTo>
                    <a:pt x="921" y="754"/>
                  </a:lnTo>
                  <a:lnTo>
                    <a:pt x="921" y="817"/>
                  </a:lnTo>
                  <a:lnTo>
                    <a:pt x="942" y="838"/>
                  </a:lnTo>
                  <a:lnTo>
                    <a:pt x="1004" y="838"/>
                  </a:lnTo>
                  <a:lnTo>
                    <a:pt x="1067" y="817"/>
                  </a:lnTo>
                  <a:lnTo>
                    <a:pt x="1130" y="754"/>
                  </a:lnTo>
                  <a:lnTo>
                    <a:pt x="1130" y="670"/>
                  </a:lnTo>
                  <a:lnTo>
                    <a:pt x="1172" y="607"/>
                  </a:lnTo>
                  <a:lnTo>
                    <a:pt x="1151" y="503"/>
                  </a:lnTo>
                  <a:lnTo>
                    <a:pt x="1109" y="314"/>
                  </a:lnTo>
                  <a:lnTo>
                    <a:pt x="1046" y="231"/>
                  </a:lnTo>
                  <a:lnTo>
                    <a:pt x="1046" y="189"/>
                  </a:lnTo>
                  <a:lnTo>
                    <a:pt x="963" y="105"/>
                  </a:lnTo>
                  <a:lnTo>
                    <a:pt x="900" y="21"/>
                  </a:lnTo>
                  <a:lnTo>
                    <a:pt x="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69" name="Google Shape;689;p35">
              <a:extLst>
                <a:ext uri="{FF2B5EF4-FFF2-40B4-BE49-F238E27FC236}">
                  <a16:creationId xmlns:a16="http://schemas.microsoft.com/office/drawing/2014/main" id="{CA77C38D-2002-44FA-AC34-6DAAA13D48F6}"/>
                </a:ext>
              </a:extLst>
            </p:cNvPr>
            <p:cNvSpPr/>
            <p:nvPr/>
          </p:nvSpPr>
          <p:spPr>
            <a:xfrm>
              <a:off x="4106850" y="3275175"/>
              <a:ext cx="28775" cy="35075"/>
            </a:xfrm>
            <a:custGeom>
              <a:avLst/>
              <a:gdLst/>
              <a:ahLst/>
              <a:cxnLst/>
              <a:rect l="l" t="t" r="r" b="b"/>
              <a:pathLst>
                <a:path w="1151" h="1403" extrusionOk="0">
                  <a:moveTo>
                    <a:pt x="649" y="1"/>
                  </a:moveTo>
                  <a:lnTo>
                    <a:pt x="691" y="105"/>
                  </a:lnTo>
                  <a:lnTo>
                    <a:pt x="607" y="293"/>
                  </a:lnTo>
                  <a:lnTo>
                    <a:pt x="607" y="356"/>
                  </a:lnTo>
                  <a:lnTo>
                    <a:pt x="481" y="398"/>
                  </a:lnTo>
                  <a:lnTo>
                    <a:pt x="419" y="356"/>
                  </a:lnTo>
                  <a:lnTo>
                    <a:pt x="398" y="356"/>
                  </a:lnTo>
                  <a:lnTo>
                    <a:pt x="335" y="398"/>
                  </a:lnTo>
                  <a:lnTo>
                    <a:pt x="272" y="356"/>
                  </a:lnTo>
                  <a:lnTo>
                    <a:pt x="209" y="252"/>
                  </a:lnTo>
                  <a:lnTo>
                    <a:pt x="0" y="252"/>
                  </a:lnTo>
                  <a:lnTo>
                    <a:pt x="0" y="314"/>
                  </a:lnTo>
                  <a:lnTo>
                    <a:pt x="63" y="419"/>
                  </a:lnTo>
                  <a:lnTo>
                    <a:pt x="84" y="565"/>
                  </a:lnTo>
                  <a:lnTo>
                    <a:pt x="84" y="712"/>
                  </a:lnTo>
                  <a:lnTo>
                    <a:pt x="188" y="1402"/>
                  </a:lnTo>
                  <a:lnTo>
                    <a:pt x="481" y="1402"/>
                  </a:lnTo>
                  <a:lnTo>
                    <a:pt x="649" y="1340"/>
                  </a:lnTo>
                  <a:lnTo>
                    <a:pt x="753" y="1193"/>
                  </a:lnTo>
                  <a:lnTo>
                    <a:pt x="921" y="1026"/>
                  </a:lnTo>
                  <a:lnTo>
                    <a:pt x="963" y="984"/>
                  </a:lnTo>
                  <a:lnTo>
                    <a:pt x="1046" y="900"/>
                  </a:lnTo>
                  <a:lnTo>
                    <a:pt x="1151" y="796"/>
                  </a:lnTo>
                  <a:lnTo>
                    <a:pt x="1151" y="712"/>
                  </a:lnTo>
                  <a:lnTo>
                    <a:pt x="1130" y="524"/>
                  </a:lnTo>
                  <a:lnTo>
                    <a:pt x="1046" y="524"/>
                  </a:lnTo>
                  <a:lnTo>
                    <a:pt x="1046" y="461"/>
                  </a:lnTo>
                  <a:lnTo>
                    <a:pt x="942" y="419"/>
                  </a:lnTo>
                  <a:lnTo>
                    <a:pt x="942" y="356"/>
                  </a:lnTo>
                  <a:lnTo>
                    <a:pt x="921" y="293"/>
                  </a:lnTo>
                  <a:lnTo>
                    <a:pt x="921" y="252"/>
                  </a:lnTo>
                  <a:lnTo>
                    <a:pt x="921" y="189"/>
                  </a:lnTo>
                  <a:lnTo>
                    <a:pt x="858" y="168"/>
                  </a:lnTo>
                  <a:lnTo>
                    <a:pt x="816" y="63"/>
                  </a:lnTo>
                  <a:lnTo>
                    <a:pt x="753" y="63"/>
                  </a:lnTo>
                  <a:lnTo>
                    <a:pt x="7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0" name="Google Shape;690;p35">
              <a:extLst>
                <a:ext uri="{FF2B5EF4-FFF2-40B4-BE49-F238E27FC236}">
                  <a16:creationId xmlns:a16="http://schemas.microsoft.com/office/drawing/2014/main" id="{6B92ECF1-7646-4928-967E-C42DD4B24F40}"/>
                </a:ext>
              </a:extLst>
            </p:cNvPr>
            <p:cNvSpPr/>
            <p:nvPr/>
          </p:nvSpPr>
          <p:spPr>
            <a:xfrm>
              <a:off x="3862550" y="3166900"/>
              <a:ext cx="275700" cy="273075"/>
            </a:xfrm>
            <a:custGeom>
              <a:avLst/>
              <a:gdLst/>
              <a:ahLst/>
              <a:cxnLst/>
              <a:rect l="l" t="t" r="r" b="b"/>
              <a:pathLst>
                <a:path w="11028" h="10923" extrusionOk="0">
                  <a:moveTo>
                    <a:pt x="7701" y="0"/>
                  </a:moveTo>
                  <a:lnTo>
                    <a:pt x="7701" y="42"/>
                  </a:lnTo>
                  <a:lnTo>
                    <a:pt x="7743" y="84"/>
                  </a:lnTo>
                  <a:lnTo>
                    <a:pt x="7659" y="189"/>
                  </a:lnTo>
                  <a:lnTo>
                    <a:pt x="7575" y="189"/>
                  </a:lnTo>
                  <a:lnTo>
                    <a:pt x="7491" y="210"/>
                  </a:lnTo>
                  <a:lnTo>
                    <a:pt x="7366" y="210"/>
                  </a:lnTo>
                  <a:lnTo>
                    <a:pt x="7282" y="251"/>
                  </a:lnTo>
                  <a:lnTo>
                    <a:pt x="7240" y="251"/>
                  </a:lnTo>
                  <a:lnTo>
                    <a:pt x="7219" y="189"/>
                  </a:lnTo>
                  <a:lnTo>
                    <a:pt x="7178" y="189"/>
                  </a:lnTo>
                  <a:lnTo>
                    <a:pt x="7157" y="147"/>
                  </a:lnTo>
                  <a:lnTo>
                    <a:pt x="7073" y="126"/>
                  </a:lnTo>
                  <a:lnTo>
                    <a:pt x="6843" y="230"/>
                  </a:lnTo>
                  <a:lnTo>
                    <a:pt x="6759" y="293"/>
                  </a:lnTo>
                  <a:lnTo>
                    <a:pt x="6717" y="335"/>
                  </a:lnTo>
                  <a:lnTo>
                    <a:pt x="6487" y="356"/>
                  </a:lnTo>
                  <a:lnTo>
                    <a:pt x="6403" y="398"/>
                  </a:lnTo>
                  <a:lnTo>
                    <a:pt x="6320" y="314"/>
                  </a:lnTo>
                  <a:lnTo>
                    <a:pt x="6215" y="293"/>
                  </a:lnTo>
                  <a:lnTo>
                    <a:pt x="6111" y="293"/>
                  </a:lnTo>
                  <a:lnTo>
                    <a:pt x="6027" y="398"/>
                  </a:lnTo>
                  <a:lnTo>
                    <a:pt x="5922" y="502"/>
                  </a:lnTo>
                  <a:lnTo>
                    <a:pt x="5964" y="544"/>
                  </a:lnTo>
                  <a:lnTo>
                    <a:pt x="6006" y="607"/>
                  </a:lnTo>
                  <a:lnTo>
                    <a:pt x="5985" y="649"/>
                  </a:lnTo>
                  <a:lnTo>
                    <a:pt x="5859" y="670"/>
                  </a:lnTo>
                  <a:lnTo>
                    <a:pt x="5797" y="649"/>
                  </a:lnTo>
                  <a:lnTo>
                    <a:pt x="5671" y="628"/>
                  </a:lnTo>
                  <a:lnTo>
                    <a:pt x="5567" y="565"/>
                  </a:lnTo>
                  <a:lnTo>
                    <a:pt x="5483" y="565"/>
                  </a:lnTo>
                  <a:lnTo>
                    <a:pt x="5399" y="628"/>
                  </a:lnTo>
                  <a:lnTo>
                    <a:pt x="5336" y="607"/>
                  </a:lnTo>
                  <a:lnTo>
                    <a:pt x="5190" y="607"/>
                  </a:lnTo>
                  <a:lnTo>
                    <a:pt x="5064" y="523"/>
                  </a:lnTo>
                  <a:lnTo>
                    <a:pt x="4939" y="544"/>
                  </a:lnTo>
                  <a:lnTo>
                    <a:pt x="4918" y="502"/>
                  </a:lnTo>
                  <a:lnTo>
                    <a:pt x="4750" y="356"/>
                  </a:lnTo>
                  <a:lnTo>
                    <a:pt x="4667" y="335"/>
                  </a:lnTo>
                  <a:lnTo>
                    <a:pt x="4499" y="210"/>
                  </a:lnTo>
                  <a:lnTo>
                    <a:pt x="4437" y="189"/>
                  </a:lnTo>
                  <a:lnTo>
                    <a:pt x="4353" y="126"/>
                  </a:lnTo>
                  <a:lnTo>
                    <a:pt x="4290" y="126"/>
                  </a:lnTo>
                  <a:lnTo>
                    <a:pt x="4290" y="189"/>
                  </a:lnTo>
                  <a:lnTo>
                    <a:pt x="4186" y="147"/>
                  </a:lnTo>
                  <a:lnTo>
                    <a:pt x="4102" y="251"/>
                  </a:lnTo>
                  <a:lnTo>
                    <a:pt x="4018" y="251"/>
                  </a:lnTo>
                  <a:lnTo>
                    <a:pt x="3976" y="293"/>
                  </a:lnTo>
                  <a:lnTo>
                    <a:pt x="3976" y="356"/>
                  </a:lnTo>
                  <a:lnTo>
                    <a:pt x="3914" y="440"/>
                  </a:lnTo>
                  <a:lnTo>
                    <a:pt x="3914" y="502"/>
                  </a:lnTo>
                  <a:lnTo>
                    <a:pt x="3872" y="544"/>
                  </a:lnTo>
                  <a:lnTo>
                    <a:pt x="3788" y="544"/>
                  </a:lnTo>
                  <a:lnTo>
                    <a:pt x="3788" y="607"/>
                  </a:lnTo>
                  <a:lnTo>
                    <a:pt x="3893" y="733"/>
                  </a:lnTo>
                  <a:lnTo>
                    <a:pt x="3830" y="774"/>
                  </a:lnTo>
                  <a:lnTo>
                    <a:pt x="3809" y="858"/>
                  </a:lnTo>
                  <a:lnTo>
                    <a:pt x="3809" y="984"/>
                  </a:lnTo>
                  <a:lnTo>
                    <a:pt x="3872" y="1088"/>
                  </a:lnTo>
                  <a:lnTo>
                    <a:pt x="3872" y="1339"/>
                  </a:lnTo>
                  <a:lnTo>
                    <a:pt x="3767" y="1381"/>
                  </a:lnTo>
                  <a:lnTo>
                    <a:pt x="3725" y="1486"/>
                  </a:lnTo>
                  <a:lnTo>
                    <a:pt x="3474" y="1800"/>
                  </a:lnTo>
                  <a:lnTo>
                    <a:pt x="3516" y="2009"/>
                  </a:lnTo>
                  <a:lnTo>
                    <a:pt x="3495" y="2135"/>
                  </a:lnTo>
                  <a:lnTo>
                    <a:pt x="3495" y="2281"/>
                  </a:lnTo>
                  <a:lnTo>
                    <a:pt x="3390" y="2386"/>
                  </a:lnTo>
                  <a:lnTo>
                    <a:pt x="3390" y="2532"/>
                  </a:lnTo>
                  <a:lnTo>
                    <a:pt x="3390" y="2616"/>
                  </a:lnTo>
                  <a:lnTo>
                    <a:pt x="3370" y="2804"/>
                  </a:lnTo>
                  <a:lnTo>
                    <a:pt x="3390" y="2825"/>
                  </a:lnTo>
                  <a:lnTo>
                    <a:pt x="3370" y="2971"/>
                  </a:lnTo>
                  <a:lnTo>
                    <a:pt x="3286" y="3034"/>
                  </a:lnTo>
                  <a:lnTo>
                    <a:pt x="3244" y="3223"/>
                  </a:lnTo>
                  <a:lnTo>
                    <a:pt x="3244" y="3390"/>
                  </a:lnTo>
                  <a:lnTo>
                    <a:pt x="3056" y="3704"/>
                  </a:lnTo>
                  <a:lnTo>
                    <a:pt x="2951" y="3746"/>
                  </a:lnTo>
                  <a:lnTo>
                    <a:pt x="2846" y="3808"/>
                  </a:lnTo>
                  <a:lnTo>
                    <a:pt x="2763" y="3787"/>
                  </a:lnTo>
                  <a:lnTo>
                    <a:pt x="2637" y="3892"/>
                  </a:lnTo>
                  <a:lnTo>
                    <a:pt x="2533" y="4018"/>
                  </a:lnTo>
                  <a:lnTo>
                    <a:pt x="2533" y="4164"/>
                  </a:lnTo>
                  <a:lnTo>
                    <a:pt x="2344" y="4332"/>
                  </a:lnTo>
                  <a:lnTo>
                    <a:pt x="2302" y="4436"/>
                  </a:lnTo>
                  <a:lnTo>
                    <a:pt x="2323" y="4624"/>
                  </a:lnTo>
                  <a:lnTo>
                    <a:pt x="2344" y="4645"/>
                  </a:lnTo>
                  <a:lnTo>
                    <a:pt x="2323" y="4959"/>
                  </a:lnTo>
                  <a:lnTo>
                    <a:pt x="2302" y="5127"/>
                  </a:lnTo>
                  <a:lnTo>
                    <a:pt x="2302" y="5231"/>
                  </a:lnTo>
                  <a:lnTo>
                    <a:pt x="2198" y="5378"/>
                  </a:lnTo>
                  <a:lnTo>
                    <a:pt x="2093" y="5420"/>
                  </a:lnTo>
                  <a:lnTo>
                    <a:pt x="2009" y="5482"/>
                  </a:lnTo>
                  <a:lnTo>
                    <a:pt x="1947" y="5566"/>
                  </a:lnTo>
                  <a:lnTo>
                    <a:pt x="1717" y="5796"/>
                  </a:lnTo>
                  <a:lnTo>
                    <a:pt x="1633" y="5901"/>
                  </a:lnTo>
                  <a:lnTo>
                    <a:pt x="1507" y="5984"/>
                  </a:lnTo>
                  <a:lnTo>
                    <a:pt x="1382" y="5901"/>
                  </a:lnTo>
                  <a:lnTo>
                    <a:pt x="1319" y="5796"/>
                  </a:lnTo>
                  <a:lnTo>
                    <a:pt x="1298" y="5775"/>
                  </a:lnTo>
                  <a:lnTo>
                    <a:pt x="1382" y="5650"/>
                  </a:lnTo>
                  <a:lnTo>
                    <a:pt x="1382" y="5587"/>
                  </a:lnTo>
                  <a:lnTo>
                    <a:pt x="1193" y="5650"/>
                  </a:lnTo>
                  <a:lnTo>
                    <a:pt x="1089" y="5754"/>
                  </a:lnTo>
                  <a:lnTo>
                    <a:pt x="1005" y="5733"/>
                  </a:lnTo>
                  <a:lnTo>
                    <a:pt x="942" y="5754"/>
                  </a:lnTo>
                  <a:lnTo>
                    <a:pt x="942" y="5859"/>
                  </a:lnTo>
                  <a:lnTo>
                    <a:pt x="859" y="5943"/>
                  </a:lnTo>
                  <a:lnTo>
                    <a:pt x="754" y="5943"/>
                  </a:lnTo>
                  <a:lnTo>
                    <a:pt x="754" y="5880"/>
                  </a:lnTo>
                  <a:lnTo>
                    <a:pt x="733" y="5838"/>
                  </a:lnTo>
                  <a:lnTo>
                    <a:pt x="629" y="5880"/>
                  </a:lnTo>
                  <a:lnTo>
                    <a:pt x="566" y="5859"/>
                  </a:lnTo>
                  <a:lnTo>
                    <a:pt x="440" y="5984"/>
                  </a:lnTo>
                  <a:lnTo>
                    <a:pt x="315" y="6089"/>
                  </a:lnTo>
                  <a:lnTo>
                    <a:pt x="252" y="6152"/>
                  </a:lnTo>
                  <a:lnTo>
                    <a:pt x="273" y="6361"/>
                  </a:lnTo>
                  <a:lnTo>
                    <a:pt x="210" y="6424"/>
                  </a:lnTo>
                  <a:lnTo>
                    <a:pt x="105" y="6424"/>
                  </a:lnTo>
                  <a:lnTo>
                    <a:pt x="1" y="6508"/>
                  </a:lnTo>
                  <a:lnTo>
                    <a:pt x="22" y="6570"/>
                  </a:lnTo>
                  <a:lnTo>
                    <a:pt x="210" y="6591"/>
                  </a:lnTo>
                  <a:lnTo>
                    <a:pt x="252" y="6633"/>
                  </a:lnTo>
                  <a:lnTo>
                    <a:pt x="273" y="6633"/>
                  </a:lnTo>
                  <a:lnTo>
                    <a:pt x="273" y="6612"/>
                  </a:lnTo>
                  <a:lnTo>
                    <a:pt x="315" y="6591"/>
                  </a:lnTo>
                  <a:lnTo>
                    <a:pt x="377" y="6591"/>
                  </a:lnTo>
                  <a:lnTo>
                    <a:pt x="482" y="6570"/>
                  </a:lnTo>
                  <a:lnTo>
                    <a:pt x="566" y="6528"/>
                  </a:lnTo>
                  <a:lnTo>
                    <a:pt x="1256" y="6528"/>
                  </a:lnTo>
                  <a:lnTo>
                    <a:pt x="1424" y="6570"/>
                  </a:lnTo>
                  <a:lnTo>
                    <a:pt x="1633" y="6528"/>
                  </a:lnTo>
                  <a:lnTo>
                    <a:pt x="2637" y="6528"/>
                  </a:lnTo>
                  <a:lnTo>
                    <a:pt x="2637" y="6612"/>
                  </a:lnTo>
                  <a:lnTo>
                    <a:pt x="2637" y="6633"/>
                  </a:lnTo>
                  <a:lnTo>
                    <a:pt x="2637" y="6717"/>
                  </a:lnTo>
                  <a:lnTo>
                    <a:pt x="2679" y="6780"/>
                  </a:lnTo>
                  <a:lnTo>
                    <a:pt x="2721" y="6842"/>
                  </a:lnTo>
                  <a:lnTo>
                    <a:pt x="2679" y="6905"/>
                  </a:lnTo>
                  <a:lnTo>
                    <a:pt x="2679" y="6989"/>
                  </a:lnTo>
                  <a:lnTo>
                    <a:pt x="2742" y="7093"/>
                  </a:lnTo>
                  <a:lnTo>
                    <a:pt x="2763" y="7219"/>
                  </a:lnTo>
                  <a:lnTo>
                    <a:pt x="2784" y="7261"/>
                  </a:lnTo>
                  <a:lnTo>
                    <a:pt x="2784" y="7345"/>
                  </a:lnTo>
                  <a:lnTo>
                    <a:pt x="2846" y="7365"/>
                  </a:lnTo>
                  <a:lnTo>
                    <a:pt x="2888" y="7449"/>
                  </a:lnTo>
                  <a:lnTo>
                    <a:pt x="2972" y="7554"/>
                  </a:lnTo>
                  <a:lnTo>
                    <a:pt x="2993" y="7763"/>
                  </a:lnTo>
                  <a:lnTo>
                    <a:pt x="3056" y="7784"/>
                  </a:lnTo>
                  <a:lnTo>
                    <a:pt x="3202" y="7784"/>
                  </a:lnTo>
                  <a:lnTo>
                    <a:pt x="3307" y="7763"/>
                  </a:lnTo>
                  <a:lnTo>
                    <a:pt x="3390" y="7784"/>
                  </a:lnTo>
                  <a:lnTo>
                    <a:pt x="3579" y="7826"/>
                  </a:lnTo>
                  <a:lnTo>
                    <a:pt x="3662" y="7763"/>
                  </a:lnTo>
                  <a:lnTo>
                    <a:pt x="4102" y="7742"/>
                  </a:lnTo>
                  <a:lnTo>
                    <a:pt x="4102" y="7575"/>
                  </a:lnTo>
                  <a:lnTo>
                    <a:pt x="4081" y="7470"/>
                  </a:lnTo>
                  <a:lnTo>
                    <a:pt x="4123" y="7449"/>
                  </a:lnTo>
                  <a:lnTo>
                    <a:pt x="4186" y="7345"/>
                  </a:lnTo>
                  <a:lnTo>
                    <a:pt x="4186" y="7198"/>
                  </a:lnTo>
                  <a:lnTo>
                    <a:pt x="4750" y="7156"/>
                  </a:lnTo>
                  <a:lnTo>
                    <a:pt x="4750" y="7114"/>
                  </a:lnTo>
                  <a:lnTo>
                    <a:pt x="4939" y="7135"/>
                  </a:lnTo>
                  <a:lnTo>
                    <a:pt x="4918" y="7219"/>
                  </a:lnTo>
                  <a:lnTo>
                    <a:pt x="4876" y="7261"/>
                  </a:lnTo>
                  <a:lnTo>
                    <a:pt x="4918" y="7324"/>
                  </a:lnTo>
                  <a:lnTo>
                    <a:pt x="5567" y="7365"/>
                  </a:lnTo>
                  <a:lnTo>
                    <a:pt x="5587" y="7449"/>
                  </a:lnTo>
                  <a:lnTo>
                    <a:pt x="5587" y="7533"/>
                  </a:lnTo>
                  <a:lnTo>
                    <a:pt x="5587" y="7617"/>
                  </a:lnTo>
                  <a:lnTo>
                    <a:pt x="5546" y="7721"/>
                  </a:lnTo>
                  <a:lnTo>
                    <a:pt x="5504" y="7826"/>
                  </a:lnTo>
                  <a:lnTo>
                    <a:pt x="5567" y="7889"/>
                  </a:lnTo>
                  <a:lnTo>
                    <a:pt x="5567" y="7972"/>
                  </a:lnTo>
                  <a:lnTo>
                    <a:pt x="5546" y="8035"/>
                  </a:lnTo>
                  <a:lnTo>
                    <a:pt x="5546" y="8056"/>
                  </a:lnTo>
                  <a:lnTo>
                    <a:pt x="5567" y="8140"/>
                  </a:lnTo>
                  <a:lnTo>
                    <a:pt x="5567" y="8349"/>
                  </a:lnTo>
                  <a:lnTo>
                    <a:pt x="5504" y="8453"/>
                  </a:lnTo>
                  <a:lnTo>
                    <a:pt x="5567" y="8495"/>
                  </a:lnTo>
                  <a:lnTo>
                    <a:pt x="5567" y="8579"/>
                  </a:lnTo>
                  <a:lnTo>
                    <a:pt x="5608" y="8621"/>
                  </a:lnTo>
                  <a:lnTo>
                    <a:pt x="5608" y="8705"/>
                  </a:lnTo>
                  <a:lnTo>
                    <a:pt x="5650" y="8725"/>
                  </a:lnTo>
                  <a:lnTo>
                    <a:pt x="5671" y="8788"/>
                  </a:lnTo>
                  <a:lnTo>
                    <a:pt x="5713" y="8809"/>
                  </a:lnTo>
                  <a:lnTo>
                    <a:pt x="5755" y="8872"/>
                  </a:lnTo>
                  <a:lnTo>
                    <a:pt x="5713" y="8935"/>
                  </a:lnTo>
                  <a:lnTo>
                    <a:pt x="5713" y="9018"/>
                  </a:lnTo>
                  <a:lnTo>
                    <a:pt x="5797" y="9081"/>
                  </a:lnTo>
                  <a:lnTo>
                    <a:pt x="5797" y="9144"/>
                  </a:lnTo>
                  <a:lnTo>
                    <a:pt x="5776" y="9186"/>
                  </a:lnTo>
                  <a:lnTo>
                    <a:pt x="5776" y="9311"/>
                  </a:lnTo>
                  <a:lnTo>
                    <a:pt x="5859" y="9353"/>
                  </a:lnTo>
                  <a:lnTo>
                    <a:pt x="5818" y="9437"/>
                  </a:lnTo>
                  <a:lnTo>
                    <a:pt x="5818" y="9458"/>
                  </a:lnTo>
                  <a:lnTo>
                    <a:pt x="5776" y="9500"/>
                  </a:lnTo>
                  <a:lnTo>
                    <a:pt x="5776" y="9625"/>
                  </a:lnTo>
                  <a:lnTo>
                    <a:pt x="5797" y="9646"/>
                  </a:lnTo>
                  <a:lnTo>
                    <a:pt x="5859" y="9646"/>
                  </a:lnTo>
                  <a:lnTo>
                    <a:pt x="5901" y="9625"/>
                  </a:lnTo>
                  <a:lnTo>
                    <a:pt x="5964" y="9604"/>
                  </a:lnTo>
                  <a:lnTo>
                    <a:pt x="5985" y="9562"/>
                  </a:lnTo>
                  <a:lnTo>
                    <a:pt x="6027" y="9562"/>
                  </a:lnTo>
                  <a:lnTo>
                    <a:pt x="6111" y="9625"/>
                  </a:lnTo>
                  <a:lnTo>
                    <a:pt x="6173" y="9646"/>
                  </a:lnTo>
                  <a:lnTo>
                    <a:pt x="6320" y="9646"/>
                  </a:lnTo>
                  <a:lnTo>
                    <a:pt x="6383" y="9667"/>
                  </a:lnTo>
                  <a:lnTo>
                    <a:pt x="6424" y="9646"/>
                  </a:lnTo>
                  <a:lnTo>
                    <a:pt x="6508" y="9625"/>
                  </a:lnTo>
                  <a:lnTo>
                    <a:pt x="6592" y="9562"/>
                  </a:lnTo>
                  <a:lnTo>
                    <a:pt x="6696" y="9541"/>
                  </a:lnTo>
                  <a:lnTo>
                    <a:pt x="6801" y="9541"/>
                  </a:lnTo>
                  <a:lnTo>
                    <a:pt x="6843" y="9604"/>
                  </a:lnTo>
                  <a:lnTo>
                    <a:pt x="6906" y="9562"/>
                  </a:lnTo>
                  <a:lnTo>
                    <a:pt x="7010" y="9625"/>
                  </a:lnTo>
                  <a:lnTo>
                    <a:pt x="7031" y="9646"/>
                  </a:lnTo>
                  <a:lnTo>
                    <a:pt x="7031" y="9751"/>
                  </a:lnTo>
                  <a:lnTo>
                    <a:pt x="7052" y="9772"/>
                  </a:lnTo>
                  <a:lnTo>
                    <a:pt x="7073" y="9814"/>
                  </a:lnTo>
                  <a:lnTo>
                    <a:pt x="7157" y="9751"/>
                  </a:lnTo>
                  <a:lnTo>
                    <a:pt x="7240" y="9709"/>
                  </a:lnTo>
                  <a:lnTo>
                    <a:pt x="7324" y="9709"/>
                  </a:lnTo>
                  <a:lnTo>
                    <a:pt x="7345" y="9667"/>
                  </a:lnTo>
                  <a:lnTo>
                    <a:pt x="7491" y="9625"/>
                  </a:lnTo>
                  <a:lnTo>
                    <a:pt x="7554" y="9625"/>
                  </a:lnTo>
                  <a:lnTo>
                    <a:pt x="7554" y="9751"/>
                  </a:lnTo>
                  <a:lnTo>
                    <a:pt x="7575" y="9814"/>
                  </a:lnTo>
                  <a:lnTo>
                    <a:pt x="7575" y="9876"/>
                  </a:lnTo>
                  <a:lnTo>
                    <a:pt x="7575" y="9939"/>
                  </a:lnTo>
                  <a:lnTo>
                    <a:pt x="7638" y="9939"/>
                  </a:lnTo>
                  <a:lnTo>
                    <a:pt x="7743" y="9981"/>
                  </a:lnTo>
                  <a:lnTo>
                    <a:pt x="7784" y="9981"/>
                  </a:lnTo>
                  <a:lnTo>
                    <a:pt x="7910" y="10065"/>
                  </a:lnTo>
                  <a:lnTo>
                    <a:pt x="8056" y="10086"/>
                  </a:lnTo>
                  <a:lnTo>
                    <a:pt x="8182" y="10127"/>
                  </a:lnTo>
                  <a:lnTo>
                    <a:pt x="8182" y="10148"/>
                  </a:lnTo>
                  <a:lnTo>
                    <a:pt x="8287" y="10148"/>
                  </a:lnTo>
                  <a:lnTo>
                    <a:pt x="8433" y="10086"/>
                  </a:lnTo>
                  <a:lnTo>
                    <a:pt x="8475" y="10044"/>
                  </a:lnTo>
                  <a:lnTo>
                    <a:pt x="8517" y="9876"/>
                  </a:lnTo>
                  <a:lnTo>
                    <a:pt x="8600" y="9876"/>
                  </a:lnTo>
                  <a:lnTo>
                    <a:pt x="8642" y="9855"/>
                  </a:lnTo>
                  <a:lnTo>
                    <a:pt x="8684" y="9855"/>
                  </a:lnTo>
                  <a:lnTo>
                    <a:pt x="8684" y="10023"/>
                  </a:lnTo>
                  <a:lnTo>
                    <a:pt x="8789" y="10127"/>
                  </a:lnTo>
                  <a:lnTo>
                    <a:pt x="8789" y="10190"/>
                  </a:lnTo>
                  <a:lnTo>
                    <a:pt x="8935" y="10274"/>
                  </a:lnTo>
                  <a:lnTo>
                    <a:pt x="9144" y="10337"/>
                  </a:lnTo>
                  <a:lnTo>
                    <a:pt x="9270" y="10441"/>
                  </a:lnTo>
                  <a:lnTo>
                    <a:pt x="9375" y="10588"/>
                  </a:lnTo>
                  <a:lnTo>
                    <a:pt x="9479" y="10671"/>
                  </a:lnTo>
                  <a:lnTo>
                    <a:pt x="9584" y="10797"/>
                  </a:lnTo>
                  <a:lnTo>
                    <a:pt x="9730" y="10922"/>
                  </a:lnTo>
                  <a:lnTo>
                    <a:pt x="9793" y="10922"/>
                  </a:lnTo>
                  <a:lnTo>
                    <a:pt x="9898" y="10902"/>
                  </a:lnTo>
                  <a:lnTo>
                    <a:pt x="9981" y="10860"/>
                  </a:lnTo>
                  <a:lnTo>
                    <a:pt x="10002" y="10881"/>
                  </a:lnTo>
                  <a:lnTo>
                    <a:pt x="10044" y="10902"/>
                  </a:lnTo>
                  <a:lnTo>
                    <a:pt x="10107" y="10922"/>
                  </a:lnTo>
                  <a:lnTo>
                    <a:pt x="10170" y="10881"/>
                  </a:lnTo>
                  <a:lnTo>
                    <a:pt x="10107" y="10253"/>
                  </a:lnTo>
                  <a:lnTo>
                    <a:pt x="10065" y="10232"/>
                  </a:lnTo>
                  <a:lnTo>
                    <a:pt x="9940" y="10253"/>
                  </a:lnTo>
                  <a:lnTo>
                    <a:pt x="9940" y="10337"/>
                  </a:lnTo>
                  <a:lnTo>
                    <a:pt x="9981" y="10378"/>
                  </a:lnTo>
                  <a:lnTo>
                    <a:pt x="9688" y="10378"/>
                  </a:lnTo>
                  <a:lnTo>
                    <a:pt x="9647" y="10295"/>
                  </a:lnTo>
                  <a:lnTo>
                    <a:pt x="9626" y="10232"/>
                  </a:lnTo>
                  <a:lnTo>
                    <a:pt x="9458" y="10065"/>
                  </a:lnTo>
                  <a:lnTo>
                    <a:pt x="9375" y="9981"/>
                  </a:lnTo>
                  <a:lnTo>
                    <a:pt x="9375" y="9855"/>
                  </a:lnTo>
                  <a:lnTo>
                    <a:pt x="9375" y="9521"/>
                  </a:lnTo>
                  <a:lnTo>
                    <a:pt x="9375" y="9437"/>
                  </a:lnTo>
                  <a:lnTo>
                    <a:pt x="9479" y="9332"/>
                  </a:lnTo>
                  <a:lnTo>
                    <a:pt x="9542" y="9290"/>
                  </a:lnTo>
                  <a:lnTo>
                    <a:pt x="9521" y="9249"/>
                  </a:lnTo>
                  <a:lnTo>
                    <a:pt x="9563" y="9228"/>
                  </a:lnTo>
                  <a:lnTo>
                    <a:pt x="9563" y="9102"/>
                  </a:lnTo>
                  <a:lnTo>
                    <a:pt x="9563" y="9018"/>
                  </a:lnTo>
                  <a:lnTo>
                    <a:pt x="9563" y="8935"/>
                  </a:lnTo>
                  <a:lnTo>
                    <a:pt x="9563" y="8872"/>
                  </a:lnTo>
                  <a:lnTo>
                    <a:pt x="9584" y="8809"/>
                  </a:lnTo>
                  <a:lnTo>
                    <a:pt x="9626" y="8767"/>
                  </a:lnTo>
                  <a:lnTo>
                    <a:pt x="9542" y="8725"/>
                  </a:lnTo>
                  <a:lnTo>
                    <a:pt x="9479" y="8663"/>
                  </a:lnTo>
                  <a:lnTo>
                    <a:pt x="9458" y="8558"/>
                  </a:lnTo>
                  <a:lnTo>
                    <a:pt x="9688" y="8077"/>
                  </a:lnTo>
                  <a:lnTo>
                    <a:pt x="10630" y="7868"/>
                  </a:lnTo>
                  <a:lnTo>
                    <a:pt x="10714" y="7889"/>
                  </a:lnTo>
                  <a:lnTo>
                    <a:pt x="10588" y="7449"/>
                  </a:lnTo>
                  <a:lnTo>
                    <a:pt x="10170" y="6884"/>
                  </a:lnTo>
                  <a:lnTo>
                    <a:pt x="10044" y="6194"/>
                  </a:lnTo>
                  <a:lnTo>
                    <a:pt x="9960" y="5733"/>
                  </a:lnTo>
                  <a:lnTo>
                    <a:pt x="9856" y="5043"/>
                  </a:lnTo>
                  <a:lnTo>
                    <a:pt x="9856" y="4896"/>
                  </a:lnTo>
                  <a:lnTo>
                    <a:pt x="9835" y="4750"/>
                  </a:lnTo>
                  <a:lnTo>
                    <a:pt x="9772" y="4645"/>
                  </a:lnTo>
                  <a:lnTo>
                    <a:pt x="9772" y="4583"/>
                  </a:lnTo>
                  <a:lnTo>
                    <a:pt x="9772" y="4499"/>
                  </a:lnTo>
                  <a:lnTo>
                    <a:pt x="9877" y="4122"/>
                  </a:lnTo>
                  <a:lnTo>
                    <a:pt x="9981" y="3997"/>
                  </a:lnTo>
                  <a:lnTo>
                    <a:pt x="10107" y="3892"/>
                  </a:lnTo>
                  <a:lnTo>
                    <a:pt x="10149" y="3871"/>
                  </a:lnTo>
                  <a:lnTo>
                    <a:pt x="10107" y="3746"/>
                  </a:lnTo>
                  <a:lnTo>
                    <a:pt x="10191" y="3536"/>
                  </a:lnTo>
                  <a:lnTo>
                    <a:pt x="10212" y="3327"/>
                  </a:lnTo>
                  <a:lnTo>
                    <a:pt x="10212" y="3160"/>
                  </a:lnTo>
                  <a:lnTo>
                    <a:pt x="10253" y="3118"/>
                  </a:lnTo>
                  <a:lnTo>
                    <a:pt x="10484" y="2699"/>
                  </a:lnTo>
                  <a:lnTo>
                    <a:pt x="10525" y="2616"/>
                  </a:lnTo>
                  <a:lnTo>
                    <a:pt x="10714" y="2407"/>
                  </a:lnTo>
                  <a:lnTo>
                    <a:pt x="11007" y="2009"/>
                  </a:lnTo>
                  <a:lnTo>
                    <a:pt x="11028" y="1925"/>
                  </a:lnTo>
                  <a:lnTo>
                    <a:pt x="10986" y="1863"/>
                  </a:lnTo>
                  <a:lnTo>
                    <a:pt x="10923" y="1779"/>
                  </a:lnTo>
                  <a:lnTo>
                    <a:pt x="10839" y="1716"/>
                  </a:lnTo>
                  <a:lnTo>
                    <a:pt x="10881" y="1591"/>
                  </a:lnTo>
                  <a:lnTo>
                    <a:pt x="10902" y="1381"/>
                  </a:lnTo>
                  <a:lnTo>
                    <a:pt x="10902" y="1235"/>
                  </a:lnTo>
                  <a:lnTo>
                    <a:pt x="10944" y="1151"/>
                  </a:lnTo>
                  <a:lnTo>
                    <a:pt x="10986" y="1047"/>
                  </a:lnTo>
                  <a:lnTo>
                    <a:pt x="10944" y="1026"/>
                  </a:lnTo>
                  <a:lnTo>
                    <a:pt x="10776" y="1026"/>
                  </a:lnTo>
                  <a:lnTo>
                    <a:pt x="10776" y="942"/>
                  </a:lnTo>
                  <a:lnTo>
                    <a:pt x="10735" y="858"/>
                  </a:lnTo>
                  <a:lnTo>
                    <a:pt x="10693" y="837"/>
                  </a:lnTo>
                  <a:lnTo>
                    <a:pt x="10672" y="733"/>
                  </a:lnTo>
                  <a:lnTo>
                    <a:pt x="10588" y="670"/>
                  </a:lnTo>
                  <a:lnTo>
                    <a:pt x="10463" y="628"/>
                  </a:lnTo>
                  <a:lnTo>
                    <a:pt x="10400" y="565"/>
                  </a:lnTo>
                  <a:lnTo>
                    <a:pt x="10358" y="502"/>
                  </a:lnTo>
                  <a:lnTo>
                    <a:pt x="10274" y="335"/>
                  </a:lnTo>
                  <a:lnTo>
                    <a:pt x="10212" y="314"/>
                  </a:lnTo>
                  <a:lnTo>
                    <a:pt x="10086" y="314"/>
                  </a:lnTo>
                  <a:lnTo>
                    <a:pt x="10044" y="398"/>
                  </a:lnTo>
                  <a:lnTo>
                    <a:pt x="9981" y="440"/>
                  </a:lnTo>
                  <a:lnTo>
                    <a:pt x="9877" y="502"/>
                  </a:lnTo>
                  <a:lnTo>
                    <a:pt x="9835" y="502"/>
                  </a:lnTo>
                  <a:lnTo>
                    <a:pt x="9793" y="440"/>
                  </a:lnTo>
                  <a:lnTo>
                    <a:pt x="9584" y="440"/>
                  </a:lnTo>
                  <a:lnTo>
                    <a:pt x="9521" y="502"/>
                  </a:lnTo>
                  <a:lnTo>
                    <a:pt x="9479" y="544"/>
                  </a:lnTo>
                  <a:lnTo>
                    <a:pt x="9416" y="565"/>
                  </a:lnTo>
                  <a:lnTo>
                    <a:pt x="9312" y="523"/>
                  </a:lnTo>
                  <a:lnTo>
                    <a:pt x="9165" y="440"/>
                  </a:lnTo>
                  <a:lnTo>
                    <a:pt x="9124" y="356"/>
                  </a:lnTo>
                  <a:lnTo>
                    <a:pt x="9040" y="335"/>
                  </a:lnTo>
                  <a:lnTo>
                    <a:pt x="8998" y="293"/>
                  </a:lnTo>
                  <a:lnTo>
                    <a:pt x="8956" y="189"/>
                  </a:lnTo>
                  <a:lnTo>
                    <a:pt x="8935" y="147"/>
                  </a:lnTo>
                  <a:lnTo>
                    <a:pt x="8831" y="105"/>
                  </a:lnTo>
                  <a:lnTo>
                    <a:pt x="8705" y="105"/>
                  </a:lnTo>
                  <a:lnTo>
                    <a:pt x="8517" y="189"/>
                  </a:lnTo>
                  <a:lnTo>
                    <a:pt x="8496" y="147"/>
                  </a:lnTo>
                  <a:lnTo>
                    <a:pt x="8266" y="147"/>
                  </a:lnTo>
                  <a:lnTo>
                    <a:pt x="8182" y="105"/>
                  </a:lnTo>
                  <a:lnTo>
                    <a:pt x="8098" y="84"/>
                  </a:lnTo>
                  <a:lnTo>
                    <a:pt x="8056" y="42"/>
                  </a:lnTo>
                  <a:lnTo>
                    <a:pt x="7868" y="42"/>
                  </a:lnTo>
                  <a:lnTo>
                    <a:pt x="77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1" name="Google Shape;691;p35">
              <a:extLst>
                <a:ext uri="{FF2B5EF4-FFF2-40B4-BE49-F238E27FC236}">
                  <a16:creationId xmlns:a16="http://schemas.microsoft.com/office/drawing/2014/main" id="{1650CC87-8716-4F9C-9DB8-C459A8063157}"/>
                </a:ext>
              </a:extLst>
            </p:cNvPr>
            <p:cNvSpPr/>
            <p:nvPr/>
          </p:nvSpPr>
          <p:spPr>
            <a:xfrm>
              <a:off x="4159150" y="3380850"/>
              <a:ext cx="46050" cy="116150"/>
            </a:xfrm>
            <a:custGeom>
              <a:avLst/>
              <a:gdLst/>
              <a:ahLst/>
              <a:cxnLst/>
              <a:rect l="l" t="t" r="r" b="b"/>
              <a:pathLst>
                <a:path w="1842" h="4646" extrusionOk="0">
                  <a:moveTo>
                    <a:pt x="210" y="0"/>
                  </a:moveTo>
                  <a:lnTo>
                    <a:pt x="189" y="21"/>
                  </a:lnTo>
                  <a:lnTo>
                    <a:pt x="210" y="105"/>
                  </a:lnTo>
                  <a:lnTo>
                    <a:pt x="231" y="126"/>
                  </a:lnTo>
                  <a:lnTo>
                    <a:pt x="273" y="209"/>
                  </a:lnTo>
                  <a:lnTo>
                    <a:pt x="377" y="251"/>
                  </a:lnTo>
                  <a:lnTo>
                    <a:pt x="419" y="272"/>
                  </a:lnTo>
                  <a:lnTo>
                    <a:pt x="419" y="314"/>
                  </a:lnTo>
                  <a:lnTo>
                    <a:pt x="377" y="460"/>
                  </a:lnTo>
                  <a:lnTo>
                    <a:pt x="377" y="523"/>
                  </a:lnTo>
                  <a:lnTo>
                    <a:pt x="482" y="586"/>
                  </a:lnTo>
                  <a:lnTo>
                    <a:pt x="503" y="670"/>
                  </a:lnTo>
                  <a:lnTo>
                    <a:pt x="503" y="795"/>
                  </a:lnTo>
                  <a:lnTo>
                    <a:pt x="482" y="837"/>
                  </a:lnTo>
                  <a:lnTo>
                    <a:pt x="482" y="879"/>
                  </a:lnTo>
                  <a:lnTo>
                    <a:pt x="335" y="1004"/>
                  </a:lnTo>
                  <a:lnTo>
                    <a:pt x="335" y="1088"/>
                  </a:lnTo>
                  <a:lnTo>
                    <a:pt x="377" y="1193"/>
                  </a:lnTo>
                  <a:lnTo>
                    <a:pt x="377" y="1276"/>
                  </a:lnTo>
                  <a:lnTo>
                    <a:pt x="398" y="1360"/>
                  </a:lnTo>
                  <a:lnTo>
                    <a:pt x="335" y="1423"/>
                  </a:lnTo>
                  <a:lnTo>
                    <a:pt x="398" y="1507"/>
                  </a:lnTo>
                  <a:lnTo>
                    <a:pt x="398" y="1590"/>
                  </a:lnTo>
                  <a:lnTo>
                    <a:pt x="335" y="1611"/>
                  </a:lnTo>
                  <a:lnTo>
                    <a:pt x="377" y="1695"/>
                  </a:lnTo>
                  <a:lnTo>
                    <a:pt x="398" y="1737"/>
                  </a:lnTo>
                  <a:lnTo>
                    <a:pt x="440" y="1779"/>
                  </a:lnTo>
                  <a:lnTo>
                    <a:pt x="440" y="1820"/>
                  </a:lnTo>
                  <a:lnTo>
                    <a:pt x="398" y="1820"/>
                  </a:lnTo>
                  <a:lnTo>
                    <a:pt x="377" y="1904"/>
                  </a:lnTo>
                  <a:lnTo>
                    <a:pt x="293" y="1925"/>
                  </a:lnTo>
                  <a:lnTo>
                    <a:pt x="168" y="2030"/>
                  </a:lnTo>
                  <a:lnTo>
                    <a:pt x="126" y="2051"/>
                  </a:lnTo>
                  <a:lnTo>
                    <a:pt x="126" y="2134"/>
                  </a:lnTo>
                  <a:lnTo>
                    <a:pt x="168" y="2197"/>
                  </a:lnTo>
                  <a:lnTo>
                    <a:pt x="126" y="2260"/>
                  </a:lnTo>
                  <a:lnTo>
                    <a:pt x="126" y="2344"/>
                  </a:lnTo>
                  <a:lnTo>
                    <a:pt x="63" y="2448"/>
                  </a:lnTo>
                  <a:lnTo>
                    <a:pt x="1" y="2469"/>
                  </a:lnTo>
                  <a:lnTo>
                    <a:pt x="1" y="2532"/>
                  </a:lnTo>
                  <a:lnTo>
                    <a:pt x="84" y="2636"/>
                  </a:lnTo>
                  <a:lnTo>
                    <a:pt x="126" y="2741"/>
                  </a:lnTo>
                  <a:lnTo>
                    <a:pt x="168" y="2783"/>
                  </a:lnTo>
                  <a:lnTo>
                    <a:pt x="314" y="2762"/>
                  </a:lnTo>
                  <a:lnTo>
                    <a:pt x="335" y="2825"/>
                  </a:lnTo>
                  <a:lnTo>
                    <a:pt x="377" y="2867"/>
                  </a:lnTo>
                  <a:lnTo>
                    <a:pt x="419" y="2929"/>
                  </a:lnTo>
                  <a:lnTo>
                    <a:pt x="419" y="2992"/>
                  </a:lnTo>
                  <a:lnTo>
                    <a:pt x="524" y="3055"/>
                  </a:lnTo>
                  <a:lnTo>
                    <a:pt x="586" y="3034"/>
                  </a:lnTo>
                  <a:lnTo>
                    <a:pt x="628" y="3034"/>
                  </a:lnTo>
                  <a:lnTo>
                    <a:pt x="691" y="2971"/>
                  </a:lnTo>
                  <a:lnTo>
                    <a:pt x="817" y="2971"/>
                  </a:lnTo>
                  <a:lnTo>
                    <a:pt x="963" y="2992"/>
                  </a:lnTo>
                  <a:lnTo>
                    <a:pt x="1026" y="3097"/>
                  </a:lnTo>
                  <a:lnTo>
                    <a:pt x="1026" y="3264"/>
                  </a:lnTo>
                  <a:lnTo>
                    <a:pt x="1005" y="3390"/>
                  </a:lnTo>
                  <a:lnTo>
                    <a:pt x="900" y="3515"/>
                  </a:lnTo>
                  <a:lnTo>
                    <a:pt x="837" y="3662"/>
                  </a:lnTo>
                  <a:lnTo>
                    <a:pt x="796" y="3766"/>
                  </a:lnTo>
                  <a:lnTo>
                    <a:pt x="796" y="3871"/>
                  </a:lnTo>
                  <a:lnTo>
                    <a:pt x="837" y="3996"/>
                  </a:lnTo>
                  <a:lnTo>
                    <a:pt x="837" y="4080"/>
                  </a:lnTo>
                  <a:lnTo>
                    <a:pt x="942" y="4206"/>
                  </a:lnTo>
                  <a:lnTo>
                    <a:pt x="1047" y="4289"/>
                  </a:lnTo>
                  <a:lnTo>
                    <a:pt x="1130" y="4331"/>
                  </a:lnTo>
                  <a:lnTo>
                    <a:pt x="1172" y="4394"/>
                  </a:lnTo>
                  <a:lnTo>
                    <a:pt x="1256" y="4499"/>
                  </a:lnTo>
                  <a:lnTo>
                    <a:pt x="1235" y="4541"/>
                  </a:lnTo>
                  <a:lnTo>
                    <a:pt x="1256" y="4645"/>
                  </a:lnTo>
                  <a:lnTo>
                    <a:pt x="1361" y="4624"/>
                  </a:lnTo>
                  <a:lnTo>
                    <a:pt x="1381" y="4499"/>
                  </a:lnTo>
                  <a:lnTo>
                    <a:pt x="1361" y="4352"/>
                  </a:lnTo>
                  <a:lnTo>
                    <a:pt x="1423" y="4248"/>
                  </a:lnTo>
                  <a:lnTo>
                    <a:pt x="1423" y="4143"/>
                  </a:lnTo>
                  <a:lnTo>
                    <a:pt x="1486" y="3996"/>
                  </a:lnTo>
                  <a:lnTo>
                    <a:pt x="1591" y="3976"/>
                  </a:lnTo>
                  <a:lnTo>
                    <a:pt x="1674" y="3913"/>
                  </a:lnTo>
                  <a:lnTo>
                    <a:pt x="1695" y="3808"/>
                  </a:lnTo>
                  <a:lnTo>
                    <a:pt x="1737" y="3599"/>
                  </a:lnTo>
                  <a:lnTo>
                    <a:pt x="1653" y="3515"/>
                  </a:lnTo>
                  <a:lnTo>
                    <a:pt x="1674" y="3473"/>
                  </a:lnTo>
                  <a:lnTo>
                    <a:pt x="1653" y="3452"/>
                  </a:lnTo>
                  <a:lnTo>
                    <a:pt x="1674" y="3390"/>
                  </a:lnTo>
                  <a:lnTo>
                    <a:pt x="1737" y="3390"/>
                  </a:lnTo>
                  <a:lnTo>
                    <a:pt x="1758" y="3306"/>
                  </a:lnTo>
                  <a:lnTo>
                    <a:pt x="1842" y="3306"/>
                  </a:lnTo>
                  <a:lnTo>
                    <a:pt x="1842" y="3243"/>
                  </a:lnTo>
                  <a:lnTo>
                    <a:pt x="1779" y="3160"/>
                  </a:lnTo>
                  <a:lnTo>
                    <a:pt x="1737" y="3034"/>
                  </a:lnTo>
                  <a:lnTo>
                    <a:pt x="1591" y="2846"/>
                  </a:lnTo>
                  <a:lnTo>
                    <a:pt x="1570" y="2741"/>
                  </a:lnTo>
                  <a:lnTo>
                    <a:pt x="1361" y="2553"/>
                  </a:lnTo>
                  <a:lnTo>
                    <a:pt x="1319" y="2532"/>
                  </a:lnTo>
                  <a:lnTo>
                    <a:pt x="1277" y="2469"/>
                  </a:lnTo>
                  <a:lnTo>
                    <a:pt x="1172" y="2406"/>
                  </a:lnTo>
                  <a:lnTo>
                    <a:pt x="1005" y="2323"/>
                  </a:lnTo>
                  <a:lnTo>
                    <a:pt x="921" y="1779"/>
                  </a:lnTo>
                  <a:lnTo>
                    <a:pt x="942" y="1674"/>
                  </a:lnTo>
                  <a:lnTo>
                    <a:pt x="942" y="691"/>
                  </a:lnTo>
                  <a:lnTo>
                    <a:pt x="921" y="481"/>
                  </a:lnTo>
                  <a:lnTo>
                    <a:pt x="733" y="272"/>
                  </a:lnTo>
                  <a:lnTo>
                    <a:pt x="649" y="209"/>
                  </a:lnTo>
                  <a:lnTo>
                    <a:pt x="607" y="167"/>
                  </a:lnTo>
                  <a:lnTo>
                    <a:pt x="586" y="126"/>
                  </a:lnTo>
                  <a:lnTo>
                    <a:pt x="524" y="126"/>
                  </a:lnTo>
                  <a:lnTo>
                    <a:pt x="503" y="105"/>
                  </a:lnTo>
                  <a:lnTo>
                    <a:pt x="419" y="63"/>
                  </a:lnTo>
                  <a:lnTo>
                    <a:pt x="398" y="105"/>
                  </a:lnTo>
                  <a:lnTo>
                    <a:pt x="377" y="63"/>
                  </a:lnTo>
                  <a:lnTo>
                    <a:pt x="293" y="63"/>
                  </a:lnTo>
                  <a:lnTo>
                    <a:pt x="2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2" name="Google Shape;692;p35">
              <a:extLst>
                <a:ext uri="{FF2B5EF4-FFF2-40B4-BE49-F238E27FC236}">
                  <a16:creationId xmlns:a16="http://schemas.microsoft.com/office/drawing/2014/main" id="{32AD3383-FB82-43CB-9D5E-6C046B893AC5}"/>
                </a:ext>
              </a:extLst>
            </p:cNvPr>
            <p:cNvSpPr/>
            <p:nvPr/>
          </p:nvSpPr>
          <p:spPr>
            <a:xfrm>
              <a:off x="4001175" y="3363575"/>
              <a:ext cx="170550" cy="145450"/>
            </a:xfrm>
            <a:custGeom>
              <a:avLst/>
              <a:gdLst/>
              <a:ahLst/>
              <a:cxnLst/>
              <a:rect l="l" t="t" r="r" b="b"/>
              <a:pathLst>
                <a:path w="6822" h="5818" extrusionOk="0">
                  <a:moveTo>
                    <a:pt x="5085" y="1"/>
                  </a:moveTo>
                  <a:lnTo>
                    <a:pt x="4143" y="210"/>
                  </a:lnTo>
                  <a:lnTo>
                    <a:pt x="3913" y="691"/>
                  </a:lnTo>
                  <a:lnTo>
                    <a:pt x="3934" y="796"/>
                  </a:lnTo>
                  <a:lnTo>
                    <a:pt x="3997" y="858"/>
                  </a:lnTo>
                  <a:lnTo>
                    <a:pt x="4081" y="900"/>
                  </a:lnTo>
                  <a:lnTo>
                    <a:pt x="4039" y="942"/>
                  </a:lnTo>
                  <a:lnTo>
                    <a:pt x="4018" y="1005"/>
                  </a:lnTo>
                  <a:lnTo>
                    <a:pt x="4018" y="1068"/>
                  </a:lnTo>
                  <a:lnTo>
                    <a:pt x="4018" y="1151"/>
                  </a:lnTo>
                  <a:lnTo>
                    <a:pt x="4018" y="1235"/>
                  </a:lnTo>
                  <a:lnTo>
                    <a:pt x="4018" y="1361"/>
                  </a:lnTo>
                  <a:lnTo>
                    <a:pt x="3976" y="1382"/>
                  </a:lnTo>
                  <a:lnTo>
                    <a:pt x="3997" y="1423"/>
                  </a:lnTo>
                  <a:lnTo>
                    <a:pt x="3934" y="1465"/>
                  </a:lnTo>
                  <a:lnTo>
                    <a:pt x="3830" y="1570"/>
                  </a:lnTo>
                  <a:lnTo>
                    <a:pt x="3830" y="1654"/>
                  </a:lnTo>
                  <a:lnTo>
                    <a:pt x="3830" y="1988"/>
                  </a:lnTo>
                  <a:lnTo>
                    <a:pt x="3830" y="2114"/>
                  </a:lnTo>
                  <a:lnTo>
                    <a:pt x="3913" y="2198"/>
                  </a:lnTo>
                  <a:lnTo>
                    <a:pt x="4081" y="2365"/>
                  </a:lnTo>
                  <a:lnTo>
                    <a:pt x="4102" y="2428"/>
                  </a:lnTo>
                  <a:lnTo>
                    <a:pt x="4143" y="2511"/>
                  </a:lnTo>
                  <a:lnTo>
                    <a:pt x="4436" y="2511"/>
                  </a:lnTo>
                  <a:lnTo>
                    <a:pt x="4395" y="2470"/>
                  </a:lnTo>
                  <a:lnTo>
                    <a:pt x="4395" y="2386"/>
                  </a:lnTo>
                  <a:lnTo>
                    <a:pt x="4520" y="2365"/>
                  </a:lnTo>
                  <a:lnTo>
                    <a:pt x="4562" y="2386"/>
                  </a:lnTo>
                  <a:lnTo>
                    <a:pt x="4625" y="3014"/>
                  </a:lnTo>
                  <a:lnTo>
                    <a:pt x="4562" y="3055"/>
                  </a:lnTo>
                  <a:lnTo>
                    <a:pt x="4499" y="3035"/>
                  </a:lnTo>
                  <a:lnTo>
                    <a:pt x="4457" y="3014"/>
                  </a:lnTo>
                  <a:lnTo>
                    <a:pt x="4436" y="2993"/>
                  </a:lnTo>
                  <a:lnTo>
                    <a:pt x="4353" y="3035"/>
                  </a:lnTo>
                  <a:lnTo>
                    <a:pt x="4248" y="3055"/>
                  </a:lnTo>
                  <a:lnTo>
                    <a:pt x="4185" y="3055"/>
                  </a:lnTo>
                  <a:lnTo>
                    <a:pt x="4039" y="2930"/>
                  </a:lnTo>
                  <a:lnTo>
                    <a:pt x="3934" y="2804"/>
                  </a:lnTo>
                  <a:lnTo>
                    <a:pt x="3830" y="2721"/>
                  </a:lnTo>
                  <a:lnTo>
                    <a:pt x="3725" y="2574"/>
                  </a:lnTo>
                  <a:lnTo>
                    <a:pt x="3599" y="2470"/>
                  </a:lnTo>
                  <a:lnTo>
                    <a:pt x="3390" y="2407"/>
                  </a:lnTo>
                  <a:lnTo>
                    <a:pt x="3244" y="2323"/>
                  </a:lnTo>
                  <a:lnTo>
                    <a:pt x="3244" y="2260"/>
                  </a:lnTo>
                  <a:lnTo>
                    <a:pt x="3139" y="2156"/>
                  </a:lnTo>
                  <a:lnTo>
                    <a:pt x="3139" y="1988"/>
                  </a:lnTo>
                  <a:lnTo>
                    <a:pt x="3097" y="1988"/>
                  </a:lnTo>
                  <a:lnTo>
                    <a:pt x="3055" y="2009"/>
                  </a:lnTo>
                  <a:lnTo>
                    <a:pt x="2972" y="2009"/>
                  </a:lnTo>
                  <a:lnTo>
                    <a:pt x="2930" y="2177"/>
                  </a:lnTo>
                  <a:lnTo>
                    <a:pt x="2888" y="2219"/>
                  </a:lnTo>
                  <a:lnTo>
                    <a:pt x="2742" y="2281"/>
                  </a:lnTo>
                  <a:lnTo>
                    <a:pt x="2637" y="2281"/>
                  </a:lnTo>
                  <a:lnTo>
                    <a:pt x="2637" y="2260"/>
                  </a:lnTo>
                  <a:lnTo>
                    <a:pt x="2511" y="2219"/>
                  </a:lnTo>
                  <a:lnTo>
                    <a:pt x="2365" y="2198"/>
                  </a:lnTo>
                  <a:lnTo>
                    <a:pt x="2239" y="2114"/>
                  </a:lnTo>
                  <a:lnTo>
                    <a:pt x="2198" y="2114"/>
                  </a:lnTo>
                  <a:lnTo>
                    <a:pt x="2093" y="2072"/>
                  </a:lnTo>
                  <a:lnTo>
                    <a:pt x="2030" y="2072"/>
                  </a:lnTo>
                  <a:lnTo>
                    <a:pt x="2030" y="2009"/>
                  </a:lnTo>
                  <a:lnTo>
                    <a:pt x="2030" y="1947"/>
                  </a:lnTo>
                  <a:lnTo>
                    <a:pt x="2009" y="1884"/>
                  </a:lnTo>
                  <a:lnTo>
                    <a:pt x="2009" y="1758"/>
                  </a:lnTo>
                  <a:lnTo>
                    <a:pt x="1946" y="1758"/>
                  </a:lnTo>
                  <a:lnTo>
                    <a:pt x="1800" y="1800"/>
                  </a:lnTo>
                  <a:lnTo>
                    <a:pt x="1779" y="1842"/>
                  </a:lnTo>
                  <a:lnTo>
                    <a:pt x="1695" y="1842"/>
                  </a:lnTo>
                  <a:lnTo>
                    <a:pt x="1612" y="1884"/>
                  </a:lnTo>
                  <a:lnTo>
                    <a:pt x="1528" y="1947"/>
                  </a:lnTo>
                  <a:lnTo>
                    <a:pt x="1507" y="1905"/>
                  </a:lnTo>
                  <a:lnTo>
                    <a:pt x="1486" y="1884"/>
                  </a:lnTo>
                  <a:lnTo>
                    <a:pt x="1486" y="1779"/>
                  </a:lnTo>
                  <a:lnTo>
                    <a:pt x="1465" y="1758"/>
                  </a:lnTo>
                  <a:lnTo>
                    <a:pt x="1361" y="1695"/>
                  </a:lnTo>
                  <a:lnTo>
                    <a:pt x="1298" y="1737"/>
                  </a:lnTo>
                  <a:lnTo>
                    <a:pt x="1256" y="1674"/>
                  </a:lnTo>
                  <a:lnTo>
                    <a:pt x="1256" y="1695"/>
                  </a:lnTo>
                  <a:lnTo>
                    <a:pt x="1256" y="1758"/>
                  </a:lnTo>
                  <a:lnTo>
                    <a:pt x="1214" y="1779"/>
                  </a:lnTo>
                  <a:lnTo>
                    <a:pt x="1256" y="2009"/>
                  </a:lnTo>
                  <a:lnTo>
                    <a:pt x="1256" y="2219"/>
                  </a:lnTo>
                  <a:lnTo>
                    <a:pt x="1256" y="2365"/>
                  </a:lnTo>
                  <a:lnTo>
                    <a:pt x="1298" y="2470"/>
                  </a:lnTo>
                  <a:lnTo>
                    <a:pt x="1298" y="2574"/>
                  </a:lnTo>
                  <a:lnTo>
                    <a:pt x="1277" y="2616"/>
                  </a:lnTo>
                  <a:lnTo>
                    <a:pt x="1256" y="2783"/>
                  </a:lnTo>
                  <a:lnTo>
                    <a:pt x="1277" y="2825"/>
                  </a:lnTo>
                  <a:lnTo>
                    <a:pt x="42" y="2825"/>
                  </a:lnTo>
                  <a:lnTo>
                    <a:pt x="1" y="4771"/>
                  </a:lnTo>
                  <a:lnTo>
                    <a:pt x="22" y="4813"/>
                  </a:lnTo>
                  <a:lnTo>
                    <a:pt x="105" y="4918"/>
                  </a:lnTo>
                  <a:lnTo>
                    <a:pt x="168" y="4980"/>
                  </a:lnTo>
                  <a:lnTo>
                    <a:pt x="231" y="5043"/>
                  </a:lnTo>
                  <a:lnTo>
                    <a:pt x="314" y="5085"/>
                  </a:lnTo>
                  <a:lnTo>
                    <a:pt x="419" y="5232"/>
                  </a:lnTo>
                  <a:lnTo>
                    <a:pt x="482" y="5294"/>
                  </a:lnTo>
                  <a:lnTo>
                    <a:pt x="566" y="5336"/>
                  </a:lnTo>
                  <a:lnTo>
                    <a:pt x="628" y="5399"/>
                  </a:lnTo>
                  <a:lnTo>
                    <a:pt x="670" y="5462"/>
                  </a:lnTo>
                  <a:lnTo>
                    <a:pt x="754" y="5504"/>
                  </a:lnTo>
                  <a:lnTo>
                    <a:pt x="775" y="5608"/>
                  </a:lnTo>
                  <a:lnTo>
                    <a:pt x="1319" y="5462"/>
                  </a:lnTo>
                  <a:lnTo>
                    <a:pt x="1402" y="5504"/>
                  </a:lnTo>
                  <a:lnTo>
                    <a:pt x="1528" y="5441"/>
                  </a:lnTo>
                  <a:lnTo>
                    <a:pt x="1570" y="5462"/>
                  </a:lnTo>
                  <a:lnTo>
                    <a:pt x="1591" y="5462"/>
                  </a:lnTo>
                  <a:lnTo>
                    <a:pt x="1612" y="5504"/>
                  </a:lnTo>
                  <a:lnTo>
                    <a:pt x="1695" y="5504"/>
                  </a:lnTo>
                  <a:lnTo>
                    <a:pt x="1716" y="5524"/>
                  </a:lnTo>
                  <a:lnTo>
                    <a:pt x="1737" y="5524"/>
                  </a:lnTo>
                  <a:lnTo>
                    <a:pt x="1821" y="5629"/>
                  </a:lnTo>
                  <a:lnTo>
                    <a:pt x="1884" y="5629"/>
                  </a:lnTo>
                  <a:lnTo>
                    <a:pt x="2030" y="5650"/>
                  </a:lnTo>
                  <a:lnTo>
                    <a:pt x="2135" y="5713"/>
                  </a:lnTo>
                  <a:lnTo>
                    <a:pt x="2198" y="5755"/>
                  </a:lnTo>
                  <a:lnTo>
                    <a:pt x="2239" y="5755"/>
                  </a:lnTo>
                  <a:lnTo>
                    <a:pt x="2344" y="5671"/>
                  </a:lnTo>
                  <a:lnTo>
                    <a:pt x="2470" y="5650"/>
                  </a:lnTo>
                  <a:lnTo>
                    <a:pt x="2532" y="5713"/>
                  </a:lnTo>
                  <a:lnTo>
                    <a:pt x="2553" y="5671"/>
                  </a:lnTo>
                  <a:lnTo>
                    <a:pt x="2574" y="5713"/>
                  </a:lnTo>
                  <a:lnTo>
                    <a:pt x="2616" y="5713"/>
                  </a:lnTo>
                  <a:lnTo>
                    <a:pt x="2679" y="5776"/>
                  </a:lnTo>
                  <a:lnTo>
                    <a:pt x="2783" y="5817"/>
                  </a:lnTo>
                  <a:lnTo>
                    <a:pt x="2951" y="5755"/>
                  </a:lnTo>
                  <a:lnTo>
                    <a:pt x="3139" y="5504"/>
                  </a:lnTo>
                  <a:lnTo>
                    <a:pt x="3390" y="5190"/>
                  </a:lnTo>
                  <a:lnTo>
                    <a:pt x="3725" y="4939"/>
                  </a:lnTo>
                  <a:lnTo>
                    <a:pt x="3934" y="4876"/>
                  </a:lnTo>
                  <a:lnTo>
                    <a:pt x="3976" y="4834"/>
                  </a:lnTo>
                  <a:lnTo>
                    <a:pt x="3997" y="4792"/>
                  </a:lnTo>
                  <a:lnTo>
                    <a:pt x="3976" y="4729"/>
                  </a:lnTo>
                  <a:lnTo>
                    <a:pt x="3997" y="4687"/>
                  </a:lnTo>
                  <a:lnTo>
                    <a:pt x="3997" y="4625"/>
                  </a:lnTo>
                  <a:lnTo>
                    <a:pt x="4039" y="4562"/>
                  </a:lnTo>
                  <a:lnTo>
                    <a:pt x="4206" y="4457"/>
                  </a:lnTo>
                  <a:lnTo>
                    <a:pt x="4290" y="4415"/>
                  </a:lnTo>
                  <a:lnTo>
                    <a:pt x="4353" y="4395"/>
                  </a:lnTo>
                  <a:lnTo>
                    <a:pt x="4499" y="4353"/>
                  </a:lnTo>
                  <a:lnTo>
                    <a:pt x="4646" y="4353"/>
                  </a:lnTo>
                  <a:lnTo>
                    <a:pt x="4667" y="4395"/>
                  </a:lnTo>
                  <a:lnTo>
                    <a:pt x="4729" y="4374"/>
                  </a:lnTo>
                  <a:lnTo>
                    <a:pt x="4855" y="4395"/>
                  </a:lnTo>
                  <a:lnTo>
                    <a:pt x="4918" y="4395"/>
                  </a:lnTo>
                  <a:lnTo>
                    <a:pt x="4918" y="4311"/>
                  </a:lnTo>
                  <a:lnTo>
                    <a:pt x="4876" y="4143"/>
                  </a:lnTo>
                  <a:lnTo>
                    <a:pt x="4918" y="4060"/>
                  </a:lnTo>
                  <a:lnTo>
                    <a:pt x="5148" y="3955"/>
                  </a:lnTo>
                  <a:lnTo>
                    <a:pt x="5273" y="3955"/>
                  </a:lnTo>
                  <a:lnTo>
                    <a:pt x="5859" y="3683"/>
                  </a:lnTo>
                  <a:lnTo>
                    <a:pt x="5964" y="3662"/>
                  </a:lnTo>
                  <a:lnTo>
                    <a:pt x="6299" y="3537"/>
                  </a:lnTo>
                  <a:lnTo>
                    <a:pt x="6487" y="3474"/>
                  </a:lnTo>
                  <a:lnTo>
                    <a:pt x="6445" y="3432"/>
                  </a:lnTo>
                  <a:lnTo>
                    <a:pt x="6403" y="3327"/>
                  </a:lnTo>
                  <a:lnTo>
                    <a:pt x="6320" y="3223"/>
                  </a:lnTo>
                  <a:lnTo>
                    <a:pt x="6320" y="3160"/>
                  </a:lnTo>
                  <a:lnTo>
                    <a:pt x="6382" y="3139"/>
                  </a:lnTo>
                  <a:lnTo>
                    <a:pt x="6445" y="3035"/>
                  </a:lnTo>
                  <a:lnTo>
                    <a:pt x="6445" y="2951"/>
                  </a:lnTo>
                  <a:lnTo>
                    <a:pt x="6487" y="2888"/>
                  </a:lnTo>
                  <a:lnTo>
                    <a:pt x="6445" y="2825"/>
                  </a:lnTo>
                  <a:lnTo>
                    <a:pt x="6445" y="2742"/>
                  </a:lnTo>
                  <a:lnTo>
                    <a:pt x="6487" y="2721"/>
                  </a:lnTo>
                  <a:lnTo>
                    <a:pt x="6612" y="2616"/>
                  </a:lnTo>
                  <a:lnTo>
                    <a:pt x="6696" y="2595"/>
                  </a:lnTo>
                  <a:lnTo>
                    <a:pt x="6717" y="2511"/>
                  </a:lnTo>
                  <a:lnTo>
                    <a:pt x="6759" y="2511"/>
                  </a:lnTo>
                  <a:lnTo>
                    <a:pt x="6759" y="2470"/>
                  </a:lnTo>
                  <a:lnTo>
                    <a:pt x="6717" y="2428"/>
                  </a:lnTo>
                  <a:lnTo>
                    <a:pt x="6696" y="2386"/>
                  </a:lnTo>
                  <a:lnTo>
                    <a:pt x="6654" y="2302"/>
                  </a:lnTo>
                  <a:lnTo>
                    <a:pt x="6717" y="2281"/>
                  </a:lnTo>
                  <a:lnTo>
                    <a:pt x="6717" y="2198"/>
                  </a:lnTo>
                  <a:lnTo>
                    <a:pt x="6654" y="2114"/>
                  </a:lnTo>
                  <a:lnTo>
                    <a:pt x="6717" y="2051"/>
                  </a:lnTo>
                  <a:lnTo>
                    <a:pt x="6696" y="1967"/>
                  </a:lnTo>
                  <a:lnTo>
                    <a:pt x="6696" y="1884"/>
                  </a:lnTo>
                  <a:lnTo>
                    <a:pt x="6654" y="1779"/>
                  </a:lnTo>
                  <a:lnTo>
                    <a:pt x="6654" y="1695"/>
                  </a:lnTo>
                  <a:lnTo>
                    <a:pt x="6801" y="1570"/>
                  </a:lnTo>
                  <a:lnTo>
                    <a:pt x="6801" y="1528"/>
                  </a:lnTo>
                  <a:lnTo>
                    <a:pt x="6822" y="1486"/>
                  </a:lnTo>
                  <a:lnTo>
                    <a:pt x="6822" y="1361"/>
                  </a:lnTo>
                  <a:lnTo>
                    <a:pt x="6801" y="1277"/>
                  </a:lnTo>
                  <a:lnTo>
                    <a:pt x="6696" y="1214"/>
                  </a:lnTo>
                  <a:lnTo>
                    <a:pt x="6696" y="1151"/>
                  </a:lnTo>
                  <a:lnTo>
                    <a:pt x="6738" y="1005"/>
                  </a:lnTo>
                  <a:lnTo>
                    <a:pt x="6738" y="963"/>
                  </a:lnTo>
                  <a:lnTo>
                    <a:pt x="6696" y="942"/>
                  </a:lnTo>
                  <a:lnTo>
                    <a:pt x="6592" y="900"/>
                  </a:lnTo>
                  <a:lnTo>
                    <a:pt x="6550" y="817"/>
                  </a:lnTo>
                  <a:lnTo>
                    <a:pt x="6529" y="796"/>
                  </a:lnTo>
                  <a:lnTo>
                    <a:pt x="6508" y="712"/>
                  </a:lnTo>
                  <a:lnTo>
                    <a:pt x="6508" y="691"/>
                  </a:lnTo>
                  <a:lnTo>
                    <a:pt x="6445" y="691"/>
                  </a:lnTo>
                  <a:lnTo>
                    <a:pt x="6340" y="586"/>
                  </a:lnTo>
                  <a:lnTo>
                    <a:pt x="6299" y="503"/>
                  </a:lnTo>
                  <a:lnTo>
                    <a:pt x="6236" y="482"/>
                  </a:lnTo>
                  <a:lnTo>
                    <a:pt x="6194" y="419"/>
                  </a:lnTo>
                  <a:lnTo>
                    <a:pt x="6110" y="419"/>
                  </a:lnTo>
                  <a:lnTo>
                    <a:pt x="5859" y="335"/>
                  </a:lnTo>
                  <a:lnTo>
                    <a:pt x="5755" y="335"/>
                  </a:lnTo>
                  <a:lnTo>
                    <a:pt x="5671" y="273"/>
                  </a:lnTo>
                  <a:lnTo>
                    <a:pt x="5671" y="210"/>
                  </a:lnTo>
                  <a:lnTo>
                    <a:pt x="5587" y="168"/>
                  </a:lnTo>
                  <a:lnTo>
                    <a:pt x="5545" y="168"/>
                  </a:lnTo>
                  <a:lnTo>
                    <a:pt x="5441" y="126"/>
                  </a:lnTo>
                  <a:lnTo>
                    <a:pt x="5357" y="126"/>
                  </a:lnTo>
                  <a:lnTo>
                    <a:pt x="5169" y="22"/>
                  </a:lnTo>
                  <a:lnTo>
                    <a:pt x="50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3" name="Google Shape;693;p35">
              <a:extLst>
                <a:ext uri="{FF2B5EF4-FFF2-40B4-BE49-F238E27FC236}">
                  <a16:creationId xmlns:a16="http://schemas.microsoft.com/office/drawing/2014/main" id="{385B0D40-FF00-476A-BD15-35EF949120FF}"/>
                </a:ext>
              </a:extLst>
            </p:cNvPr>
            <p:cNvSpPr/>
            <p:nvPr/>
          </p:nvSpPr>
          <p:spPr>
            <a:xfrm>
              <a:off x="3852625" y="3330100"/>
              <a:ext cx="181000" cy="178925"/>
            </a:xfrm>
            <a:custGeom>
              <a:avLst/>
              <a:gdLst/>
              <a:ahLst/>
              <a:cxnLst/>
              <a:rect l="l" t="t" r="r" b="b"/>
              <a:pathLst>
                <a:path w="7240" h="7157" extrusionOk="0">
                  <a:moveTo>
                    <a:pt x="963" y="0"/>
                  </a:moveTo>
                  <a:lnTo>
                    <a:pt x="879" y="42"/>
                  </a:lnTo>
                  <a:lnTo>
                    <a:pt x="774" y="63"/>
                  </a:lnTo>
                  <a:lnTo>
                    <a:pt x="712" y="63"/>
                  </a:lnTo>
                  <a:lnTo>
                    <a:pt x="670" y="84"/>
                  </a:lnTo>
                  <a:lnTo>
                    <a:pt x="670" y="105"/>
                  </a:lnTo>
                  <a:lnTo>
                    <a:pt x="649" y="105"/>
                  </a:lnTo>
                  <a:lnTo>
                    <a:pt x="502" y="189"/>
                  </a:lnTo>
                  <a:lnTo>
                    <a:pt x="544" y="273"/>
                  </a:lnTo>
                  <a:lnTo>
                    <a:pt x="544" y="356"/>
                  </a:lnTo>
                  <a:lnTo>
                    <a:pt x="858" y="712"/>
                  </a:lnTo>
                  <a:lnTo>
                    <a:pt x="879" y="1151"/>
                  </a:lnTo>
                  <a:lnTo>
                    <a:pt x="1046" y="1402"/>
                  </a:lnTo>
                  <a:lnTo>
                    <a:pt x="1026" y="1633"/>
                  </a:lnTo>
                  <a:lnTo>
                    <a:pt x="837" y="1863"/>
                  </a:lnTo>
                  <a:lnTo>
                    <a:pt x="942" y="1925"/>
                  </a:lnTo>
                  <a:lnTo>
                    <a:pt x="942" y="2135"/>
                  </a:lnTo>
                  <a:lnTo>
                    <a:pt x="1046" y="2260"/>
                  </a:lnTo>
                  <a:lnTo>
                    <a:pt x="1046" y="2407"/>
                  </a:lnTo>
                  <a:lnTo>
                    <a:pt x="1256" y="2783"/>
                  </a:lnTo>
                  <a:lnTo>
                    <a:pt x="1256" y="2867"/>
                  </a:lnTo>
                  <a:lnTo>
                    <a:pt x="1339" y="2972"/>
                  </a:lnTo>
                  <a:lnTo>
                    <a:pt x="1339" y="3453"/>
                  </a:lnTo>
                  <a:lnTo>
                    <a:pt x="1088" y="3871"/>
                  </a:lnTo>
                  <a:lnTo>
                    <a:pt x="1026" y="3871"/>
                  </a:lnTo>
                  <a:lnTo>
                    <a:pt x="754" y="4081"/>
                  </a:lnTo>
                  <a:lnTo>
                    <a:pt x="754" y="4227"/>
                  </a:lnTo>
                  <a:lnTo>
                    <a:pt x="440" y="4499"/>
                  </a:lnTo>
                  <a:lnTo>
                    <a:pt x="440" y="4687"/>
                  </a:lnTo>
                  <a:lnTo>
                    <a:pt x="398" y="4750"/>
                  </a:lnTo>
                  <a:lnTo>
                    <a:pt x="398" y="5210"/>
                  </a:lnTo>
                  <a:lnTo>
                    <a:pt x="230" y="5399"/>
                  </a:lnTo>
                  <a:lnTo>
                    <a:pt x="210" y="5608"/>
                  </a:lnTo>
                  <a:lnTo>
                    <a:pt x="42" y="5796"/>
                  </a:lnTo>
                  <a:lnTo>
                    <a:pt x="42" y="6006"/>
                  </a:lnTo>
                  <a:lnTo>
                    <a:pt x="21" y="6173"/>
                  </a:lnTo>
                  <a:lnTo>
                    <a:pt x="21" y="6466"/>
                  </a:lnTo>
                  <a:lnTo>
                    <a:pt x="0" y="6654"/>
                  </a:lnTo>
                  <a:lnTo>
                    <a:pt x="21" y="6696"/>
                  </a:lnTo>
                  <a:lnTo>
                    <a:pt x="105" y="6738"/>
                  </a:lnTo>
                  <a:lnTo>
                    <a:pt x="126" y="6759"/>
                  </a:lnTo>
                  <a:lnTo>
                    <a:pt x="189" y="6738"/>
                  </a:lnTo>
                  <a:lnTo>
                    <a:pt x="210" y="6654"/>
                  </a:lnTo>
                  <a:lnTo>
                    <a:pt x="398" y="6654"/>
                  </a:lnTo>
                  <a:lnTo>
                    <a:pt x="461" y="6696"/>
                  </a:lnTo>
                  <a:lnTo>
                    <a:pt x="523" y="6675"/>
                  </a:lnTo>
                  <a:lnTo>
                    <a:pt x="523" y="6591"/>
                  </a:lnTo>
                  <a:lnTo>
                    <a:pt x="712" y="6466"/>
                  </a:lnTo>
                  <a:lnTo>
                    <a:pt x="754" y="6466"/>
                  </a:lnTo>
                  <a:lnTo>
                    <a:pt x="858" y="6529"/>
                  </a:lnTo>
                  <a:lnTo>
                    <a:pt x="879" y="6529"/>
                  </a:lnTo>
                  <a:lnTo>
                    <a:pt x="921" y="6487"/>
                  </a:lnTo>
                  <a:lnTo>
                    <a:pt x="963" y="6466"/>
                  </a:lnTo>
                  <a:lnTo>
                    <a:pt x="1046" y="6529"/>
                  </a:lnTo>
                  <a:lnTo>
                    <a:pt x="1046" y="6550"/>
                  </a:lnTo>
                  <a:lnTo>
                    <a:pt x="1130" y="6571"/>
                  </a:lnTo>
                  <a:lnTo>
                    <a:pt x="1088" y="6633"/>
                  </a:lnTo>
                  <a:lnTo>
                    <a:pt x="1151" y="6654"/>
                  </a:lnTo>
                  <a:lnTo>
                    <a:pt x="1256" y="6759"/>
                  </a:lnTo>
                  <a:lnTo>
                    <a:pt x="1381" y="6801"/>
                  </a:lnTo>
                  <a:lnTo>
                    <a:pt x="1486" y="6759"/>
                  </a:lnTo>
                  <a:lnTo>
                    <a:pt x="1507" y="6759"/>
                  </a:lnTo>
                  <a:lnTo>
                    <a:pt x="1590" y="6696"/>
                  </a:lnTo>
                  <a:lnTo>
                    <a:pt x="1653" y="6696"/>
                  </a:lnTo>
                  <a:lnTo>
                    <a:pt x="1674" y="6738"/>
                  </a:lnTo>
                  <a:lnTo>
                    <a:pt x="3850" y="6738"/>
                  </a:lnTo>
                  <a:lnTo>
                    <a:pt x="3871" y="6759"/>
                  </a:lnTo>
                  <a:lnTo>
                    <a:pt x="3913" y="6863"/>
                  </a:lnTo>
                  <a:lnTo>
                    <a:pt x="3976" y="6905"/>
                  </a:lnTo>
                  <a:lnTo>
                    <a:pt x="4101" y="6968"/>
                  </a:lnTo>
                  <a:lnTo>
                    <a:pt x="4206" y="6989"/>
                  </a:lnTo>
                  <a:lnTo>
                    <a:pt x="4311" y="6968"/>
                  </a:lnTo>
                  <a:lnTo>
                    <a:pt x="4373" y="6989"/>
                  </a:lnTo>
                  <a:lnTo>
                    <a:pt x="4394" y="7052"/>
                  </a:lnTo>
                  <a:lnTo>
                    <a:pt x="4478" y="7073"/>
                  </a:lnTo>
                  <a:lnTo>
                    <a:pt x="4541" y="7010"/>
                  </a:lnTo>
                  <a:lnTo>
                    <a:pt x="4645" y="6989"/>
                  </a:lnTo>
                  <a:lnTo>
                    <a:pt x="4792" y="7010"/>
                  </a:lnTo>
                  <a:lnTo>
                    <a:pt x="4855" y="7010"/>
                  </a:lnTo>
                  <a:lnTo>
                    <a:pt x="4896" y="6947"/>
                  </a:lnTo>
                  <a:lnTo>
                    <a:pt x="4917" y="6968"/>
                  </a:lnTo>
                  <a:lnTo>
                    <a:pt x="4959" y="6968"/>
                  </a:lnTo>
                  <a:lnTo>
                    <a:pt x="5106" y="7094"/>
                  </a:lnTo>
                  <a:lnTo>
                    <a:pt x="5210" y="7115"/>
                  </a:lnTo>
                  <a:lnTo>
                    <a:pt x="5357" y="7115"/>
                  </a:lnTo>
                  <a:lnTo>
                    <a:pt x="5357" y="7073"/>
                  </a:lnTo>
                  <a:lnTo>
                    <a:pt x="5440" y="7052"/>
                  </a:lnTo>
                  <a:lnTo>
                    <a:pt x="5482" y="7073"/>
                  </a:lnTo>
                  <a:lnTo>
                    <a:pt x="5545" y="7094"/>
                  </a:lnTo>
                  <a:lnTo>
                    <a:pt x="5587" y="7073"/>
                  </a:lnTo>
                  <a:lnTo>
                    <a:pt x="5629" y="7115"/>
                  </a:lnTo>
                  <a:lnTo>
                    <a:pt x="5671" y="7115"/>
                  </a:lnTo>
                  <a:lnTo>
                    <a:pt x="5692" y="7156"/>
                  </a:lnTo>
                  <a:lnTo>
                    <a:pt x="5838" y="7156"/>
                  </a:lnTo>
                  <a:lnTo>
                    <a:pt x="6717" y="6947"/>
                  </a:lnTo>
                  <a:lnTo>
                    <a:pt x="6696" y="6843"/>
                  </a:lnTo>
                  <a:lnTo>
                    <a:pt x="6612" y="6801"/>
                  </a:lnTo>
                  <a:lnTo>
                    <a:pt x="6570" y="6738"/>
                  </a:lnTo>
                  <a:lnTo>
                    <a:pt x="6508" y="6675"/>
                  </a:lnTo>
                  <a:lnTo>
                    <a:pt x="6424" y="6633"/>
                  </a:lnTo>
                  <a:lnTo>
                    <a:pt x="6361" y="6571"/>
                  </a:lnTo>
                  <a:lnTo>
                    <a:pt x="6256" y="6424"/>
                  </a:lnTo>
                  <a:lnTo>
                    <a:pt x="6173" y="6382"/>
                  </a:lnTo>
                  <a:lnTo>
                    <a:pt x="6110" y="6319"/>
                  </a:lnTo>
                  <a:lnTo>
                    <a:pt x="6047" y="6257"/>
                  </a:lnTo>
                  <a:lnTo>
                    <a:pt x="5964" y="6152"/>
                  </a:lnTo>
                  <a:lnTo>
                    <a:pt x="5943" y="6110"/>
                  </a:lnTo>
                  <a:lnTo>
                    <a:pt x="5984" y="4164"/>
                  </a:lnTo>
                  <a:lnTo>
                    <a:pt x="7219" y="4164"/>
                  </a:lnTo>
                  <a:lnTo>
                    <a:pt x="7198" y="4122"/>
                  </a:lnTo>
                  <a:lnTo>
                    <a:pt x="7219" y="3955"/>
                  </a:lnTo>
                  <a:lnTo>
                    <a:pt x="7240" y="3913"/>
                  </a:lnTo>
                  <a:lnTo>
                    <a:pt x="7240" y="3809"/>
                  </a:lnTo>
                  <a:lnTo>
                    <a:pt x="7198" y="3704"/>
                  </a:lnTo>
                  <a:lnTo>
                    <a:pt x="7198" y="3558"/>
                  </a:lnTo>
                  <a:lnTo>
                    <a:pt x="7198" y="3348"/>
                  </a:lnTo>
                  <a:lnTo>
                    <a:pt x="7156" y="3118"/>
                  </a:lnTo>
                  <a:lnTo>
                    <a:pt x="7198" y="3097"/>
                  </a:lnTo>
                  <a:lnTo>
                    <a:pt x="7198" y="3034"/>
                  </a:lnTo>
                  <a:lnTo>
                    <a:pt x="7198" y="3013"/>
                  </a:lnTo>
                  <a:lnTo>
                    <a:pt x="7093" y="3013"/>
                  </a:lnTo>
                  <a:lnTo>
                    <a:pt x="6989" y="3034"/>
                  </a:lnTo>
                  <a:lnTo>
                    <a:pt x="6905" y="3097"/>
                  </a:lnTo>
                  <a:lnTo>
                    <a:pt x="6821" y="3118"/>
                  </a:lnTo>
                  <a:lnTo>
                    <a:pt x="6780" y="3139"/>
                  </a:lnTo>
                  <a:lnTo>
                    <a:pt x="6717" y="3118"/>
                  </a:lnTo>
                  <a:lnTo>
                    <a:pt x="6570" y="3118"/>
                  </a:lnTo>
                  <a:lnTo>
                    <a:pt x="6508" y="3097"/>
                  </a:lnTo>
                  <a:lnTo>
                    <a:pt x="6424" y="3034"/>
                  </a:lnTo>
                  <a:lnTo>
                    <a:pt x="6382" y="3034"/>
                  </a:lnTo>
                  <a:lnTo>
                    <a:pt x="6361" y="3076"/>
                  </a:lnTo>
                  <a:lnTo>
                    <a:pt x="6298" y="3097"/>
                  </a:lnTo>
                  <a:lnTo>
                    <a:pt x="6256" y="3118"/>
                  </a:lnTo>
                  <a:lnTo>
                    <a:pt x="6194" y="3118"/>
                  </a:lnTo>
                  <a:lnTo>
                    <a:pt x="6173" y="3097"/>
                  </a:lnTo>
                  <a:lnTo>
                    <a:pt x="6173" y="2972"/>
                  </a:lnTo>
                  <a:lnTo>
                    <a:pt x="6215" y="2930"/>
                  </a:lnTo>
                  <a:lnTo>
                    <a:pt x="6215" y="2909"/>
                  </a:lnTo>
                  <a:lnTo>
                    <a:pt x="6256" y="2825"/>
                  </a:lnTo>
                  <a:lnTo>
                    <a:pt x="6173" y="2783"/>
                  </a:lnTo>
                  <a:lnTo>
                    <a:pt x="6173" y="2658"/>
                  </a:lnTo>
                  <a:lnTo>
                    <a:pt x="6194" y="2616"/>
                  </a:lnTo>
                  <a:lnTo>
                    <a:pt x="6194" y="2553"/>
                  </a:lnTo>
                  <a:lnTo>
                    <a:pt x="6110" y="2490"/>
                  </a:lnTo>
                  <a:lnTo>
                    <a:pt x="6110" y="2407"/>
                  </a:lnTo>
                  <a:lnTo>
                    <a:pt x="6152" y="2344"/>
                  </a:lnTo>
                  <a:lnTo>
                    <a:pt x="6110" y="2281"/>
                  </a:lnTo>
                  <a:lnTo>
                    <a:pt x="6068" y="2260"/>
                  </a:lnTo>
                  <a:lnTo>
                    <a:pt x="6047" y="2197"/>
                  </a:lnTo>
                  <a:lnTo>
                    <a:pt x="6005" y="2177"/>
                  </a:lnTo>
                  <a:lnTo>
                    <a:pt x="6005" y="2093"/>
                  </a:lnTo>
                  <a:lnTo>
                    <a:pt x="5964" y="2051"/>
                  </a:lnTo>
                  <a:lnTo>
                    <a:pt x="5964" y="1967"/>
                  </a:lnTo>
                  <a:lnTo>
                    <a:pt x="5901" y="1925"/>
                  </a:lnTo>
                  <a:lnTo>
                    <a:pt x="5964" y="1821"/>
                  </a:lnTo>
                  <a:lnTo>
                    <a:pt x="5964" y="1612"/>
                  </a:lnTo>
                  <a:lnTo>
                    <a:pt x="5943" y="1528"/>
                  </a:lnTo>
                  <a:lnTo>
                    <a:pt x="5943" y="1507"/>
                  </a:lnTo>
                  <a:lnTo>
                    <a:pt x="5964" y="1444"/>
                  </a:lnTo>
                  <a:lnTo>
                    <a:pt x="5964" y="1361"/>
                  </a:lnTo>
                  <a:lnTo>
                    <a:pt x="5901" y="1298"/>
                  </a:lnTo>
                  <a:lnTo>
                    <a:pt x="5943" y="1193"/>
                  </a:lnTo>
                  <a:lnTo>
                    <a:pt x="5984" y="1089"/>
                  </a:lnTo>
                  <a:lnTo>
                    <a:pt x="5984" y="1005"/>
                  </a:lnTo>
                  <a:lnTo>
                    <a:pt x="5984" y="921"/>
                  </a:lnTo>
                  <a:lnTo>
                    <a:pt x="5964" y="837"/>
                  </a:lnTo>
                  <a:lnTo>
                    <a:pt x="5315" y="796"/>
                  </a:lnTo>
                  <a:lnTo>
                    <a:pt x="5273" y="733"/>
                  </a:lnTo>
                  <a:lnTo>
                    <a:pt x="5315" y="691"/>
                  </a:lnTo>
                  <a:lnTo>
                    <a:pt x="5336" y="607"/>
                  </a:lnTo>
                  <a:lnTo>
                    <a:pt x="5147" y="586"/>
                  </a:lnTo>
                  <a:lnTo>
                    <a:pt x="5147" y="628"/>
                  </a:lnTo>
                  <a:lnTo>
                    <a:pt x="4583" y="670"/>
                  </a:lnTo>
                  <a:lnTo>
                    <a:pt x="4583" y="817"/>
                  </a:lnTo>
                  <a:lnTo>
                    <a:pt x="4520" y="921"/>
                  </a:lnTo>
                  <a:lnTo>
                    <a:pt x="4478" y="942"/>
                  </a:lnTo>
                  <a:lnTo>
                    <a:pt x="4499" y="1047"/>
                  </a:lnTo>
                  <a:lnTo>
                    <a:pt x="4499" y="1214"/>
                  </a:lnTo>
                  <a:lnTo>
                    <a:pt x="4059" y="1235"/>
                  </a:lnTo>
                  <a:lnTo>
                    <a:pt x="3976" y="1298"/>
                  </a:lnTo>
                  <a:lnTo>
                    <a:pt x="3787" y="1256"/>
                  </a:lnTo>
                  <a:lnTo>
                    <a:pt x="3704" y="1235"/>
                  </a:lnTo>
                  <a:lnTo>
                    <a:pt x="3599" y="1256"/>
                  </a:lnTo>
                  <a:lnTo>
                    <a:pt x="3453" y="1256"/>
                  </a:lnTo>
                  <a:lnTo>
                    <a:pt x="3390" y="1235"/>
                  </a:lnTo>
                  <a:lnTo>
                    <a:pt x="3369" y="1026"/>
                  </a:lnTo>
                  <a:lnTo>
                    <a:pt x="3285" y="921"/>
                  </a:lnTo>
                  <a:lnTo>
                    <a:pt x="3243" y="837"/>
                  </a:lnTo>
                  <a:lnTo>
                    <a:pt x="3181" y="817"/>
                  </a:lnTo>
                  <a:lnTo>
                    <a:pt x="3181" y="733"/>
                  </a:lnTo>
                  <a:lnTo>
                    <a:pt x="3160" y="691"/>
                  </a:lnTo>
                  <a:lnTo>
                    <a:pt x="3139" y="565"/>
                  </a:lnTo>
                  <a:lnTo>
                    <a:pt x="3076" y="461"/>
                  </a:lnTo>
                  <a:lnTo>
                    <a:pt x="3076" y="377"/>
                  </a:lnTo>
                  <a:lnTo>
                    <a:pt x="3118" y="314"/>
                  </a:lnTo>
                  <a:lnTo>
                    <a:pt x="3076" y="252"/>
                  </a:lnTo>
                  <a:lnTo>
                    <a:pt x="3034" y="189"/>
                  </a:lnTo>
                  <a:lnTo>
                    <a:pt x="3034" y="105"/>
                  </a:lnTo>
                  <a:lnTo>
                    <a:pt x="3034" y="84"/>
                  </a:lnTo>
                  <a:lnTo>
                    <a:pt x="3034" y="0"/>
                  </a:lnTo>
                  <a:lnTo>
                    <a:pt x="2030" y="0"/>
                  </a:lnTo>
                  <a:lnTo>
                    <a:pt x="1821" y="42"/>
                  </a:lnTo>
                  <a:lnTo>
                    <a:pt x="16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4" name="Google Shape;694;p35">
              <a:extLst>
                <a:ext uri="{FF2B5EF4-FFF2-40B4-BE49-F238E27FC236}">
                  <a16:creationId xmlns:a16="http://schemas.microsoft.com/office/drawing/2014/main" id="{3661D066-E4AD-4E62-B72E-3F51354D3C02}"/>
                </a:ext>
              </a:extLst>
            </p:cNvPr>
            <p:cNvSpPr/>
            <p:nvPr/>
          </p:nvSpPr>
          <p:spPr>
            <a:xfrm>
              <a:off x="4046675" y="3472375"/>
              <a:ext cx="113025" cy="103075"/>
            </a:xfrm>
            <a:custGeom>
              <a:avLst/>
              <a:gdLst/>
              <a:ahLst/>
              <a:cxnLst/>
              <a:rect l="l" t="t" r="r" b="b"/>
              <a:pathLst>
                <a:path w="4521" h="4123" extrusionOk="0">
                  <a:moveTo>
                    <a:pt x="2679" y="1"/>
                  </a:moveTo>
                  <a:lnTo>
                    <a:pt x="2533" y="43"/>
                  </a:lnTo>
                  <a:lnTo>
                    <a:pt x="2470" y="63"/>
                  </a:lnTo>
                  <a:lnTo>
                    <a:pt x="2386" y="105"/>
                  </a:lnTo>
                  <a:lnTo>
                    <a:pt x="2219" y="210"/>
                  </a:lnTo>
                  <a:lnTo>
                    <a:pt x="2177" y="273"/>
                  </a:lnTo>
                  <a:lnTo>
                    <a:pt x="2177" y="335"/>
                  </a:lnTo>
                  <a:lnTo>
                    <a:pt x="2156" y="377"/>
                  </a:lnTo>
                  <a:lnTo>
                    <a:pt x="2177" y="440"/>
                  </a:lnTo>
                  <a:lnTo>
                    <a:pt x="2156" y="482"/>
                  </a:lnTo>
                  <a:lnTo>
                    <a:pt x="2114" y="524"/>
                  </a:lnTo>
                  <a:lnTo>
                    <a:pt x="1905" y="587"/>
                  </a:lnTo>
                  <a:lnTo>
                    <a:pt x="1570" y="838"/>
                  </a:lnTo>
                  <a:lnTo>
                    <a:pt x="1319" y="1152"/>
                  </a:lnTo>
                  <a:lnTo>
                    <a:pt x="1131" y="1403"/>
                  </a:lnTo>
                  <a:lnTo>
                    <a:pt x="963" y="1465"/>
                  </a:lnTo>
                  <a:lnTo>
                    <a:pt x="859" y="1424"/>
                  </a:lnTo>
                  <a:lnTo>
                    <a:pt x="796" y="1361"/>
                  </a:lnTo>
                  <a:lnTo>
                    <a:pt x="754" y="1361"/>
                  </a:lnTo>
                  <a:lnTo>
                    <a:pt x="733" y="1319"/>
                  </a:lnTo>
                  <a:lnTo>
                    <a:pt x="712" y="1361"/>
                  </a:lnTo>
                  <a:lnTo>
                    <a:pt x="650" y="1298"/>
                  </a:lnTo>
                  <a:lnTo>
                    <a:pt x="524" y="1319"/>
                  </a:lnTo>
                  <a:lnTo>
                    <a:pt x="419" y="1403"/>
                  </a:lnTo>
                  <a:lnTo>
                    <a:pt x="378" y="1403"/>
                  </a:lnTo>
                  <a:lnTo>
                    <a:pt x="315" y="1361"/>
                  </a:lnTo>
                  <a:lnTo>
                    <a:pt x="210" y="1298"/>
                  </a:lnTo>
                  <a:lnTo>
                    <a:pt x="64" y="1277"/>
                  </a:lnTo>
                  <a:lnTo>
                    <a:pt x="1" y="1277"/>
                  </a:lnTo>
                  <a:lnTo>
                    <a:pt x="22" y="1319"/>
                  </a:lnTo>
                  <a:lnTo>
                    <a:pt x="22" y="1382"/>
                  </a:lnTo>
                  <a:lnTo>
                    <a:pt x="22" y="1424"/>
                  </a:lnTo>
                  <a:lnTo>
                    <a:pt x="22" y="1486"/>
                  </a:lnTo>
                  <a:lnTo>
                    <a:pt x="106" y="1570"/>
                  </a:lnTo>
                  <a:lnTo>
                    <a:pt x="168" y="1591"/>
                  </a:lnTo>
                  <a:lnTo>
                    <a:pt x="231" y="1633"/>
                  </a:lnTo>
                  <a:lnTo>
                    <a:pt x="294" y="1716"/>
                  </a:lnTo>
                  <a:lnTo>
                    <a:pt x="294" y="1779"/>
                  </a:lnTo>
                  <a:lnTo>
                    <a:pt x="315" y="1800"/>
                  </a:lnTo>
                  <a:lnTo>
                    <a:pt x="378" y="1884"/>
                  </a:lnTo>
                  <a:lnTo>
                    <a:pt x="398" y="1988"/>
                  </a:lnTo>
                  <a:lnTo>
                    <a:pt x="440" y="2030"/>
                  </a:lnTo>
                  <a:lnTo>
                    <a:pt x="503" y="2114"/>
                  </a:lnTo>
                  <a:lnTo>
                    <a:pt x="545" y="2156"/>
                  </a:lnTo>
                  <a:lnTo>
                    <a:pt x="587" y="2156"/>
                  </a:lnTo>
                  <a:lnTo>
                    <a:pt x="629" y="2240"/>
                  </a:lnTo>
                  <a:lnTo>
                    <a:pt x="796" y="2512"/>
                  </a:lnTo>
                  <a:lnTo>
                    <a:pt x="901" y="2574"/>
                  </a:lnTo>
                  <a:lnTo>
                    <a:pt x="1005" y="2637"/>
                  </a:lnTo>
                  <a:lnTo>
                    <a:pt x="1047" y="2679"/>
                  </a:lnTo>
                  <a:lnTo>
                    <a:pt x="1131" y="2742"/>
                  </a:lnTo>
                  <a:lnTo>
                    <a:pt x="1131" y="2763"/>
                  </a:lnTo>
                  <a:lnTo>
                    <a:pt x="1131" y="2825"/>
                  </a:lnTo>
                  <a:lnTo>
                    <a:pt x="1152" y="2867"/>
                  </a:lnTo>
                  <a:lnTo>
                    <a:pt x="1256" y="2888"/>
                  </a:lnTo>
                  <a:lnTo>
                    <a:pt x="1340" y="2972"/>
                  </a:lnTo>
                  <a:lnTo>
                    <a:pt x="1319" y="3056"/>
                  </a:lnTo>
                  <a:lnTo>
                    <a:pt x="1340" y="3181"/>
                  </a:lnTo>
                  <a:lnTo>
                    <a:pt x="1340" y="3265"/>
                  </a:lnTo>
                  <a:lnTo>
                    <a:pt x="1382" y="3369"/>
                  </a:lnTo>
                  <a:lnTo>
                    <a:pt x="1487" y="3453"/>
                  </a:lnTo>
                  <a:lnTo>
                    <a:pt x="1549" y="3558"/>
                  </a:lnTo>
                  <a:lnTo>
                    <a:pt x="1675" y="3579"/>
                  </a:lnTo>
                  <a:lnTo>
                    <a:pt x="1759" y="3558"/>
                  </a:lnTo>
                  <a:lnTo>
                    <a:pt x="1884" y="3600"/>
                  </a:lnTo>
                  <a:lnTo>
                    <a:pt x="1968" y="3600"/>
                  </a:lnTo>
                  <a:lnTo>
                    <a:pt x="2093" y="3683"/>
                  </a:lnTo>
                  <a:lnTo>
                    <a:pt x="2156" y="3683"/>
                  </a:lnTo>
                  <a:lnTo>
                    <a:pt x="2198" y="3725"/>
                  </a:lnTo>
                  <a:lnTo>
                    <a:pt x="2198" y="3788"/>
                  </a:lnTo>
                  <a:lnTo>
                    <a:pt x="2261" y="3830"/>
                  </a:lnTo>
                  <a:lnTo>
                    <a:pt x="2303" y="3893"/>
                  </a:lnTo>
                  <a:lnTo>
                    <a:pt x="2491" y="3872"/>
                  </a:lnTo>
                  <a:lnTo>
                    <a:pt x="2616" y="3893"/>
                  </a:lnTo>
                  <a:lnTo>
                    <a:pt x="2679" y="3976"/>
                  </a:lnTo>
                  <a:lnTo>
                    <a:pt x="2742" y="3976"/>
                  </a:lnTo>
                  <a:lnTo>
                    <a:pt x="2888" y="4018"/>
                  </a:lnTo>
                  <a:lnTo>
                    <a:pt x="2909" y="4039"/>
                  </a:lnTo>
                  <a:lnTo>
                    <a:pt x="3014" y="4018"/>
                  </a:lnTo>
                  <a:lnTo>
                    <a:pt x="3160" y="3997"/>
                  </a:lnTo>
                  <a:lnTo>
                    <a:pt x="3349" y="4039"/>
                  </a:lnTo>
                  <a:lnTo>
                    <a:pt x="3453" y="4123"/>
                  </a:lnTo>
                  <a:lnTo>
                    <a:pt x="4081" y="3474"/>
                  </a:lnTo>
                  <a:lnTo>
                    <a:pt x="4081" y="3286"/>
                  </a:lnTo>
                  <a:lnTo>
                    <a:pt x="4102" y="3202"/>
                  </a:lnTo>
                  <a:lnTo>
                    <a:pt x="4144" y="3056"/>
                  </a:lnTo>
                  <a:lnTo>
                    <a:pt x="4165" y="2972"/>
                  </a:lnTo>
                  <a:lnTo>
                    <a:pt x="4144" y="2867"/>
                  </a:lnTo>
                  <a:lnTo>
                    <a:pt x="4165" y="2784"/>
                  </a:lnTo>
                  <a:lnTo>
                    <a:pt x="4248" y="2784"/>
                  </a:lnTo>
                  <a:lnTo>
                    <a:pt x="4269" y="2742"/>
                  </a:lnTo>
                  <a:lnTo>
                    <a:pt x="4374" y="2637"/>
                  </a:lnTo>
                  <a:lnTo>
                    <a:pt x="4458" y="2532"/>
                  </a:lnTo>
                  <a:lnTo>
                    <a:pt x="4416" y="2449"/>
                  </a:lnTo>
                  <a:lnTo>
                    <a:pt x="4374" y="2407"/>
                  </a:lnTo>
                  <a:lnTo>
                    <a:pt x="4374" y="2302"/>
                  </a:lnTo>
                  <a:lnTo>
                    <a:pt x="4416" y="2240"/>
                  </a:lnTo>
                  <a:lnTo>
                    <a:pt x="4395" y="2135"/>
                  </a:lnTo>
                  <a:lnTo>
                    <a:pt x="4290" y="2051"/>
                  </a:lnTo>
                  <a:lnTo>
                    <a:pt x="4290" y="2009"/>
                  </a:lnTo>
                  <a:lnTo>
                    <a:pt x="4374" y="1988"/>
                  </a:lnTo>
                  <a:lnTo>
                    <a:pt x="4374" y="1842"/>
                  </a:lnTo>
                  <a:lnTo>
                    <a:pt x="4374" y="1737"/>
                  </a:lnTo>
                  <a:lnTo>
                    <a:pt x="4479" y="1696"/>
                  </a:lnTo>
                  <a:lnTo>
                    <a:pt x="4500" y="1612"/>
                  </a:lnTo>
                  <a:lnTo>
                    <a:pt x="4416" y="1612"/>
                  </a:lnTo>
                  <a:lnTo>
                    <a:pt x="4374" y="1570"/>
                  </a:lnTo>
                  <a:lnTo>
                    <a:pt x="4416" y="1465"/>
                  </a:lnTo>
                  <a:lnTo>
                    <a:pt x="4458" y="1298"/>
                  </a:lnTo>
                  <a:lnTo>
                    <a:pt x="4500" y="1214"/>
                  </a:lnTo>
                  <a:lnTo>
                    <a:pt x="4500" y="1152"/>
                  </a:lnTo>
                  <a:lnTo>
                    <a:pt x="4479" y="1068"/>
                  </a:lnTo>
                  <a:lnTo>
                    <a:pt x="4500" y="984"/>
                  </a:lnTo>
                  <a:lnTo>
                    <a:pt x="4479" y="900"/>
                  </a:lnTo>
                  <a:lnTo>
                    <a:pt x="4520" y="796"/>
                  </a:lnTo>
                  <a:lnTo>
                    <a:pt x="4520" y="733"/>
                  </a:lnTo>
                  <a:lnTo>
                    <a:pt x="4395" y="691"/>
                  </a:lnTo>
                  <a:lnTo>
                    <a:pt x="4353" y="628"/>
                  </a:lnTo>
                  <a:lnTo>
                    <a:pt x="4248" y="545"/>
                  </a:lnTo>
                  <a:lnTo>
                    <a:pt x="4060" y="545"/>
                  </a:lnTo>
                  <a:lnTo>
                    <a:pt x="3956" y="524"/>
                  </a:lnTo>
                  <a:lnTo>
                    <a:pt x="3851" y="377"/>
                  </a:lnTo>
                  <a:lnTo>
                    <a:pt x="3683" y="273"/>
                  </a:lnTo>
                  <a:lnTo>
                    <a:pt x="3537" y="252"/>
                  </a:lnTo>
                  <a:lnTo>
                    <a:pt x="3474" y="315"/>
                  </a:lnTo>
                  <a:lnTo>
                    <a:pt x="3432" y="335"/>
                  </a:lnTo>
                  <a:lnTo>
                    <a:pt x="3411" y="252"/>
                  </a:lnTo>
                  <a:lnTo>
                    <a:pt x="3328" y="252"/>
                  </a:lnTo>
                  <a:lnTo>
                    <a:pt x="3119" y="231"/>
                  </a:lnTo>
                  <a:lnTo>
                    <a:pt x="3098" y="43"/>
                  </a:lnTo>
                  <a:lnTo>
                    <a:pt x="3035" y="43"/>
                  </a:lnTo>
                  <a:lnTo>
                    <a:pt x="2909" y="22"/>
                  </a:lnTo>
                  <a:lnTo>
                    <a:pt x="2847" y="43"/>
                  </a:lnTo>
                  <a:lnTo>
                    <a:pt x="28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5" name="Google Shape;695;p35">
              <a:extLst>
                <a:ext uri="{FF2B5EF4-FFF2-40B4-BE49-F238E27FC236}">
                  <a16:creationId xmlns:a16="http://schemas.microsoft.com/office/drawing/2014/main" id="{85F6F31D-0A77-45E6-9FE7-5883B2EE51CE}"/>
                </a:ext>
              </a:extLst>
            </p:cNvPr>
            <p:cNvSpPr/>
            <p:nvPr/>
          </p:nvSpPr>
          <p:spPr>
            <a:xfrm>
              <a:off x="3968750" y="3504300"/>
              <a:ext cx="135500" cy="135500"/>
            </a:xfrm>
            <a:custGeom>
              <a:avLst/>
              <a:gdLst/>
              <a:ahLst/>
              <a:cxnLst/>
              <a:rect l="l" t="t" r="r" b="b"/>
              <a:pathLst>
                <a:path w="5420" h="5420" extrusionOk="0">
                  <a:moveTo>
                    <a:pt x="3118" y="0"/>
                  </a:moveTo>
                  <a:lnTo>
                    <a:pt x="3013" y="21"/>
                  </a:lnTo>
                  <a:lnTo>
                    <a:pt x="2825" y="105"/>
                  </a:lnTo>
                  <a:lnTo>
                    <a:pt x="2762" y="147"/>
                  </a:lnTo>
                  <a:lnTo>
                    <a:pt x="2679" y="126"/>
                  </a:lnTo>
                  <a:lnTo>
                    <a:pt x="2658" y="105"/>
                  </a:lnTo>
                  <a:lnTo>
                    <a:pt x="2511" y="105"/>
                  </a:lnTo>
                  <a:lnTo>
                    <a:pt x="2407" y="230"/>
                  </a:lnTo>
                  <a:lnTo>
                    <a:pt x="2281" y="356"/>
                  </a:lnTo>
                  <a:lnTo>
                    <a:pt x="2093" y="502"/>
                  </a:lnTo>
                  <a:lnTo>
                    <a:pt x="2051" y="502"/>
                  </a:lnTo>
                  <a:lnTo>
                    <a:pt x="2072" y="419"/>
                  </a:lnTo>
                  <a:lnTo>
                    <a:pt x="2093" y="356"/>
                  </a:lnTo>
                  <a:lnTo>
                    <a:pt x="2051" y="335"/>
                  </a:lnTo>
                  <a:lnTo>
                    <a:pt x="2030" y="251"/>
                  </a:lnTo>
                  <a:lnTo>
                    <a:pt x="1988" y="230"/>
                  </a:lnTo>
                  <a:lnTo>
                    <a:pt x="1883" y="230"/>
                  </a:lnTo>
                  <a:lnTo>
                    <a:pt x="1716" y="293"/>
                  </a:lnTo>
                  <a:lnTo>
                    <a:pt x="1151" y="419"/>
                  </a:lnTo>
                  <a:lnTo>
                    <a:pt x="733" y="419"/>
                  </a:lnTo>
                  <a:lnTo>
                    <a:pt x="628" y="2490"/>
                  </a:lnTo>
                  <a:lnTo>
                    <a:pt x="105" y="2490"/>
                  </a:lnTo>
                  <a:lnTo>
                    <a:pt x="0" y="4310"/>
                  </a:lnTo>
                  <a:lnTo>
                    <a:pt x="210" y="4436"/>
                  </a:lnTo>
                  <a:lnTo>
                    <a:pt x="272" y="4624"/>
                  </a:lnTo>
                  <a:lnTo>
                    <a:pt x="419" y="4938"/>
                  </a:lnTo>
                  <a:lnTo>
                    <a:pt x="398" y="5105"/>
                  </a:lnTo>
                  <a:lnTo>
                    <a:pt x="314" y="5273"/>
                  </a:lnTo>
                  <a:lnTo>
                    <a:pt x="314" y="5377"/>
                  </a:lnTo>
                  <a:lnTo>
                    <a:pt x="482" y="5357"/>
                  </a:lnTo>
                  <a:lnTo>
                    <a:pt x="628" y="5419"/>
                  </a:lnTo>
                  <a:lnTo>
                    <a:pt x="712" y="5357"/>
                  </a:lnTo>
                  <a:lnTo>
                    <a:pt x="879" y="5377"/>
                  </a:lnTo>
                  <a:lnTo>
                    <a:pt x="942" y="5294"/>
                  </a:lnTo>
                  <a:lnTo>
                    <a:pt x="1088" y="5273"/>
                  </a:lnTo>
                  <a:lnTo>
                    <a:pt x="1193" y="5210"/>
                  </a:lnTo>
                  <a:lnTo>
                    <a:pt x="1235" y="5126"/>
                  </a:lnTo>
                  <a:lnTo>
                    <a:pt x="1423" y="5043"/>
                  </a:lnTo>
                  <a:lnTo>
                    <a:pt x="1528" y="4938"/>
                  </a:lnTo>
                  <a:lnTo>
                    <a:pt x="1611" y="4708"/>
                  </a:lnTo>
                  <a:lnTo>
                    <a:pt x="1758" y="4582"/>
                  </a:lnTo>
                  <a:lnTo>
                    <a:pt x="1925" y="4540"/>
                  </a:lnTo>
                  <a:lnTo>
                    <a:pt x="2093" y="4603"/>
                  </a:lnTo>
                  <a:lnTo>
                    <a:pt x="2155" y="4645"/>
                  </a:lnTo>
                  <a:lnTo>
                    <a:pt x="2239" y="4687"/>
                  </a:lnTo>
                  <a:lnTo>
                    <a:pt x="2448" y="4771"/>
                  </a:lnTo>
                  <a:lnTo>
                    <a:pt x="2511" y="4771"/>
                  </a:lnTo>
                  <a:lnTo>
                    <a:pt x="2616" y="4812"/>
                  </a:lnTo>
                  <a:lnTo>
                    <a:pt x="2762" y="4771"/>
                  </a:lnTo>
                  <a:lnTo>
                    <a:pt x="2888" y="4771"/>
                  </a:lnTo>
                  <a:lnTo>
                    <a:pt x="2992" y="4750"/>
                  </a:lnTo>
                  <a:lnTo>
                    <a:pt x="3013" y="4812"/>
                  </a:lnTo>
                  <a:lnTo>
                    <a:pt x="3097" y="4854"/>
                  </a:lnTo>
                  <a:lnTo>
                    <a:pt x="3223" y="4750"/>
                  </a:lnTo>
                  <a:lnTo>
                    <a:pt x="3202" y="4729"/>
                  </a:lnTo>
                  <a:lnTo>
                    <a:pt x="3223" y="4624"/>
                  </a:lnTo>
                  <a:lnTo>
                    <a:pt x="3223" y="4540"/>
                  </a:lnTo>
                  <a:lnTo>
                    <a:pt x="3285" y="4499"/>
                  </a:lnTo>
                  <a:lnTo>
                    <a:pt x="3285" y="4331"/>
                  </a:lnTo>
                  <a:lnTo>
                    <a:pt x="3327" y="4227"/>
                  </a:lnTo>
                  <a:lnTo>
                    <a:pt x="3432" y="4206"/>
                  </a:lnTo>
                  <a:lnTo>
                    <a:pt x="3515" y="4164"/>
                  </a:lnTo>
                  <a:lnTo>
                    <a:pt x="3599" y="4164"/>
                  </a:lnTo>
                  <a:lnTo>
                    <a:pt x="3641" y="4101"/>
                  </a:lnTo>
                  <a:lnTo>
                    <a:pt x="3662" y="4080"/>
                  </a:lnTo>
                  <a:lnTo>
                    <a:pt x="3704" y="3996"/>
                  </a:lnTo>
                  <a:lnTo>
                    <a:pt x="3767" y="3955"/>
                  </a:lnTo>
                  <a:lnTo>
                    <a:pt x="3850" y="3913"/>
                  </a:lnTo>
                  <a:lnTo>
                    <a:pt x="3871" y="3871"/>
                  </a:lnTo>
                  <a:lnTo>
                    <a:pt x="3955" y="3850"/>
                  </a:lnTo>
                  <a:lnTo>
                    <a:pt x="3955" y="3766"/>
                  </a:lnTo>
                  <a:lnTo>
                    <a:pt x="3934" y="3704"/>
                  </a:lnTo>
                  <a:lnTo>
                    <a:pt x="3955" y="3578"/>
                  </a:lnTo>
                  <a:lnTo>
                    <a:pt x="4080" y="3369"/>
                  </a:lnTo>
                  <a:lnTo>
                    <a:pt x="4185" y="3327"/>
                  </a:lnTo>
                  <a:lnTo>
                    <a:pt x="4248" y="3327"/>
                  </a:lnTo>
                  <a:lnTo>
                    <a:pt x="4290" y="3264"/>
                  </a:lnTo>
                  <a:lnTo>
                    <a:pt x="4373" y="3243"/>
                  </a:lnTo>
                  <a:lnTo>
                    <a:pt x="4394" y="3180"/>
                  </a:lnTo>
                  <a:lnTo>
                    <a:pt x="4457" y="3139"/>
                  </a:lnTo>
                  <a:lnTo>
                    <a:pt x="4541" y="3076"/>
                  </a:lnTo>
                  <a:lnTo>
                    <a:pt x="4645" y="2971"/>
                  </a:lnTo>
                  <a:lnTo>
                    <a:pt x="4771" y="2950"/>
                  </a:lnTo>
                  <a:lnTo>
                    <a:pt x="4792" y="2971"/>
                  </a:lnTo>
                  <a:lnTo>
                    <a:pt x="4855" y="2950"/>
                  </a:lnTo>
                  <a:lnTo>
                    <a:pt x="4959" y="2950"/>
                  </a:lnTo>
                  <a:lnTo>
                    <a:pt x="5022" y="2867"/>
                  </a:lnTo>
                  <a:lnTo>
                    <a:pt x="5106" y="2867"/>
                  </a:lnTo>
                  <a:lnTo>
                    <a:pt x="5127" y="2762"/>
                  </a:lnTo>
                  <a:lnTo>
                    <a:pt x="5127" y="2720"/>
                  </a:lnTo>
                  <a:lnTo>
                    <a:pt x="5189" y="2657"/>
                  </a:lnTo>
                  <a:lnTo>
                    <a:pt x="5294" y="2657"/>
                  </a:lnTo>
                  <a:lnTo>
                    <a:pt x="5336" y="2616"/>
                  </a:lnTo>
                  <a:lnTo>
                    <a:pt x="5420" y="2616"/>
                  </a:lnTo>
                  <a:lnTo>
                    <a:pt x="5378" y="2553"/>
                  </a:lnTo>
                  <a:lnTo>
                    <a:pt x="5315" y="2511"/>
                  </a:lnTo>
                  <a:lnTo>
                    <a:pt x="5315" y="2448"/>
                  </a:lnTo>
                  <a:lnTo>
                    <a:pt x="5273" y="2406"/>
                  </a:lnTo>
                  <a:lnTo>
                    <a:pt x="5210" y="2406"/>
                  </a:lnTo>
                  <a:lnTo>
                    <a:pt x="5085" y="2323"/>
                  </a:lnTo>
                  <a:lnTo>
                    <a:pt x="5001" y="2323"/>
                  </a:lnTo>
                  <a:lnTo>
                    <a:pt x="4876" y="2281"/>
                  </a:lnTo>
                  <a:lnTo>
                    <a:pt x="4792" y="2302"/>
                  </a:lnTo>
                  <a:lnTo>
                    <a:pt x="4666" y="2281"/>
                  </a:lnTo>
                  <a:lnTo>
                    <a:pt x="4604" y="2176"/>
                  </a:lnTo>
                  <a:lnTo>
                    <a:pt x="4499" y="2092"/>
                  </a:lnTo>
                  <a:lnTo>
                    <a:pt x="4457" y="1988"/>
                  </a:lnTo>
                  <a:lnTo>
                    <a:pt x="4457" y="1904"/>
                  </a:lnTo>
                  <a:lnTo>
                    <a:pt x="4436" y="1779"/>
                  </a:lnTo>
                  <a:lnTo>
                    <a:pt x="4457" y="1695"/>
                  </a:lnTo>
                  <a:lnTo>
                    <a:pt x="4373" y="1611"/>
                  </a:lnTo>
                  <a:lnTo>
                    <a:pt x="4269" y="1590"/>
                  </a:lnTo>
                  <a:lnTo>
                    <a:pt x="4248" y="1548"/>
                  </a:lnTo>
                  <a:lnTo>
                    <a:pt x="4248" y="1486"/>
                  </a:lnTo>
                  <a:lnTo>
                    <a:pt x="4248" y="1465"/>
                  </a:lnTo>
                  <a:lnTo>
                    <a:pt x="4164" y="1402"/>
                  </a:lnTo>
                  <a:lnTo>
                    <a:pt x="4122" y="1360"/>
                  </a:lnTo>
                  <a:lnTo>
                    <a:pt x="4018" y="1297"/>
                  </a:lnTo>
                  <a:lnTo>
                    <a:pt x="3913" y="1235"/>
                  </a:lnTo>
                  <a:lnTo>
                    <a:pt x="3746" y="963"/>
                  </a:lnTo>
                  <a:lnTo>
                    <a:pt x="3704" y="879"/>
                  </a:lnTo>
                  <a:lnTo>
                    <a:pt x="3662" y="879"/>
                  </a:lnTo>
                  <a:lnTo>
                    <a:pt x="3620" y="837"/>
                  </a:lnTo>
                  <a:lnTo>
                    <a:pt x="3557" y="753"/>
                  </a:lnTo>
                  <a:lnTo>
                    <a:pt x="3515" y="711"/>
                  </a:lnTo>
                  <a:lnTo>
                    <a:pt x="3495" y="607"/>
                  </a:lnTo>
                  <a:lnTo>
                    <a:pt x="3432" y="523"/>
                  </a:lnTo>
                  <a:lnTo>
                    <a:pt x="3411" y="502"/>
                  </a:lnTo>
                  <a:lnTo>
                    <a:pt x="3411" y="439"/>
                  </a:lnTo>
                  <a:lnTo>
                    <a:pt x="3348" y="356"/>
                  </a:lnTo>
                  <a:lnTo>
                    <a:pt x="3285" y="314"/>
                  </a:lnTo>
                  <a:lnTo>
                    <a:pt x="3223" y="293"/>
                  </a:lnTo>
                  <a:lnTo>
                    <a:pt x="3139" y="209"/>
                  </a:lnTo>
                  <a:lnTo>
                    <a:pt x="3139" y="147"/>
                  </a:lnTo>
                  <a:lnTo>
                    <a:pt x="3139" y="105"/>
                  </a:lnTo>
                  <a:lnTo>
                    <a:pt x="3139" y="42"/>
                  </a:lnTo>
                  <a:lnTo>
                    <a:pt x="31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6" name="Google Shape;696;p35">
              <a:extLst>
                <a:ext uri="{FF2B5EF4-FFF2-40B4-BE49-F238E27FC236}">
                  <a16:creationId xmlns:a16="http://schemas.microsoft.com/office/drawing/2014/main" id="{CB2CCCBB-A492-44A3-A7AB-D537A53F951E}"/>
                </a:ext>
              </a:extLst>
            </p:cNvPr>
            <p:cNvSpPr/>
            <p:nvPr/>
          </p:nvSpPr>
          <p:spPr>
            <a:xfrm>
              <a:off x="3853150" y="3491725"/>
              <a:ext cx="193550" cy="182075"/>
            </a:xfrm>
            <a:custGeom>
              <a:avLst/>
              <a:gdLst/>
              <a:ahLst/>
              <a:cxnLst/>
              <a:rect l="l" t="t" r="r" b="b"/>
              <a:pathLst>
                <a:path w="7742" h="7283" extrusionOk="0">
                  <a:moveTo>
                    <a:pt x="691" y="1"/>
                  </a:moveTo>
                  <a:lnTo>
                    <a:pt x="502" y="126"/>
                  </a:lnTo>
                  <a:lnTo>
                    <a:pt x="502" y="210"/>
                  </a:lnTo>
                  <a:lnTo>
                    <a:pt x="440" y="231"/>
                  </a:lnTo>
                  <a:lnTo>
                    <a:pt x="377" y="189"/>
                  </a:lnTo>
                  <a:lnTo>
                    <a:pt x="189" y="189"/>
                  </a:lnTo>
                  <a:lnTo>
                    <a:pt x="168" y="273"/>
                  </a:lnTo>
                  <a:lnTo>
                    <a:pt x="105" y="294"/>
                  </a:lnTo>
                  <a:lnTo>
                    <a:pt x="84" y="273"/>
                  </a:lnTo>
                  <a:lnTo>
                    <a:pt x="0" y="231"/>
                  </a:lnTo>
                  <a:lnTo>
                    <a:pt x="21" y="733"/>
                  </a:lnTo>
                  <a:lnTo>
                    <a:pt x="377" y="1068"/>
                  </a:lnTo>
                  <a:lnTo>
                    <a:pt x="544" y="1382"/>
                  </a:lnTo>
                  <a:lnTo>
                    <a:pt x="837" y="2051"/>
                  </a:lnTo>
                  <a:lnTo>
                    <a:pt x="858" y="2302"/>
                  </a:lnTo>
                  <a:lnTo>
                    <a:pt x="1151" y="2700"/>
                  </a:lnTo>
                  <a:lnTo>
                    <a:pt x="1151" y="2847"/>
                  </a:lnTo>
                  <a:lnTo>
                    <a:pt x="1465" y="3307"/>
                  </a:lnTo>
                  <a:lnTo>
                    <a:pt x="1465" y="3537"/>
                  </a:lnTo>
                  <a:lnTo>
                    <a:pt x="1381" y="3579"/>
                  </a:lnTo>
                  <a:lnTo>
                    <a:pt x="1465" y="3872"/>
                  </a:lnTo>
                  <a:lnTo>
                    <a:pt x="1486" y="4311"/>
                  </a:lnTo>
                  <a:lnTo>
                    <a:pt x="1674" y="4751"/>
                  </a:lnTo>
                  <a:lnTo>
                    <a:pt x="1653" y="5023"/>
                  </a:lnTo>
                  <a:lnTo>
                    <a:pt x="1695" y="5190"/>
                  </a:lnTo>
                  <a:lnTo>
                    <a:pt x="1632" y="5232"/>
                  </a:lnTo>
                  <a:lnTo>
                    <a:pt x="1674" y="5315"/>
                  </a:lnTo>
                  <a:lnTo>
                    <a:pt x="1737" y="5629"/>
                  </a:lnTo>
                  <a:lnTo>
                    <a:pt x="1800" y="5650"/>
                  </a:lnTo>
                  <a:lnTo>
                    <a:pt x="1862" y="5755"/>
                  </a:lnTo>
                  <a:lnTo>
                    <a:pt x="1800" y="5797"/>
                  </a:lnTo>
                  <a:lnTo>
                    <a:pt x="1800" y="5943"/>
                  </a:lnTo>
                  <a:lnTo>
                    <a:pt x="1883" y="6027"/>
                  </a:lnTo>
                  <a:lnTo>
                    <a:pt x="1904" y="6257"/>
                  </a:lnTo>
                  <a:lnTo>
                    <a:pt x="2009" y="6383"/>
                  </a:lnTo>
                  <a:lnTo>
                    <a:pt x="2155" y="6676"/>
                  </a:lnTo>
                  <a:lnTo>
                    <a:pt x="2281" y="6801"/>
                  </a:lnTo>
                  <a:lnTo>
                    <a:pt x="2302" y="6885"/>
                  </a:lnTo>
                  <a:lnTo>
                    <a:pt x="2511" y="7031"/>
                  </a:lnTo>
                  <a:lnTo>
                    <a:pt x="2595" y="6989"/>
                  </a:lnTo>
                  <a:lnTo>
                    <a:pt x="2720" y="6968"/>
                  </a:lnTo>
                  <a:lnTo>
                    <a:pt x="2720" y="6885"/>
                  </a:lnTo>
                  <a:lnTo>
                    <a:pt x="2678" y="6843"/>
                  </a:lnTo>
                  <a:lnTo>
                    <a:pt x="2720" y="6759"/>
                  </a:lnTo>
                  <a:lnTo>
                    <a:pt x="2888" y="6696"/>
                  </a:lnTo>
                  <a:lnTo>
                    <a:pt x="2930" y="6801"/>
                  </a:lnTo>
                  <a:lnTo>
                    <a:pt x="3055" y="6822"/>
                  </a:lnTo>
                  <a:lnTo>
                    <a:pt x="3013" y="6927"/>
                  </a:lnTo>
                  <a:lnTo>
                    <a:pt x="3097" y="7115"/>
                  </a:lnTo>
                  <a:lnTo>
                    <a:pt x="3264" y="7136"/>
                  </a:lnTo>
                  <a:lnTo>
                    <a:pt x="3411" y="7220"/>
                  </a:lnTo>
                  <a:lnTo>
                    <a:pt x="3515" y="7199"/>
                  </a:lnTo>
                  <a:lnTo>
                    <a:pt x="3557" y="7220"/>
                  </a:lnTo>
                  <a:lnTo>
                    <a:pt x="3662" y="7240"/>
                  </a:lnTo>
                  <a:lnTo>
                    <a:pt x="3725" y="7199"/>
                  </a:lnTo>
                  <a:lnTo>
                    <a:pt x="3787" y="7199"/>
                  </a:lnTo>
                  <a:lnTo>
                    <a:pt x="3850" y="7282"/>
                  </a:lnTo>
                  <a:lnTo>
                    <a:pt x="3976" y="7282"/>
                  </a:lnTo>
                  <a:lnTo>
                    <a:pt x="3997" y="7178"/>
                  </a:lnTo>
                  <a:lnTo>
                    <a:pt x="4038" y="7115"/>
                  </a:lnTo>
                  <a:lnTo>
                    <a:pt x="4101" y="7094"/>
                  </a:lnTo>
                  <a:lnTo>
                    <a:pt x="4164" y="6968"/>
                  </a:lnTo>
                  <a:lnTo>
                    <a:pt x="4310" y="6885"/>
                  </a:lnTo>
                  <a:lnTo>
                    <a:pt x="4499" y="6906"/>
                  </a:lnTo>
                  <a:lnTo>
                    <a:pt x="4562" y="6906"/>
                  </a:lnTo>
                  <a:lnTo>
                    <a:pt x="4624" y="4813"/>
                  </a:lnTo>
                  <a:lnTo>
                    <a:pt x="4729" y="2993"/>
                  </a:lnTo>
                  <a:lnTo>
                    <a:pt x="5252" y="2993"/>
                  </a:lnTo>
                  <a:lnTo>
                    <a:pt x="5357" y="922"/>
                  </a:lnTo>
                  <a:lnTo>
                    <a:pt x="5775" y="922"/>
                  </a:lnTo>
                  <a:lnTo>
                    <a:pt x="6340" y="796"/>
                  </a:lnTo>
                  <a:lnTo>
                    <a:pt x="6507" y="733"/>
                  </a:lnTo>
                  <a:lnTo>
                    <a:pt x="6612" y="733"/>
                  </a:lnTo>
                  <a:lnTo>
                    <a:pt x="6654" y="754"/>
                  </a:lnTo>
                  <a:lnTo>
                    <a:pt x="6675" y="838"/>
                  </a:lnTo>
                  <a:lnTo>
                    <a:pt x="6717" y="859"/>
                  </a:lnTo>
                  <a:lnTo>
                    <a:pt x="6696" y="922"/>
                  </a:lnTo>
                  <a:lnTo>
                    <a:pt x="6675" y="1005"/>
                  </a:lnTo>
                  <a:lnTo>
                    <a:pt x="6717" y="1005"/>
                  </a:lnTo>
                  <a:lnTo>
                    <a:pt x="6905" y="859"/>
                  </a:lnTo>
                  <a:lnTo>
                    <a:pt x="7031" y="733"/>
                  </a:lnTo>
                  <a:lnTo>
                    <a:pt x="7135" y="608"/>
                  </a:lnTo>
                  <a:lnTo>
                    <a:pt x="7282" y="608"/>
                  </a:lnTo>
                  <a:lnTo>
                    <a:pt x="7303" y="629"/>
                  </a:lnTo>
                  <a:lnTo>
                    <a:pt x="7386" y="650"/>
                  </a:lnTo>
                  <a:lnTo>
                    <a:pt x="7449" y="608"/>
                  </a:lnTo>
                  <a:lnTo>
                    <a:pt x="7637" y="524"/>
                  </a:lnTo>
                  <a:lnTo>
                    <a:pt x="7742" y="503"/>
                  </a:lnTo>
                  <a:lnTo>
                    <a:pt x="7658" y="398"/>
                  </a:lnTo>
                  <a:lnTo>
                    <a:pt x="7637" y="398"/>
                  </a:lnTo>
                  <a:lnTo>
                    <a:pt x="7616" y="378"/>
                  </a:lnTo>
                  <a:lnTo>
                    <a:pt x="7533" y="378"/>
                  </a:lnTo>
                  <a:lnTo>
                    <a:pt x="7512" y="336"/>
                  </a:lnTo>
                  <a:lnTo>
                    <a:pt x="7491" y="336"/>
                  </a:lnTo>
                  <a:lnTo>
                    <a:pt x="7449" y="315"/>
                  </a:lnTo>
                  <a:lnTo>
                    <a:pt x="7323" y="378"/>
                  </a:lnTo>
                  <a:lnTo>
                    <a:pt x="7240" y="336"/>
                  </a:lnTo>
                  <a:lnTo>
                    <a:pt x="6696" y="482"/>
                  </a:lnTo>
                  <a:lnTo>
                    <a:pt x="5817" y="691"/>
                  </a:lnTo>
                  <a:lnTo>
                    <a:pt x="5671" y="691"/>
                  </a:lnTo>
                  <a:lnTo>
                    <a:pt x="5650" y="650"/>
                  </a:lnTo>
                  <a:lnTo>
                    <a:pt x="5608" y="650"/>
                  </a:lnTo>
                  <a:lnTo>
                    <a:pt x="5566" y="608"/>
                  </a:lnTo>
                  <a:lnTo>
                    <a:pt x="5524" y="629"/>
                  </a:lnTo>
                  <a:lnTo>
                    <a:pt x="5461" y="608"/>
                  </a:lnTo>
                  <a:lnTo>
                    <a:pt x="5419" y="587"/>
                  </a:lnTo>
                  <a:lnTo>
                    <a:pt x="5336" y="608"/>
                  </a:lnTo>
                  <a:lnTo>
                    <a:pt x="5336" y="650"/>
                  </a:lnTo>
                  <a:lnTo>
                    <a:pt x="5189" y="650"/>
                  </a:lnTo>
                  <a:lnTo>
                    <a:pt x="5085" y="629"/>
                  </a:lnTo>
                  <a:lnTo>
                    <a:pt x="4938" y="503"/>
                  </a:lnTo>
                  <a:lnTo>
                    <a:pt x="4896" y="503"/>
                  </a:lnTo>
                  <a:lnTo>
                    <a:pt x="4875" y="482"/>
                  </a:lnTo>
                  <a:lnTo>
                    <a:pt x="4834" y="545"/>
                  </a:lnTo>
                  <a:lnTo>
                    <a:pt x="4771" y="545"/>
                  </a:lnTo>
                  <a:lnTo>
                    <a:pt x="4624" y="524"/>
                  </a:lnTo>
                  <a:lnTo>
                    <a:pt x="4520" y="545"/>
                  </a:lnTo>
                  <a:lnTo>
                    <a:pt x="4457" y="608"/>
                  </a:lnTo>
                  <a:lnTo>
                    <a:pt x="4373" y="587"/>
                  </a:lnTo>
                  <a:lnTo>
                    <a:pt x="4352" y="524"/>
                  </a:lnTo>
                  <a:lnTo>
                    <a:pt x="4290" y="503"/>
                  </a:lnTo>
                  <a:lnTo>
                    <a:pt x="4185" y="524"/>
                  </a:lnTo>
                  <a:lnTo>
                    <a:pt x="4080" y="503"/>
                  </a:lnTo>
                  <a:lnTo>
                    <a:pt x="3955" y="440"/>
                  </a:lnTo>
                  <a:lnTo>
                    <a:pt x="3892" y="398"/>
                  </a:lnTo>
                  <a:lnTo>
                    <a:pt x="3850" y="294"/>
                  </a:lnTo>
                  <a:lnTo>
                    <a:pt x="3829" y="273"/>
                  </a:lnTo>
                  <a:lnTo>
                    <a:pt x="1653" y="273"/>
                  </a:lnTo>
                  <a:lnTo>
                    <a:pt x="1632" y="231"/>
                  </a:lnTo>
                  <a:lnTo>
                    <a:pt x="1569" y="231"/>
                  </a:lnTo>
                  <a:lnTo>
                    <a:pt x="1486" y="294"/>
                  </a:lnTo>
                  <a:lnTo>
                    <a:pt x="1465" y="294"/>
                  </a:lnTo>
                  <a:lnTo>
                    <a:pt x="1360" y="336"/>
                  </a:lnTo>
                  <a:lnTo>
                    <a:pt x="1235" y="294"/>
                  </a:lnTo>
                  <a:lnTo>
                    <a:pt x="1130" y="189"/>
                  </a:lnTo>
                  <a:lnTo>
                    <a:pt x="1067" y="168"/>
                  </a:lnTo>
                  <a:lnTo>
                    <a:pt x="1109" y="106"/>
                  </a:lnTo>
                  <a:lnTo>
                    <a:pt x="1025" y="85"/>
                  </a:lnTo>
                  <a:lnTo>
                    <a:pt x="1025" y="64"/>
                  </a:lnTo>
                  <a:lnTo>
                    <a:pt x="942" y="1"/>
                  </a:lnTo>
                  <a:lnTo>
                    <a:pt x="900" y="22"/>
                  </a:lnTo>
                  <a:lnTo>
                    <a:pt x="858" y="64"/>
                  </a:lnTo>
                  <a:lnTo>
                    <a:pt x="837" y="64"/>
                  </a:lnTo>
                  <a:lnTo>
                    <a:pt x="7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7" name="Google Shape;697;p35">
              <a:extLst>
                <a:ext uri="{FF2B5EF4-FFF2-40B4-BE49-F238E27FC236}">
                  <a16:creationId xmlns:a16="http://schemas.microsoft.com/office/drawing/2014/main" id="{CCAF8635-E74A-4C1B-B9DB-9E5611277E55}"/>
                </a:ext>
              </a:extLst>
            </p:cNvPr>
            <p:cNvSpPr/>
            <p:nvPr/>
          </p:nvSpPr>
          <p:spPr>
            <a:xfrm>
              <a:off x="4123050" y="3397575"/>
              <a:ext cx="150675" cy="242750"/>
            </a:xfrm>
            <a:custGeom>
              <a:avLst/>
              <a:gdLst/>
              <a:ahLst/>
              <a:cxnLst/>
              <a:rect l="l" t="t" r="r" b="b"/>
              <a:pathLst>
                <a:path w="6027" h="9710" extrusionOk="0">
                  <a:moveTo>
                    <a:pt x="6006" y="1"/>
                  </a:moveTo>
                  <a:lnTo>
                    <a:pt x="5964" y="22"/>
                  </a:lnTo>
                  <a:lnTo>
                    <a:pt x="5922" y="84"/>
                  </a:lnTo>
                  <a:lnTo>
                    <a:pt x="5818" y="63"/>
                  </a:lnTo>
                  <a:lnTo>
                    <a:pt x="5734" y="126"/>
                  </a:lnTo>
                  <a:lnTo>
                    <a:pt x="5650" y="210"/>
                  </a:lnTo>
                  <a:lnTo>
                    <a:pt x="5525" y="231"/>
                  </a:lnTo>
                  <a:lnTo>
                    <a:pt x="5441" y="314"/>
                  </a:lnTo>
                  <a:lnTo>
                    <a:pt x="5315" y="314"/>
                  </a:lnTo>
                  <a:lnTo>
                    <a:pt x="5294" y="377"/>
                  </a:lnTo>
                  <a:lnTo>
                    <a:pt x="5190" y="398"/>
                  </a:lnTo>
                  <a:lnTo>
                    <a:pt x="5106" y="377"/>
                  </a:lnTo>
                  <a:lnTo>
                    <a:pt x="4897" y="440"/>
                  </a:lnTo>
                  <a:lnTo>
                    <a:pt x="4855" y="482"/>
                  </a:lnTo>
                  <a:lnTo>
                    <a:pt x="4750" y="503"/>
                  </a:lnTo>
                  <a:lnTo>
                    <a:pt x="4667" y="440"/>
                  </a:lnTo>
                  <a:lnTo>
                    <a:pt x="4583" y="440"/>
                  </a:lnTo>
                  <a:lnTo>
                    <a:pt x="4478" y="419"/>
                  </a:lnTo>
                  <a:lnTo>
                    <a:pt x="4437" y="482"/>
                  </a:lnTo>
                  <a:lnTo>
                    <a:pt x="4458" y="524"/>
                  </a:lnTo>
                  <a:lnTo>
                    <a:pt x="4437" y="607"/>
                  </a:lnTo>
                  <a:lnTo>
                    <a:pt x="4269" y="628"/>
                  </a:lnTo>
                  <a:lnTo>
                    <a:pt x="4144" y="691"/>
                  </a:lnTo>
                  <a:lnTo>
                    <a:pt x="4060" y="628"/>
                  </a:lnTo>
                  <a:lnTo>
                    <a:pt x="3976" y="628"/>
                  </a:lnTo>
                  <a:lnTo>
                    <a:pt x="3976" y="587"/>
                  </a:lnTo>
                  <a:lnTo>
                    <a:pt x="3934" y="545"/>
                  </a:lnTo>
                  <a:lnTo>
                    <a:pt x="3872" y="607"/>
                  </a:lnTo>
                  <a:lnTo>
                    <a:pt x="3809" y="607"/>
                  </a:lnTo>
                  <a:lnTo>
                    <a:pt x="3704" y="712"/>
                  </a:lnTo>
                  <a:lnTo>
                    <a:pt x="3516" y="733"/>
                  </a:lnTo>
                  <a:lnTo>
                    <a:pt x="3537" y="712"/>
                  </a:lnTo>
                  <a:lnTo>
                    <a:pt x="3495" y="628"/>
                  </a:lnTo>
                  <a:lnTo>
                    <a:pt x="3411" y="628"/>
                  </a:lnTo>
                  <a:lnTo>
                    <a:pt x="3328" y="587"/>
                  </a:lnTo>
                  <a:lnTo>
                    <a:pt x="3244" y="545"/>
                  </a:lnTo>
                  <a:lnTo>
                    <a:pt x="3244" y="503"/>
                  </a:lnTo>
                  <a:lnTo>
                    <a:pt x="3181" y="524"/>
                  </a:lnTo>
                  <a:lnTo>
                    <a:pt x="3139" y="545"/>
                  </a:lnTo>
                  <a:lnTo>
                    <a:pt x="3035" y="587"/>
                  </a:lnTo>
                  <a:lnTo>
                    <a:pt x="2491" y="607"/>
                  </a:lnTo>
                  <a:lnTo>
                    <a:pt x="2365" y="1110"/>
                  </a:lnTo>
                  <a:lnTo>
                    <a:pt x="2449" y="1654"/>
                  </a:lnTo>
                  <a:lnTo>
                    <a:pt x="2616" y="1737"/>
                  </a:lnTo>
                  <a:lnTo>
                    <a:pt x="2721" y="1800"/>
                  </a:lnTo>
                  <a:lnTo>
                    <a:pt x="2763" y="1863"/>
                  </a:lnTo>
                  <a:lnTo>
                    <a:pt x="2805" y="1884"/>
                  </a:lnTo>
                  <a:lnTo>
                    <a:pt x="3014" y="2072"/>
                  </a:lnTo>
                  <a:lnTo>
                    <a:pt x="3035" y="2177"/>
                  </a:lnTo>
                  <a:lnTo>
                    <a:pt x="3181" y="2365"/>
                  </a:lnTo>
                  <a:lnTo>
                    <a:pt x="3223" y="2491"/>
                  </a:lnTo>
                  <a:lnTo>
                    <a:pt x="3286" y="2574"/>
                  </a:lnTo>
                  <a:lnTo>
                    <a:pt x="3286" y="2637"/>
                  </a:lnTo>
                  <a:lnTo>
                    <a:pt x="3202" y="2637"/>
                  </a:lnTo>
                  <a:lnTo>
                    <a:pt x="3181" y="2721"/>
                  </a:lnTo>
                  <a:lnTo>
                    <a:pt x="3118" y="2721"/>
                  </a:lnTo>
                  <a:lnTo>
                    <a:pt x="3097" y="2783"/>
                  </a:lnTo>
                  <a:lnTo>
                    <a:pt x="3118" y="2804"/>
                  </a:lnTo>
                  <a:lnTo>
                    <a:pt x="3097" y="2846"/>
                  </a:lnTo>
                  <a:lnTo>
                    <a:pt x="3181" y="2930"/>
                  </a:lnTo>
                  <a:lnTo>
                    <a:pt x="3139" y="3139"/>
                  </a:lnTo>
                  <a:lnTo>
                    <a:pt x="3118" y="3244"/>
                  </a:lnTo>
                  <a:lnTo>
                    <a:pt x="3035" y="3307"/>
                  </a:lnTo>
                  <a:lnTo>
                    <a:pt x="2930" y="3327"/>
                  </a:lnTo>
                  <a:lnTo>
                    <a:pt x="2867" y="3474"/>
                  </a:lnTo>
                  <a:lnTo>
                    <a:pt x="2867" y="3579"/>
                  </a:lnTo>
                  <a:lnTo>
                    <a:pt x="2805" y="3683"/>
                  </a:lnTo>
                  <a:lnTo>
                    <a:pt x="2825" y="3830"/>
                  </a:lnTo>
                  <a:lnTo>
                    <a:pt x="2805" y="3955"/>
                  </a:lnTo>
                  <a:lnTo>
                    <a:pt x="2700" y="3976"/>
                  </a:lnTo>
                  <a:lnTo>
                    <a:pt x="2679" y="3872"/>
                  </a:lnTo>
                  <a:lnTo>
                    <a:pt x="2700" y="3830"/>
                  </a:lnTo>
                  <a:lnTo>
                    <a:pt x="2616" y="3725"/>
                  </a:lnTo>
                  <a:lnTo>
                    <a:pt x="2574" y="3662"/>
                  </a:lnTo>
                  <a:lnTo>
                    <a:pt x="2491" y="3620"/>
                  </a:lnTo>
                  <a:lnTo>
                    <a:pt x="2386" y="3537"/>
                  </a:lnTo>
                  <a:lnTo>
                    <a:pt x="2281" y="3411"/>
                  </a:lnTo>
                  <a:lnTo>
                    <a:pt x="2281" y="3327"/>
                  </a:lnTo>
                  <a:lnTo>
                    <a:pt x="2240" y="3202"/>
                  </a:lnTo>
                  <a:lnTo>
                    <a:pt x="2240" y="3097"/>
                  </a:lnTo>
                  <a:lnTo>
                    <a:pt x="2281" y="2993"/>
                  </a:lnTo>
                  <a:lnTo>
                    <a:pt x="2344" y="2846"/>
                  </a:lnTo>
                  <a:lnTo>
                    <a:pt x="2449" y="2721"/>
                  </a:lnTo>
                  <a:lnTo>
                    <a:pt x="2470" y="2595"/>
                  </a:lnTo>
                  <a:lnTo>
                    <a:pt x="2470" y="2428"/>
                  </a:lnTo>
                  <a:lnTo>
                    <a:pt x="2407" y="2323"/>
                  </a:lnTo>
                  <a:lnTo>
                    <a:pt x="2261" y="2302"/>
                  </a:lnTo>
                  <a:lnTo>
                    <a:pt x="2135" y="2302"/>
                  </a:lnTo>
                  <a:lnTo>
                    <a:pt x="2072" y="2365"/>
                  </a:lnTo>
                  <a:lnTo>
                    <a:pt x="2030" y="2365"/>
                  </a:lnTo>
                  <a:lnTo>
                    <a:pt x="1968" y="2386"/>
                  </a:lnTo>
                  <a:lnTo>
                    <a:pt x="1863" y="2323"/>
                  </a:lnTo>
                  <a:lnTo>
                    <a:pt x="1863" y="2260"/>
                  </a:lnTo>
                  <a:lnTo>
                    <a:pt x="1821" y="2198"/>
                  </a:lnTo>
                  <a:lnTo>
                    <a:pt x="1779" y="2156"/>
                  </a:lnTo>
                  <a:lnTo>
                    <a:pt x="1758" y="2093"/>
                  </a:lnTo>
                  <a:lnTo>
                    <a:pt x="1612" y="2114"/>
                  </a:lnTo>
                  <a:lnTo>
                    <a:pt x="1424" y="2177"/>
                  </a:lnTo>
                  <a:lnTo>
                    <a:pt x="1089" y="2302"/>
                  </a:lnTo>
                  <a:lnTo>
                    <a:pt x="984" y="2323"/>
                  </a:lnTo>
                  <a:lnTo>
                    <a:pt x="398" y="2595"/>
                  </a:lnTo>
                  <a:lnTo>
                    <a:pt x="273" y="2595"/>
                  </a:lnTo>
                  <a:lnTo>
                    <a:pt x="43" y="2700"/>
                  </a:lnTo>
                  <a:lnTo>
                    <a:pt x="1" y="2783"/>
                  </a:lnTo>
                  <a:lnTo>
                    <a:pt x="43" y="2951"/>
                  </a:lnTo>
                  <a:lnTo>
                    <a:pt x="43" y="3035"/>
                  </a:lnTo>
                  <a:lnTo>
                    <a:pt x="64" y="3223"/>
                  </a:lnTo>
                  <a:lnTo>
                    <a:pt x="273" y="3244"/>
                  </a:lnTo>
                  <a:lnTo>
                    <a:pt x="356" y="3244"/>
                  </a:lnTo>
                  <a:lnTo>
                    <a:pt x="377" y="3327"/>
                  </a:lnTo>
                  <a:lnTo>
                    <a:pt x="419" y="3307"/>
                  </a:lnTo>
                  <a:lnTo>
                    <a:pt x="482" y="3244"/>
                  </a:lnTo>
                  <a:lnTo>
                    <a:pt x="628" y="3265"/>
                  </a:lnTo>
                  <a:lnTo>
                    <a:pt x="796" y="3369"/>
                  </a:lnTo>
                  <a:lnTo>
                    <a:pt x="901" y="3516"/>
                  </a:lnTo>
                  <a:lnTo>
                    <a:pt x="1005" y="3537"/>
                  </a:lnTo>
                  <a:lnTo>
                    <a:pt x="1193" y="3537"/>
                  </a:lnTo>
                  <a:lnTo>
                    <a:pt x="1298" y="3620"/>
                  </a:lnTo>
                  <a:lnTo>
                    <a:pt x="1340" y="3683"/>
                  </a:lnTo>
                  <a:lnTo>
                    <a:pt x="1465" y="3725"/>
                  </a:lnTo>
                  <a:lnTo>
                    <a:pt x="1465" y="3788"/>
                  </a:lnTo>
                  <a:lnTo>
                    <a:pt x="1424" y="3892"/>
                  </a:lnTo>
                  <a:lnTo>
                    <a:pt x="1445" y="3976"/>
                  </a:lnTo>
                  <a:lnTo>
                    <a:pt x="1424" y="4060"/>
                  </a:lnTo>
                  <a:lnTo>
                    <a:pt x="1445" y="4144"/>
                  </a:lnTo>
                  <a:lnTo>
                    <a:pt x="1445" y="4206"/>
                  </a:lnTo>
                  <a:lnTo>
                    <a:pt x="1403" y="4290"/>
                  </a:lnTo>
                  <a:lnTo>
                    <a:pt x="1361" y="4457"/>
                  </a:lnTo>
                  <a:lnTo>
                    <a:pt x="1319" y="4562"/>
                  </a:lnTo>
                  <a:lnTo>
                    <a:pt x="1361" y="4604"/>
                  </a:lnTo>
                  <a:lnTo>
                    <a:pt x="1445" y="4604"/>
                  </a:lnTo>
                  <a:lnTo>
                    <a:pt x="1424" y="4688"/>
                  </a:lnTo>
                  <a:lnTo>
                    <a:pt x="1319" y="4729"/>
                  </a:lnTo>
                  <a:lnTo>
                    <a:pt x="1319" y="4834"/>
                  </a:lnTo>
                  <a:lnTo>
                    <a:pt x="1319" y="4980"/>
                  </a:lnTo>
                  <a:lnTo>
                    <a:pt x="1235" y="5001"/>
                  </a:lnTo>
                  <a:lnTo>
                    <a:pt x="1235" y="5043"/>
                  </a:lnTo>
                  <a:lnTo>
                    <a:pt x="1340" y="5127"/>
                  </a:lnTo>
                  <a:lnTo>
                    <a:pt x="1361" y="5232"/>
                  </a:lnTo>
                  <a:lnTo>
                    <a:pt x="1319" y="5294"/>
                  </a:lnTo>
                  <a:lnTo>
                    <a:pt x="1319" y="5399"/>
                  </a:lnTo>
                  <a:lnTo>
                    <a:pt x="1361" y="5441"/>
                  </a:lnTo>
                  <a:lnTo>
                    <a:pt x="1403" y="5524"/>
                  </a:lnTo>
                  <a:lnTo>
                    <a:pt x="1319" y="5629"/>
                  </a:lnTo>
                  <a:lnTo>
                    <a:pt x="1214" y="5734"/>
                  </a:lnTo>
                  <a:lnTo>
                    <a:pt x="1193" y="5776"/>
                  </a:lnTo>
                  <a:lnTo>
                    <a:pt x="1110" y="5776"/>
                  </a:lnTo>
                  <a:lnTo>
                    <a:pt x="1089" y="5859"/>
                  </a:lnTo>
                  <a:lnTo>
                    <a:pt x="1110" y="5964"/>
                  </a:lnTo>
                  <a:lnTo>
                    <a:pt x="1089" y="6048"/>
                  </a:lnTo>
                  <a:lnTo>
                    <a:pt x="1047" y="6194"/>
                  </a:lnTo>
                  <a:lnTo>
                    <a:pt x="1026" y="6278"/>
                  </a:lnTo>
                  <a:lnTo>
                    <a:pt x="1026" y="6466"/>
                  </a:lnTo>
                  <a:lnTo>
                    <a:pt x="398" y="7115"/>
                  </a:lnTo>
                  <a:lnTo>
                    <a:pt x="461" y="7282"/>
                  </a:lnTo>
                  <a:lnTo>
                    <a:pt x="482" y="7429"/>
                  </a:lnTo>
                  <a:lnTo>
                    <a:pt x="566" y="7554"/>
                  </a:lnTo>
                  <a:lnTo>
                    <a:pt x="566" y="7847"/>
                  </a:lnTo>
                  <a:lnTo>
                    <a:pt x="524" y="7868"/>
                  </a:lnTo>
                  <a:lnTo>
                    <a:pt x="524" y="7973"/>
                  </a:lnTo>
                  <a:lnTo>
                    <a:pt x="587" y="8077"/>
                  </a:lnTo>
                  <a:lnTo>
                    <a:pt x="608" y="8224"/>
                  </a:lnTo>
                  <a:lnTo>
                    <a:pt x="608" y="8684"/>
                  </a:lnTo>
                  <a:lnTo>
                    <a:pt x="566" y="8851"/>
                  </a:lnTo>
                  <a:lnTo>
                    <a:pt x="566" y="9019"/>
                  </a:lnTo>
                  <a:lnTo>
                    <a:pt x="566" y="9207"/>
                  </a:lnTo>
                  <a:lnTo>
                    <a:pt x="566" y="9228"/>
                  </a:lnTo>
                  <a:lnTo>
                    <a:pt x="628" y="9270"/>
                  </a:lnTo>
                  <a:lnTo>
                    <a:pt x="691" y="9333"/>
                  </a:lnTo>
                  <a:lnTo>
                    <a:pt x="733" y="9395"/>
                  </a:lnTo>
                  <a:lnTo>
                    <a:pt x="712" y="9437"/>
                  </a:lnTo>
                  <a:lnTo>
                    <a:pt x="712" y="9521"/>
                  </a:lnTo>
                  <a:lnTo>
                    <a:pt x="691" y="9626"/>
                  </a:lnTo>
                  <a:lnTo>
                    <a:pt x="691" y="9646"/>
                  </a:lnTo>
                  <a:lnTo>
                    <a:pt x="733" y="9646"/>
                  </a:lnTo>
                  <a:lnTo>
                    <a:pt x="942" y="9709"/>
                  </a:lnTo>
                  <a:lnTo>
                    <a:pt x="1047" y="9709"/>
                  </a:lnTo>
                  <a:lnTo>
                    <a:pt x="1089" y="9605"/>
                  </a:lnTo>
                  <a:lnTo>
                    <a:pt x="1131" y="9500"/>
                  </a:lnTo>
                  <a:lnTo>
                    <a:pt x="1152" y="9333"/>
                  </a:lnTo>
                  <a:lnTo>
                    <a:pt x="1131" y="9291"/>
                  </a:lnTo>
                  <a:lnTo>
                    <a:pt x="1110" y="9291"/>
                  </a:lnTo>
                  <a:lnTo>
                    <a:pt x="1089" y="9395"/>
                  </a:lnTo>
                  <a:lnTo>
                    <a:pt x="1005" y="9374"/>
                  </a:lnTo>
                  <a:lnTo>
                    <a:pt x="942" y="9437"/>
                  </a:lnTo>
                  <a:lnTo>
                    <a:pt x="942" y="9333"/>
                  </a:lnTo>
                  <a:lnTo>
                    <a:pt x="901" y="9228"/>
                  </a:lnTo>
                  <a:lnTo>
                    <a:pt x="880" y="9207"/>
                  </a:lnTo>
                  <a:lnTo>
                    <a:pt x="921" y="9165"/>
                  </a:lnTo>
                  <a:lnTo>
                    <a:pt x="984" y="9165"/>
                  </a:lnTo>
                  <a:lnTo>
                    <a:pt x="1026" y="9019"/>
                  </a:lnTo>
                  <a:lnTo>
                    <a:pt x="1110" y="8977"/>
                  </a:lnTo>
                  <a:lnTo>
                    <a:pt x="1131" y="8893"/>
                  </a:lnTo>
                  <a:lnTo>
                    <a:pt x="1298" y="8872"/>
                  </a:lnTo>
                  <a:lnTo>
                    <a:pt x="1465" y="8663"/>
                  </a:lnTo>
                  <a:lnTo>
                    <a:pt x="1989" y="8579"/>
                  </a:lnTo>
                  <a:lnTo>
                    <a:pt x="2365" y="8391"/>
                  </a:lnTo>
                  <a:lnTo>
                    <a:pt x="2574" y="8182"/>
                  </a:lnTo>
                  <a:lnTo>
                    <a:pt x="2616" y="8035"/>
                  </a:lnTo>
                  <a:lnTo>
                    <a:pt x="2679" y="7931"/>
                  </a:lnTo>
                  <a:lnTo>
                    <a:pt x="2679" y="7847"/>
                  </a:lnTo>
                  <a:lnTo>
                    <a:pt x="2574" y="7910"/>
                  </a:lnTo>
                  <a:lnTo>
                    <a:pt x="2553" y="7805"/>
                  </a:lnTo>
                  <a:lnTo>
                    <a:pt x="2595" y="7805"/>
                  </a:lnTo>
                  <a:lnTo>
                    <a:pt x="2595" y="7701"/>
                  </a:lnTo>
                  <a:lnTo>
                    <a:pt x="2658" y="7617"/>
                  </a:lnTo>
                  <a:lnTo>
                    <a:pt x="2658" y="7533"/>
                  </a:lnTo>
                  <a:lnTo>
                    <a:pt x="2721" y="7345"/>
                  </a:lnTo>
                  <a:lnTo>
                    <a:pt x="2700" y="7324"/>
                  </a:lnTo>
                  <a:lnTo>
                    <a:pt x="2700" y="7177"/>
                  </a:lnTo>
                  <a:lnTo>
                    <a:pt x="2763" y="7115"/>
                  </a:lnTo>
                  <a:lnTo>
                    <a:pt x="2763" y="6968"/>
                  </a:lnTo>
                  <a:lnTo>
                    <a:pt x="2721" y="6968"/>
                  </a:lnTo>
                  <a:lnTo>
                    <a:pt x="2721" y="6822"/>
                  </a:lnTo>
                  <a:lnTo>
                    <a:pt x="2658" y="6968"/>
                  </a:lnTo>
                  <a:lnTo>
                    <a:pt x="2658" y="7073"/>
                  </a:lnTo>
                  <a:lnTo>
                    <a:pt x="2595" y="7094"/>
                  </a:lnTo>
                  <a:lnTo>
                    <a:pt x="2574" y="6968"/>
                  </a:lnTo>
                  <a:lnTo>
                    <a:pt x="2595" y="6592"/>
                  </a:lnTo>
                  <a:lnTo>
                    <a:pt x="2553" y="6466"/>
                  </a:lnTo>
                  <a:lnTo>
                    <a:pt x="2553" y="6340"/>
                  </a:lnTo>
                  <a:lnTo>
                    <a:pt x="2470" y="6236"/>
                  </a:lnTo>
                  <a:lnTo>
                    <a:pt x="2407" y="6194"/>
                  </a:lnTo>
                  <a:lnTo>
                    <a:pt x="2491" y="6152"/>
                  </a:lnTo>
                  <a:lnTo>
                    <a:pt x="2491" y="6068"/>
                  </a:lnTo>
                  <a:lnTo>
                    <a:pt x="2302" y="5838"/>
                  </a:lnTo>
                  <a:lnTo>
                    <a:pt x="2386" y="5755"/>
                  </a:lnTo>
                  <a:lnTo>
                    <a:pt x="2365" y="5650"/>
                  </a:lnTo>
                  <a:lnTo>
                    <a:pt x="2407" y="5608"/>
                  </a:lnTo>
                  <a:lnTo>
                    <a:pt x="2407" y="5524"/>
                  </a:lnTo>
                  <a:lnTo>
                    <a:pt x="2365" y="5441"/>
                  </a:lnTo>
                  <a:lnTo>
                    <a:pt x="2365" y="5399"/>
                  </a:lnTo>
                  <a:lnTo>
                    <a:pt x="2407" y="5399"/>
                  </a:lnTo>
                  <a:lnTo>
                    <a:pt x="2512" y="5462"/>
                  </a:lnTo>
                  <a:lnTo>
                    <a:pt x="2574" y="5399"/>
                  </a:lnTo>
                  <a:lnTo>
                    <a:pt x="2721" y="5399"/>
                  </a:lnTo>
                  <a:lnTo>
                    <a:pt x="2825" y="5315"/>
                  </a:lnTo>
                  <a:lnTo>
                    <a:pt x="2805" y="5190"/>
                  </a:lnTo>
                  <a:lnTo>
                    <a:pt x="3118" y="4980"/>
                  </a:lnTo>
                  <a:lnTo>
                    <a:pt x="3244" y="4980"/>
                  </a:lnTo>
                  <a:lnTo>
                    <a:pt x="3244" y="4897"/>
                  </a:lnTo>
                  <a:lnTo>
                    <a:pt x="3307" y="4876"/>
                  </a:lnTo>
                  <a:lnTo>
                    <a:pt x="3349" y="4813"/>
                  </a:lnTo>
                  <a:lnTo>
                    <a:pt x="3349" y="4771"/>
                  </a:lnTo>
                  <a:lnTo>
                    <a:pt x="3600" y="4625"/>
                  </a:lnTo>
                  <a:lnTo>
                    <a:pt x="3621" y="4562"/>
                  </a:lnTo>
                  <a:lnTo>
                    <a:pt x="3662" y="4520"/>
                  </a:lnTo>
                  <a:lnTo>
                    <a:pt x="3704" y="4374"/>
                  </a:lnTo>
                  <a:lnTo>
                    <a:pt x="3746" y="4478"/>
                  </a:lnTo>
                  <a:lnTo>
                    <a:pt x="3830" y="4416"/>
                  </a:lnTo>
                  <a:lnTo>
                    <a:pt x="3955" y="4269"/>
                  </a:lnTo>
                  <a:lnTo>
                    <a:pt x="3955" y="4185"/>
                  </a:lnTo>
                  <a:lnTo>
                    <a:pt x="4018" y="4248"/>
                  </a:lnTo>
                  <a:lnTo>
                    <a:pt x="4248" y="4081"/>
                  </a:lnTo>
                  <a:lnTo>
                    <a:pt x="4437" y="3997"/>
                  </a:lnTo>
                  <a:lnTo>
                    <a:pt x="4437" y="3976"/>
                  </a:lnTo>
                  <a:lnTo>
                    <a:pt x="4562" y="3976"/>
                  </a:lnTo>
                  <a:lnTo>
                    <a:pt x="4918" y="3788"/>
                  </a:lnTo>
                  <a:lnTo>
                    <a:pt x="4960" y="3725"/>
                  </a:lnTo>
                  <a:lnTo>
                    <a:pt x="5022" y="3683"/>
                  </a:lnTo>
                  <a:lnTo>
                    <a:pt x="5399" y="3474"/>
                  </a:lnTo>
                  <a:lnTo>
                    <a:pt x="5399" y="3369"/>
                  </a:lnTo>
                  <a:lnTo>
                    <a:pt x="5504" y="3369"/>
                  </a:lnTo>
                  <a:lnTo>
                    <a:pt x="5608" y="3223"/>
                  </a:lnTo>
                  <a:lnTo>
                    <a:pt x="5608" y="3139"/>
                  </a:lnTo>
                  <a:lnTo>
                    <a:pt x="5734" y="2993"/>
                  </a:lnTo>
                  <a:lnTo>
                    <a:pt x="5818" y="2951"/>
                  </a:lnTo>
                  <a:lnTo>
                    <a:pt x="5818" y="2846"/>
                  </a:lnTo>
                  <a:lnTo>
                    <a:pt x="5859" y="2783"/>
                  </a:lnTo>
                  <a:lnTo>
                    <a:pt x="5797" y="2783"/>
                  </a:lnTo>
                  <a:lnTo>
                    <a:pt x="5755" y="2804"/>
                  </a:lnTo>
                  <a:lnTo>
                    <a:pt x="5734" y="2742"/>
                  </a:lnTo>
                  <a:lnTo>
                    <a:pt x="5838" y="2679"/>
                  </a:lnTo>
                  <a:lnTo>
                    <a:pt x="5901" y="2679"/>
                  </a:lnTo>
                  <a:lnTo>
                    <a:pt x="5922" y="2616"/>
                  </a:lnTo>
                  <a:lnTo>
                    <a:pt x="5901" y="2574"/>
                  </a:lnTo>
                  <a:lnTo>
                    <a:pt x="5943" y="2532"/>
                  </a:lnTo>
                  <a:lnTo>
                    <a:pt x="6006" y="2470"/>
                  </a:lnTo>
                  <a:lnTo>
                    <a:pt x="5964" y="2219"/>
                  </a:lnTo>
                  <a:lnTo>
                    <a:pt x="5943" y="2198"/>
                  </a:lnTo>
                  <a:lnTo>
                    <a:pt x="5838" y="2198"/>
                  </a:lnTo>
                  <a:lnTo>
                    <a:pt x="5797" y="2177"/>
                  </a:lnTo>
                  <a:lnTo>
                    <a:pt x="5818" y="2114"/>
                  </a:lnTo>
                  <a:lnTo>
                    <a:pt x="5901" y="2114"/>
                  </a:lnTo>
                  <a:lnTo>
                    <a:pt x="5901" y="1863"/>
                  </a:lnTo>
                  <a:lnTo>
                    <a:pt x="5859" y="1800"/>
                  </a:lnTo>
                  <a:lnTo>
                    <a:pt x="5901" y="1800"/>
                  </a:lnTo>
                  <a:lnTo>
                    <a:pt x="5922" y="1528"/>
                  </a:lnTo>
                  <a:lnTo>
                    <a:pt x="5901" y="1361"/>
                  </a:lnTo>
                  <a:lnTo>
                    <a:pt x="5964" y="1319"/>
                  </a:lnTo>
                  <a:lnTo>
                    <a:pt x="5943" y="1151"/>
                  </a:lnTo>
                  <a:lnTo>
                    <a:pt x="5922" y="1131"/>
                  </a:lnTo>
                  <a:lnTo>
                    <a:pt x="5922" y="963"/>
                  </a:lnTo>
                  <a:lnTo>
                    <a:pt x="5964" y="942"/>
                  </a:lnTo>
                  <a:lnTo>
                    <a:pt x="5901" y="817"/>
                  </a:lnTo>
                  <a:lnTo>
                    <a:pt x="5859" y="628"/>
                  </a:lnTo>
                  <a:lnTo>
                    <a:pt x="5922" y="587"/>
                  </a:lnTo>
                  <a:lnTo>
                    <a:pt x="5901" y="545"/>
                  </a:lnTo>
                  <a:lnTo>
                    <a:pt x="5901" y="503"/>
                  </a:lnTo>
                  <a:lnTo>
                    <a:pt x="5901" y="440"/>
                  </a:lnTo>
                  <a:lnTo>
                    <a:pt x="6027" y="273"/>
                  </a:lnTo>
                  <a:lnTo>
                    <a:pt x="5964" y="231"/>
                  </a:lnTo>
                  <a:lnTo>
                    <a:pt x="6027" y="168"/>
                  </a:lnTo>
                  <a:lnTo>
                    <a:pt x="6027" y="22"/>
                  </a:lnTo>
                  <a:lnTo>
                    <a:pt x="600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8" name="Google Shape;698;p35">
              <a:extLst>
                <a:ext uri="{FF2B5EF4-FFF2-40B4-BE49-F238E27FC236}">
                  <a16:creationId xmlns:a16="http://schemas.microsoft.com/office/drawing/2014/main" id="{3CBCEB9D-AC3B-4211-B338-E0D349638661}"/>
                </a:ext>
              </a:extLst>
            </p:cNvPr>
            <p:cNvSpPr/>
            <p:nvPr/>
          </p:nvSpPr>
          <p:spPr>
            <a:xfrm>
              <a:off x="4120450" y="3622500"/>
              <a:ext cx="20950" cy="23575"/>
            </a:xfrm>
            <a:custGeom>
              <a:avLst/>
              <a:gdLst/>
              <a:ahLst/>
              <a:cxnLst/>
              <a:rect l="l" t="t" r="r" b="b"/>
              <a:pathLst>
                <a:path w="838" h="943" extrusionOk="0">
                  <a:moveTo>
                    <a:pt x="314" y="1"/>
                  </a:moveTo>
                  <a:lnTo>
                    <a:pt x="209" y="43"/>
                  </a:lnTo>
                  <a:lnTo>
                    <a:pt x="188" y="189"/>
                  </a:lnTo>
                  <a:lnTo>
                    <a:pt x="63" y="440"/>
                  </a:lnTo>
                  <a:lnTo>
                    <a:pt x="0" y="566"/>
                  </a:lnTo>
                  <a:lnTo>
                    <a:pt x="42" y="649"/>
                  </a:lnTo>
                  <a:lnTo>
                    <a:pt x="105" y="712"/>
                  </a:lnTo>
                  <a:lnTo>
                    <a:pt x="168" y="817"/>
                  </a:lnTo>
                  <a:lnTo>
                    <a:pt x="377" y="921"/>
                  </a:lnTo>
                  <a:lnTo>
                    <a:pt x="586" y="942"/>
                  </a:lnTo>
                  <a:lnTo>
                    <a:pt x="670" y="921"/>
                  </a:lnTo>
                  <a:lnTo>
                    <a:pt x="712" y="817"/>
                  </a:lnTo>
                  <a:lnTo>
                    <a:pt x="691" y="712"/>
                  </a:lnTo>
                  <a:lnTo>
                    <a:pt x="774" y="691"/>
                  </a:lnTo>
                  <a:lnTo>
                    <a:pt x="795" y="649"/>
                  </a:lnTo>
                  <a:lnTo>
                    <a:pt x="795" y="629"/>
                  </a:lnTo>
                  <a:lnTo>
                    <a:pt x="816" y="524"/>
                  </a:lnTo>
                  <a:lnTo>
                    <a:pt x="816" y="440"/>
                  </a:lnTo>
                  <a:lnTo>
                    <a:pt x="837" y="398"/>
                  </a:lnTo>
                  <a:lnTo>
                    <a:pt x="795" y="336"/>
                  </a:lnTo>
                  <a:lnTo>
                    <a:pt x="732" y="273"/>
                  </a:lnTo>
                  <a:lnTo>
                    <a:pt x="670" y="231"/>
                  </a:lnTo>
                  <a:lnTo>
                    <a:pt x="670" y="210"/>
                  </a:lnTo>
                  <a:lnTo>
                    <a:pt x="565" y="189"/>
                  </a:lnTo>
                  <a:lnTo>
                    <a:pt x="481" y="105"/>
                  </a:lnTo>
                  <a:lnTo>
                    <a:pt x="3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79" name="Google Shape;699;p35">
              <a:extLst>
                <a:ext uri="{FF2B5EF4-FFF2-40B4-BE49-F238E27FC236}">
                  <a16:creationId xmlns:a16="http://schemas.microsoft.com/office/drawing/2014/main" id="{04F61D7E-A376-4BB2-AB22-79B7E6CB204D}"/>
                </a:ext>
              </a:extLst>
            </p:cNvPr>
            <p:cNvSpPr/>
            <p:nvPr/>
          </p:nvSpPr>
          <p:spPr>
            <a:xfrm>
              <a:off x="4064475" y="3669050"/>
              <a:ext cx="33500" cy="31425"/>
            </a:xfrm>
            <a:custGeom>
              <a:avLst/>
              <a:gdLst/>
              <a:ahLst/>
              <a:cxnLst/>
              <a:rect l="l" t="t" r="r" b="b"/>
              <a:pathLst>
                <a:path w="1340" h="1257" extrusionOk="0">
                  <a:moveTo>
                    <a:pt x="775" y="1"/>
                  </a:moveTo>
                  <a:lnTo>
                    <a:pt x="754" y="43"/>
                  </a:lnTo>
                  <a:lnTo>
                    <a:pt x="670" y="106"/>
                  </a:lnTo>
                  <a:lnTo>
                    <a:pt x="628" y="147"/>
                  </a:lnTo>
                  <a:lnTo>
                    <a:pt x="419" y="189"/>
                  </a:lnTo>
                  <a:lnTo>
                    <a:pt x="293" y="315"/>
                  </a:lnTo>
                  <a:lnTo>
                    <a:pt x="231" y="440"/>
                  </a:lnTo>
                  <a:lnTo>
                    <a:pt x="84" y="566"/>
                  </a:lnTo>
                  <a:lnTo>
                    <a:pt x="0" y="629"/>
                  </a:lnTo>
                  <a:lnTo>
                    <a:pt x="42" y="733"/>
                  </a:lnTo>
                  <a:lnTo>
                    <a:pt x="126" y="796"/>
                  </a:lnTo>
                  <a:lnTo>
                    <a:pt x="126" y="859"/>
                  </a:lnTo>
                  <a:lnTo>
                    <a:pt x="210" y="943"/>
                  </a:lnTo>
                  <a:lnTo>
                    <a:pt x="210" y="1047"/>
                  </a:lnTo>
                  <a:lnTo>
                    <a:pt x="293" y="1131"/>
                  </a:lnTo>
                  <a:lnTo>
                    <a:pt x="356" y="1194"/>
                  </a:lnTo>
                  <a:lnTo>
                    <a:pt x="503" y="1256"/>
                  </a:lnTo>
                  <a:lnTo>
                    <a:pt x="607" y="1256"/>
                  </a:lnTo>
                  <a:lnTo>
                    <a:pt x="628" y="1194"/>
                  </a:lnTo>
                  <a:lnTo>
                    <a:pt x="670" y="1152"/>
                  </a:lnTo>
                  <a:lnTo>
                    <a:pt x="712" y="1026"/>
                  </a:lnTo>
                  <a:lnTo>
                    <a:pt x="816" y="984"/>
                  </a:lnTo>
                  <a:lnTo>
                    <a:pt x="879" y="943"/>
                  </a:lnTo>
                  <a:lnTo>
                    <a:pt x="984" y="922"/>
                  </a:lnTo>
                  <a:lnTo>
                    <a:pt x="1067" y="943"/>
                  </a:lnTo>
                  <a:lnTo>
                    <a:pt x="1172" y="859"/>
                  </a:lnTo>
                  <a:lnTo>
                    <a:pt x="1193" y="775"/>
                  </a:lnTo>
                  <a:lnTo>
                    <a:pt x="1151" y="733"/>
                  </a:lnTo>
                  <a:lnTo>
                    <a:pt x="1130" y="650"/>
                  </a:lnTo>
                  <a:lnTo>
                    <a:pt x="1235" y="608"/>
                  </a:lnTo>
                  <a:lnTo>
                    <a:pt x="1339" y="524"/>
                  </a:lnTo>
                  <a:lnTo>
                    <a:pt x="1339" y="399"/>
                  </a:lnTo>
                  <a:lnTo>
                    <a:pt x="1256" y="147"/>
                  </a:lnTo>
                  <a:lnTo>
                    <a:pt x="1130" y="43"/>
                  </a:lnTo>
                  <a:lnTo>
                    <a:pt x="1026" y="85"/>
                  </a:lnTo>
                  <a:lnTo>
                    <a:pt x="942" y="22"/>
                  </a:lnTo>
                  <a:lnTo>
                    <a:pt x="921" y="43"/>
                  </a:lnTo>
                  <a:lnTo>
                    <a:pt x="858" y="22"/>
                  </a:lnTo>
                  <a:lnTo>
                    <a:pt x="7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0" name="Google Shape;700;p35">
              <a:extLst>
                <a:ext uri="{FF2B5EF4-FFF2-40B4-BE49-F238E27FC236}">
                  <a16:creationId xmlns:a16="http://schemas.microsoft.com/office/drawing/2014/main" id="{BD9CB845-4D9D-46D4-B52E-5579AE26A129}"/>
                </a:ext>
              </a:extLst>
            </p:cNvPr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1" name="Google Shape;701;p35">
              <a:extLst>
                <a:ext uri="{FF2B5EF4-FFF2-40B4-BE49-F238E27FC236}">
                  <a16:creationId xmlns:a16="http://schemas.microsoft.com/office/drawing/2014/main" id="{3C2FEB80-32D0-47E2-BE69-03A64453038D}"/>
                </a:ext>
              </a:extLst>
            </p:cNvPr>
            <p:cNvSpPr/>
            <p:nvPr/>
          </p:nvSpPr>
          <p:spPr>
            <a:xfrm>
              <a:off x="4697400" y="2660025"/>
              <a:ext cx="105175" cy="86850"/>
            </a:xfrm>
            <a:custGeom>
              <a:avLst/>
              <a:gdLst/>
              <a:ahLst/>
              <a:cxnLst/>
              <a:rect l="l" t="t" r="r" b="b"/>
              <a:pathLst>
                <a:path w="4207" h="3474" extrusionOk="0">
                  <a:moveTo>
                    <a:pt x="1507" y="0"/>
                  </a:moveTo>
                  <a:lnTo>
                    <a:pt x="1466" y="63"/>
                  </a:lnTo>
                  <a:lnTo>
                    <a:pt x="1403" y="105"/>
                  </a:lnTo>
                  <a:lnTo>
                    <a:pt x="1298" y="105"/>
                  </a:lnTo>
                  <a:lnTo>
                    <a:pt x="1256" y="126"/>
                  </a:lnTo>
                  <a:lnTo>
                    <a:pt x="1152" y="63"/>
                  </a:lnTo>
                  <a:lnTo>
                    <a:pt x="1068" y="63"/>
                  </a:lnTo>
                  <a:lnTo>
                    <a:pt x="1026" y="105"/>
                  </a:lnTo>
                  <a:lnTo>
                    <a:pt x="880" y="293"/>
                  </a:lnTo>
                  <a:lnTo>
                    <a:pt x="629" y="398"/>
                  </a:lnTo>
                  <a:lnTo>
                    <a:pt x="231" y="503"/>
                  </a:lnTo>
                  <a:lnTo>
                    <a:pt x="252" y="586"/>
                  </a:lnTo>
                  <a:lnTo>
                    <a:pt x="1" y="754"/>
                  </a:lnTo>
                  <a:lnTo>
                    <a:pt x="22" y="1005"/>
                  </a:lnTo>
                  <a:lnTo>
                    <a:pt x="106" y="1067"/>
                  </a:lnTo>
                  <a:lnTo>
                    <a:pt x="189" y="1047"/>
                  </a:lnTo>
                  <a:lnTo>
                    <a:pt x="294" y="1005"/>
                  </a:lnTo>
                  <a:lnTo>
                    <a:pt x="419" y="1151"/>
                  </a:lnTo>
                  <a:lnTo>
                    <a:pt x="566" y="1277"/>
                  </a:lnTo>
                  <a:lnTo>
                    <a:pt x="733" y="1360"/>
                  </a:lnTo>
                  <a:lnTo>
                    <a:pt x="754" y="1486"/>
                  </a:lnTo>
                  <a:lnTo>
                    <a:pt x="901" y="1549"/>
                  </a:lnTo>
                  <a:lnTo>
                    <a:pt x="901" y="1674"/>
                  </a:lnTo>
                  <a:lnTo>
                    <a:pt x="754" y="1779"/>
                  </a:lnTo>
                  <a:lnTo>
                    <a:pt x="754" y="1904"/>
                  </a:lnTo>
                  <a:lnTo>
                    <a:pt x="650" y="1946"/>
                  </a:lnTo>
                  <a:lnTo>
                    <a:pt x="650" y="2114"/>
                  </a:lnTo>
                  <a:lnTo>
                    <a:pt x="754" y="2302"/>
                  </a:lnTo>
                  <a:lnTo>
                    <a:pt x="859" y="2679"/>
                  </a:lnTo>
                  <a:lnTo>
                    <a:pt x="880" y="2846"/>
                  </a:lnTo>
                  <a:lnTo>
                    <a:pt x="1089" y="3034"/>
                  </a:lnTo>
                  <a:lnTo>
                    <a:pt x="1298" y="3097"/>
                  </a:lnTo>
                  <a:lnTo>
                    <a:pt x="1507" y="3160"/>
                  </a:lnTo>
                  <a:lnTo>
                    <a:pt x="1570" y="3327"/>
                  </a:lnTo>
                  <a:lnTo>
                    <a:pt x="1759" y="3348"/>
                  </a:lnTo>
                  <a:lnTo>
                    <a:pt x="1884" y="3306"/>
                  </a:lnTo>
                  <a:lnTo>
                    <a:pt x="2031" y="3348"/>
                  </a:lnTo>
                  <a:lnTo>
                    <a:pt x="2031" y="3474"/>
                  </a:lnTo>
                  <a:lnTo>
                    <a:pt x="2093" y="3432"/>
                  </a:lnTo>
                  <a:lnTo>
                    <a:pt x="2240" y="3139"/>
                  </a:lnTo>
                  <a:lnTo>
                    <a:pt x="2428" y="2992"/>
                  </a:lnTo>
                  <a:lnTo>
                    <a:pt x="2554" y="2992"/>
                  </a:lnTo>
                  <a:lnTo>
                    <a:pt x="2637" y="2846"/>
                  </a:lnTo>
                  <a:lnTo>
                    <a:pt x="2763" y="2846"/>
                  </a:lnTo>
                  <a:lnTo>
                    <a:pt x="3077" y="3055"/>
                  </a:lnTo>
                  <a:lnTo>
                    <a:pt x="3244" y="2951"/>
                  </a:lnTo>
                  <a:lnTo>
                    <a:pt x="3391" y="3034"/>
                  </a:lnTo>
                  <a:lnTo>
                    <a:pt x="3453" y="3202"/>
                  </a:lnTo>
                  <a:lnTo>
                    <a:pt x="3600" y="3202"/>
                  </a:lnTo>
                  <a:lnTo>
                    <a:pt x="3851" y="3327"/>
                  </a:lnTo>
                  <a:lnTo>
                    <a:pt x="3997" y="3139"/>
                  </a:lnTo>
                  <a:lnTo>
                    <a:pt x="4102" y="3202"/>
                  </a:lnTo>
                  <a:lnTo>
                    <a:pt x="4123" y="3264"/>
                  </a:lnTo>
                  <a:lnTo>
                    <a:pt x="4207" y="3139"/>
                  </a:lnTo>
                  <a:lnTo>
                    <a:pt x="4165" y="2930"/>
                  </a:lnTo>
                  <a:lnTo>
                    <a:pt x="4102" y="2679"/>
                  </a:lnTo>
                  <a:lnTo>
                    <a:pt x="3955" y="2637"/>
                  </a:lnTo>
                  <a:lnTo>
                    <a:pt x="3851" y="2386"/>
                  </a:lnTo>
                  <a:lnTo>
                    <a:pt x="3851" y="2114"/>
                  </a:lnTo>
                  <a:lnTo>
                    <a:pt x="3767" y="1967"/>
                  </a:lnTo>
                  <a:lnTo>
                    <a:pt x="3579" y="1863"/>
                  </a:lnTo>
                  <a:lnTo>
                    <a:pt x="3432" y="1695"/>
                  </a:lnTo>
                  <a:lnTo>
                    <a:pt x="3328" y="1423"/>
                  </a:lnTo>
                  <a:lnTo>
                    <a:pt x="3139" y="1319"/>
                  </a:lnTo>
                  <a:lnTo>
                    <a:pt x="2909" y="1235"/>
                  </a:lnTo>
                  <a:lnTo>
                    <a:pt x="2867" y="1109"/>
                  </a:lnTo>
                  <a:lnTo>
                    <a:pt x="2763" y="1067"/>
                  </a:lnTo>
                  <a:lnTo>
                    <a:pt x="2554" y="1067"/>
                  </a:lnTo>
                  <a:lnTo>
                    <a:pt x="2323" y="1047"/>
                  </a:lnTo>
                  <a:lnTo>
                    <a:pt x="2240" y="963"/>
                  </a:lnTo>
                  <a:lnTo>
                    <a:pt x="2177" y="900"/>
                  </a:lnTo>
                  <a:lnTo>
                    <a:pt x="2135" y="733"/>
                  </a:lnTo>
                  <a:lnTo>
                    <a:pt x="2010" y="649"/>
                  </a:lnTo>
                  <a:lnTo>
                    <a:pt x="1759" y="272"/>
                  </a:lnTo>
                  <a:lnTo>
                    <a:pt x="1675" y="84"/>
                  </a:lnTo>
                  <a:lnTo>
                    <a:pt x="15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2" name="Google Shape;702;p35">
              <a:extLst>
                <a:ext uri="{FF2B5EF4-FFF2-40B4-BE49-F238E27FC236}">
                  <a16:creationId xmlns:a16="http://schemas.microsoft.com/office/drawing/2014/main" id="{780E11A5-E0C4-4511-B78D-09B5AEE80445}"/>
                </a:ext>
              </a:extLst>
            </p:cNvPr>
            <p:cNvSpPr/>
            <p:nvPr/>
          </p:nvSpPr>
          <p:spPr>
            <a:xfrm>
              <a:off x="4252775" y="2586800"/>
              <a:ext cx="70650" cy="19900"/>
            </a:xfrm>
            <a:custGeom>
              <a:avLst/>
              <a:gdLst/>
              <a:ahLst/>
              <a:cxnLst/>
              <a:rect l="l" t="t" r="r" b="b"/>
              <a:pathLst>
                <a:path w="2826" h="796" extrusionOk="0">
                  <a:moveTo>
                    <a:pt x="2240" y="0"/>
                  </a:moveTo>
                  <a:cubicBezTo>
                    <a:pt x="2240" y="0"/>
                    <a:pt x="1717" y="230"/>
                    <a:pt x="1612" y="230"/>
                  </a:cubicBezTo>
                  <a:cubicBezTo>
                    <a:pt x="1507" y="230"/>
                    <a:pt x="1382" y="105"/>
                    <a:pt x="1382" y="105"/>
                  </a:cubicBezTo>
                  <a:lnTo>
                    <a:pt x="733" y="126"/>
                  </a:lnTo>
                  <a:lnTo>
                    <a:pt x="754" y="293"/>
                  </a:lnTo>
                  <a:cubicBezTo>
                    <a:pt x="775" y="419"/>
                    <a:pt x="231" y="419"/>
                    <a:pt x="22" y="419"/>
                  </a:cubicBezTo>
                  <a:lnTo>
                    <a:pt x="22" y="439"/>
                  </a:lnTo>
                  <a:lnTo>
                    <a:pt x="1" y="481"/>
                  </a:lnTo>
                  <a:lnTo>
                    <a:pt x="85" y="481"/>
                  </a:lnTo>
                  <a:lnTo>
                    <a:pt x="105" y="586"/>
                  </a:lnTo>
                  <a:lnTo>
                    <a:pt x="189" y="586"/>
                  </a:lnTo>
                  <a:lnTo>
                    <a:pt x="231" y="502"/>
                  </a:lnTo>
                  <a:lnTo>
                    <a:pt x="398" y="544"/>
                  </a:lnTo>
                  <a:lnTo>
                    <a:pt x="461" y="544"/>
                  </a:lnTo>
                  <a:lnTo>
                    <a:pt x="545" y="460"/>
                  </a:lnTo>
                  <a:lnTo>
                    <a:pt x="649" y="502"/>
                  </a:lnTo>
                  <a:lnTo>
                    <a:pt x="880" y="711"/>
                  </a:lnTo>
                  <a:lnTo>
                    <a:pt x="984" y="732"/>
                  </a:lnTo>
                  <a:lnTo>
                    <a:pt x="1173" y="691"/>
                  </a:lnTo>
                  <a:lnTo>
                    <a:pt x="1424" y="628"/>
                  </a:lnTo>
                  <a:lnTo>
                    <a:pt x="1507" y="649"/>
                  </a:lnTo>
                  <a:lnTo>
                    <a:pt x="1821" y="649"/>
                  </a:lnTo>
                  <a:lnTo>
                    <a:pt x="1863" y="691"/>
                  </a:lnTo>
                  <a:lnTo>
                    <a:pt x="1863" y="586"/>
                  </a:lnTo>
                  <a:lnTo>
                    <a:pt x="2072" y="502"/>
                  </a:lnTo>
                  <a:lnTo>
                    <a:pt x="2386" y="691"/>
                  </a:lnTo>
                  <a:lnTo>
                    <a:pt x="2595" y="691"/>
                  </a:lnTo>
                  <a:lnTo>
                    <a:pt x="2805" y="795"/>
                  </a:lnTo>
                  <a:lnTo>
                    <a:pt x="2826" y="586"/>
                  </a:lnTo>
                  <a:lnTo>
                    <a:pt x="2742" y="481"/>
                  </a:lnTo>
                  <a:lnTo>
                    <a:pt x="2595" y="377"/>
                  </a:lnTo>
                  <a:lnTo>
                    <a:pt x="2637" y="188"/>
                  </a:lnTo>
                  <a:cubicBezTo>
                    <a:pt x="2628" y="188"/>
                    <a:pt x="2594" y="197"/>
                    <a:pt x="2555" y="197"/>
                  </a:cubicBezTo>
                  <a:cubicBezTo>
                    <a:pt x="2507" y="197"/>
                    <a:pt x="2451" y="184"/>
                    <a:pt x="2428" y="126"/>
                  </a:cubicBezTo>
                  <a:cubicBezTo>
                    <a:pt x="2386" y="21"/>
                    <a:pt x="2240" y="0"/>
                    <a:pt x="2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3" name="Google Shape;703;p35">
              <a:extLst>
                <a:ext uri="{FF2B5EF4-FFF2-40B4-BE49-F238E27FC236}">
                  <a16:creationId xmlns:a16="http://schemas.microsoft.com/office/drawing/2014/main" id="{A267156B-3301-4EA2-BB83-E4EE4B20EAC6}"/>
                </a:ext>
              </a:extLst>
            </p:cNvPr>
            <p:cNvSpPr/>
            <p:nvPr/>
          </p:nvSpPr>
          <p:spPr>
            <a:xfrm>
              <a:off x="4298825" y="2603000"/>
              <a:ext cx="2625" cy="2650"/>
            </a:xfrm>
            <a:custGeom>
              <a:avLst/>
              <a:gdLst/>
              <a:ahLst/>
              <a:cxnLst/>
              <a:rect l="l" t="t" r="r" b="b"/>
              <a:pathLst>
                <a:path w="105" h="106" fill="none" extrusionOk="0">
                  <a:moveTo>
                    <a:pt x="105" y="105"/>
                  </a:moveTo>
                  <a:lnTo>
                    <a:pt x="0" y="1"/>
                  </a:lnTo>
                </a:path>
              </a:pathLst>
            </a:custGeom>
            <a:grp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4" name="Google Shape;704;p35">
              <a:extLst>
                <a:ext uri="{FF2B5EF4-FFF2-40B4-BE49-F238E27FC236}">
                  <a16:creationId xmlns:a16="http://schemas.microsoft.com/office/drawing/2014/main" id="{975E0F17-0430-417B-9770-7F6CA1E38223}"/>
                </a:ext>
              </a:extLst>
            </p:cNvPr>
            <p:cNvSpPr/>
            <p:nvPr/>
          </p:nvSpPr>
          <p:spPr>
            <a:xfrm>
              <a:off x="4949025" y="2811200"/>
              <a:ext cx="44475" cy="26175"/>
            </a:xfrm>
            <a:custGeom>
              <a:avLst/>
              <a:gdLst/>
              <a:ahLst/>
              <a:cxnLst/>
              <a:rect l="l" t="t" r="r" b="b"/>
              <a:pathLst>
                <a:path w="1779" h="1047" extrusionOk="0">
                  <a:moveTo>
                    <a:pt x="753" y="0"/>
                  </a:moveTo>
                  <a:lnTo>
                    <a:pt x="586" y="21"/>
                  </a:lnTo>
                  <a:lnTo>
                    <a:pt x="314" y="189"/>
                  </a:lnTo>
                  <a:lnTo>
                    <a:pt x="188" y="440"/>
                  </a:lnTo>
                  <a:lnTo>
                    <a:pt x="63" y="502"/>
                  </a:lnTo>
                  <a:lnTo>
                    <a:pt x="63" y="628"/>
                  </a:lnTo>
                  <a:lnTo>
                    <a:pt x="0" y="733"/>
                  </a:lnTo>
                  <a:lnTo>
                    <a:pt x="105" y="921"/>
                  </a:lnTo>
                  <a:lnTo>
                    <a:pt x="314" y="942"/>
                  </a:lnTo>
                  <a:lnTo>
                    <a:pt x="398" y="879"/>
                  </a:lnTo>
                  <a:lnTo>
                    <a:pt x="691" y="1046"/>
                  </a:lnTo>
                  <a:lnTo>
                    <a:pt x="837" y="1046"/>
                  </a:lnTo>
                  <a:lnTo>
                    <a:pt x="942" y="921"/>
                  </a:lnTo>
                  <a:lnTo>
                    <a:pt x="1067" y="879"/>
                  </a:lnTo>
                  <a:lnTo>
                    <a:pt x="1172" y="942"/>
                  </a:lnTo>
                  <a:lnTo>
                    <a:pt x="1381" y="879"/>
                  </a:lnTo>
                  <a:lnTo>
                    <a:pt x="1549" y="921"/>
                  </a:lnTo>
                  <a:lnTo>
                    <a:pt x="1779" y="837"/>
                  </a:lnTo>
                  <a:lnTo>
                    <a:pt x="1779" y="733"/>
                  </a:lnTo>
                  <a:lnTo>
                    <a:pt x="1779" y="565"/>
                  </a:lnTo>
                  <a:lnTo>
                    <a:pt x="1590" y="502"/>
                  </a:lnTo>
                  <a:lnTo>
                    <a:pt x="1590" y="398"/>
                  </a:lnTo>
                  <a:lnTo>
                    <a:pt x="1632" y="230"/>
                  </a:lnTo>
                  <a:lnTo>
                    <a:pt x="1590" y="230"/>
                  </a:lnTo>
                  <a:lnTo>
                    <a:pt x="1528" y="126"/>
                  </a:lnTo>
                  <a:lnTo>
                    <a:pt x="1360" y="105"/>
                  </a:lnTo>
                  <a:lnTo>
                    <a:pt x="1214" y="189"/>
                  </a:lnTo>
                  <a:lnTo>
                    <a:pt x="1109" y="126"/>
                  </a:lnTo>
                  <a:lnTo>
                    <a:pt x="837" y="105"/>
                  </a:lnTo>
                  <a:lnTo>
                    <a:pt x="75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5" name="Google Shape;705;p35">
              <a:extLst>
                <a:ext uri="{FF2B5EF4-FFF2-40B4-BE49-F238E27FC236}">
                  <a16:creationId xmlns:a16="http://schemas.microsoft.com/office/drawing/2014/main" id="{39BCE72C-03E5-4FD6-8EF4-0E549523E392}"/>
                </a:ext>
              </a:extLst>
            </p:cNvPr>
            <p:cNvSpPr/>
            <p:nvPr/>
          </p:nvSpPr>
          <p:spPr>
            <a:xfrm>
              <a:off x="3967175" y="2589925"/>
              <a:ext cx="35075" cy="29850"/>
            </a:xfrm>
            <a:custGeom>
              <a:avLst/>
              <a:gdLst/>
              <a:ahLst/>
              <a:cxnLst/>
              <a:rect l="l" t="t" r="r" b="b"/>
              <a:pathLst>
                <a:path w="1403" h="1194" extrusionOk="0">
                  <a:moveTo>
                    <a:pt x="900" y="1"/>
                  </a:moveTo>
                  <a:lnTo>
                    <a:pt x="754" y="42"/>
                  </a:lnTo>
                  <a:lnTo>
                    <a:pt x="628" y="42"/>
                  </a:lnTo>
                  <a:lnTo>
                    <a:pt x="419" y="84"/>
                  </a:lnTo>
                  <a:lnTo>
                    <a:pt x="314" y="168"/>
                  </a:lnTo>
                  <a:lnTo>
                    <a:pt x="210" y="189"/>
                  </a:lnTo>
                  <a:lnTo>
                    <a:pt x="42" y="273"/>
                  </a:lnTo>
                  <a:lnTo>
                    <a:pt x="63" y="356"/>
                  </a:lnTo>
                  <a:lnTo>
                    <a:pt x="21" y="398"/>
                  </a:lnTo>
                  <a:lnTo>
                    <a:pt x="21" y="377"/>
                  </a:lnTo>
                  <a:lnTo>
                    <a:pt x="1" y="586"/>
                  </a:lnTo>
                  <a:lnTo>
                    <a:pt x="21" y="796"/>
                  </a:lnTo>
                  <a:lnTo>
                    <a:pt x="126" y="942"/>
                  </a:lnTo>
                  <a:lnTo>
                    <a:pt x="168" y="1089"/>
                  </a:lnTo>
                  <a:lnTo>
                    <a:pt x="314" y="1193"/>
                  </a:lnTo>
                  <a:lnTo>
                    <a:pt x="314" y="1151"/>
                  </a:lnTo>
                  <a:lnTo>
                    <a:pt x="524" y="1026"/>
                  </a:lnTo>
                  <a:lnTo>
                    <a:pt x="691" y="984"/>
                  </a:lnTo>
                  <a:lnTo>
                    <a:pt x="691" y="921"/>
                  </a:lnTo>
                  <a:lnTo>
                    <a:pt x="837" y="838"/>
                  </a:lnTo>
                  <a:lnTo>
                    <a:pt x="1110" y="879"/>
                  </a:lnTo>
                  <a:lnTo>
                    <a:pt x="1256" y="796"/>
                  </a:lnTo>
                  <a:lnTo>
                    <a:pt x="1361" y="775"/>
                  </a:lnTo>
                  <a:lnTo>
                    <a:pt x="1402" y="712"/>
                  </a:lnTo>
                  <a:lnTo>
                    <a:pt x="1402" y="607"/>
                  </a:lnTo>
                  <a:lnTo>
                    <a:pt x="1382" y="461"/>
                  </a:lnTo>
                  <a:lnTo>
                    <a:pt x="1214" y="189"/>
                  </a:lnTo>
                  <a:lnTo>
                    <a:pt x="9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  <p:sp>
          <p:nvSpPr>
            <p:cNvPr id="186" name="Google Shape;706;p35">
              <a:extLst>
                <a:ext uri="{FF2B5EF4-FFF2-40B4-BE49-F238E27FC236}">
                  <a16:creationId xmlns:a16="http://schemas.microsoft.com/office/drawing/2014/main" id="{CBA2B1D8-719D-4B2B-966B-D6B8D7735A2B}"/>
                </a:ext>
              </a:extLst>
            </p:cNvPr>
            <p:cNvSpPr/>
            <p:nvPr/>
          </p:nvSpPr>
          <p:spPr>
            <a:xfrm>
              <a:off x="3938400" y="2522975"/>
              <a:ext cx="58625" cy="76925"/>
            </a:xfrm>
            <a:custGeom>
              <a:avLst/>
              <a:gdLst/>
              <a:ahLst/>
              <a:cxnLst/>
              <a:rect l="l" t="t" r="r" b="b"/>
              <a:pathLst>
                <a:path w="2345" h="3077" extrusionOk="0">
                  <a:moveTo>
                    <a:pt x="461" y="0"/>
                  </a:moveTo>
                  <a:lnTo>
                    <a:pt x="336" y="105"/>
                  </a:lnTo>
                  <a:lnTo>
                    <a:pt x="315" y="147"/>
                  </a:lnTo>
                  <a:lnTo>
                    <a:pt x="210" y="147"/>
                  </a:lnTo>
                  <a:lnTo>
                    <a:pt x="64" y="210"/>
                  </a:lnTo>
                  <a:lnTo>
                    <a:pt x="1" y="272"/>
                  </a:lnTo>
                  <a:lnTo>
                    <a:pt x="22" y="314"/>
                  </a:lnTo>
                  <a:lnTo>
                    <a:pt x="64" y="461"/>
                  </a:lnTo>
                  <a:lnTo>
                    <a:pt x="105" y="628"/>
                  </a:lnTo>
                  <a:lnTo>
                    <a:pt x="168" y="670"/>
                  </a:lnTo>
                  <a:lnTo>
                    <a:pt x="273" y="691"/>
                  </a:lnTo>
                  <a:lnTo>
                    <a:pt x="273" y="754"/>
                  </a:lnTo>
                  <a:lnTo>
                    <a:pt x="231" y="754"/>
                  </a:lnTo>
                  <a:lnTo>
                    <a:pt x="105" y="775"/>
                  </a:lnTo>
                  <a:lnTo>
                    <a:pt x="126" y="879"/>
                  </a:lnTo>
                  <a:lnTo>
                    <a:pt x="147" y="900"/>
                  </a:lnTo>
                  <a:lnTo>
                    <a:pt x="210" y="879"/>
                  </a:lnTo>
                  <a:lnTo>
                    <a:pt x="273" y="879"/>
                  </a:lnTo>
                  <a:lnTo>
                    <a:pt x="252" y="1047"/>
                  </a:lnTo>
                  <a:lnTo>
                    <a:pt x="147" y="1193"/>
                  </a:lnTo>
                  <a:lnTo>
                    <a:pt x="147" y="1277"/>
                  </a:lnTo>
                  <a:lnTo>
                    <a:pt x="315" y="1402"/>
                  </a:lnTo>
                  <a:lnTo>
                    <a:pt x="419" y="1423"/>
                  </a:lnTo>
                  <a:lnTo>
                    <a:pt x="461" y="1486"/>
                  </a:lnTo>
                  <a:lnTo>
                    <a:pt x="440" y="1570"/>
                  </a:lnTo>
                  <a:lnTo>
                    <a:pt x="336" y="1507"/>
                  </a:lnTo>
                  <a:lnTo>
                    <a:pt x="273" y="1528"/>
                  </a:lnTo>
                  <a:lnTo>
                    <a:pt x="273" y="1674"/>
                  </a:lnTo>
                  <a:lnTo>
                    <a:pt x="419" y="1821"/>
                  </a:lnTo>
                  <a:lnTo>
                    <a:pt x="356" y="1842"/>
                  </a:lnTo>
                  <a:lnTo>
                    <a:pt x="482" y="1988"/>
                  </a:lnTo>
                  <a:lnTo>
                    <a:pt x="482" y="2051"/>
                  </a:lnTo>
                  <a:lnTo>
                    <a:pt x="545" y="2135"/>
                  </a:lnTo>
                  <a:lnTo>
                    <a:pt x="670" y="2135"/>
                  </a:lnTo>
                  <a:lnTo>
                    <a:pt x="754" y="2218"/>
                  </a:lnTo>
                  <a:lnTo>
                    <a:pt x="900" y="2239"/>
                  </a:lnTo>
                  <a:lnTo>
                    <a:pt x="900" y="2365"/>
                  </a:lnTo>
                  <a:lnTo>
                    <a:pt x="838" y="2448"/>
                  </a:lnTo>
                  <a:lnTo>
                    <a:pt x="796" y="2511"/>
                  </a:lnTo>
                  <a:lnTo>
                    <a:pt x="859" y="2532"/>
                  </a:lnTo>
                  <a:lnTo>
                    <a:pt x="942" y="2658"/>
                  </a:lnTo>
                  <a:lnTo>
                    <a:pt x="984" y="2658"/>
                  </a:lnTo>
                  <a:lnTo>
                    <a:pt x="1089" y="2741"/>
                  </a:lnTo>
                  <a:lnTo>
                    <a:pt x="1152" y="2846"/>
                  </a:lnTo>
                  <a:lnTo>
                    <a:pt x="1152" y="2992"/>
                  </a:lnTo>
                  <a:lnTo>
                    <a:pt x="1172" y="3076"/>
                  </a:lnTo>
                  <a:lnTo>
                    <a:pt x="1214" y="3034"/>
                  </a:lnTo>
                  <a:lnTo>
                    <a:pt x="1193" y="2951"/>
                  </a:lnTo>
                  <a:lnTo>
                    <a:pt x="1361" y="2867"/>
                  </a:lnTo>
                  <a:lnTo>
                    <a:pt x="1465" y="2846"/>
                  </a:lnTo>
                  <a:lnTo>
                    <a:pt x="1570" y="2762"/>
                  </a:lnTo>
                  <a:lnTo>
                    <a:pt x="1779" y="2720"/>
                  </a:lnTo>
                  <a:lnTo>
                    <a:pt x="1905" y="2720"/>
                  </a:lnTo>
                  <a:lnTo>
                    <a:pt x="2051" y="2679"/>
                  </a:lnTo>
                  <a:lnTo>
                    <a:pt x="2135" y="2679"/>
                  </a:lnTo>
                  <a:lnTo>
                    <a:pt x="2198" y="2574"/>
                  </a:lnTo>
                  <a:lnTo>
                    <a:pt x="2114" y="2469"/>
                  </a:lnTo>
                  <a:lnTo>
                    <a:pt x="2093" y="2365"/>
                  </a:lnTo>
                  <a:lnTo>
                    <a:pt x="2302" y="2197"/>
                  </a:lnTo>
                  <a:lnTo>
                    <a:pt x="2344" y="2051"/>
                  </a:lnTo>
                  <a:lnTo>
                    <a:pt x="2261" y="1925"/>
                  </a:lnTo>
                  <a:lnTo>
                    <a:pt x="2093" y="1737"/>
                  </a:lnTo>
                  <a:lnTo>
                    <a:pt x="2030" y="1507"/>
                  </a:lnTo>
                  <a:lnTo>
                    <a:pt x="2114" y="1423"/>
                  </a:lnTo>
                  <a:lnTo>
                    <a:pt x="2093" y="1319"/>
                  </a:lnTo>
                  <a:lnTo>
                    <a:pt x="2051" y="1193"/>
                  </a:lnTo>
                  <a:lnTo>
                    <a:pt x="2030" y="1109"/>
                  </a:lnTo>
                  <a:lnTo>
                    <a:pt x="2135" y="984"/>
                  </a:lnTo>
                  <a:lnTo>
                    <a:pt x="1926" y="963"/>
                  </a:lnTo>
                  <a:lnTo>
                    <a:pt x="1842" y="1088"/>
                  </a:lnTo>
                  <a:lnTo>
                    <a:pt x="1737" y="1005"/>
                  </a:lnTo>
                  <a:lnTo>
                    <a:pt x="1633" y="1047"/>
                  </a:lnTo>
                  <a:lnTo>
                    <a:pt x="1591" y="963"/>
                  </a:lnTo>
                  <a:lnTo>
                    <a:pt x="1382" y="879"/>
                  </a:lnTo>
                  <a:lnTo>
                    <a:pt x="1361" y="837"/>
                  </a:lnTo>
                  <a:lnTo>
                    <a:pt x="1424" y="691"/>
                  </a:lnTo>
                  <a:lnTo>
                    <a:pt x="1277" y="565"/>
                  </a:lnTo>
                  <a:lnTo>
                    <a:pt x="1110" y="482"/>
                  </a:lnTo>
                  <a:lnTo>
                    <a:pt x="1089" y="377"/>
                  </a:lnTo>
                  <a:lnTo>
                    <a:pt x="900" y="168"/>
                  </a:lnTo>
                  <a:lnTo>
                    <a:pt x="880" y="105"/>
                  </a:lnTo>
                  <a:lnTo>
                    <a:pt x="754" y="63"/>
                  </a:lnTo>
                  <a:lnTo>
                    <a:pt x="670" y="42"/>
                  </a:lnTo>
                  <a:lnTo>
                    <a:pt x="566" y="21"/>
                  </a:lnTo>
                  <a:lnTo>
                    <a:pt x="4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13"/>
            </a:p>
          </p:txBody>
        </p:sp>
      </p:grpSp>
      <p:sp>
        <p:nvSpPr>
          <p:cNvPr id="266" name="Google Shape;707;p35">
            <a:extLst>
              <a:ext uri="{FF2B5EF4-FFF2-40B4-BE49-F238E27FC236}">
                <a16:creationId xmlns:a16="http://schemas.microsoft.com/office/drawing/2014/main" id="{4E8CA890-CAEE-47AC-8C10-75C2F653CB8D}"/>
              </a:ext>
            </a:extLst>
          </p:cNvPr>
          <p:cNvSpPr/>
          <p:nvPr/>
        </p:nvSpPr>
        <p:spPr>
          <a:xfrm>
            <a:off x="50283" y="1801800"/>
            <a:ext cx="2307733" cy="2307733"/>
          </a:xfrm>
          <a:custGeom>
            <a:avLst/>
            <a:gdLst/>
            <a:ahLst/>
            <a:cxnLst/>
            <a:rect l="l" t="t" r="r" b="b"/>
            <a:pathLst>
              <a:path w="82670" h="82670" extrusionOk="0">
                <a:moveTo>
                  <a:pt x="41343" y="500"/>
                </a:moveTo>
                <a:cubicBezTo>
                  <a:pt x="63828" y="500"/>
                  <a:pt x="82170" y="18842"/>
                  <a:pt x="82170" y="41328"/>
                </a:cubicBezTo>
                <a:cubicBezTo>
                  <a:pt x="82170" y="63889"/>
                  <a:pt x="63828" y="82155"/>
                  <a:pt x="41343" y="82155"/>
                </a:cubicBezTo>
                <a:cubicBezTo>
                  <a:pt x="18842" y="82155"/>
                  <a:pt x="515" y="63889"/>
                  <a:pt x="515" y="41328"/>
                </a:cubicBezTo>
                <a:cubicBezTo>
                  <a:pt x="515" y="18842"/>
                  <a:pt x="18842" y="500"/>
                  <a:pt x="41343" y="500"/>
                </a:cubicBezTo>
                <a:close/>
                <a:moveTo>
                  <a:pt x="41343" y="1"/>
                </a:moveTo>
                <a:cubicBezTo>
                  <a:pt x="18524" y="1"/>
                  <a:pt x="0" y="18525"/>
                  <a:pt x="0" y="41328"/>
                </a:cubicBezTo>
                <a:cubicBezTo>
                  <a:pt x="0" y="64146"/>
                  <a:pt x="18524" y="82669"/>
                  <a:pt x="41343" y="82669"/>
                </a:cubicBezTo>
                <a:cubicBezTo>
                  <a:pt x="64146" y="82669"/>
                  <a:pt x="82669" y="64146"/>
                  <a:pt x="82669" y="41328"/>
                </a:cubicBezTo>
                <a:cubicBezTo>
                  <a:pt x="82669" y="18525"/>
                  <a:pt x="64146" y="1"/>
                  <a:pt x="41343" y="1"/>
                </a:cubicBezTo>
                <a:close/>
              </a:path>
            </a:pathLst>
          </a:custGeom>
          <a:solidFill>
            <a:srgbClr val="FF81F2"/>
          </a:solidFill>
          <a:ln w="19050" cap="flat" cmpd="sng">
            <a:solidFill>
              <a:srgbClr val="81E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/>
          </a:p>
        </p:txBody>
      </p:sp>
      <p:sp>
        <p:nvSpPr>
          <p:cNvPr id="267" name="Google Shape;708;p35">
            <a:extLst>
              <a:ext uri="{FF2B5EF4-FFF2-40B4-BE49-F238E27FC236}">
                <a16:creationId xmlns:a16="http://schemas.microsoft.com/office/drawing/2014/main" id="{9ECFC999-5E61-4B23-AD51-B6E5C0D28382}"/>
              </a:ext>
            </a:extLst>
          </p:cNvPr>
          <p:cNvSpPr/>
          <p:nvPr/>
        </p:nvSpPr>
        <p:spPr>
          <a:xfrm>
            <a:off x="176909" y="1928453"/>
            <a:ext cx="2054460" cy="2054460"/>
          </a:xfrm>
          <a:custGeom>
            <a:avLst/>
            <a:gdLst/>
            <a:ahLst/>
            <a:cxnLst/>
            <a:rect l="l" t="t" r="r" b="b"/>
            <a:pathLst>
              <a:path w="73597" h="73597" extrusionOk="0">
                <a:moveTo>
                  <a:pt x="36807" y="2525"/>
                </a:moveTo>
                <a:cubicBezTo>
                  <a:pt x="55708" y="2525"/>
                  <a:pt x="71072" y="17889"/>
                  <a:pt x="71072" y="36791"/>
                </a:cubicBezTo>
                <a:cubicBezTo>
                  <a:pt x="71072" y="55692"/>
                  <a:pt x="55708" y="71071"/>
                  <a:pt x="36807" y="71071"/>
                </a:cubicBezTo>
                <a:cubicBezTo>
                  <a:pt x="17905" y="71071"/>
                  <a:pt x="2526" y="55692"/>
                  <a:pt x="2526" y="36791"/>
                </a:cubicBezTo>
                <a:cubicBezTo>
                  <a:pt x="2526" y="17889"/>
                  <a:pt x="17905" y="2525"/>
                  <a:pt x="36807" y="2525"/>
                </a:cubicBezTo>
                <a:close/>
                <a:moveTo>
                  <a:pt x="36807" y="0"/>
                </a:moveTo>
                <a:cubicBezTo>
                  <a:pt x="16514" y="0"/>
                  <a:pt x="1" y="16513"/>
                  <a:pt x="1" y="36791"/>
                </a:cubicBezTo>
                <a:cubicBezTo>
                  <a:pt x="1" y="57083"/>
                  <a:pt x="16514" y="73596"/>
                  <a:pt x="36807" y="73596"/>
                </a:cubicBezTo>
                <a:cubicBezTo>
                  <a:pt x="57084" y="73596"/>
                  <a:pt x="73597" y="57083"/>
                  <a:pt x="73597" y="36791"/>
                </a:cubicBezTo>
                <a:cubicBezTo>
                  <a:pt x="73597" y="16513"/>
                  <a:pt x="57084" y="0"/>
                  <a:pt x="36807" y="0"/>
                </a:cubicBezTo>
                <a:close/>
              </a:path>
            </a:pathLst>
          </a:custGeom>
          <a:solidFill>
            <a:srgbClr val="E6B69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/>
          </a:p>
        </p:txBody>
      </p:sp>
      <p:sp>
        <p:nvSpPr>
          <p:cNvPr id="268" name="Google Shape;709;p35">
            <a:extLst>
              <a:ext uri="{FF2B5EF4-FFF2-40B4-BE49-F238E27FC236}">
                <a16:creationId xmlns:a16="http://schemas.microsoft.com/office/drawing/2014/main" id="{2BDD0F16-FFAC-4C1F-9CFA-697A067D1D81}"/>
              </a:ext>
            </a:extLst>
          </p:cNvPr>
          <p:cNvSpPr/>
          <p:nvPr/>
        </p:nvSpPr>
        <p:spPr>
          <a:xfrm>
            <a:off x="360118" y="2111217"/>
            <a:ext cx="1688495" cy="1688495"/>
          </a:xfrm>
          <a:custGeom>
            <a:avLst/>
            <a:gdLst/>
            <a:ahLst/>
            <a:cxnLst/>
            <a:rect l="l" t="t" r="r" b="b"/>
            <a:pathLst>
              <a:path w="60487" h="60487" extrusionOk="0">
                <a:moveTo>
                  <a:pt x="30244" y="515"/>
                </a:moveTo>
                <a:cubicBezTo>
                  <a:pt x="46620" y="515"/>
                  <a:pt x="59972" y="13867"/>
                  <a:pt x="59972" y="30244"/>
                </a:cubicBezTo>
                <a:cubicBezTo>
                  <a:pt x="59972" y="46635"/>
                  <a:pt x="46620" y="59987"/>
                  <a:pt x="30244" y="59987"/>
                </a:cubicBezTo>
                <a:cubicBezTo>
                  <a:pt x="13852" y="59987"/>
                  <a:pt x="500" y="46635"/>
                  <a:pt x="500" y="30244"/>
                </a:cubicBezTo>
                <a:cubicBezTo>
                  <a:pt x="500" y="13867"/>
                  <a:pt x="13852" y="515"/>
                  <a:pt x="30244" y="515"/>
                </a:cubicBezTo>
                <a:close/>
                <a:moveTo>
                  <a:pt x="30244" y="1"/>
                </a:moveTo>
                <a:cubicBezTo>
                  <a:pt x="13549" y="1"/>
                  <a:pt x="1" y="13610"/>
                  <a:pt x="1" y="30244"/>
                </a:cubicBezTo>
                <a:cubicBezTo>
                  <a:pt x="1" y="46938"/>
                  <a:pt x="13549" y="60486"/>
                  <a:pt x="30244" y="60486"/>
                </a:cubicBezTo>
                <a:cubicBezTo>
                  <a:pt x="46938" y="60486"/>
                  <a:pt x="60486" y="46938"/>
                  <a:pt x="60486" y="30244"/>
                </a:cubicBezTo>
                <a:cubicBezTo>
                  <a:pt x="60486" y="13610"/>
                  <a:pt x="46938" y="1"/>
                  <a:pt x="30244" y="1"/>
                </a:cubicBezTo>
                <a:close/>
              </a:path>
            </a:pathLst>
          </a:custGeom>
          <a:solidFill>
            <a:srgbClr val="B3FF81"/>
          </a:solidFill>
          <a:ln w="19050" cap="flat" cmpd="sng">
            <a:solidFill>
              <a:srgbClr val="81E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13"/>
          </a:p>
        </p:txBody>
      </p:sp>
      <p:cxnSp>
        <p:nvCxnSpPr>
          <p:cNvPr id="269" name="Google Shape;442;p35">
            <a:extLst>
              <a:ext uri="{FF2B5EF4-FFF2-40B4-BE49-F238E27FC236}">
                <a16:creationId xmlns:a16="http://schemas.microsoft.com/office/drawing/2014/main" id="{1F53B0F0-7662-450F-952F-A1AADFB093A1}"/>
              </a:ext>
            </a:extLst>
          </p:cNvPr>
          <p:cNvCxnSpPr>
            <a:cxnSpLocks/>
          </p:cNvCxnSpPr>
          <p:nvPr/>
        </p:nvCxnSpPr>
        <p:spPr>
          <a:xfrm>
            <a:off x="1916836" y="3816725"/>
            <a:ext cx="660649" cy="301331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81E6FF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0" name="9Slide.vn 9">
            <a:extLst>
              <a:ext uri="{FF2B5EF4-FFF2-40B4-BE49-F238E27FC236}">
                <a16:creationId xmlns:a16="http://schemas.microsoft.com/office/drawing/2014/main" id="{9152AAE2-DF92-4665-BF6C-27DDA5A90041}"/>
              </a:ext>
            </a:extLst>
          </p:cNvPr>
          <p:cNvSpPr txBox="1"/>
          <p:nvPr/>
        </p:nvSpPr>
        <p:spPr>
          <a:xfrm>
            <a:off x="2659856" y="1183509"/>
            <a:ext cx="2185239" cy="3450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sz="2400" spc="-75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400" spc="-75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spc="-75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luân</a:t>
            </a:r>
            <a:r>
              <a:rPr lang="en-US" sz="2400" spc="-75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phiên</a:t>
            </a:r>
            <a:r>
              <a:rPr lang="en-US" sz="2400" spc="-75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spc="-75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đêm</a:t>
            </a:r>
            <a:endParaRPr lang="en-US" sz="2400" spc="-75" dirty="0">
              <a:solidFill>
                <a:srgbClr val="0070C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1" name="9Slide.vn 9">
            <a:extLst>
              <a:ext uri="{FF2B5EF4-FFF2-40B4-BE49-F238E27FC236}">
                <a16:creationId xmlns:a16="http://schemas.microsoft.com/office/drawing/2014/main" id="{0AE981C8-8190-4663-B7F1-E3F46C1B2BC0}"/>
              </a:ext>
            </a:extLst>
          </p:cNvPr>
          <p:cNvSpPr txBox="1"/>
          <p:nvPr/>
        </p:nvSpPr>
        <p:spPr>
          <a:xfrm>
            <a:off x="2715075" y="2881068"/>
            <a:ext cx="2181595" cy="3450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2" name="9Slide.vn 9">
            <a:extLst>
              <a:ext uri="{FF2B5EF4-FFF2-40B4-BE49-F238E27FC236}">
                <a16:creationId xmlns:a16="http://schemas.microsoft.com/office/drawing/2014/main" id="{5F96FFCC-3E66-41B6-8282-3E2091F81C86}"/>
              </a:ext>
            </a:extLst>
          </p:cNvPr>
          <p:cNvSpPr txBox="1"/>
          <p:nvPr/>
        </p:nvSpPr>
        <p:spPr>
          <a:xfrm>
            <a:off x="2357995" y="3773051"/>
            <a:ext cx="2392319" cy="3450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/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lệch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di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bề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100" spc="-68" dirty="0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100" spc="-68" dirty="0" err="1">
                <a:solidFill>
                  <a:srgbClr val="7030A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100" spc="-68" dirty="0">
              <a:solidFill>
                <a:srgbClr val="7030A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3" name="Ngoặc móc Trái 2">
            <a:extLst>
              <a:ext uri="{FF2B5EF4-FFF2-40B4-BE49-F238E27FC236}">
                <a16:creationId xmlns:a16="http://schemas.microsoft.com/office/drawing/2014/main" id="{59AF79E7-3680-45C9-BB3C-81EA37F457AB}"/>
              </a:ext>
            </a:extLst>
          </p:cNvPr>
          <p:cNvSpPr/>
          <p:nvPr/>
        </p:nvSpPr>
        <p:spPr>
          <a:xfrm>
            <a:off x="4897606" y="332185"/>
            <a:ext cx="295241" cy="2015960"/>
          </a:xfrm>
          <a:prstGeom prst="leftBrace">
            <a:avLst/>
          </a:prstGeom>
          <a:ln>
            <a:solidFill>
              <a:srgbClr val="81E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4" name="Hình chữ nhật 7">
            <a:extLst>
              <a:ext uri="{FF2B5EF4-FFF2-40B4-BE49-F238E27FC236}">
                <a16:creationId xmlns:a16="http://schemas.microsoft.com/office/drawing/2014/main" id="{9EFBDF31-49D4-4733-A9B9-373D02B5858F}"/>
              </a:ext>
            </a:extLst>
          </p:cNvPr>
          <p:cNvSpPr/>
          <p:nvPr/>
        </p:nvSpPr>
        <p:spPr>
          <a:xfrm>
            <a:off x="5087753" y="-54305"/>
            <a:ext cx="3883682" cy="2793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50" dirty="0">
                <a:solidFill>
                  <a:srgbClr val="0065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Trái Đất có dạng hình cầu nên Mặt Trời chỉ chiếu sáng được một nửa: Nửa được chiếu sáng là ban ngày nửa nằm trong bóng tối là ban đêm.</a:t>
            </a:r>
          </a:p>
          <a:p>
            <a:pPr algn="just"/>
            <a:r>
              <a:rPr lang="vi-VN" sz="1950" dirty="0">
                <a:solidFill>
                  <a:srgbClr val="0087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sự vận động tự quay của Trái Đất từ tây sang đông mà khắp mọi nơi Trái Đất đều lần lượt có ngày, đêm.</a:t>
            </a:r>
          </a:p>
        </p:txBody>
      </p:sp>
      <p:sp>
        <p:nvSpPr>
          <p:cNvPr id="275" name="Ngoặc móc Trái 864">
            <a:extLst>
              <a:ext uri="{FF2B5EF4-FFF2-40B4-BE49-F238E27FC236}">
                <a16:creationId xmlns:a16="http://schemas.microsoft.com/office/drawing/2014/main" id="{ED83CEB2-0801-465E-B40A-1834AB8F34A1}"/>
              </a:ext>
            </a:extLst>
          </p:cNvPr>
          <p:cNvSpPr/>
          <p:nvPr/>
        </p:nvSpPr>
        <p:spPr>
          <a:xfrm>
            <a:off x="4486097" y="2748544"/>
            <a:ext cx="569723" cy="903192"/>
          </a:xfrm>
          <a:prstGeom prst="leftBrace">
            <a:avLst/>
          </a:prstGeom>
          <a:ln>
            <a:solidFill>
              <a:srgbClr val="81E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6" name="Hình chữ nhật 865">
            <a:extLst>
              <a:ext uri="{FF2B5EF4-FFF2-40B4-BE49-F238E27FC236}">
                <a16:creationId xmlns:a16="http://schemas.microsoft.com/office/drawing/2014/main" id="{206D7CA5-18D9-4674-A373-19626BAB5595}"/>
              </a:ext>
            </a:extLst>
          </p:cNvPr>
          <p:cNvSpPr/>
          <p:nvPr/>
        </p:nvSpPr>
        <p:spPr>
          <a:xfrm>
            <a:off x="4845096" y="2570873"/>
            <a:ext cx="42203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chia bề mặt Trái Đất ra 24 khu vực giờ.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khu vực có 1 giờ riêng, đó là giờ khu vực. Giờ gốc (GMT + 0), Việt Nam: GMT + 7</a:t>
            </a:r>
          </a:p>
        </p:txBody>
      </p:sp>
      <p:sp>
        <p:nvSpPr>
          <p:cNvPr id="279" name="Google Shape;892;p43">
            <a:extLst>
              <a:ext uri="{FF2B5EF4-FFF2-40B4-BE49-F238E27FC236}">
                <a16:creationId xmlns:a16="http://schemas.microsoft.com/office/drawing/2014/main" id="{1551E42D-53EC-4304-B1DD-E94D30516C5F}"/>
              </a:ext>
            </a:extLst>
          </p:cNvPr>
          <p:cNvSpPr txBox="1"/>
          <p:nvPr/>
        </p:nvSpPr>
        <p:spPr>
          <a:xfrm>
            <a:off x="269568" y="228081"/>
            <a:ext cx="4439905" cy="553201"/>
          </a:xfrm>
          <a:prstGeom prst="snip2Diag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just" defTabSz="514350">
              <a:defRPr/>
            </a:pP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spc="-3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0" name="Hình chữ nhật 865">
            <a:extLst>
              <a:ext uri="{FF2B5EF4-FFF2-40B4-BE49-F238E27FC236}">
                <a16:creationId xmlns:a16="http://schemas.microsoft.com/office/drawing/2014/main" id="{206D7CA5-18D9-4674-A373-19626BAB5595}"/>
              </a:ext>
            </a:extLst>
          </p:cNvPr>
          <p:cNvSpPr/>
          <p:nvPr/>
        </p:nvSpPr>
        <p:spPr>
          <a:xfrm>
            <a:off x="4845096" y="4174463"/>
            <a:ext cx="3433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chuyển động trên bề mặt Trái Đất bị lệch hướng</a:t>
            </a:r>
            <a:endParaRPr lang="vi-VN" sz="21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554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267" grpId="0" animBg="1"/>
      <p:bldP spid="268" grpId="0" animBg="1"/>
      <p:bldP spid="270" grpId="0"/>
      <p:bldP spid="271" grpId="0"/>
      <p:bldP spid="272" grpId="0"/>
      <p:bldP spid="273" grpId="0" animBg="1"/>
      <p:bldP spid="274" grpId="0"/>
      <p:bldP spid="275" grpId="0" animBg="1"/>
      <p:bldP spid="276" grpId="0"/>
      <p:bldP spid="2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FE0793-3D96-4418-9AC1-7A20FA6DB1E7}"/>
              </a:ext>
            </a:extLst>
          </p:cNvPr>
          <p:cNvSpPr/>
          <p:nvPr/>
        </p:nvSpPr>
        <p:spPr>
          <a:xfrm>
            <a:off x="5238518" y="4729833"/>
            <a:ext cx="1679714" cy="3031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THCS Ph</a:t>
            </a:r>
            <a:r>
              <a:rPr lang="vi-VN" dirty="0"/>
              <a:t>ước Tân 1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7015E50-24C6-48C7-83F4-1CD9EDE1330B}"/>
              </a:ext>
            </a:extLst>
          </p:cNvPr>
          <p:cNvSpPr/>
          <p:nvPr/>
        </p:nvSpPr>
        <p:spPr>
          <a:xfrm rot="5400000">
            <a:off x="4463267" y="4126927"/>
            <a:ext cx="227404" cy="97840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28C2B7-AF17-449E-9162-4BAFCE351CD2}"/>
              </a:ext>
            </a:extLst>
          </p:cNvPr>
          <p:cNvCxnSpPr>
            <a:cxnSpLocks/>
          </p:cNvCxnSpPr>
          <p:nvPr/>
        </p:nvCxnSpPr>
        <p:spPr>
          <a:xfrm flipH="1" flipV="1">
            <a:off x="3452580" y="4729833"/>
            <a:ext cx="186199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2DB0B0-E73D-43F4-9941-0BB878C4518C}"/>
              </a:ext>
            </a:extLst>
          </p:cNvPr>
          <p:cNvCxnSpPr>
            <a:cxnSpLocks/>
          </p:cNvCxnSpPr>
          <p:nvPr/>
        </p:nvCxnSpPr>
        <p:spPr>
          <a:xfrm flipV="1">
            <a:off x="2558733" y="128580"/>
            <a:ext cx="0" cy="50034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F1B3B6-D9C6-4CCE-8892-7307968A9F71}"/>
              </a:ext>
            </a:extLst>
          </p:cNvPr>
          <p:cNvCxnSpPr>
            <a:cxnSpLocks/>
          </p:cNvCxnSpPr>
          <p:nvPr/>
        </p:nvCxnSpPr>
        <p:spPr>
          <a:xfrm flipV="1">
            <a:off x="3452580" y="755373"/>
            <a:ext cx="18014" cy="36327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3EAA0D-A08E-4D08-BE1F-5AFF7A6C9D18}"/>
              </a:ext>
            </a:extLst>
          </p:cNvPr>
          <p:cNvSpPr txBox="1"/>
          <p:nvPr/>
        </p:nvSpPr>
        <p:spPr>
          <a:xfrm rot="16200000">
            <a:off x="1658185" y="4044070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chemeClr val="accent5">
                    <a:lumMod val="50000"/>
                  </a:schemeClr>
                </a:solidFill>
              </a:rPr>
              <a:t>QUỐC LỘ 51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96083C-C516-46EF-B16D-6993DCF1A8B3}"/>
              </a:ext>
            </a:extLst>
          </p:cNvPr>
          <p:cNvSpPr txBox="1"/>
          <p:nvPr/>
        </p:nvSpPr>
        <p:spPr>
          <a:xfrm>
            <a:off x="4068863" y="4801891"/>
            <a:ext cx="66556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300 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84741C-916C-4945-87EF-7A8BBA8BBCCA}"/>
              </a:ext>
            </a:extLst>
          </p:cNvPr>
          <p:cNvCxnSpPr>
            <a:cxnSpLocks/>
          </p:cNvCxnSpPr>
          <p:nvPr/>
        </p:nvCxnSpPr>
        <p:spPr>
          <a:xfrm>
            <a:off x="3452580" y="4388126"/>
            <a:ext cx="289198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Block Arc 20">
            <a:extLst>
              <a:ext uri="{FF2B5EF4-FFF2-40B4-BE49-F238E27FC236}">
                <a16:creationId xmlns:a16="http://schemas.microsoft.com/office/drawing/2014/main" id="{D37A3CB1-46C7-488D-AEC8-A62C58DE0D1E}"/>
              </a:ext>
            </a:extLst>
          </p:cNvPr>
          <p:cNvSpPr/>
          <p:nvPr/>
        </p:nvSpPr>
        <p:spPr>
          <a:xfrm>
            <a:off x="2558733" y="2786883"/>
            <a:ext cx="914400" cy="914400"/>
          </a:xfrm>
          <a:prstGeom prst="blockArc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Cầu S.Buông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4914A6-EC29-4F4F-8292-C5F194BCB7C1}"/>
              </a:ext>
            </a:extLst>
          </p:cNvPr>
          <p:cNvCxnSpPr>
            <a:cxnSpLocks/>
          </p:cNvCxnSpPr>
          <p:nvPr/>
        </p:nvCxnSpPr>
        <p:spPr>
          <a:xfrm flipH="1">
            <a:off x="3452580" y="4729833"/>
            <a:ext cx="1" cy="410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49BDBC7-D3BF-4433-904C-924CEEAAC90F}"/>
              </a:ext>
            </a:extLst>
          </p:cNvPr>
          <p:cNvCxnSpPr>
            <a:cxnSpLocks/>
          </p:cNvCxnSpPr>
          <p:nvPr/>
        </p:nvCxnSpPr>
        <p:spPr>
          <a:xfrm>
            <a:off x="3490485" y="1560363"/>
            <a:ext cx="2266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42A025-D0C3-42D6-B668-2C7DE7BF3E7D}"/>
              </a:ext>
            </a:extLst>
          </p:cNvPr>
          <p:cNvCxnSpPr>
            <a:cxnSpLocks/>
          </p:cNvCxnSpPr>
          <p:nvPr/>
        </p:nvCxnSpPr>
        <p:spPr>
          <a:xfrm>
            <a:off x="3490485" y="1063487"/>
            <a:ext cx="2266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CFC246E-79F2-4BA4-9387-BCBBFBE43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18" y="1208528"/>
            <a:ext cx="365064" cy="703670"/>
          </a:xfrm>
          <a:prstGeom prst="rect">
            <a:avLst/>
          </a:prstGeom>
        </p:spPr>
      </p:pic>
      <p:sp>
        <p:nvSpPr>
          <p:cNvPr id="36" name="Trapezoid 35">
            <a:extLst>
              <a:ext uri="{FF2B5EF4-FFF2-40B4-BE49-F238E27FC236}">
                <a16:creationId xmlns:a16="http://schemas.microsoft.com/office/drawing/2014/main" id="{6B2C13A1-251B-4BEA-93C6-436C7E77ACE7}"/>
              </a:ext>
            </a:extLst>
          </p:cNvPr>
          <p:cNvSpPr/>
          <p:nvPr/>
        </p:nvSpPr>
        <p:spPr>
          <a:xfrm>
            <a:off x="4263886" y="158412"/>
            <a:ext cx="576891" cy="49468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CD32181B-F11B-436A-BABA-A42BBF360BD4}"/>
              </a:ext>
            </a:extLst>
          </p:cNvPr>
          <p:cNvSpPr/>
          <p:nvPr/>
        </p:nvSpPr>
        <p:spPr>
          <a:xfrm>
            <a:off x="4188296" y="0"/>
            <a:ext cx="710278" cy="36104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716781-137B-4716-BFDE-E459B724D3C3}"/>
              </a:ext>
            </a:extLst>
          </p:cNvPr>
          <p:cNvSpPr txBox="1"/>
          <p:nvPr/>
        </p:nvSpPr>
        <p:spPr>
          <a:xfrm>
            <a:off x="3859272" y="128580"/>
            <a:ext cx="15664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900" dirty="0"/>
              <a:t>UBND phường Phước Tân</a:t>
            </a:r>
          </a:p>
        </p:txBody>
      </p:sp>
      <p:sp>
        <p:nvSpPr>
          <p:cNvPr id="43" name="Arrow: Down 42">
            <a:extLst>
              <a:ext uri="{FF2B5EF4-FFF2-40B4-BE49-F238E27FC236}">
                <a16:creationId xmlns:a16="http://schemas.microsoft.com/office/drawing/2014/main" id="{728BBFBB-A74A-4F19-AA16-3D0A27A1482C}"/>
              </a:ext>
            </a:extLst>
          </p:cNvPr>
          <p:cNvSpPr/>
          <p:nvPr/>
        </p:nvSpPr>
        <p:spPr>
          <a:xfrm rot="10800000">
            <a:off x="2900794" y="1140653"/>
            <a:ext cx="248297" cy="64306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B1B9DDB1-583A-41A2-B7CA-BA3D127B1334}"/>
              </a:ext>
            </a:extLst>
          </p:cNvPr>
          <p:cNvSpPr/>
          <p:nvPr/>
        </p:nvSpPr>
        <p:spPr>
          <a:xfrm rot="10800000">
            <a:off x="2926681" y="3894023"/>
            <a:ext cx="248297" cy="64306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5" name="Arrow: Down 44">
            <a:extLst>
              <a:ext uri="{FF2B5EF4-FFF2-40B4-BE49-F238E27FC236}">
                <a16:creationId xmlns:a16="http://schemas.microsoft.com/office/drawing/2014/main" id="{38AE5720-6586-44D8-8C6E-3560F1CF2AAD}"/>
              </a:ext>
            </a:extLst>
          </p:cNvPr>
          <p:cNvSpPr/>
          <p:nvPr/>
        </p:nvSpPr>
        <p:spPr>
          <a:xfrm rot="16200000">
            <a:off x="3404242" y="229427"/>
            <a:ext cx="248297" cy="643069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8ECCCA-A848-41BE-B4CF-C6E4FA5A1ACF}"/>
              </a:ext>
            </a:extLst>
          </p:cNvPr>
          <p:cNvSpPr txBox="1"/>
          <p:nvPr/>
        </p:nvSpPr>
        <p:spPr>
          <a:xfrm>
            <a:off x="4364440" y="1274790"/>
            <a:ext cx="15888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Đ. Đinh Quang Ân</a:t>
            </a:r>
          </a:p>
        </p:txBody>
      </p:sp>
    </p:spTree>
    <p:extLst>
      <p:ext uri="{BB962C8B-B14F-4D97-AF65-F5344CB8AC3E}">
        <p14:creationId xmlns:p14="http://schemas.microsoft.com/office/powerpoint/2010/main" val="4285920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0624795-D0AA-4AC9-B181-D20FD11F2F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7561" l="4545" r="93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6478" y="0"/>
            <a:ext cx="2989660" cy="165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1953" y="2800663"/>
            <a:ext cx="3603987" cy="2282525"/>
          </a:xfrm>
          <a:prstGeom prst="rect">
            <a:avLst/>
          </a:pr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1896667" y="85778"/>
            <a:ext cx="7115174" cy="3723037"/>
            <a:chOff x="6499640" y="-1971857"/>
            <a:chExt cx="6012522" cy="4965345"/>
          </a:xfrm>
        </p:grpSpPr>
        <p:sp>
          <p:nvSpPr>
            <p:cNvPr id="10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6499640" y="-1971857"/>
              <a:ext cx="6012522" cy="35711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 HUỐNG</a:t>
              </a:r>
            </a:p>
            <a:p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của em sẽ tham dự chương trình giao lưu học tập tại </a:t>
              </a:r>
            </a:p>
            <a:p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Ô-xtrây-li-a vào tháng 0</a:t>
              </a:r>
              <a:r>
                <a:rPr lang="en-US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/202</a:t>
              </a:r>
              <a:r>
                <a:rPr lang="en-US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nhờ em tư vấn chuẩn bị trang phục và lưu ý một số vấn đề cần thiết khi đến Ô-xtrây-li-a vào thời gian trên.</a:t>
              </a:r>
            </a:p>
            <a:p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 những kiến thức Địa lí đã học, em có thể tư vấn cho bạn mình những điều gì?</a:t>
              </a:r>
            </a:p>
          </p:txBody>
        </p:sp>
        <p:sp>
          <p:nvSpPr>
            <p:cNvPr id="11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667" y1="64127" x2="31667" y2="64127"/>
                        <a14:foregroundMark x1="35833" y1="65714" x2="35833" y2="65714"/>
                        <a14:foregroundMark x1="40833" y1="64127" x2="40833" y2="64127"/>
                        <a14:foregroundMark x1="47833" y1="66667" x2="47833" y2="66667"/>
                        <a14:foregroundMark x1="54167" y1="66984" x2="54167" y2="66984"/>
                        <a14:foregroundMark x1="51333" y1="68571" x2="51333" y2="68571"/>
                        <a14:foregroundMark x1="60833" y1="68889" x2="60833" y2="68889"/>
                        <a14:foregroundMark x1="65167" y1="71429" x2="65167" y2="71429"/>
                        <a14:foregroundMark x1="68333" y1="69524" x2="68333" y2="6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6458" y="2740351"/>
            <a:ext cx="4286250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5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0624795-D0AA-4AC9-B181-D20FD11F2F4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" b="97561" l="4545" r="9318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6478" y="0"/>
            <a:ext cx="2989660" cy="1657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787" y="2376703"/>
            <a:ext cx="3603987" cy="2282525"/>
          </a:xfrm>
          <a:prstGeom prst="rect">
            <a:avLst/>
          </a:prstGeom>
        </p:spPr>
      </p:pic>
      <p:grpSp>
        <p:nvGrpSpPr>
          <p:cNvPr id="9" name="组合 25">
            <a:extLst>
              <a:ext uri="{FF2B5EF4-FFF2-40B4-BE49-F238E27FC236}">
                <a16:creationId xmlns:a16="http://schemas.microsoft.com/office/drawing/2014/main" id="{1905727C-56FD-438C-91CC-BD69F923FF84}"/>
              </a:ext>
            </a:extLst>
          </p:cNvPr>
          <p:cNvGrpSpPr/>
          <p:nvPr/>
        </p:nvGrpSpPr>
        <p:grpSpPr>
          <a:xfrm>
            <a:off x="2311004" y="627469"/>
            <a:ext cx="7115174" cy="3181346"/>
            <a:chOff x="6849766" y="-1249413"/>
            <a:chExt cx="6012522" cy="4242901"/>
          </a:xfrm>
        </p:grpSpPr>
        <p:sp>
          <p:nvSpPr>
            <p:cNvPr id="10" name="矩形 26">
              <a:extLst>
                <a:ext uri="{FF2B5EF4-FFF2-40B4-BE49-F238E27FC236}">
                  <a16:creationId xmlns:a16="http://schemas.microsoft.com/office/drawing/2014/main" id="{A19313A5-608D-4561-90F7-4FC8FEF27CD4}"/>
                </a:ext>
              </a:extLst>
            </p:cNvPr>
            <p:cNvSpPr/>
            <p:nvPr/>
          </p:nvSpPr>
          <p:spPr>
            <a:xfrm>
              <a:off x="6849766" y="-1249413"/>
              <a:ext cx="6012522" cy="2093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Chuẩn bị bản đồ</a:t>
              </a:r>
            </a:p>
            <a:p>
              <a:pPr algn="just"/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Chuẩn bị trang phục mùa lạnh</a:t>
              </a:r>
            </a:p>
            <a:p>
              <a:pPr algn="just"/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Chỉnh lại giờ đồng hồ </a:t>
              </a:r>
            </a:p>
            <a:p>
              <a:pPr algn="just"/>
              <a:r>
                <a:rPr lang="vi-VN" sz="24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(Canbera: Tăng thêm 3 giờ)</a:t>
              </a:r>
            </a:p>
          </p:txBody>
        </p:sp>
        <p:sp>
          <p:nvSpPr>
            <p:cNvPr id="11" name="矩形 27">
              <a:extLst>
                <a:ext uri="{FF2B5EF4-FFF2-40B4-BE49-F238E27FC236}">
                  <a16:creationId xmlns:a16="http://schemas.microsoft.com/office/drawing/2014/main" id="{4F1B0684-F30F-483C-94E1-4FBB3A06D260}"/>
                </a:ext>
              </a:extLst>
            </p:cNvPr>
            <p:cNvSpPr/>
            <p:nvPr/>
          </p:nvSpPr>
          <p:spPr>
            <a:xfrm>
              <a:off x="8779234" y="2590196"/>
              <a:ext cx="2089504" cy="40329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sz="105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1667" y1="64127" x2="31667" y2="64127"/>
                        <a14:foregroundMark x1="35833" y1="65714" x2="35833" y2="65714"/>
                        <a14:foregroundMark x1="40833" y1="64127" x2="40833" y2="64127"/>
                        <a14:foregroundMark x1="47833" y1="66667" x2="47833" y2="66667"/>
                        <a14:foregroundMark x1="54167" y1="66984" x2="54167" y2="66984"/>
                        <a14:foregroundMark x1="51333" y1="68571" x2="51333" y2="68571"/>
                        <a14:foregroundMark x1="60833" y1="68889" x2="60833" y2="68889"/>
                        <a14:foregroundMark x1="65167" y1="71429" x2="65167" y2="71429"/>
                        <a14:foregroundMark x1="68333" y1="69524" x2="68333" y2="6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48195" y="1892431"/>
            <a:ext cx="4286250" cy="225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84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84939E4-51B6-4060-B258-637CBF946516}"/>
              </a:ext>
            </a:extLst>
          </p:cNvPr>
          <p:cNvSpPr txBox="1"/>
          <p:nvPr/>
        </p:nvSpPr>
        <p:spPr>
          <a:xfrm>
            <a:off x="2366755" y="2190876"/>
            <a:ext cx="441049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500" dirty="0">
                <a:solidFill>
                  <a:srgbClr val="7030A0"/>
                </a:solidFill>
                <a:latin typeface="#9Slide05 Aquarelle" panose="02040603050506020204" pitchFamily="18" charset="0"/>
                <a:cs typeface="Times New Roman" panose="02020603050405020304" pitchFamily="18" charset="0"/>
              </a:rPr>
              <a:t>Thank you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62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085F6F-6F56-41E0-895B-F33B0A734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AC416-3D15-4406-AFD3-E4A9C1F5B1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315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43D8FD-0984-4E06-8B1A-5B539E7EF9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E1871-A655-47D0-A204-43F3F75333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054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times up">
            <a:extLst>
              <a:ext uri="{FF2B5EF4-FFF2-40B4-BE49-F238E27FC236}">
                <a16:creationId xmlns:a16="http://schemas.microsoft.com/office/drawing/2014/main" id="{51AD069F-C73E-4BC8-BB2A-101A67491C73}"/>
              </a:ext>
            </a:extLst>
          </p:cNvPr>
          <p:cNvGrpSpPr/>
          <p:nvPr/>
        </p:nvGrpSpPr>
        <p:grpSpPr>
          <a:xfrm>
            <a:off x="7179813" y="1673992"/>
            <a:ext cx="1254394" cy="572147"/>
            <a:chOff x="4321176" y="185859"/>
            <a:chExt cx="2636838" cy="799962"/>
          </a:xfrm>
        </p:grpSpPr>
        <p:sp>
          <p:nvSpPr>
            <p:cNvPr id="109" name="Rounded Rectangle 123">
              <a:extLst>
                <a:ext uri="{FF2B5EF4-FFF2-40B4-BE49-F238E27FC236}">
                  <a16:creationId xmlns:a16="http://schemas.microsoft.com/office/drawing/2014/main" id="{E5B642EC-4E10-428B-A358-AB1B05555B07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ounded Rectangle 124">
              <a:extLst>
                <a:ext uri="{FF2B5EF4-FFF2-40B4-BE49-F238E27FC236}">
                  <a16:creationId xmlns:a16="http://schemas.microsoft.com/office/drawing/2014/main" id="{2169956A-5263-4A94-B020-9CBA090486A4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HẾT GI</a:t>
              </a:r>
              <a:r>
                <a:rPr lang="en-US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Ờ!</a:t>
              </a:r>
              <a:endParaRPr lang="en-GB" sz="1800" dirty="0">
                <a:solidFill>
                  <a:srgbClr val="5843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Rectangle 5">
            <a:extLst>
              <a:ext uri="{FF2B5EF4-FFF2-40B4-BE49-F238E27FC236}">
                <a16:creationId xmlns:a16="http://schemas.microsoft.com/office/drawing/2014/main" id="{499D00F5-269A-4CB2-BC43-A0C44ECA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6">
            <a:extLst>
              <a:ext uri="{FF2B5EF4-FFF2-40B4-BE49-F238E27FC236}">
                <a16:creationId xmlns:a16="http://schemas.microsoft.com/office/drawing/2014/main" id="{9C964B92-B945-40C2-A14F-70EBC37B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7">
            <a:extLst>
              <a:ext uri="{FF2B5EF4-FFF2-40B4-BE49-F238E27FC236}">
                <a16:creationId xmlns:a16="http://schemas.microsoft.com/office/drawing/2014/main" id="{5E9D54D2-BBC5-417C-B64C-5078C224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8">
            <a:extLst>
              <a:ext uri="{FF2B5EF4-FFF2-40B4-BE49-F238E27FC236}">
                <a16:creationId xmlns:a16="http://schemas.microsoft.com/office/drawing/2014/main" id="{A029669C-20E7-4F91-889B-CA8E1FC3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Freeform 9">
            <a:extLst>
              <a:ext uri="{FF2B5EF4-FFF2-40B4-BE49-F238E27FC236}">
                <a16:creationId xmlns:a16="http://schemas.microsoft.com/office/drawing/2014/main" id="{04E6BA3A-A76D-436C-B246-8EFE4237FC7F}"/>
              </a:ext>
            </a:extLst>
          </p:cNvPr>
          <p:cNvSpPr>
            <a:spLocks/>
          </p:cNvSpPr>
          <p:nvPr/>
        </p:nvSpPr>
        <p:spPr bwMode="auto">
          <a:xfrm>
            <a:off x="7597636" y="2359926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Freeform 10">
            <a:extLst>
              <a:ext uri="{FF2B5EF4-FFF2-40B4-BE49-F238E27FC236}">
                <a16:creationId xmlns:a16="http://schemas.microsoft.com/office/drawing/2014/main" id="{013BD4BF-FEC3-4234-AA15-5867CDCFD6EF}"/>
              </a:ext>
            </a:extLst>
          </p:cNvPr>
          <p:cNvSpPr>
            <a:spLocks/>
          </p:cNvSpPr>
          <p:nvPr/>
        </p:nvSpPr>
        <p:spPr bwMode="auto">
          <a:xfrm>
            <a:off x="8394839" y="2693569"/>
            <a:ext cx="301752" cy="336042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Freeform 11">
            <a:extLst>
              <a:ext uri="{FF2B5EF4-FFF2-40B4-BE49-F238E27FC236}">
                <a16:creationId xmlns:a16="http://schemas.microsoft.com/office/drawing/2014/main" id="{753ECEAC-0776-4479-86C9-19EDC386920C}"/>
              </a:ext>
            </a:extLst>
          </p:cNvPr>
          <p:cNvSpPr>
            <a:spLocks/>
          </p:cNvSpPr>
          <p:nvPr/>
        </p:nvSpPr>
        <p:spPr bwMode="auto">
          <a:xfrm>
            <a:off x="6841646" y="2691438"/>
            <a:ext cx="303250" cy="333352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Freeform 17">
            <a:extLst>
              <a:ext uri="{FF2B5EF4-FFF2-40B4-BE49-F238E27FC236}">
                <a16:creationId xmlns:a16="http://schemas.microsoft.com/office/drawing/2014/main" id="{8DCDA2A0-EA2C-4FFF-A42D-0C316F80173D}"/>
              </a:ext>
            </a:extLst>
          </p:cNvPr>
          <p:cNvSpPr>
            <a:spLocks/>
          </p:cNvSpPr>
          <p:nvPr/>
        </p:nvSpPr>
        <p:spPr bwMode="auto">
          <a:xfrm>
            <a:off x="6514144" y="2353618"/>
            <a:ext cx="624078" cy="5143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reeform 20">
            <a:extLst>
              <a:ext uri="{FF2B5EF4-FFF2-40B4-BE49-F238E27FC236}">
                <a16:creationId xmlns:a16="http://schemas.microsoft.com/office/drawing/2014/main" id="{08A278B6-12FA-4A6B-9456-08A71F5B521B}"/>
              </a:ext>
            </a:extLst>
          </p:cNvPr>
          <p:cNvSpPr>
            <a:spLocks/>
          </p:cNvSpPr>
          <p:nvPr/>
        </p:nvSpPr>
        <p:spPr bwMode="auto">
          <a:xfrm>
            <a:off x="6872259" y="4553648"/>
            <a:ext cx="486918" cy="40462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Freeform 23">
            <a:extLst>
              <a:ext uri="{FF2B5EF4-FFF2-40B4-BE49-F238E27FC236}">
                <a16:creationId xmlns:a16="http://schemas.microsoft.com/office/drawing/2014/main" id="{AC63D1E0-6454-4016-AF20-089C779D1A0A}"/>
              </a:ext>
            </a:extLst>
          </p:cNvPr>
          <p:cNvSpPr>
            <a:spLocks/>
          </p:cNvSpPr>
          <p:nvPr/>
        </p:nvSpPr>
        <p:spPr bwMode="auto">
          <a:xfrm>
            <a:off x="7034780" y="4670283"/>
            <a:ext cx="171450" cy="171450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Freeform 24">
            <a:extLst>
              <a:ext uri="{FF2B5EF4-FFF2-40B4-BE49-F238E27FC236}">
                <a16:creationId xmlns:a16="http://schemas.microsoft.com/office/drawing/2014/main" id="{88CFB3CC-EF61-4390-95B5-CCC9F07A4C0C}"/>
              </a:ext>
            </a:extLst>
          </p:cNvPr>
          <p:cNvSpPr>
            <a:spLocks/>
          </p:cNvSpPr>
          <p:nvPr/>
        </p:nvSpPr>
        <p:spPr bwMode="auto">
          <a:xfrm>
            <a:off x="8191701" y="4523452"/>
            <a:ext cx="485012" cy="40414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Freeform 27">
            <a:extLst>
              <a:ext uri="{FF2B5EF4-FFF2-40B4-BE49-F238E27FC236}">
                <a16:creationId xmlns:a16="http://schemas.microsoft.com/office/drawing/2014/main" id="{8298D94B-3D5C-4AD1-85E2-B8D91C4B3B52}"/>
              </a:ext>
            </a:extLst>
          </p:cNvPr>
          <p:cNvSpPr>
            <a:spLocks/>
          </p:cNvSpPr>
          <p:nvPr/>
        </p:nvSpPr>
        <p:spPr bwMode="auto">
          <a:xfrm>
            <a:off x="8317700" y="4635134"/>
            <a:ext cx="171450" cy="14347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3">
            <a:extLst>
              <a:ext uri="{FF2B5EF4-FFF2-40B4-BE49-F238E27FC236}">
                <a16:creationId xmlns:a16="http://schemas.microsoft.com/office/drawing/2014/main" id="{DF801947-0454-4686-855A-E8865F259A8A}"/>
              </a:ext>
            </a:extLst>
          </p:cNvPr>
          <p:cNvGrpSpPr/>
          <p:nvPr/>
        </p:nvGrpSpPr>
        <p:grpSpPr>
          <a:xfrm rot="1786145">
            <a:off x="6936148" y="2925730"/>
            <a:ext cx="1645920" cy="1642697"/>
            <a:chOff x="712722" y="2269719"/>
            <a:chExt cx="4057221" cy="3830638"/>
          </a:xfrm>
        </p:grpSpPr>
        <p:sp>
          <p:nvSpPr>
            <p:cNvPr id="124" name="Oval 28">
              <a:extLst>
                <a:ext uri="{FF2B5EF4-FFF2-40B4-BE49-F238E27FC236}">
                  <a16:creationId xmlns:a16="http://schemas.microsoft.com/office/drawing/2014/main" id="{2E094CC1-C394-4257-84AC-2524D7F5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722" y="2269719"/>
              <a:ext cx="4057221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hour hand">
              <a:extLst>
                <a:ext uri="{FF2B5EF4-FFF2-40B4-BE49-F238E27FC236}">
                  <a16:creationId xmlns:a16="http://schemas.microsoft.com/office/drawing/2014/main" id="{82AC1B11-79C1-46FE-AB6E-7CCDAE98DAC4}"/>
                </a:ext>
              </a:extLst>
            </p:cNvPr>
            <p:cNvSpPr>
              <a:spLocks/>
            </p:cNvSpPr>
            <p:nvPr/>
          </p:nvSpPr>
          <p:spPr bwMode="auto">
            <a:xfrm rot="627686">
              <a:off x="2126760" y="3298969"/>
              <a:ext cx="601663" cy="594550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Freeform 29">
            <a:extLst>
              <a:ext uri="{FF2B5EF4-FFF2-40B4-BE49-F238E27FC236}">
                <a16:creationId xmlns:a16="http://schemas.microsoft.com/office/drawing/2014/main" id="{3B7C2F5D-2D10-4A01-8B65-6A7E1E1B6805}"/>
              </a:ext>
            </a:extLst>
          </p:cNvPr>
          <p:cNvSpPr>
            <a:spLocks noEditPoints="1"/>
          </p:cNvSpPr>
          <p:nvPr/>
        </p:nvSpPr>
        <p:spPr bwMode="auto">
          <a:xfrm>
            <a:off x="6841924" y="2822800"/>
            <a:ext cx="1834789" cy="1848131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Freeform 30">
            <a:extLst>
              <a:ext uri="{FF2B5EF4-FFF2-40B4-BE49-F238E27FC236}">
                <a16:creationId xmlns:a16="http://schemas.microsoft.com/office/drawing/2014/main" id="{E27A1A72-612D-4BAA-AB39-63EA85598D20}"/>
              </a:ext>
            </a:extLst>
          </p:cNvPr>
          <p:cNvSpPr>
            <a:spLocks noEditPoints="1"/>
          </p:cNvSpPr>
          <p:nvPr/>
        </p:nvSpPr>
        <p:spPr bwMode="auto">
          <a:xfrm>
            <a:off x="6841647" y="2804627"/>
            <a:ext cx="1854944" cy="1880746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Freeform 31">
            <a:extLst>
              <a:ext uri="{FF2B5EF4-FFF2-40B4-BE49-F238E27FC236}">
                <a16:creationId xmlns:a16="http://schemas.microsoft.com/office/drawing/2014/main" id="{EF032FCB-CD27-47FA-A8BC-A7E9AA2EB96F}"/>
              </a:ext>
            </a:extLst>
          </p:cNvPr>
          <p:cNvSpPr>
            <a:spLocks noEditPoints="1"/>
          </p:cNvSpPr>
          <p:nvPr/>
        </p:nvSpPr>
        <p:spPr bwMode="auto">
          <a:xfrm>
            <a:off x="6788146" y="2743912"/>
            <a:ext cx="1946066" cy="199664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4">
            <a:extLst>
              <a:ext uri="{FF2B5EF4-FFF2-40B4-BE49-F238E27FC236}">
                <a16:creationId xmlns:a16="http://schemas.microsoft.com/office/drawing/2014/main" id="{859ACECE-2914-43C7-95A2-9705237F4279}"/>
              </a:ext>
            </a:extLst>
          </p:cNvPr>
          <p:cNvGrpSpPr/>
          <p:nvPr/>
        </p:nvGrpSpPr>
        <p:grpSpPr>
          <a:xfrm>
            <a:off x="8077292" y="3077137"/>
            <a:ext cx="236204" cy="303124"/>
            <a:chOff x="3951475" y="3437374"/>
            <a:chExt cx="585788" cy="700042"/>
          </a:xfrm>
        </p:grpSpPr>
        <p:sp>
          <p:nvSpPr>
            <p:cNvPr id="130" name="Freeform 44">
              <a:extLst>
                <a:ext uri="{FF2B5EF4-FFF2-40B4-BE49-F238E27FC236}">
                  <a16:creationId xmlns:a16="http://schemas.microsoft.com/office/drawing/2014/main" id="{080B1410-B7EE-41AC-A849-6F082929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45">
              <a:extLst>
                <a:ext uri="{FF2B5EF4-FFF2-40B4-BE49-F238E27FC236}">
                  <a16:creationId xmlns:a16="http://schemas.microsoft.com/office/drawing/2014/main" id="{58BAACA7-A635-4198-80BE-0E6B0074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47">
              <a:extLst>
                <a:ext uri="{FF2B5EF4-FFF2-40B4-BE49-F238E27FC236}">
                  <a16:creationId xmlns:a16="http://schemas.microsoft.com/office/drawing/2014/main" id="{C5DD49BB-3A14-471F-AE5F-DB74FE89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48">
              <a:extLst>
                <a:ext uri="{FF2B5EF4-FFF2-40B4-BE49-F238E27FC236}">
                  <a16:creationId xmlns:a16="http://schemas.microsoft.com/office/drawing/2014/main" id="{BA085D92-BBC8-4A74-950A-323142EA1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49">
              <a:extLst>
                <a:ext uri="{FF2B5EF4-FFF2-40B4-BE49-F238E27FC236}">
                  <a16:creationId xmlns:a16="http://schemas.microsoft.com/office/drawing/2014/main" id="{C65A7AF8-4BE5-425B-B395-40D69B7A0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2">
              <a:extLst>
                <a:ext uri="{FF2B5EF4-FFF2-40B4-BE49-F238E27FC236}">
                  <a16:creationId xmlns:a16="http://schemas.microsoft.com/office/drawing/2014/main" id="{E7FBD7FD-37B3-418F-B0C2-C2AC8BF66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6" name="Oval 107">
            <a:extLst>
              <a:ext uri="{FF2B5EF4-FFF2-40B4-BE49-F238E27FC236}">
                <a16:creationId xmlns:a16="http://schemas.microsoft.com/office/drawing/2014/main" id="{15EEC600-687E-4EDA-8BBB-EC7A489BE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445" y="3657502"/>
            <a:ext cx="128588" cy="13930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08">
            <a:extLst>
              <a:ext uri="{FF2B5EF4-FFF2-40B4-BE49-F238E27FC236}">
                <a16:creationId xmlns:a16="http://schemas.microsoft.com/office/drawing/2014/main" id="{568FEF17-4EAB-46D5-A8C0-CCBC1DEF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593" y="3683231"/>
            <a:ext cx="73265" cy="7765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Freeform 115">
            <a:extLst>
              <a:ext uri="{FF2B5EF4-FFF2-40B4-BE49-F238E27FC236}">
                <a16:creationId xmlns:a16="http://schemas.microsoft.com/office/drawing/2014/main" id="{14BC6155-5773-4D95-B527-27C2D3D965A2}"/>
              </a:ext>
            </a:extLst>
          </p:cNvPr>
          <p:cNvSpPr>
            <a:spLocks/>
          </p:cNvSpPr>
          <p:nvPr/>
        </p:nvSpPr>
        <p:spPr bwMode="auto">
          <a:xfrm>
            <a:off x="8419864" y="2374524"/>
            <a:ext cx="626213" cy="51678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" name="Group 4">
            <a:extLst>
              <a:ext uri="{FF2B5EF4-FFF2-40B4-BE49-F238E27FC236}">
                <a16:creationId xmlns:a16="http://schemas.microsoft.com/office/drawing/2014/main" id="{00CE48A3-7081-44CF-AFFE-E8E1223FE2C5}"/>
              </a:ext>
            </a:extLst>
          </p:cNvPr>
          <p:cNvGrpSpPr/>
          <p:nvPr/>
        </p:nvGrpSpPr>
        <p:grpSpPr>
          <a:xfrm>
            <a:off x="8077292" y="4145484"/>
            <a:ext cx="236204" cy="303124"/>
            <a:chOff x="3951475" y="3437374"/>
            <a:chExt cx="585788" cy="700042"/>
          </a:xfrm>
        </p:grpSpPr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49D18730-0372-421A-AF40-D3B5A6FB0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93D8B5D3-B22A-46AE-9327-778E5D269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47">
              <a:extLst>
                <a:ext uri="{FF2B5EF4-FFF2-40B4-BE49-F238E27FC236}">
                  <a16:creationId xmlns:a16="http://schemas.microsoft.com/office/drawing/2014/main" id="{2142B4CE-D58E-4FB4-B9C2-1A23C443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48">
              <a:extLst>
                <a:ext uri="{FF2B5EF4-FFF2-40B4-BE49-F238E27FC236}">
                  <a16:creationId xmlns:a16="http://schemas.microsoft.com/office/drawing/2014/main" id="{2CEA3622-F11E-4ECE-8A78-375DC2B01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49">
              <a:extLst>
                <a:ext uri="{FF2B5EF4-FFF2-40B4-BE49-F238E27FC236}">
                  <a16:creationId xmlns:a16="http://schemas.microsoft.com/office/drawing/2014/main" id="{99361D31-5C90-411D-BCFF-DE1CC176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2">
              <a:extLst>
                <a:ext uri="{FF2B5EF4-FFF2-40B4-BE49-F238E27FC236}">
                  <a16:creationId xmlns:a16="http://schemas.microsoft.com/office/drawing/2014/main" id="{FE87DBC1-4592-4BBC-869E-A01907FAF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 4">
            <a:extLst>
              <a:ext uri="{FF2B5EF4-FFF2-40B4-BE49-F238E27FC236}">
                <a16:creationId xmlns:a16="http://schemas.microsoft.com/office/drawing/2014/main" id="{AF6CD156-41CB-4291-90F3-A68B952E586E}"/>
              </a:ext>
            </a:extLst>
          </p:cNvPr>
          <p:cNvGrpSpPr/>
          <p:nvPr/>
        </p:nvGrpSpPr>
        <p:grpSpPr>
          <a:xfrm>
            <a:off x="8291092" y="3427230"/>
            <a:ext cx="236204" cy="303124"/>
            <a:chOff x="3951475" y="3437374"/>
            <a:chExt cx="585788" cy="700042"/>
          </a:xfrm>
        </p:grpSpPr>
        <p:sp>
          <p:nvSpPr>
            <p:cNvPr id="147" name="Freeform 44">
              <a:extLst>
                <a:ext uri="{FF2B5EF4-FFF2-40B4-BE49-F238E27FC236}">
                  <a16:creationId xmlns:a16="http://schemas.microsoft.com/office/drawing/2014/main" id="{2724E5C1-C167-4046-B8C9-0024A587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17870C96-FBF7-43AF-9A4F-3304BBAD1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47">
              <a:extLst>
                <a:ext uri="{FF2B5EF4-FFF2-40B4-BE49-F238E27FC236}">
                  <a16:creationId xmlns:a16="http://schemas.microsoft.com/office/drawing/2014/main" id="{66E498A4-0D87-43F3-9AB7-6BAA3021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Rectangle 48">
              <a:extLst>
                <a:ext uri="{FF2B5EF4-FFF2-40B4-BE49-F238E27FC236}">
                  <a16:creationId xmlns:a16="http://schemas.microsoft.com/office/drawing/2014/main" id="{D35B205C-66A9-4242-B778-336684DD1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Rectangle 49">
              <a:extLst>
                <a:ext uri="{FF2B5EF4-FFF2-40B4-BE49-F238E27FC236}">
                  <a16:creationId xmlns:a16="http://schemas.microsoft.com/office/drawing/2014/main" id="{6DF526C9-8D41-41C8-94C3-1EC63F91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EA121AFC-1B5C-4611-8E45-4751C39C8E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Group 4">
            <a:extLst>
              <a:ext uri="{FF2B5EF4-FFF2-40B4-BE49-F238E27FC236}">
                <a16:creationId xmlns:a16="http://schemas.microsoft.com/office/drawing/2014/main" id="{C7D00B71-F155-4B70-9120-CE074A24FAA4}"/>
              </a:ext>
            </a:extLst>
          </p:cNvPr>
          <p:cNvGrpSpPr/>
          <p:nvPr/>
        </p:nvGrpSpPr>
        <p:grpSpPr>
          <a:xfrm>
            <a:off x="7238467" y="3101058"/>
            <a:ext cx="236204" cy="303124"/>
            <a:chOff x="3951475" y="3437374"/>
            <a:chExt cx="585788" cy="700042"/>
          </a:xfrm>
        </p:grpSpPr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id="{05BACAA2-1A50-4D0F-AEB3-1D8044B28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45">
              <a:extLst>
                <a:ext uri="{FF2B5EF4-FFF2-40B4-BE49-F238E27FC236}">
                  <a16:creationId xmlns:a16="http://schemas.microsoft.com/office/drawing/2014/main" id="{B25FC508-2F2F-429B-8384-C27E72E0F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47">
              <a:extLst>
                <a:ext uri="{FF2B5EF4-FFF2-40B4-BE49-F238E27FC236}">
                  <a16:creationId xmlns:a16="http://schemas.microsoft.com/office/drawing/2014/main" id="{A69FFA90-C80A-48D6-8231-8B7FF3A38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48">
              <a:extLst>
                <a:ext uri="{FF2B5EF4-FFF2-40B4-BE49-F238E27FC236}">
                  <a16:creationId xmlns:a16="http://schemas.microsoft.com/office/drawing/2014/main" id="{879568DE-6454-491C-8A3B-65255C88B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49">
              <a:extLst>
                <a:ext uri="{FF2B5EF4-FFF2-40B4-BE49-F238E27FC236}">
                  <a16:creationId xmlns:a16="http://schemas.microsoft.com/office/drawing/2014/main" id="{5F3C0B56-CCA3-4683-9B0A-B0A68D7F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475C2FA1-6E75-402A-98F5-FFD55A05B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0" name="Group 4">
            <a:extLst>
              <a:ext uri="{FF2B5EF4-FFF2-40B4-BE49-F238E27FC236}">
                <a16:creationId xmlns:a16="http://schemas.microsoft.com/office/drawing/2014/main" id="{068691A3-09DA-46CA-A050-2C8F980A6521}"/>
              </a:ext>
            </a:extLst>
          </p:cNvPr>
          <p:cNvGrpSpPr/>
          <p:nvPr/>
        </p:nvGrpSpPr>
        <p:grpSpPr>
          <a:xfrm>
            <a:off x="8289698" y="3802122"/>
            <a:ext cx="236204" cy="303124"/>
            <a:chOff x="3951475" y="3437374"/>
            <a:chExt cx="585788" cy="700042"/>
          </a:xfrm>
        </p:grpSpPr>
        <p:sp>
          <p:nvSpPr>
            <p:cNvPr id="161" name="Freeform 44">
              <a:extLst>
                <a:ext uri="{FF2B5EF4-FFF2-40B4-BE49-F238E27FC236}">
                  <a16:creationId xmlns:a16="http://schemas.microsoft.com/office/drawing/2014/main" id="{84036451-B655-499C-A548-51D54510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45">
              <a:extLst>
                <a:ext uri="{FF2B5EF4-FFF2-40B4-BE49-F238E27FC236}">
                  <a16:creationId xmlns:a16="http://schemas.microsoft.com/office/drawing/2014/main" id="{778DD79A-DA43-4F66-8FA3-6F746337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47">
              <a:extLst>
                <a:ext uri="{FF2B5EF4-FFF2-40B4-BE49-F238E27FC236}">
                  <a16:creationId xmlns:a16="http://schemas.microsoft.com/office/drawing/2014/main" id="{65395BB1-B324-495A-9C61-95F1B4F5A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48">
              <a:extLst>
                <a:ext uri="{FF2B5EF4-FFF2-40B4-BE49-F238E27FC236}">
                  <a16:creationId xmlns:a16="http://schemas.microsoft.com/office/drawing/2014/main" id="{C24B969F-41E1-4C06-AA04-179E818A9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Rectangle 49">
              <a:extLst>
                <a:ext uri="{FF2B5EF4-FFF2-40B4-BE49-F238E27FC236}">
                  <a16:creationId xmlns:a16="http://schemas.microsoft.com/office/drawing/2014/main" id="{4792DDF3-B12D-4065-AC2D-58D95E51F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2">
              <a:extLst>
                <a:ext uri="{FF2B5EF4-FFF2-40B4-BE49-F238E27FC236}">
                  <a16:creationId xmlns:a16="http://schemas.microsoft.com/office/drawing/2014/main" id="{05EB4B84-C42D-49D2-87FC-83AFAEC99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 4">
            <a:extLst>
              <a:ext uri="{FF2B5EF4-FFF2-40B4-BE49-F238E27FC236}">
                <a16:creationId xmlns:a16="http://schemas.microsoft.com/office/drawing/2014/main" id="{70C42B12-2FE7-4859-AD4E-8E44FC321EA9}"/>
              </a:ext>
            </a:extLst>
          </p:cNvPr>
          <p:cNvGrpSpPr/>
          <p:nvPr/>
        </p:nvGrpSpPr>
        <p:grpSpPr>
          <a:xfrm>
            <a:off x="7664589" y="4297046"/>
            <a:ext cx="236204" cy="303124"/>
            <a:chOff x="3951475" y="3437374"/>
            <a:chExt cx="585788" cy="700042"/>
          </a:xfrm>
        </p:grpSpPr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C8487004-040E-48CD-B014-49AB94D3E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FE5A4224-EC3B-4D43-B004-1F2DB857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47">
              <a:extLst>
                <a:ext uri="{FF2B5EF4-FFF2-40B4-BE49-F238E27FC236}">
                  <a16:creationId xmlns:a16="http://schemas.microsoft.com/office/drawing/2014/main" id="{7394C21D-BAC6-4B59-A682-45EA9F5E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48">
              <a:extLst>
                <a:ext uri="{FF2B5EF4-FFF2-40B4-BE49-F238E27FC236}">
                  <a16:creationId xmlns:a16="http://schemas.microsoft.com/office/drawing/2014/main" id="{22A135C8-A485-4783-85CD-69A4F07CE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49">
              <a:extLst>
                <a:ext uri="{FF2B5EF4-FFF2-40B4-BE49-F238E27FC236}">
                  <a16:creationId xmlns:a16="http://schemas.microsoft.com/office/drawing/2014/main" id="{D2DFDBE7-32A6-4A2A-A148-056B84CAA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2">
              <a:extLst>
                <a:ext uri="{FF2B5EF4-FFF2-40B4-BE49-F238E27FC236}">
                  <a16:creationId xmlns:a16="http://schemas.microsoft.com/office/drawing/2014/main" id="{25AC3E76-66A9-4477-B4CB-814CFC58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Group 4">
            <a:extLst>
              <a:ext uri="{FF2B5EF4-FFF2-40B4-BE49-F238E27FC236}">
                <a16:creationId xmlns:a16="http://schemas.microsoft.com/office/drawing/2014/main" id="{9BD29918-C025-4BF4-AA66-5D686492E697}"/>
              </a:ext>
            </a:extLst>
          </p:cNvPr>
          <p:cNvGrpSpPr/>
          <p:nvPr/>
        </p:nvGrpSpPr>
        <p:grpSpPr>
          <a:xfrm>
            <a:off x="7659826" y="2947557"/>
            <a:ext cx="236204" cy="303124"/>
            <a:chOff x="3951475" y="3437374"/>
            <a:chExt cx="585788" cy="700042"/>
          </a:xfrm>
        </p:grpSpPr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945D744-C588-4AED-AC23-06781E3D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id="{B5BD2113-75BE-419E-8FF8-8982D50B0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47">
              <a:extLst>
                <a:ext uri="{FF2B5EF4-FFF2-40B4-BE49-F238E27FC236}">
                  <a16:creationId xmlns:a16="http://schemas.microsoft.com/office/drawing/2014/main" id="{C40741F5-DCFD-496F-87F6-0F4A33F31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Rectangle 48">
              <a:extLst>
                <a:ext uri="{FF2B5EF4-FFF2-40B4-BE49-F238E27FC236}">
                  <a16:creationId xmlns:a16="http://schemas.microsoft.com/office/drawing/2014/main" id="{62A0E6AD-5536-4F5B-B99A-0A57B522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49">
              <a:extLst>
                <a:ext uri="{FF2B5EF4-FFF2-40B4-BE49-F238E27FC236}">
                  <a16:creationId xmlns:a16="http://schemas.microsoft.com/office/drawing/2014/main" id="{F5A8CD08-E2E7-4E9F-B10B-CE0A534D1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880" y="3524733"/>
              <a:ext cx="381644" cy="42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B488EE41-F0C5-4806-BDB7-4F01D6534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1" name="Group 4">
            <a:extLst>
              <a:ext uri="{FF2B5EF4-FFF2-40B4-BE49-F238E27FC236}">
                <a16:creationId xmlns:a16="http://schemas.microsoft.com/office/drawing/2014/main" id="{249AF292-4758-4177-BD95-768181451346}"/>
              </a:ext>
            </a:extLst>
          </p:cNvPr>
          <p:cNvGrpSpPr/>
          <p:nvPr/>
        </p:nvGrpSpPr>
        <p:grpSpPr>
          <a:xfrm>
            <a:off x="6984000" y="3445653"/>
            <a:ext cx="236204" cy="303124"/>
            <a:chOff x="3951475" y="3437374"/>
            <a:chExt cx="585788" cy="700042"/>
          </a:xfrm>
        </p:grpSpPr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id="{4DE191B8-522C-4FC2-A243-0D6814286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E19006A3-0071-4424-A762-2CCE18C1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47">
              <a:extLst>
                <a:ext uri="{FF2B5EF4-FFF2-40B4-BE49-F238E27FC236}">
                  <a16:creationId xmlns:a16="http://schemas.microsoft.com/office/drawing/2014/main" id="{7F4FEA57-7AE5-48B4-8DCB-4B80D004F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Rectangle 48">
              <a:extLst>
                <a:ext uri="{FF2B5EF4-FFF2-40B4-BE49-F238E27FC236}">
                  <a16:creationId xmlns:a16="http://schemas.microsoft.com/office/drawing/2014/main" id="{22949C1B-7BC8-4ED3-BB18-BB63F3793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49">
              <a:extLst>
                <a:ext uri="{FF2B5EF4-FFF2-40B4-BE49-F238E27FC236}">
                  <a16:creationId xmlns:a16="http://schemas.microsoft.com/office/drawing/2014/main" id="{DB63C25E-9395-4D62-8073-635FF3FE3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52">
              <a:extLst>
                <a:ext uri="{FF2B5EF4-FFF2-40B4-BE49-F238E27FC236}">
                  <a16:creationId xmlns:a16="http://schemas.microsoft.com/office/drawing/2014/main" id="{90728DC8-E964-48DC-A1AE-56C66E5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 4">
            <a:extLst>
              <a:ext uri="{FF2B5EF4-FFF2-40B4-BE49-F238E27FC236}">
                <a16:creationId xmlns:a16="http://schemas.microsoft.com/office/drawing/2014/main" id="{7F056129-C527-4BAF-9C7B-00C65CB6F2CB}"/>
              </a:ext>
            </a:extLst>
          </p:cNvPr>
          <p:cNvGrpSpPr/>
          <p:nvPr/>
        </p:nvGrpSpPr>
        <p:grpSpPr>
          <a:xfrm>
            <a:off x="6985597" y="3869139"/>
            <a:ext cx="236204" cy="303124"/>
            <a:chOff x="3951475" y="3437374"/>
            <a:chExt cx="585788" cy="700042"/>
          </a:xfrm>
        </p:grpSpPr>
        <p:sp>
          <p:nvSpPr>
            <p:cNvPr id="189" name="Freeform 44">
              <a:extLst>
                <a:ext uri="{FF2B5EF4-FFF2-40B4-BE49-F238E27FC236}">
                  <a16:creationId xmlns:a16="http://schemas.microsoft.com/office/drawing/2014/main" id="{5E11F480-2DDE-44D4-A9C1-3442A3EA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4AE900F2-D8BA-4A49-9E0D-98CF31492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47">
              <a:extLst>
                <a:ext uri="{FF2B5EF4-FFF2-40B4-BE49-F238E27FC236}">
                  <a16:creationId xmlns:a16="http://schemas.microsoft.com/office/drawing/2014/main" id="{2DD29C03-AA40-4EA0-A745-C19ECF65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48">
              <a:extLst>
                <a:ext uri="{FF2B5EF4-FFF2-40B4-BE49-F238E27FC236}">
                  <a16:creationId xmlns:a16="http://schemas.microsoft.com/office/drawing/2014/main" id="{25E53C46-B531-4DA1-A06E-DDFF876AF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Rectangle 49">
              <a:extLst>
                <a:ext uri="{FF2B5EF4-FFF2-40B4-BE49-F238E27FC236}">
                  <a16:creationId xmlns:a16="http://schemas.microsoft.com/office/drawing/2014/main" id="{C99021DF-230F-43E2-B4AE-82611F42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134FB089-4117-471A-970F-60DFD39C0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Group 4">
            <a:extLst>
              <a:ext uri="{FF2B5EF4-FFF2-40B4-BE49-F238E27FC236}">
                <a16:creationId xmlns:a16="http://schemas.microsoft.com/office/drawing/2014/main" id="{C92672B3-8847-485E-BE5D-06A2B3E78C6F}"/>
              </a:ext>
            </a:extLst>
          </p:cNvPr>
          <p:cNvGrpSpPr/>
          <p:nvPr/>
        </p:nvGrpSpPr>
        <p:grpSpPr>
          <a:xfrm>
            <a:off x="7230923" y="4183483"/>
            <a:ext cx="236204" cy="303124"/>
            <a:chOff x="3951475" y="3437374"/>
            <a:chExt cx="585788" cy="700042"/>
          </a:xfrm>
        </p:grpSpPr>
        <p:sp>
          <p:nvSpPr>
            <p:cNvPr id="196" name="Freeform 44">
              <a:extLst>
                <a:ext uri="{FF2B5EF4-FFF2-40B4-BE49-F238E27FC236}">
                  <a16:creationId xmlns:a16="http://schemas.microsoft.com/office/drawing/2014/main" id="{827E4BBA-1255-47CB-8F30-5F3753DE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45">
              <a:extLst>
                <a:ext uri="{FF2B5EF4-FFF2-40B4-BE49-F238E27FC236}">
                  <a16:creationId xmlns:a16="http://schemas.microsoft.com/office/drawing/2014/main" id="{C380FED1-60C5-47A0-956B-7F73902B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47">
              <a:extLst>
                <a:ext uri="{FF2B5EF4-FFF2-40B4-BE49-F238E27FC236}">
                  <a16:creationId xmlns:a16="http://schemas.microsoft.com/office/drawing/2014/main" id="{659F161F-FB23-4980-8F90-A5C9B6E1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Rectangle 48">
              <a:extLst>
                <a:ext uri="{FF2B5EF4-FFF2-40B4-BE49-F238E27FC236}">
                  <a16:creationId xmlns:a16="http://schemas.microsoft.com/office/drawing/2014/main" id="{96CB2EBC-FA44-4BDA-977A-79E62FBAE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Rectangle 49">
              <a:extLst>
                <a:ext uri="{FF2B5EF4-FFF2-40B4-BE49-F238E27FC236}">
                  <a16:creationId xmlns:a16="http://schemas.microsoft.com/office/drawing/2014/main" id="{621905BD-F910-4774-92FE-F62252AA0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52">
              <a:extLst>
                <a:ext uri="{FF2B5EF4-FFF2-40B4-BE49-F238E27FC236}">
                  <a16:creationId xmlns:a16="http://schemas.microsoft.com/office/drawing/2014/main" id="{C0EAE846-4338-42A1-A488-A08ADE882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2" name="9Slide.vn 4">
            <a:extLst>
              <a:ext uri="{FF2B5EF4-FFF2-40B4-BE49-F238E27FC236}">
                <a16:creationId xmlns:a16="http://schemas.microsoft.com/office/drawing/2014/main" id="{ACD84A8B-CD39-4D09-A09A-93A05121EB62}"/>
              </a:ext>
            </a:extLst>
          </p:cNvPr>
          <p:cNvSpPr txBox="1"/>
          <p:nvPr/>
        </p:nvSpPr>
        <p:spPr>
          <a:xfrm>
            <a:off x="674776" y="1491422"/>
            <a:ext cx="5611723" cy="31723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514350">
              <a:lnSpc>
                <a:spcPct val="150000"/>
              </a:lnSpc>
              <a:defRPr/>
            </a:pP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chứa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nó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(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đó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) đ</a:t>
            </a:r>
            <a:r>
              <a:rPr lang="vi-VN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ư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ợc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gọi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gì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? </a:t>
            </a:r>
          </a:p>
        </p:txBody>
      </p: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231053" y="912796"/>
            <a:ext cx="1418662" cy="480060"/>
            <a:chOff x="3880601" y="390419"/>
            <a:chExt cx="8501888" cy="640080"/>
          </a:xfrm>
        </p:grpSpPr>
        <p:sp>
          <p:nvSpPr>
            <p:cNvPr id="204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100" spc="45" dirty="0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05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1727005" y="942572"/>
            <a:ext cx="2844995" cy="480060"/>
            <a:chOff x="3880601" y="390419"/>
            <a:chExt cx="8501888" cy="640080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nhanh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-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Đáp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gọn</a:t>
              </a:r>
              <a:endParaRPr lang="en-US" sz="2100" spc="45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432CF03-A0EB-46BE-9FF4-A35E31F7668E}"/>
              </a:ext>
            </a:extLst>
          </p:cNvPr>
          <p:cNvGrpSpPr/>
          <p:nvPr/>
        </p:nvGrpSpPr>
        <p:grpSpPr>
          <a:xfrm>
            <a:off x="1438356" y="2689441"/>
            <a:ext cx="4084565" cy="2380049"/>
            <a:chOff x="1917807" y="3585920"/>
            <a:chExt cx="5446087" cy="3173398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F43DC249-C963-4DBF-A5AC-D12F2E4E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807" y="3585920"/>
              <a:ext cx="5446087" cy="3063424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A279748D-0BA0-4EED-89BA-1532F1D24002}"/>
                </a:ext>
              </a:extLst>
            </p:cNvPr>
            <p:cNvSpPr/>
            <p:nvPr/>
          </p:nvSpPr>
          <p:spPr>
            <a:xfrm>
              <a:off x="2580190" y="5897543"/>
              <a:ext cx="4400350" cy="86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3600" spc="45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DẢI NGÂN HÀ</a:t>
              </a:r>
              <a:endParaRPr lang="en-US" sz="360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532403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times up">
            <a:extLst>
              <a:ext uri="{FF2B5EF4-FFF2-40B4-BE49-F238E27FC236}">
                <a16:creationId xmlns:a16="http://schemas.microsoft.com/office/drawing/2014/main" id="{51AD069F-C73E-4BC8-BB2A-101A67491C73}"/>
              </a:ext>
            </a:extLst>
          </p:cNvPr>
          <p:cNvGrpSpPr/>
          <p:nvPr/>
        </p:nvGrpSpPr>
        <p:grpSpPr>
          <a:xfrm>
            <a:off x="7179813" y="1673992"/>
            <a:ext cx="1254394" cy="572147"/>
            <a:chOff x="4321176" y="185859"/>
            <a:chExt cx="2636838" cy="799962"/>
          </a:xfrm>
        </p:grpSpPr>
        <p:sp>
          <p:nvSpPr>
            <p:cNvPr id="109" name="Rounded Rectangle 123">
              <a:extLst>
                <a:ext uri="{FF2B5EF4-FFF2-40B4-BE49-F238E27FC236}">
                  <a16:creationId xmlns:a16="http://schemas.microsoft.com/office/drawing/2014/main" id="{E5B642EC-4E10-428B-A358-AB1B05555B07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ounded Rectangle 124">
              <a:extLst>
                <a:ext uri="{FF2B5EF4-FFF2-40B4-BE49-F238E27FC236}">
                  <a16:creationId xmlns:a16="http://schemas.microsoft.com/office/drawing/2014/main" id="{2169956A-5263-4A94-B020-9CBA090486A4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HẾT GI</a:t>
              </a:r>
              <a:r>
                <a:rPr lang="en-US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Ờ!</a:t>
              </a:r>
              <a:endParaRPr lang="en-GB" sz="1800" dirty="0">
                <a:solidFill>
                  <a:srgbClr val="5843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Rectangle 5">
            <a:extLst>
              <a:ext uri="{FF2B5EF4-FFF2-40B4-BE49-F238E27FC236}">
                <a16:creationId xmlns:a16="http://schemas.microsoft.com/office/drawing/2014/main" id="{499D00F5-269A-4CB2-BC43-A0C44ECA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6">
            <a:extLst>
              <a:ext uri="{FF2B5EF4-FFF2-40B4-BE49-F238E27FC236}">
                <a16:creationId xmlns:a16="http://schemas.microsoft.com/office/drawing/2014/main" id="{9C964B92-B945-40C2-A14F-70EBC37B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7">
            <a:extLst>
              <a:ext uri="{FF2B5EF4-FFF2-40B4-BE49-F238E27FC236}">
                <a16:creationId xmlns:a16="http://schemas.microsoft.com/office/drawing/2014/main" id="{5E9D54D2-BBC5-417C-B64C-5078C224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8">
            <a:extLst>
              <a:ext uri="{FF2B5EF4-FFF2-40B4-BE49-F238E27FC236}">
                <a16:creationId xmlns:a16="http://schemas.microsoft.com/office/drawing/2014/main" id="{A029669C-20E7-4F91-889B-CA8E1FC3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Freeform 9">
            <a:extLst>
              <a:ext uri="{FF2B5EF4-FFF2-40B4-BE49-F238E27FC236}">
                <a16:creationId xmlns:a16="http://schemas.microsoft.com/office/drawing/2014/main" id="{04E6BA3A-A76D-436C-B246-8EFE4237FC7F}"/>
              </a:ext>
            </a:extLst>
          </p:cNvPr>
          <p:cNvSpPr>
            <a:spLocks/>
          </p:cNvSpPr>
          <p:nvPr/>
        </p:nvSpPr>
        <p:spPr bwMode="auto">
          <a:xfrm>
            <a:off x="7597636" y="2359926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Freeform 10">
            <a:extLst>
              <a:ext uri="{FF2B5EF4-FFF2-40B4-BE49-F238E27FC236}">
                <a16:creationId xmlns:a16="http://schemas.microsoft.com/office/drawing/2014/main" id="{013BD4BF-FEC3-4234-AA15-5867CDCFD6EF}"/>
              </a:ext>
            </a:extLst>
          </p:cNvPr>
          <p:cNvSpPr>
            <a:spLocks/>
          </p:cNvSpPr>
          <p:nvPr/>
        </p:nvSpPr>
        <p:spPr bwMode="auto">
          <a:xfrm>
            <a:off x="8394839" y="2693569"/>
            <a:ext cx="301752" cy="336042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Freeform 11">
            <a:extLst>
              <a:ext uri="{FF2B5EF4-FFF2-40B4-BE49-F238E27FC236}">
                <a16:creationId xmlns:a16="http://schemas.microsoft.com/office/drawing/2014/main" id="{753ECEAC-0776-4479-86C9-19EDC386920C}"/>
              </a:ext>
            </a:extLst>
          </p:cNvPr>
          <p:cNvSpPr>
            <a:spLocks/>
          </p:cNvSpPr>
          <p:nvPr/>
        </p:nvSpPr>
        <p:spPr bwMode="auto">
          <a:xfrm>
            <a:off x="6841646" y="2691438"/>
            <a:ext cx="303250" cy="333352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Freeform 17">
            <a:extLst>
              <a:ext uri="{FF2B5EF4-FFF2-40B4-BE49-F238E27FC236}">
                <a16:creationId xmlns:a16="http://schemas.microsoft.com/office/drawing/2014/main" id="{8DCDA2A0-EA2C-4FFF-A42D-0C316F80173D}"/>
              </a:ext>
            </a:extLst>
          </p:cNvPr>
          <p:cNvSpPr>
            <a:spLocks/>
          </p:cNvSpPr>
          <p:nvPr/>
        </p:nvSpPr>
        <p:spPr bwMode="auto">
          <a:xfrm>
            <a:off x="6514144" y="2353618"/>
            <a:ext cx="624078" cy="5143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reeform 20">
            <a:extLst>
              <a:ext uri="{FF2B5EF4-FFF2-40B4-BE49-F238E27FC236}">
                <a16:creationId xmlns:a16="http://schemas.microsoft.com/office/drawing/2014/main" id="{08A278B6-12FA-4A6B-9456-08A71F5B521B}"/>
              </a:ext>
            </a:extLst>
          </p:cNvPr>
          <p:cNvSpPr>
            <a:spLocks/>
          </p:cNvSpPr>
          <p:nvPr/>
        </p:nvSpPr>
        <p:spPr bwMode="auto">
          <a:xfrm>
            <a:off x="6872259" y="4553648"/>
            <a:ext cx="486918" cy="40462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Freeform 23">
            <a:extLst>
              <a:ext uri="{FF2B5EF4-FFF2-40B4-BE49-F238E27FC236}">
                <a16:creationId xmlns:a16="http://schemas.microsoft.com/office/drawing/2014/main" id="{AC63D1E0-6454-4016-AF20-089C779D1A0A}"/>
              </a:ext>
            </a:extLst>
          </p:cNvPr>
          <p:cNvSpPr>
            <a:spLocks/>
          </p:cNvSpPr>
          <p:nvPr/>
        </p:nvSpPr>
        <p:spPr bwMode="auto">
          <a:xfrm>
            <a:off x="7034780" y="4670283"/>
            <a:ext cx="171450" cy="171450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Freeform 24">
            <a:extLst>
              <a:ext uri="{FF2B5EF4-FFF2-40B4-BE49-F238E27FC236}">
                <a16:creationId xmlns:a16="http://schemas.microsoft.com/office/drawing/2014/main" id="{88CFB3CC-EF61-4390-95B5-CCC9F07A4C0C}"/>
              </a:ext>
            </a:extLst>
          </p:cNvPr>
          <p:cNvSpPr>
            <a:spLocks/>
          </p:cNvSpPr>
          <p:nvPr/>
        </p:nvSpPr>
        <p:spPr bwMode="auto">
          <a:xfrm>
            <a:off x="8191701" y="4523452"/>
            <a:ext cx="485012" cy="40414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Freeform 27">
            <a:extLst>
              <a:ext uri="{FF2B5EF4-FFF2-40B4-BE49-F238E27FC236}">
                <a16:creationId xmlns:a16="http://schemas.microsoft.com/office/drawing/2014/main" id="{8298D94B-3D5C-4AD1-85E2-B8D91C4B3B52}"/>
              </a:ext>
            </a:extLst>
          </p:cNvPr>
          <p:cNvSpPr>
            <a:spLocks/>
          </p:cNvSpPr>
          <p:nvPr/>
        </p:nvSpPr>
        <p:spPr bwMode="auto">
          <a:xfrm>
            <a:off x="8317700" y="4635134"/>
            <a:ext cx="171450" cy="14347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3">
            <a:extLst>
              <a:ext uri="{FF2B5EF4-FFF2-40B4-BE49-F238E27FC236}">
                <a16:creationId xmlns:a16="http://schemas.microsoft.com/office/drawing/2014/main" id="{DF801947-0454-4686-855A-E8865F259A8A}"/>
              </a:ext>
            </a:extLst>
          </p:cNvPr>
          <p:cNvGrpSpPr/>
          <p:nvPr/>
        </p:nvGrpSpPr>
        <p:grpSpPr>
          <a:xfrm rot="1786145">
            <a:off x="6936148" y="2925730"/>
            <a:ext cx="1645920" cy="1642697"/>
            <a:chOff x="712722" y="2269719"/>
            <a:chExt cx="4057221" cy="3830638"/>
          </a:xfrm>
        </p:grpSpPr>
        <p:sp>
          <p:nvSpPr>
            <p:cNvPr id="124" name="Oval 28">
              <a:extLst>
                <a:ext uri="{FF2B5EF4-FFF2-40B4-BE49-F238E27FC236}">
                  <a16:creationId xmlns:a16="http://schemas.microsoft.com/office/drawing/2014/main" id="{2E094CC1-C394-4257-84AC-2524D7F5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722" y="2269719"/>
              <a:ext cx="4057221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hour hand">
              <a:extLst>
                <a:ext uri="{FF2B5EF4-FFF2-40B4-BE49-F238E27FC236}">
                  <a16:creationId xmlns:a16="http://schemas.microsoft.com/office/drawing/2014/main" id="{82AC1B11-79C1-46FE-AB6E-7CCDAE98DAC4}"/>
                </a:ext>
              </a:extLst>
            </p:cNvPr>
            <p:cNvSpPr>
              <a:spLocks/>
            </p:cNvSpPr>
            <p:nvPr/>
          </p:nvSpPr>
          <p:spPr bwMode="auto">
            <a:xfrm rot="627686">
              <a:off x="2126760" y="3298969"/>
              <a:ext cx="601663" cy="594550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Freeform 29">
            <a:extLst>
              <a:ext uri="{FF2B5EF4-FFF2-40B4-BE49-F238E27FC236}">
                <a16:creationId xmlns:a16="http://schemas.microsoft.com/office/drawing/2014/main" id="{3B7C2F5D-2D10-4A01-8B65-6A7E1E1B6805}"/>
              </a:ext>
            </a:extLst>
          </p:cNvPr>
          <p:cNvSpPr>
            <a:spLocks noEditPoints="1"/>
          </p:cNvSpPr>
          <p:nvPr/>
        </p:nvSpPr>
        <p:spPr bwMode="auto">
          <a:xfrm>
            <a:off x="6841924" y="2822800"/>
            <a:ext cx="1834789" cy="1848131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Freeform 30">
            <a:extLst>
              <a:ext uri="{FF2B5EF4-FFF2-40B4-BE49-F238E27FC236}">
                <a16:creationId xmlns:a16="http://schemas.microsoft.com/office/drawing/2014/main" id="{E27A1A72-612D-4BAA-AB39-63EA85598D20}"/>
              </a:ext>
            </a:extLst>
          </p:cNvPr>
          <p:cNvSpPr>
            <a:spLocks noEditPoints="1"/>
          </p:cNvSpPr>
          <p:nvPr/>
        </p:nvSpPr>
        <p:spPr bwMode="auto">
          <a:xfrm>
            <a:off x="6841647" y="2804627"/>
            <a:ext cx="1854944" cy="1880746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Freeform 31">
            <a:extLst>
              <a:ext uri="{FF2B5EF4-FFF2-40B4-BE49-F238E27FC236}">
                <a16:creationId xmlns:a16="http://schemas.microsoft.com/office/drawing/2014/main" id="{EF032FCB-CD27-47FA-A8BC-A7E9AA2EB96F}"/>
              </a:ext>
            </a:extLst>
          </p:cNvPr>
          <p:cNvSpPr>
            <a:spLocks noEditPoints="1"/>
          </p:cNvSpPr>
          <p:nvPr/>
        </p:nvSpPr>
        <p:spPr bwMode="auto">
          <a:xfrm>
            <a:off x="6788146" y="2743912"/>
            <a:ext cx="1946066" cy="199664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4">
            <a:extLst>
              <a:ext uri="{FF2B5EF4-FFF2-40B4-BE49-F238E27FC236}">
                <a16:creationId xmlns:a16="http://schemas.microsoft.com/office/drawing/2014/main" id="{859ACECE-2914-43C7-95A2-9705237F4279}"/>
              </a:ext>
            </a:extLst>
          </p:cNvPr>
          <p:cNvGrpSpPr/>
          <p:nvPr/>
        </p:nvGrpSpPr>
        <p:grpSpPr>
          <a:xfrm>
            <a:off x="8077292" y="3077137"/>
            <a:ext cx="236204" cy="303124"/>
            <a:chOff x="3951475" y="3437374"/>
            <a:chExt cx="585788" cy="700042"/>
          </a:xfrm>
        </p:grpSpPr>
        <p:sp>
          <p:nvSpPr>
            <p:cNvPr id="130" name="Freeform 44">
              <a:extLst>
                <a:ext uri="{FF2B5EF4-FFF2-40B4-BE49-F238E27FC236}">
                  <a16:creationId xmlns:a16="http://schemas.microsoft.com/office/drawing/2014/main" id="{080B1410-B7EE-41AC-A849-6F082929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45">
              <a:extLst>
                <a:ext uri="{FF2B5EF4-FFF2-40B4-BE49-F238E27FC236}">
                  <a16:creationId xmlns:a16="http://schemas.microsoft.com/office/drawing/2014/main" id="{58BAACA7-A635-4198-80BE-0E6B0074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47">
              <a:extLst>
                <a:ext uri="{FF2B5EF4-FFF2-40B4-BE49-F238E27FC236}">
                  <a16:creationId xmlns:a16="http://schemas.microsoft.com/office/drawing/2014/main" id="{C5DD49BB-3A14-471F-AE5F-DB74FE89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48">
              <a:extLst>
                <a:ext uri="{FF2B5EF4-FFF2-40B4-BE49-F238E27FC236}">
                  <a16:creationId xmlns:a16="http://schemas.microsoft.com/office/drawing/2014/main" id="{BA085D92-BBC8-4A74-950A-323142EA1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49">
              <a:extLst>
                <a:ext uri="{FF2B5EF4-FFF2-40B4-BE49-F238E27FC236}">
                  <a16:creationId xmlns:a16="http://schemas.microsoft.com/office/drawing/2014/main" id="{C65A7AF8-4BE5-425B-B395-40D69B7A0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2">
              <a:extLst>
                <a:ext uri="{FF2B5EF4-FFF2-40B4-BE49-F238E27FC236}">
                  <a16:creationId xmlns:a16="http://schemas.microsoft.com/office/drawing/2014/main" id="{E7FBD7FD-37B3-418F-B0C2-C2AC8BF66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6" name="Oval 107">
            <a:extLst>
              <a:ext uri="{FF2B5EF4-FFF2-40B4-BE49-F238E27FC236}">
                <a16:creationId xmlns:a16="http://schemas.microsoft.com/office/drawing/2014/main" id="{15EEC600-687E-4EDA-8BBB-EC7A489BE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445" y="3657502"/>
            <a:ext cx="128588" cy="13930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08">
            <a:extLst>
              <a:ext uri="{FF2B5EF4-FFF2-40B4-BE49-F238E27FC236}">
                <a16:creationId xmlns:a16="http://schemas.microsoft.com/office/drawing/2014/main" id="{568FEF17-4EAB-46D5-A8C0-CCBC1DEF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593" y="3683231"/>
            <a:ext cx="73265" cy="7765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Freeform 115">
            <a:extLst>
              <a:ext uri="{FF2B5EF4-FFF2-40B4-BE49-F238E27FC236}">
                <a16:creationId xmlns:a16="http://schemas.microsoft.com/office/drawing/2014/main" id="{14BC6155-5773-4D95-B527-27C2D3D965A2}"/>
              </a:ext>
            </a:extLst>
          </p:cNvPr>
          <p:cNvSpPr>
            <a:spLocks/>
          </p:cNvSpPr>
          <p:nvPr/>
        </p:nvSpPr>
        <p:spPr bwMode="auto">
          <a:xfrm>
            <a:off x="8419864" y="2374524"/>
            <a:ext cx="626213" cy="51678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" name="Group 4">
            <a:extLst>
              <a:ext uri="{FF2B5EF4-FFF2-40B4-BE49-F238E27FC236}">
                <a16:creationId xmlns:a16="http://schemas.microsoft.com/office/drawing/2014/main" id="{00CE48A3-7081-44CF-AFFE-E8E1223FE2C5}"/>
              </a:ext>
            </a:extLst>
          </p:cNvPr>
          <p:cNvGrpSpPr/>
          <p:nvPr/>
        </p:nvGrpSpPr>
        <p:grpSpPr>
          <a:xfrm>
            <a:off x="8077292" y="4145484"/>
            <a:ext cx="236204" cy="303124"/>
            <a:chOff x="3951475" y="3437374"/>
            <a:chExt cx="585788" cy="700042"/>
          </a:xfrm>
        </p:grpSpPr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49D18730-0372-421A-AF40-D3B5A6FB0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93D8B5D3-B22A-46AE-9327-778E5D269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47">
              <a:extLst>
                <a:ext uri="{FF2B5EF4-FFF2-40B4-BE49-F238E27FC236}">
                  <a16:creationId xmlns:a16="http://schemas.microsoft.com/office/drawing/2014/main" id="{2142B4CE-D58E-4FB4-B9C2-1A23C443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48">
              <a:extLst>
                <a:ext uri="{FF2B5EF4-FFF2-40B4-BE49-F238E27FC236}">
                  <a16:creationId xmlns:a16="http://schemas.microsoft.com/office/drawing/2014/main" id="{2CEA3622-F11E-4ECE-8A78-375DC2B01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49">
              <a:extLst>
                <a:ext uri="{FF2B5EF4-FFF2-40B4-BE49-F238E27FC236}">
                  <a16:creationId xmlns:a16="http://schemas.microsoft.com/office/drawing/2014/main" id="{99361D31-5C90-411D-BCFF-DE1CC176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2">
              <a:extLst>
                <a:ext uri="{FF2B5EF4-FFF2-40B4-BE49-F238E27FC236}">
                  <a16:creationId xmlns:a16="http://schemas.microsoft.com/office/drawing/2014/main" id="{FE87DBC1-4592-4BBC-869E-A01907FAF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 4">
            <a:extLst>
              <a:ext uri="{FF2B5EF4-FFF2-40B4-BE49-F238E27FC236}">
                <a16:creationId xmlns:a16="http://schemas.microsoft.com/office/drawing/2014/main" id="{AF6CD156-41CB-4291-90F3-A68B952E586E}"/>
              </a:ext>
            </a:extLst>
          </p:cNvPr>
          <p:cNvGrpSpPr/>
          <p:nvPr/>
        </p:nvGrpSpPr>
        <p:grpSpPr>
          <a:xfrm>
            <a:off x="8291092" y="3427230"/>
            <a:ext cx="236204" cy="303124"/>
            <a:chOff x="3951475" y="3437374"/>
            <a:chExt cx="585788" cy="700042"/>
          </a:xfrm>
        </p:grpSpPr>
        <p:sp>
          <p:nvSpPr>
            <p:cNvPr id="147" name="Freeform 44">
              <a:extLst>
                <a:ext uri="{FF2B5EF4-FFF2-40B4-BE49-F238E27FC236}">
                  <a16:creationId xmlns:a16="http://schemas.microsoft.com/office/drawing/2014/main" id="{2724E5C1-C167-4046-B8C9-0024A587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17870C96-FBF7-43AF-9A4F-3304BBAD1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47">
              <a:extLst>
                <a:ext uri="{FF2B5EF4-FFF2-40B4-BE49-F238E27FC236}">
                  <a16:creationId xmlns:a16="http://schemas.microsoft.com/office/drawing/2014/main" id="{66E498A4-0D87-43F3-9AB7-6BAA3021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Rectangle 48">
              <a:extLst>
                <a:ext uri="{FF2B5EF4-FFF2-40B4-BE49-F238E27FC236}">
                  <a16:creationId xmlns:a16="http://schemas.microsoft.com/office/drawing/2014/main" id="{D35B205C-66A9-4242-B778-336684DD1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Rectangle 49">
              <a:extLst>
                <a:ext uri="{FF2B5EF4-FFF2-40B4-BE49-F238E27FC236}">
                  <a16:creationId xmlns:a16="http://schemas.microsoft.com/office/drawing/2014/main" id="{6DF526C9-8D41-41C8-94C3-1EC63F91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EA121AFC-1B5C-4611-8E45-4751C39C8E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Group 4">
            <a:extLst>
              <a:ext uri="{FF2B5EF4-FFF2-40B4-BE49-F238E27FC236}">
                <a16:creationId xmlns:a16="http://schemas.microsoft.com/office/drawing/2014/main" id="{C7D00B71-F155-4B70-9120-CE074A24FAA4}"/>
              </a:ext>
            </a:extLst>
          </p:cNvPr>
          <p:cNvGrpSpPr/>
          <p:nvPr/>
        </p:nvGrpSpPr>
        <p:grpSpPr>
          <a:xfrm>
            <a:off x="7238467" y="3101058"/>
            <a:ext cx="236204" cy="303124"/>
            <a:chOff x="3951475" y="3437374"/>
            <a:chExt cx="585788" cy="700042"/>
          </a:xfrm>
        </p:grpSpPr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id="{05BACAA2-1A50-4D0F-AEB3-1D8044B28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45">
              <a:extLst>
                <a:ext uri="{FF2B5EF4-FFF2-40B4-BE49-F238E27FC236}">
                  <a16:creationId xmlns:a16="http://schemas.microsoft.com/office/drawing/2014/main" id="{B25FC508-2F2F-429B-8384-C27E72E0F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47">
              <a:extLst>
                <a:ext uri="{FF2B5EF4-FFF2-40B4-BE49-F238E27FC236}">
                  <a16:creationId xmlns:a16="http://schemas.microsoft.com/office/drawing/2014/main" id="{A69FFA90-C80A-48D6-8231-8B7FF3A38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48">
              <a:extLst>
                <a:ext uri="{FF2B5EF4-FFF2-40B4-BE49-F238E27FC236}">
                  <a16:creationId xmlns:a16="http://schemas.microsoft.com/office/drawing/2014/main" id="{879568DE-6454-491C-8A3B-65255C88B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49">
              <a:extLst>
                <a:ext uri="{FF2B5EF4-FFF2-40B4-BE49-F238E27FC236}">
                  <a16:creationId xmlns:a16="http://schemas.microsoft.com/office/drawing/2014/main" id="{5F3C0B56-CCA3-4683-9B0A-B0A68D7F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475C2FA1-6E75-402A-98F5-FFD55A05B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0" name="Group 4">
            <a:extLst>
              <a:ext uri="{FF2B5EF4-FFF2-40B4-BE49-F238E27FC236}">
                <a16:creationId xmlns:a16="http://schemas.microsoft.com/office/drawing/2014/main" id="{068691A3-09DA-46CA-A050-2C8F980A6521}"/>
              </a:ext>
            </a:extLst>
          </p:cNvPr>
          <p:cNvGrpSpPr/>
          <p:nvPr/>
        </p:nvGrpSpPr>
        <p:grpSpPr>
          <a:xfrm>
            <a:off x="8289698" y="3802122"/>
            <a:ext cx="236204" cy="303124"/>
            <a:chOff x="3951475" y="3437374"/>
            <a:chExt cx="585788" cy="700042"/>
          </a:xfrm>
        </p:grpSpPr>
        <p:sp>
          <p:nvSpPr>
            <p:cNvPr id="161" name="Freeform 44">
              <a:extLst>
                <a:ext uri="{FF2B5EF4-FFF2-40B4-BE49-F238E27FC236}">
                  <a16:creationId xmlns:a16="http://schemas.microsoft.com/office/drawing/2014/main" id="{84036451-B655-499C-A548-51D54510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45">
              <a:extLst>
                <a:ext uri="{FF2B5EF4-FFF2-40B4-BE49-F238E27FC236}">
                  <a16:creationId xmlns:a16="http://schemas.microsoft.com/office/drawing/2014/main" id="{778DD79A-DA43-4F66-8FA3-6F746337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47">
              <a:extLst>
                <a:ext uri="{FF2B5EF4-FFF2-40B4-BE49-F238E27FC236}">
                  <a16:creationId xmlns:a16="http://schemas.microsoft.com/office/drawing/2014/main" id="{65395BB1-B324-495A-9C61-95F1B4F5A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48">
              <a:extLst>
                <a:ext uri="{FF2B5EF4-FFF2-40B4-BE49-F238E27FC236}">
                  <a16:creationId xmlns:a16="http://schemas.microsoft.com/office/drawing/2014/main" id="{C24B969F-41E1-4C06-AA04-179E818A9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Rectangle 49">
              <a:extLst>
                <a:ext uri="{FF2B5EF4-FFF2-40B4-BE49-F238E27FC236}">
                  <a16:creationId xmlns:a16="http://schemas.microsoft.com/office/drawing/2014/main" id="{4792DDF3-B12D-4065-AC2D-58D95E51F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2">
              <a:extLst>
                <a:ext uri="{FF2B5EF4-FFF2-40B4-BE49-F238E27FC236}">
                  <a16:creationId xmlns:a16="http://schemas.microsoft.com/office/drawing/2014/main" id="{05EB4B84-C42D-49D2-87FC-83AFAEC99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 4">
            <a:extLst>
              <a:ext uri="{FF2B5EF4-FFF2-40B4-BE49-F238E27FC236}">
                <a16:creationId xmlns:a16="http://schemas.microsoft.com/office/drawing/2014/main" id="{70C42B12-2FE7-4859-AD4E-8E44FC321EA9}"/>
              </a:ext>
            </a:extLst>
          </p:cNvPr>
          <p:cNvGrpSpPr/>
          <p:nvPr/>
        </p:nvGrpSpPr>
        <p:grpSpPr>
          <a:xfrm>
            <a:off x="7664589" y="4297046"/>
            <a:ext cx="236204" cy="303124"/>
            <a:chOff x="3951475" y="3437374"/>
            <a:chExt cx="585788" cy="700042"/>
          </a:xfrm>
        </p:grpSpPr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C8487004-040E-48CD-B014-49AB94D3E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FE5A4224-EC3B-4D43-B004-1F2DB857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47">
              <a:extLst>
                <a:ext uri="{FF2B5EF4-FFF2-40B4-BE49-F238E27FC236}">
                  <a16:creationId xmlns:a16="http://schemas.microsoft.com/office/drawing/2014/main" id="{7394C21D-BAC6-4B59-A682-45EA9F5E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48">
              <a:extLst>
                <a:ext uri="{FF2B5EF4-FFF2-40B4-BE49-F238E27FC236}">
                  <a16:creationId xmlns:a16="http://schemas.microsoft.com/office/drawing/2014/main" id="{22A135C8-A485-4783-85CD-69A4F07CE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49">
              <a:extLst>
                <a:ext uri="{FF2B5EF4-FFF2-40B4-BE49-F238E27FC236}">
                  <a16:creationId xmlns:a16="http://schemas.microsoft.com/office/drawing/2014/main" id="{D2DFDBE7-32A6-4A2A-A148-056B84CAA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2">
              <a:extLst>
                <a:ext uri="{FF2B5EF4-FFF2-40B4-BE49-F238E27FC236}">
                  <a16:creationId xmlns:a16="http://schemas.microsoft.com/office/drawing/2014/main" id="{25AC3E76-66A9-4477-B4CB-814CFC58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Group 4">
            <a:extLst>
              <a:ext uri="{FF2B5EF4-FFF2-40B4-BE49-F238E27FC236}">
                <a16:creationId xmlns:a16="http://schemas.microsoft.com/office/drawing/2014/main" id="{9BD29918-C025-4BF4-AA66-5D686492E697}"/>
              </a:ext>
            </a:extLst>
          </p:cNvPr>
          <p:cNvGrpSpPr/>
          <p:nvPr/>
        </p:nvGrpSpPr>
        <p:grpSpPr>
          <a:xfrm>
            <a:off x="7659826" y="2947557"/>
            <a:ext cx="236204" cy="303124"/>
            <a:chOff x="3951475" y="3437374"/>
            <a:chExt cx="585788" cy="700042"/>
          </a:xfrm>
        </p:grpSpPr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945D744-C588-4AED-AC23-06781E3D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id="{B5BD2113-75BE-419E-8FF8-8982D50B0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47">
              <a:extLst>
                <a:ext uri="{FF2B5EF4-FFF2-40B4-BE49-F238E27FC236}">
                  <a16:creationId xmlns:a16="http://schemas.microsoft.com/office/drawing/2014/main" id="{C40741F5-DCFD-496F-87F6-0F4A33F31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Rectangle 48">
              <a:extLst>
                <a:ext uri="{FF2B5EF4-FFF2-40B4-BE49-F238E27FC236}">
                  <a16:creationId xmlns:a16="http://schemas.microsoft.com/office/drawing/2014/main" id="{62A0E6AD-5536-4F5B-B99A-0A57B522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49">
              <a:extLst>
                <a:ext uri="{FF2B5EF4-FFF2-40B4-BE49-F238E27FC236}">
                  <a16:creationId xmlns:a16="http://schemas.microsoft.com/office/drawing/2014/main" id="{F5A8CD08-E2E7-4E9F-B10B-CE0A534D1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880" y="3524733"/>
              <a:ext cx="381644" cy="42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B488EE41-F0C5-4806-BDB7-4F01D6534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1" name="Group 4">
            <a:extLst>
              <a:ext uri="{FF2B5EF4-FFF2-40B4-BE49-F238E27FC236}">
                <a16:creationId xmlns:a16="http://schemas.microsoft.com/office/drawing/2014/main" id="{249AF292-4758-4177-BD95-768181451346}"/>
              </a:ext>
            </a:extLst>
          </p:cNvPr>
          <p:cNvGrpSpPr/>
          <p:nvPr/>
        </p:nvGrpSpPr>
        <p:grpSpPr>
          <a:xfrm>
            <a:off x="6984000" y="3445653"/>
            <a:ext cx="236204" cy="303124"/>
            <a:chOff x="3951475" y="3437374"/>
            <a:chExt cx="585788" cy="700042"/>
          </a:xfrm>
        </p:grpSpPr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id="{4DE191B8-522C-4FC2-A243-0D6814286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E19006A3-0071-4424-A762-2CCE18C1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47">
              <a:extLst>
                <a:ext uri="{FF2B5EF4-FFF2-40B4-BE49-F238E27FC236}">
                  <a16:creationId xmlns:a16="http://schemas.microsoft.com/office/drawing/2014/main" id="{7F4FEA57-7AE5-48B4-8DCB-4B80D004F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Rectangle 48">
              <a:extLst>
                <a:ext uri="{FF2B5EF4-FFF2-40B4-BE49-F238E27FC236}">
                  <a16:creationId xmlns:a16="http://schemas.microsoft.com/office/drawing/2014/main" id="{22949C1B-7BC8-4ED3-BB18-BB63F3793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49">
              <a:extLst>
                <a:ext uri="{FF2B5EF4-FFF2-40B4-BE49-F238E27FC236}">
                  <a16:creationId xmlns:a16="http://schemas.microsoft.com/office/drawing/2014/main" id="{DB63C25E-9395-4D62-8073-635FF3FE3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52">
              <a:extLst>
                <a:ext uri="{FF2B5EF4-FFF2-40B4-BE49-F238E27FC236}">
                  <a16:creationId xmlns:a16="http://schemas.microsoft.com/office/drawing/2014/main" id="{90728DC8-E964-48DC-A1AE-56C66E5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 4">
            <a:extLst>
              <a:ext uri="{FF2B5EF4-FFF2-40B4-BE49-F238E27FC236}">
                <a16:creationId xmlns:a16="http://schemas.microsoft.com/office/drawing/2014/main" id="{7F056129-C527-4BAF-9C7B-00C65CB6F2CB}"/>
              </a:ext>
            </a:extLst>
          </p:cNvPr>
          <p:cNvGrpSpPr/>
          <p:nvPr/>
        </p:nvGrpSpPr>
        <p:grpSpPr>
          <a:xfrm>
            <a:off x="6985597" y="3869139"/>
            <a:ext cx="236204" cy="303124"/>
            <a:chOff x="3951475" y="3437374"/>
            <a:chExt cx="585788" cy="700042"/>
          </a:xfrm>
        </p:grpSpPr>
        <p:sp>
          <p:nvSpPr>
            <p:cNvPr id="189" name="Freeform 44">
              <a:extLst>
                <a:ext uri="{FF2B5EF4-FFF2-40B4-BE49-F238E27FC236}">
                  <a16:creationId xmlns:a16="http://schemas.microsoft.com/office/drawing/2014/main" id="{5E11F480-2DDE-44D4-A9C1-3442A3EA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4AE900F2-D8BA-4A49-9E0D-98CF31492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47">
              <a:extLst>
                <a:ext uri="{FF2B5EF4-FFF2-40B4-BE49-F238E27FC236}">
                  <a16:creationId xmlns:a16="http://schemas.microsoft.com/office/drawing/2014/main" id="{2DD29C03-AA40-4EA0-A745-C19ECF65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48">
              <a:extLst>
                <a:ext uri="{FF2B5EF4-FFF2-40B4-BE49-F238E27FC236}">
                  <a16:creationId xmlns:a16="http://schemas.microsoft.com/office/drawing/2014/main" id="{25E53C46-B531-4DA1-A06E-DDFF876AF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Rectangle 49">
              <a:extLst>
                <a:ext uri="{FF2B5EF4-FFF2-40B4-BE49-F238E27FC236}">
                  <a16:creationId xmlns:a16="http://schemas.microsoft.com/office/drawing/2014/main" id="{C99021DF-230F-43E2-B4AE-82611F42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134FB089-4117-471A-970F-60DFD39C0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Group 4">
            <a:extLst>
              <a:ext uri="{FF2B5EF4-FFF2-40B4-BE49-F238E27FC236}">
                <a16:creationId xmlns:a16="http://schemas.microsoft.com/office/drawing/2014/main" id="{C92672B3-8847-485E-BE5D-06A2B3E78C6F}"/>
              </a:ext>
            </a:extLst>
          </p:cNvPr>
          <p:cNvGrpSpPr/>
          <p:nvPr/>
        </p:nvGrpSpPr>
        <p:grpSpPr>
          <a:xfrm>
            <a:off x="7230923" y="4183483"/>
            <a:ext cx="236204" cy="303124"/>
            <a:chOff x="3951475" y="3437374"/>
            <a:chExt cx="585788" cy="700042"/>
          </a:xfrm>
        </p:grpSpPr>
        <p:sp>
          <p:nvSpPr>
            <p:cNvPr id="196" name="Freeform 44">
              <a:extLst>
                <a:ext uri="{FF2B5EF4-FFF2-40B4-BE49-F238E27FC236}">
                  <a16:creationId xmlns:a16="http://schemas.microsoft.com/office/drawing/2014/main" id="{827E4BBA-1255-47CB-8F30-5F3753DE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45">
              <a:extLst>
                <a:ext uri="{FF2B5EF4-FFF2-40B4-BE49-F238E27FC236}">
                  <a16:creationId xmlns:a16="http://schemas.microsoft.com/office/drawing/2014/main" id="{C380FED1-60C5-47A0-956B-7F73902B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47">
              <a:extLst>
                <a:ext uri="{FF2B5EF4-FFF2-40B4-BE49-F238E27FC236}">
                  <a16:creationId xmlns:a16="http://schemas.microsoft.com/office/drawing/2014/main" id="{659F161F-FB23-4980-8F90-A5C9B6E1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Rectangle 48">
              <a:extLst>
                <a:ext uri="{FF2B5EF4-FFF2-40B4-BE49-F238E27FC236}">
                  <a16:creationId xmlns:a16="http://schemas.microsoft.com/office/drawing/2014/main" id="{96CB2EBC-FA44-4BDA-977A-79E62FBAE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Rectangle 49">
              <a:extLst>
                <a:ext uri="{FF2B5EF4-FFF2-40B4-BE49-F238E27FC236}">
                  <a16:creationId xmlns:a16="http://schemas.microsoft.com/office/drawing/2014/main" id="{621905BD-F910-4774-92FE-F62252AA0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52">
              <a:extLst>
                <a:ext uri="{FF2B5EF4-FFF2-40B4-BE49-F238E27FC236}">
                  <a16:creationId xmlns:a16="http://schemas.microsoft.com/office/drawing/2014/main" id="{C0EAE846-4338-42A1-A488-A08ADE882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2" name="9Slide.vn 4">
            <a:extLst>
              <a:ext uri="{FF2B5EF4-FFF2-40B4-BE49-F238E27FC236}">
                <a16:creationId xmlns:a16="http://schemas.microsoft.com/office/drawing/2014/main" id="{ACD84A8B-CD39-4D09-A09A-93A05121EB62}"/>
              </a:ext>
            </a:extLst>
          </p:cNvPr>
          <p:cNvSpPr txBox="1"/>
          <p:nvPr/>
        </p:nvSpPr>
        <p:spPr>
          <a:xfrm>
            <a:off x="255680" y="1521806"/>
            <a:ext cx="6457922" cy="3038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514350">
              <a:lnSpc>
                <a:spcPct val="150000"/>
              </a:lnSpc>
              <a:defRPr/>
            </a:pP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tâm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bao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231053" y="912796"/>
            <a:ext cx="1418662" cy="480060"/>
            <a:chOff x="3880601" y="390419"/>
            <a:chExt cx="8501888" cy="640080"/>
          </a:xfrm>
        </p:grpSpPr>
        <p:sp>
          <p:nvSpPr>
            <p:cNvPr id="204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100" spc="45" dirty="0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205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1727005" y="942572"/>
            <a:ext cx="2844995" cy="480060"/>
            <a:chOff x="3880601" y="390419"/>
            <a:chExt cx="8501888" cy="640080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nhanh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-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Đáp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gọn</a:t>
              </a:r>
              <a:endParaRPr lang="en-US" sz="2100" spc="45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698342E6-9347-4AFB-9616-DF85410971FA}"/>
              </a:ext>
            </a:extLst>
          </p:cNvPr>
          <p:cNvGrpSpPr/>
          <p:nvPr/>
        </p:nvGrpSpPr>
        <p:grpSpPr>
          <a:xfrm>
            <a:off x="1328737" y="2815575"/>
            <a:ext cx="4043363" cy="1909950"/>
            <a:chOff x="1944242" y="4160591"/>
            <a:chExt cx="5391150" cy="2546600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E14EE765-DCE5-462E-8AF9-7FC5FF74A9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24"/>
            <a:stretch/>
          </p:blipFill>
          <p:spPr>
            <a:xfrm>
              <a:off x="1944242" y="4160591"/>
              <a:ext cx="5391150" cy="254660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A279748D-0BA0-4EED-89BA-1532F1D24002}"/>
                </a:ext>
              </a:extLst>
            </p:cNvPr>
            <p:cNvSpPr/>
            <p:nvPr/>
          </p:nvSpPr>
          <p:spPr>
            <a:xfrm>
              <a:off x="2547793" y="5842092"/>
              <a:ext cx="4184051" cy="86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600" spc="45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8 HÀNH TINH</a:t>
              </a:r>
              <a:endParaRPr lang="en-US" sz="360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6577694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times up">
            <a:extLst>
              <a:ext uri="{FF2B5EF4-FFF2-40B4-BE49-F238E27FC236}">
                <a16:creationId xmlns:a16="http://schemas.microsoft.com/office/drawing/2014/main" id="{51AD069F-C73E-4BC8-BB2A-101A67491C73}"/>
              </a:ext>
            </a:extLst>
          </p:cNvPr>
          <p:cNvGrpSpPr/>
          <p:nvPr/>
        </p:nvGrpSpPr>
        <p:grpSpPr>
          <a:xfrm>
            <a:off x="7179813" y="1673992"/>
            <a:ext cx="1254394" cy="572147"/>
            <a:chOff x="4321176" y="185859"/>
            <a:chExt cx="2636838" cy="799962"/>
          </a:xfrm>
        </p:grpSpPr>
        <p:sp>
          <p:nvSpPr>
            <p:cNvPr id="109" name="Rounded Rectangle 123">
              <a:extLst>
                <a:ext uri="{FF2B5EF4-FFF2-40B4-BE49-F238E27FC236}">
                  <a16:creationId xmlns:a16="http://schemas.microsoft.com/office/drawing/2014/main" id="{E5B642EC-4E10-428B-A358-AB1B05555B07}"/>
                </a:ext>
              </a:extLst>
            </p:cNvPr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ounded Rectangle 124">
              <a:extLst>
                <a:ext uri="{FF2B5EF4-FFF2-40B4-BE49-F238E27FC236}">
                  <a16:creationId xmlns:a16="http://schemas.microsoft.com/office/drawing/2014/main" id="{2169956A-5263-4A94-B020-9CBA090486A4}"/>
                </a:ext>
              </a:extLst>
            </p:cNvPr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HẾT GI</a:t>
              </a:r>
              <a:r>
                <a:rPr lang="en-US" sz="1800">
                  <a:solidFill>
                    <a:srgbClr val="5843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Ờ!</a:t>
              </a:r>
              <a:endParaRPr lang="en-GB" sz="1800" dirty="0">
                <a:solidFill>
                  <a:srgbClr val="5843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1" name="Rectangle 5">
            <a:extLst>
              <a:ext uri="{FF2B5EF4-FFF2-40B4-BE49-F238E27FC236}">
                <a16:creationId xmlns:a16="http://schemas.microsoft.com/office/drawing/2014/main" id="{499D00F5-269A-4CB2-BC43-A0C44ECA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6">
            <a:extLst>
              <a:ext uri="{FF2B5EF4-FFF2-40B4-BE49-F238E27FC236}">
                <a16:creationId xmlns:a16="http://schemas.microsoft.com/office/drawing/2014/main" id="{9C964B92-B945-40C2-A14F-70EBC37B1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7">
            <a:extLst>
              <a:ext uri="{FF2B5EF4-FFF2-40B4-BE49-F238E27FC236}">
                <a16:creationId xmlns:a16="http://schemas.microsoft.com/office/drawing/2014/main" id="{5E9D54D2-BBC5-417C-B64C-5078C224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8">
            <a:extLst>
              <a:ext uri="{FF2B5EF4-FFF2-40B4-BE49-F238E27FC236}">
                <a16:creationId xmlns:a16="http://schemas.microsoft.com/office/drawing/2014/main" id="{A029669C-20E7-4F91-889B-CA8E1FC3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508" y="2440888"/>
            <a:ext cx="102394" cy="10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Freeform 9">
            <a:extLst>
              <a:ext uri="{FF2B5EF4-FFF2-40B4-BE49-F238E27FC236}">
                <a16:creationId xmlns:a16="http://schemas.microsoft.com/office/drawing/2014/main" id="{04E6BA3A-A76D-436C-B246-8EFE4237FC7F}"/>
              </a:ext>
            </a:extLst>
          </p:cNvPr>
          <p:cNvSpPr>
            <a:spLocks/>
          </p:cNvSpPr>
          <p:nvPr/>
        </p:nvSpPr>
        <p:spPr bwMode="auto">
          <a:xfrm>
            <a:off x="7597636" y="2359926"/>
            <a:ext cx="345281" cy="146447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Freeform 10">
            <a:extLst>
              <a:ext uri="{FF2B5EF4-FFF2-40B4-BE49-F238E27FC236}">
                <a16:creationId xmlns:a16="http://schemas.microsoft.com/office/drawing/2014/main" id="{013BD4BF-FEC3-4234-AA15-5867CDCFD6EF}"/>
              </a:ext>
            </a:extLst>
          </p:cNvPr>
          <p:cNvSpPr>
            <a:spLocks/>
          </p:cNvSpPr>
          <p:nvPr/>
        </p:nvSpPr>
        <p:spPr bwMode="auto">
          <a:xfrm>
            <a:off x="8394839" y="2693569"/>
            <a:ext cx="301752" cy="336042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Freeform 11">
            <a:extLst>
              <a:ext uri="{FF2B5EF4-FFF2-40B4-BE49-F238E27FC236}">
                <a16:creationId xmlns:a16="http://schemas.microsoft.com/office/drawing/2014/main" id="{753ECEAC-0776-4479-86C9-19EDC386920C}"/>
              </a:ext>
            </a:extLst>
          </p:cNvPr>
          <p:cNvSpPr>
            <a:spLocks/>
          </p:cNvSpPr>
          <p:nvPr/>
        </p:nvSpPr>
        <p:spPr bwMode="auto">
          <a:xfrm>
            <a:off x="6841646" y="2691438"/>
            <a:ext cx="303250" cy="333352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Freeform 17">
            <a:extLst>
              <a:ext uri="{FF2B5EF4-FFF2-40B4-BE49-F238E27FC236}">
                <a16:creationId xmlns:a16="http://schemas.microsoft.com/office/drawing/2014/main" id="{8DCDA2A0-EA2C-4FFF-A42D-0C316F80173D}"/>
              </a:ext>
            </a:extLst>
          </p:cNvPr>
          <p:cNvSpPr>
            <a:spLocks/>
          </p:cNvSpPr>
          <p:nvPr/>
        </p:nvSpPr>
        <p:spPr bwMode="auto">
          <a:xfrm>
            <a:off x="6514144" y="2353618"/>
            <a:ext cx="624078" cy="51435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Freeform 20">
            <a:extLst>
              <a:ext uri="{FF2B5EF4-FFF2-40B4-BE49-F238E27FC236}">
                <a16:creationId xmlns:a16="http://schemas.microsoft.com/office/drawing/2014/main" id="{08A278B6-12FA-4A6B-9456-08A71F5B521B}"/>
              </a:ext>
            </a:extLst>
          </p:cNvPr>
          <p:cNvSpPr>
            <a:spLocks/>
          </p:cNvSpPr>
          <p:nvPr/>
        </p:nvSpPr>
        <p:spPr bwMode="auto">
          <a:xfrm>
            <a:off x="6872259" y="4553648"/>
            <a:ext cx="486918" cy="404622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" name="Freeform 23">
            <a:extLst>
              <a:ext uri="{FF2B5EF4-FFF2-40B4-BE49-F238E27FC236}">
                <a16:creationId xmlns:a16="http://schemas.microsoft.com/office/drawing/2014/main" id="{AC63D1E0-6454-4016-AF20-089C779D1A0A}"/>
              </a:ext>
            </a:extLst>
          </p:cNvPr>
          <p:cNvSpPr>
            <a:spLocks/>
          </p:cNvSpPr>
          <p:nvPr/>
        </p:nvSpPr>
        <p:spPr bwMode="auto">
          <a:xfrm>
            <a:off x="7034780" y="4670283"/>
            <a:ext cx="171450" cy="171450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1" name="Freeform 24">
            <a:extLst>
              <a:ext uri="{FF2B5EF4-FFF2-40B4-BE49-F238E27FC236}">
                <a16:creationId xmlns:a16="http://schemas.microsoft.com/office/drawing/2014/main" id="{88CFB3CC-EF61-4390-95B5-CCC9F07A4C0C}"/>
              </a:ext>
            </a:extLst>
          </p:cNvPr>
          <p:cNvSpPr>
            <a:spLocks/>
          </p:cNvSpPr>
          <p:nvPr/>
        </p:nvSpPr>
        <p:spPr bwMode="auto">
          <a:xfrm>
            <a:off x="8191701" y="4523452"/>
            <a:ext cx="485012" cy="404147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Freeform 27">
            <a:extLst>
              <a:ext uri="{FF2B5EF4-FFF2-40B4-BE49-F238E27FC236}">
                <a16:creationId xmlns:a16="http://schemas.microsoft.com/office/drawing/2014/main" id="{8298D94B-3D5C-4AD1-85E2-B8D91C4B3B52}"/>
              </a:ext>
            </a:extLst>
          </p:cNvPr>
          <p:cNvSpPr>
            <a:spLocks/>
          </p:cNvSpPr>
          <p:nvPr/>
        </p:nvSpPr>
        <p:spPr bwMode="auto">
          <a:xfrm>
            <a:off x="8317700" y="4635134"/>
            <a:ext cx="171450" cy="143471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3" name="Group 3">
            <a:extLst>
              <a:ext uri="{FF2B5EF4-FFF2-40B4-BE49-F238E27FC236}">
                <a16:creationId xmlns:a16="http://schemas.microsoft.com/office/drawing/2014/main" id="{DF801947-0454-4686-855A-E8865F259A8A}"/>
              </a:ext>
            </a:extLst>
          </p:cNvPr>
          <p:cNvGrpSpPr/>
          <p:nvPr/>
        </p:nvGrpSpPr>
        <p:grpSpPr>
          <a:xfrm rot="1786145">
            <a:off x="6936148" y="2925730"/>
            <a:ext cx="1645920" cy="1642697"/>
            <a:chOff x="712722" y="2269719"/>
            <a:chExt cx="4057221" cy="3830638"/>
          </a:xfrm>
        </p:grpSpPr>
        <p:sp>
          <p:nvSpPr>
            <p:cNvPr id="124" name="Oval 28">
              <a:extLst>
                <a:ext uri="{FF2B5EF4-FFF2-40B4-BE49-F238E27FC236}">
                  <a16:creationId xmlns:a16="http://schemas.microsoft.com/office/drawing/2014/main" id="{2E094CC1-C394-4257-84AC-2524D7F55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2722" y="2269719"/>
              <a:ext cx="4057221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5" name="hour hand">
              <a:extLst>
                <a:ext uri="{FF2B5EF4-FFF2-40B4-BE49-F238E27FC236}">
                  <a16:creationId xmlns:a16="http://schemas.microsoft.com/office/drawing/2014/main" id="{82AC1B11-79C1-46FE-AB6E-7CCDAE98DAC4}"/>
                </a:ext>
              </a:extLst>
            </p:cNvPr>
            <p:cNvSpPr>
              <a:spLocks/>
            </p:cNvSpPr>
            <p:nvPr/>
          </p:nvSpPr>
          <p:spPr bwMode="auto">
            <a:xfrm rot="627686">
              <a:off x="2126760" y="3298969"/>
              <a:ext cx="601663" cy="594550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Freeform 29">
            <a:extLst>
              <a:ext uri="{FF2B5EF4-FFF2-40B4-BE49-F238E27FC236}">
                <a16:creationId xmlns:a16="http://schemas.microsoft.com/office/drawing/2014/main" id="{3B7C2F5D-2D10-4A01-8B65-6A7E1E1B6805}"/>
              </a:ext>
            </a:extLst>
          </p:cNvPr>
          <p:cNvSpPr>
            <a:spLocks noEditPoints="1"/>
          </p:cNvSpPr>
          <p:nvPr/>
        </p:nvSpPr>
        <p:spPr bwMode="auto">
          <a:xfrm>
            <a:off x="6841924" y="2822800"/>
            <a:ext cx="1834789" cy="1848131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Freeform 30">
            <a:extLst>
              <a:ext uri="{FF2B5EF4-FFF2-40B4-BE49-F238E27FC236}">
                <a16:creationId xmlns:a16="http://schemas.microsoft.com/office/drawing/2014/main" id="{E27A1A72-612D-4BAA-AB39-63EA85598D20}"/>
              </a:ext>
            </a:extLst>
          </p:cNvPr>
          <p:cNvSpPr>
            <a:spLocks noEditPoints="1"/>
          </p:cNvSpPr>
          <p:nvPr/>
        </p:nvSpPr>
        <p:spPr bwMode="auto">
          <a:xfrm>
            <a:off x="6841647" y="2804627"/>
            <a:ext cx="1854944" cy="1880746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8" name="Freeform 31">
            <a:extLst>
              <a:ext uri="{FF2B5EF4-FFF2-40B4-BE49-F238E27FC236}">
                <a16:creationId xmlns:a16="http://schemas.microsoft.com/office/drawing/2014/main" id="{EF032FCB-CD27-47FA-A8BC-A7E9AA2EB96F}"/>
              </a:ext>
            </a:extLst>
          </p:cNvPr>
          <p:cNvSpPr>
            <a:spLocks noEditPoints="1"/>
          </p:cNvSpPr>
          <p:nvPr/>
        </p:nvSpPr>
        <p:spPr bwMode="auto">
          <a:xfrm>
            <a:off x="6788146" y="2743912"/>
            <a:ext cx="1946066" cy="1996643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9" name="Group 4">
            <a:extLst>
              <a:ext uri="{FF2B5EF4-FFF2-40B4-BE49-F238E27FC236}">
                <a16:creationId xmlns:a16="http://schemas.microsoft.com/office/drawing/2014/main" id="{859ACECE-2914-43C7-95A2-9705237F4279}"/>
              </a:ext>
            </a:extLst>
          </p:cNvPr>
          <p:cNvGrpSpPr/>
          <p:nvPr/>
        </p:nvGrpSpPr>
        <p:grpSpPr>
          <a:xfrm>
            <a:off x="8077292" y="3077137"/>
            <a:ext cx="236204" cy="303124"/>
            <a:chOff x="3951475" y="3437374"/>
            <a:chExt cx="585788" cy="700042"/>
          </a:xfrm>
        </p:grpSpPr>
        <p:sp>
          <p:nvSpPr>
            <p:cNvPr id="130" name="Freeform 44">
              <a:extLst>
                <a:ext uri="{FF2B5EF4-FFF2-40B4-BE49-F238E27FC236}">
                  <a16:creationId xmlns:a16="http://schemas.microsoft.com/office/drawing/2014/main" id="{080B1410-B7EE-41AC-A849-6F0829291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1" name="Freeform 45">
              <a:extLst>
                <a:ext uri="{FF2B5EF4-FFF2-40B4-BE49-F238E27FC236}">
                  <a16:creationId xmlns:a16="http://schemas.microsoft.com/office/drawing/2014/main" id="{58BAACA7-A635-4198-80BE-0E6B0074F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Freeform 47">
              <a:extLst>
                <a:ext uri="{FF2B5EF4-FFF2-40B4-BE49-F238E27FC236}">
                  <a16:creationId xmlns:a16="http://schemas.microsoft.com/office/drawing/2014/main" id="{C5DD49BB-3A14-471F-AE5F-DB74FE89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3" name="Rectangle 48">
              <a:extLst>
                <a:ext uri="{FF2B5EF4-FFF2-40B4-BE49-F238E27FC236}">
                  <a16:creationId xmlns:a16="http://schemas.microsoft.com/office/drawing/2014/main" id="{BA085D92-BBC8-4A74-950A-323142EA1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Rectangle 49">
              <a:extLst>
                <a:ext uri="{FF2B5EF4-FFF2-40B4-BE49-F238E27FC236}">
                  <a16:creationId xmlns:a16="http://schemas.microsoft.com/office/drawing/2014/main" id="{C65A7AF8-4BE5-425B-B395-40D69B7A0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5" name="Freeform 52">
              <a:extLst>
                <a:ext uri="{FF2B5EF4-FFF2-40B4-BE49-F238E27FC236}">
                  <a16:creationId xmlns:a16="http://schemas.microsoft.com/office/drawing/2014/main" id="{E7FBD7FD-37B3-418F-B0C2-C2AC8BF66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6" name="Oval 107">
            <a:extLst>
              <a:ext uri="{FF2B5EF4-FFF2-40B4-BE49-F238E27FC236}">
                <a16:creationId xmlns:a16="http://schemas.microsoft.com/office/drawing/2014/main" id="{15EEC600-687E-4EDA-8BBB-EC7A489BE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445" y="3657502"/>
            <a:ext cx="128588" cy="139304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08">
            <a:extLst>
              <a:ext uri="{FF2B5EF4-FFF2-40B4-BE49-F238E27FC236}">
                <a16:creationId xmlns:a16="http://schemas.microsoft.com/office/drawing/2014/main" id="{568FEF17-4EAB-46D5-A8C0-CCBC1DEF5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593" y="3683231"/>
            <a:ext cx="73265" cy="7765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8" name="Freeform 115">
            <a:extLst>
              <a:ext uri="{FF2B5EF4-FFF2-40B4-BE49-F238E27FC236}">
                <a16:creationId xmlns:a16="http://schemas.microsoft.com/office/drawing/2014/main" id="{14BC6155-5773-4D95-B527-27C2D3D965A2}"/>
              </a:ext>
            </a:extLst>
          </p:cNvPr>
          <p:cNvSpPr>
            <a:spLocks/>
          </p:cNvSpPr>
          <p:nvPr/>
        </p:nvSpPr>
        <p:spPr bwMode="auto">
          <a:xfrm>
            <a:off x="8419864" y="2374524"/>
            <a:ext cx="626213" cy="516780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013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" name="Group 4">
            <a:extLst>
              <a:ext uri="{FF2B5EF4-FFF2-40B4-BE49-F238E27FC236}">
                <a16:creationId xmlns:a16="http://schemas.microsoft.com/office/drawing/2014/main" id="{00CE48A3-7081-44CF-AFFE-E8E1223FE2C5}"/>
              </a:ext>
            </a:extLst>
          </p:cNvPr>
          <p:cNvGrpSpPr/>
          <p:nvPr/>
        </p:nvGrpSpPr>
        <p:grpSpPr>
          <a:xfrm>
            <a:off x="8077292" y="4145484"/>
            <a:ext cx="236204" cy="303124"/>
            <a:chOff x="3951475" y="3437374"/>
            <a:chExt cx="585788" cy="700042"/>
          </a:xfrm>
        </p:grpSpPr>
        <p:sp>
          <p:nvSpPr>
            <p:cNvPr id="140" name="Freeform 44">
              <a:extLst>
                <a:ext uri="{FF2B5EF4-FFF2-40B4-BE49-F238E27FC236}">
                  <a16:creationId xmlns:a16="http://schemas.microsoft.com/office/drawing/2014/main" id="{49D18730-0372-421A-AF40-D3B5A6FB0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1" name="Freeform 45">
              <a:extLst>
                <a:ext uri="{FF2B5EF4-FFF2-40B4-BE49-F238E27FC236}">
                  <a16:creationId xmlns:a16="http://schemas.microsoft.com/office/drawing/2014/main" id="{93D8B5D3-B22A-46AE-9327-778E5D269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2" name="Freeform 47">
              <a:extLst>
                <a:ext uri="{FF2B5EF4-FFF2-40B4-BE49-F238E27FC236}">
                  <a16:creationId xmlns:a16="http://schemas.microsoft.com/office/drawing/2014/main" id="{2142B4CE-D58E-4FB4-B9C2-1A23C4433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3" name="Rectangle 48">
              <a:extLst>
                <a:ext uri="{FF2B5EF4-FFF2-40B4-BE49-F238E27FC236}">
                  <a16:creationId xmlns:a16="http://schemas.microsoft.com/office/drawing/2014/main" id="{2CEA3622-F11E-4ECE-8A78-375DC2B01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4" name="Rectangle 49">
              <a:extLst>
                <a:ext uri="{FF2B5EF4-FFF2-40B4-BE49-F238E27FC236}">
                  <a16:creationId xmlns:a16="http://schemas.microsoft.com/office/drawing/2014/main" id="{99361D31-5C90-411D-BCFF-DE1CC176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Freeform 52">
              <a:extLst>
                <a:ext uri="{FF2B5EF4-FFF2-40B4-BE49-F238E27FC236}">
                  <a16:creationId xmlns:a16="http://schemas.microsoft.com/office/drawing/2014/main" id="{FE87DBC1-4592-4BBC-869E-A01907FAF0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6" name="Group 4">
            <a:extLst>
              <a:ext uri="{FF2B5EF4-FFF2-40B4-BE49-F238E27FC236}">
                <a16:creationId xmlns:a16="http://schemas.microsoft.com/office/drawing/2014/main" id="{AF6CD156-41CB-4291-90F3-A68B952E586E}"/>
              </a:ext>
            </a:extLst>
          </p:cNvPr>
          <p:cNvGrpSpPr/>
          <p:nvPr/>
        </p:nvGrpSpPr>
        <p:grpSpPr>
          <a:xfrm>
            <a:off x="8291092" y="3427230"/>
            <a:ext cx="236204" cy="303124"/>
            <a:chOff x="3951475" y="3437374"/>
            <a:chExt cx="585788" cy="700042"/>
          </a:xfrm>
        </p:grpSpPr>
        <p:sp>
          <p:nvSpPr>
            <p:cNvPr id="147" name="Freeform 44">
              <a:extLst>
                <a:ext uri="{FF2B5EF4-FFF2-40B4-BE49-F238E27FC236}">
                  <a16:creationId xmlns:a16="http://schemas.microsoft.com/office/drawing/2014/main" id="{2724E5C1-C167-4046-B8C9-0024A5871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17870C96-FBF7-43AF-9A4F-3304BBAD1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9" name="Freeform 47">
              <a:extLst>
                <a:ext uri="{FF2B5EF4-FFF2-40B4-BE49-F238E27FC236}">
                  <a16:creationId xmlns:a16="http://schemas.microsoft.com/office/drawing/2014/main" id="{66E498A4-0D87-43F3-9AB7-6BAA30213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0" name="Rectangle 48">
              <a:extLst>
                <a:ext uri="{FF2B5EF4-FFF2-40B4-BE49-F238E27FC236}">
                  <a16:creationId xmlns:a16="http://schemas.microsoft.com/office/drawing/2014/main" id="{D35B205C-66A9-4242-B778-336684DD1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1" name="Rectangle 49">
              <a:extLst>
                <a:ext uri="{FF2B5EF4-FFF2-40B4-BE49-F238E27FC236}">
                  <a16:creationId xmlns:a16="http://schemas.microsoft.com/office/drawing/2014/main" id="{6DF526C9-8D41-41C8-94C3-1EC63F916A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2" name="Freeform 52">
              <a:extLst>
                <a:ext uri="{FF2B5EF4-FFF2-40B4-BE49-F238E27FC236}">
                  <a16:creationId xmlns:a16="http://schemas.microsoft.com/office/drawing/2014/main" id="{EA121AFC-1B5C-4611-8E45-4751C39C8E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Group 4">
            <a:extLst>
              <a:ext uri="{FF2B5EF4-FFF2-40B4-BE49-F238E27FC236}">
                <a16:creationId xmlns:a16="http://schemas.microsoft.com/office/drawing/2014/main" id="{C7D00B71-F155-4B70-9120-CE074A24FAA4}"/>
              </a:ext>
            </a:extLst>
          </p:cNvPr>
          <p:cNvGrpSpPr/>
          <p:nvPr/>
        </p:nvGrpSpPr>
        <p:grpSpPr>
          <a:xfrm>
            <a:off x="7238467" y="3101058"/>
            <a:ext cx="236204" cy="303124"/>
            <a:chOff x="3951475" y="3437374"/>
            <a:chExt cx="585788" cy="700042"/>
          </a:xfrm>
        </p:grpSpPr>
        <p:sp>
          <p:nvSpPr>
            <p:cNvPr id="154" name="Freeform 44">
              <a:extLst>
                <a:ext uri="{FF2B5EF4-FFF2-40B4-BE49-F238E27FC236}">
                  <a16:creationId xmlns:a16="http://schemas.microsoft.com/office/drawing/2014/main" id="{05BACAA2-1A50-4D0F-AEB3-1D8044B28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5" name="Freeform 45">
              <a:extLst>
                <a:ext uri="{FF2B5EF4-FFF2-40B4-BE49-F238E27FC236}">
                  <a16:creationId xmlns:a16="http://schemas.microsoft.com/office/drawing/2014/main" id="{B25FC508-2F2F-429B-8384-C27E72E0F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Freeform 47">
              <a:extLst>
                <a:ext uri="{FF2B5EF4-FFF2-40B4-BE49-F238E27FC236}">
                  <a16:creationId xmlns:a16="http://schemas.microsoft.com/office/drawing/2014/main" id="{A69FFA90-C80A-48D6-8231-8B7FF3A38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48">
              <a:extLst>
                <a:ext uri="{FF2B5EF4-FFF2-40B4-BE49-F238E27FC236}">
                  <a16:creationId xmlns:a16="http://schemas.microsoft.com/office/drawing/2014/main" id="{879568DE-6454-491C-8A3B-65255C88B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Rectangle 49">
              <a:extLst>
                <a:ext uri="{FF2B5EF4-FFF2-40B4-BE49-F238E27FC236}">
                  <a16:creationId xmlns:a16="http://schemas.microsoft.com/office/drawing/2014/main" id="{5F3C0B56-CCA3-4683-9B0A-B0A68D7F0D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Freeform 52">
              <a:extLst>
                <a:ext uri="{FF2B5EF4-FFF2-40B4-BE49-F238E27FC236}">
                  <a16:creationId xmlns:a16="http://schemas.microsoft.com/office/drawing/2014/main" id="{475C2FA1-6E75-402A-98F5-FFD55A05BD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0" name="Group 4">
            <a:extLst>
              <a:ext uri="{FF2B5EF4-FFF2-40B4-BE49-F238E27FC236}">
                <a16:creationId xmlns:a16="http://schemas.microsoft.com/office/drawing/2014/main" id="{068691A3-09DA-46CA-A050-2C8F980A6521}"/>
              </a:ext>
            </a:extLst>
          </p:cNvPr>
          <p:cNvGrpSpPr/>
          <p:nvPr/>
        </p:nvGrpSpPr>
        <p:grpSpPr>
          <a:xfrm>
            <a:off x="8289698" y="3802122"/>
            <a:ext cx="236204" cy="303124"/>
            <a:chOff x="3951475" y="3437374"/>
            <a:chExt cx="585788" cy="700042"/>
          </a:xfrm>
        </p:grpSpPr>
        <p:sp>
          <p:nvSpPr>
            <p:cNvPr id="161" name="Freeform 44">
              <a:extLst>
                <a:ext uri="{FF2B5EF4-FFF2-40B4-BE49-F238E27FC236}">
                  <a16:creationId xmlns:a16="http://schemas.microsoft.com/office/drawing/2014/main" id="{84036451-B655-499C-A548-51D545106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Freeform 45">
              <a:extLst>
                <a:ext uri="{FF2B5EF4-FFF2-40B4-BE49-F238E27FC236}">
                  <a16:creationId xmlns:a16="http://schemas.microsoft.com/office/drawing/2014/main" id="{778DD79A-DA43-4F66-8FA3-6F7463372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47">
              <a:extLst>
                <a:ext uri="{FF2B5EF4-FFF2-40B4-BE49-F238E27FC236}">
                  <a16:creationId xmlns:a16="http://schemas.microsoft.com/office/drawing/2014/main" id="{65395BB1-B324-495A-9C61-95F1B4F5A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Rectangle 48">
              <a:extLst>
                <a:ext uri="{FF2B5EF4-FFF2-40B4-BE49-F238E27FC236}">
                  <a16:creationId xmlns:a16="http://schemas.microsoft.com/office/drawing/2014/main" id="{C24B969F-41E1-4C06-AA04-179E818A9F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Rectangle 49">
              <a:extLst>
                <a:ext uri="{FF2B5EF4-FFF2-40B4-BE49-F238E27FC236}">
                  <a16:creationId xmlns:a16="http://schemas.microsoft.com/office/drawing/2014/main" id="{4792DDF3-B12D-4065-AC2D-58D95E51F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52">
              <a:extLst>
                <a:ext uri="{FF2B5EF4-FFF2-40B4-BE49-F238E27FC236}">
                  <a16:creationId xmlns:a16="http://schemas.microsoft.com/office/drawing/2014/main" id="{05EB4B84-C42D-49D2-87FC-83AFAEC992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7" name="Group 4">
            <a:extLst>
              <a:ext uri="{FF2B5EF4-FFF2-40B4-BE49-F238E27FC236}">
                <a16:creationId xmlns:a16="http://schemas.microsoft.com/office/drawing/2014/main" id="{70C42B12-2FE7-4859-AD4E-8E44FC321EA9}"/>
              </a:ext>
            </a:extLst>
          </p:cNvPr>
          <p:cNvGrpSpPr/>
          <p:nvPr/>
        </p:nvGrpSpPr>
        <p:grpSpPr>
          <a:xfrm>
            <a:off x="7664589" y="4297046"/>
            <a:ext cx="236204" cy="303124"/>
            <a:chOff x="3951475" y="3437374"/>
            <a:chExt cx="585788" cy="700042"/>
          </a:xfrm>
        </p:grpSpPr>
        <p:sp>
          <p:nvSpPr>
            <p:cNvPr id="168" name="Freeform 44">
              <a:extLst>
                <a:ext uri="{FF2B5EF4-FFF2-40B4-BE49-F238E27FC236}">
                  <a16:creationId xmlns:a16="http://schemas.microsoft.com/office/drawing/2014/main" id="{C8487004-040E-48CD-B014-49AB94D3E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Freeform 45">
              <a:extLst>
                <a:ext uri="{FF2B5EF4-FFF2-40B4-BE49-F238E27FC236}">
                  <a16:creationId xmlns:a16="http://schemas.microsoft.com/office/drawing/2014/main" id="{FE5A4224-EC3B-4D43-B004-1F2DB8576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Freeform 47">
              <a:extLst>
                <a:ext uri="{FF2B5EF4-FFF2-40B4-BE49-F238E27FC236}">
                  <a16:creationId xmlns:a16="http://schemas.microsoft.com/office/drawing/2014/main" id="{7394C21D-BAC6-4B59-A682-45EA9F5E0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48">
              <a:extLst>
                <a:ext uri="{FF2B5EF4-FFF2-40B4-BE49-F238E27FC236}">
                  <a16:creationId xmlns:a16="http://schemas.microsoft.com/office/drawing/2014/main" id="{22A135C8-A485-4783-85CD-69A4F07CE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49">
              <a:extLst>
                <a:ext uri="{FF2B5EF4-FFF2-40B4-BE49-F238E27FC236}">
                  <a16:creationId xmlns:a16="http://schemas.microsoft.com/office/drawing/2014/main" id="{D2DFDBE7-32A6-4A2A-A148-056B84CAAE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 dirty="0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52">
              <a:extLst>
                <a:ext uri="{FF2B5EF4-FFF2-40B4-BE49-F238E27FC236}">
                  <a16:creationId xmlns:a16="http://schemas.microsoft.com/office/drawing/2014/main" id="{25AC3E76-66A9-4477-B4CB-814CFC58DE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Group 4">
            <a:extLst>
              <a:ext uri="{FF2B5EF4-FFF2-40B4-BE49-F238E27FC236}">
                <a16:creationId xmlns:a16="http://schemas.microsoft.com/office/drawing/2014/main" id="{9BD29918-C025-4BF4-AA66-5D686492E697}"/>
              </a:ext>
            </a:extLst>
          </p:cNvPr>
          <p:cNvGrpSpPr/>
          <p:nvPr/>
        </p:nvGrpSpPr>
        <p:grpSpPr>
          <a:xfrm>
            <a:off x="7659826" y="2947557"/>
            <a:ext cx="236204" cy="303124"/>
            <a:chOff x="3951475" y="3437374"/>
            <a:chExt cx="585788" cy="700042"/>
          </a:xfrm>
        </p:grpSpPr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4945D744-C588-4AED-AC23-06781E3D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id="{B5BD2113-75BE-419E-8FF8-8982D50B0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47">
              <a:extLst>
                <a:ext uri="{FF2B5EF4-FFF2-40B4-BE49-F238E27FC236}">
                  <a16:creationId xmlns:a16="http://schemas.microsoft.com/office/drawing/2014/main" id="{C40741F5-DCFD-496F-87F6-0F4A33F31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Rectangle 48">
              <a:extLst>
                <a:ext uri="{FF2B5EF4-FFF2-40B4-BE49-F238E27FC236}">
                  <a16:creationId xmlns:a16="http://schemas.microsoft.com/office/drawing/2014/main" id="{62A0E6AD-5536-4F5B-B99A-0A57B522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Rectangle 49">
              <a:extLst>
                <a:ext uri="{FF2B5EF4-FFF2-40B4-BE49-F238E27FC236}">
                  <a16:creationId xmlns:a16="http://schemas.microsoft.com/office/drawing/2014/main" id="{F5A8CD08-E2E7-4E9F-B10B-CE0A534D1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880" y="3524733"/>
              <a:ext cx="381644" cy="426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200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en-US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52">
              <a:extLst>
                <a:ext uri="{FF2B5EF4-FFF2-40B4-BE49-F238E27FC236}">
                  <a16:creationId xmlns:a16="http://schemas.microsoft.com/office/drawing/2014/main" id="{B488EE41-F0C5-4806-BDB7-4F01D65342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1" name="Group 4">
            <a:extLst>
              <a:ext uri="{FF2B5EF4-FFF2-40B4-BE49-F238E27FC236}">
                <a16:creationId xmlns:a16="http://schemas.microsoft.com/office/drawing/2014/main" id="{249AF292-4758-4177-BD95-768181451346}"/>
              </a:ext>
            </a:extLst>
          </p:cNvPr>
          <p:cNvGrpSpPr/>
          <p:nvPr/>
        </p:nvGrpSpPr>
        <p:grpSpPr>
          <a:xfrm>
            <a:off x="6984000" y="3445653"/>
            <a:ext cx="236204" cy="303124"/>
            <a:chOff x="3951475" y="3437374"/>
            <a:chExt cx="585788" cy="700042"/>
          </a:xfrm>
        </p:grpSpPr>
        <p:sp>
          <p:nvSpPr>
            <p:cNvPr id="182" name="Freeform 44">
              <a:extLst>
                <a:ext uri="{FF2B5EF4-FFF2-40B4-BE49-F238E27FC236}">
                  <a16:creationId xmlns:a16="http://schemas.microsoft.com/office/drawing/2014/main" id="{4DE191B8-522C-4FC2-A243-0D6814286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45">
              <a:extLst>
                <a:ext uri="{FF2B5EF4-FFF2-40B4-BE49-F238E27FC236}">
                  <a16:creationId xmlns:a16="http://schemas.microsoft.com/office/drawing/2014/main" id="{E19006A3-0071-4424-A762-2CCE18C1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47">
              <a:extLst>
                <a:ext uri="{FF2B5EF4-FFF2-40B4-BE49-F238E27FC236}">
                  <a16:creationId xmlns:a16="http://schemas.microsoft.com/office/drawing/2014/main" id="{7F4FEA57-7AE5-48B4-8DCB-4B80D004F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Rectangle 48">
              <a:extLst>
                <a:ext uri="{FF2B5EF4-FFF2-40B4-BE49-F238E27FC236}">
                  <a16:creationId xmlns:a16="http://schemas.microsoft.com/office/drawing/2014/main" id="{22949C1B-7BC8-4ED3-BB18-BB63F3793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Rectangle 49">
              <a:extLst>
                <a:ext uri="{FF2B5EF4-FFF2-40B4-BE49-F238E27FC236}">
                  <a16:creationId xmlns:a16="http://schemas.microsoft.com/office/drawing/2014/main" id="{DB63C25E-9395-4D62-8073-635FF3FE3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52">
              <a:extLst>
                <a:ext uri="{FF2B5EF4-FFF2-40B4-BE49-F238E27FC236}">
                  <a16:creationId xmlns:a16="http://schemas.microsoft.com/office/drawing/2014/main" id="{90728DC8-E964-48DC-A1AE-56C66E5E8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8" name="Group 4">
            <a:extLst>
              <a:ext uri="{FF2B5EF4-FFF2-40B4-BE49-F238E27FC236}">
                <a16:creationId xmlns:a16="http://schemas.microsoft.com/office/drawing/2014/main" id="{7F056129-C527-4BAF-9C7B-00C65CB6F2CB}"/>
              </a:ext>
            </a:extLst>
          </p:cNvPr>
          <p:cNvGrpSpPr/>
          <p:nvPr/>
        </p:nvGrpSpPr>
        <p:grpSpPr>
          <a:xfrm>
            <a:off x="6985597" y="3869139"/>
            <a:ext cx="236204" cy="303124"/>
            <a:chOff x="3951475" y="3437374"/>
            <a:chExt cx="585788" cy="700042"/>
          </a:xfrm>
        </p:grpSpPr>
        <p:sp>
          <p:nvSpPr>
            <p:cNvPr id="189" name="Freeform 44">
              <a:extLst>
                <a:ext uri="{FF2B5EF4-FFF2-40B4-BE49-F238E27FC236}">
                  <a16:creationId xmlns:a16="http://schemas.microsoft.com/office/drawing/2014/main" id="{5E11F480-2DDE-44D4-A9C1-3442A3EA9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45">
              <a:extLst>
                <a:ext uri="{FF2B5EF4-FFF2-40B4-BE49-F238E27FC236}">
                  <a16:creationId xmlns:a16="http://schemas.microsoft.com/office/drawing/2014/main" id="{4AE900F2-D8BA-4A49-9E0D-98CF31492F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47">
              <a:extLst>
                <a:ext uri="{FF2B5EF4-FFF2-40B4-BE49-F238E27FC236}">
                  <a16:creationId xmlns:a16="http://schemas.microsoft.com/office/drawing/2014/main" id="{2DD29C03-AA40-4EA0-A745-C19ECF652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48">
              <a:extLst>
                <a:ext uri="{FF2B5EF4-FFF2-40B4-BE49-F238E27FC236}">
                  <a16:creationId xmlns:a16="http://schemas.microsoft.com/office/drawing/2014/main" id="{25E53C46-B531-4DA1-A06E-DDFF876AF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Rectangle 49">
              <a:extLst>
                <a:ext uri="{FF2B5EF4-FFF2-40B4-BE49-F238E27FC236}">
                  <a16:creationId xmlns:a16="http://schemas.microsoft.com/office/drawing/2014/main" id="{C99021DF-230F-43E2-B4AE-82611F42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Freeform 52">
              <a:extLst>
                <a:ext uri="{FF2B5EF4-FFF2-40B4-BE49-F238E27FC236}">
                  <a16:creationId xmlns:a16="http://schemas.microsoft.com/office/drawing/2014/main" id="{134FB089-4117-471A-970F-60DFD39C0D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5" name="Group 4">
            <a:extLst>
              <a:ext uri="{FF2B5EF4-FFF2-40B4-BE49-F238E27FC236}">
                <a16:creationId xmlns:a16="http://schemas.microsoft.com/office/drawing/2014/main" id="{C92672B3-8847-485E-BE5D-06A2B3E78C6F}"/>
              </a:ext>
            </a:extLst>
          </p:cNvPr>
          <p:cNvGrpSpPr/>
          <p:nvPr/>
        </p:nvGrpSpPr>
        <p:grpSpPr>
          <a:xfrm>
            <a:off x="7230923" y="4183483"/>
            <a:ext cx="236204" cy="303124"/>
            <a:chOff x="3951475" y="3437374"/>
            <a:chExt cx="585788" cy="700042"/>
          </a:xfrm>
        </p:grpSpPr>
        <p:sp>
          <p:nvSpPr>
            <p:cNvPr id="196" name="Freeform 44">
              <a:extLst>
                <a:ext uri="{FF2B5EF4-FFF2-40B4-BE49-F238E27FC236}">
                  <a16:creationId xmlns:a16="http://schemas.microsoft.com/office/drawing/2014/main" id="{827E4BBA-1255-47CB-8F30-5F3753DE79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Freeform 45">
              <a:extLst>
                <a:ext uri="{FF2B5EF4-FFF2-40B4-BE49-F238E27FC236}">
                  <a16:creationId xmlns:a16="http://schemas.microsoft.com/office/drawing/2014/main" id="{C380FED1-60C5-47A0-956B-7F73902B7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Freeform 47">
              <a:extLst>
                <a:ext uri="{FF2B5EF4-FFF2-40B4-BE49-F238E27FC236}">
                  <a16:creationId xmlns:a16="http://schemas.microsoft.com/office/drawing/2014/main" id="{659F161F-FB23-4980-8F90-A5C9B6E1F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Rectangle 48">
              <a:extLst>
                <a:ext uri="{FF2B5EF4-FFF2-40B4-BE49-F238E27FC236}">
                  <a16:creationId xmlns:a16="http://schemas.microsoft.com/office/drawing/2014/main" id="{96CB2EBC-FA44-4BDA-977A-79E62FBAE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Rectangle 49">
              <a:extLst>
                <a:ext uri="{FF2B5EF4-FFF2-40B4-BE49-F238E27FC236}">
                  <a16:creationId xmlns:a16="http://schemas.microsoft.com/office/drawing/2014/main" id="{621905BD-F910-4774-92FE-F62252AA0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4815" y="3448748"/>
              <a:ext cx="250456" cy="559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575" b="1">
                  <a:solidFill>
                    <a:srgbClr val="FF993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altLang="en-US" sz="1013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Freeform 52">
              <a:extLst>
                <a:ext uri="{FF2B5EF4-FFF2-40B4-BE49-F238E27FC236}">
                  <a16:creationId xmlns:a16="http://schemas.microsoft.com/office/drawing/2014/main" id="{C0EAE846-4338-42A1-A488-A08ADE8828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013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2" name="9Slide.vn 4">
            <a:extLst>
              <a:ext uri="{FF2B5EF4-FFF2-40B4-BE49-F238E27FC236}">
                <a16:creationId xmlns:a16="http://schemas.microsoft.com/office/drawing/2014/main" id="{ACD84A8B-CD39-4D09-A09A-93A05121EB62}"/>
              </a:ext>
            </a:extLst>
          </p:cNvPr>
          <p:cNvSpPr txBox="1"/>
          <p:nvPr/>
        </p:nvSpPr>
        <p:spPr>
          <a:xfrm>
            <a:off x="397872" y="1422632"/>
            <a:ext cx="5872162" cy="3038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 defTabSz="514350">
              <a:lnSpc>
                <a:spcPct val="150000"/>
              </a:lnSpc>
              <a:defRPr/>
            </a:pP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Theo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dần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Đất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mấy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45" dirty="0" err="1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Trời</a:t>
            </a:r>
            <a:r>
              <a:rPr lang="en-US" sz="2400" spc="45" dirty="0">
                <a:solidFill>
                  <a:srgbClr val="00877F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3" name="Nhóm 202">
            <a:extLst>
              <a:ext uri="{FF2B5EF4-FFF2-40B4-BE49-F238E27FC236}">
                <a16:creationId xmlns:a16="http://schemas.microsoft.com/office/drawing/2014/main" id="{A2E36D11-37CE-4225-931E-1BFE61CDDF0D}"/>
              </a:ext>
            </a:extLst>
          </p:cNvPr>
          <p:cNvGrpSpPr/>
          <p:nvPr/>
        </p:nvGrpSpPr>
        <p:grpSpPr>
          <a:xfrm>
            <a:off x="231053" y="912796"/>
            <a:ext cx="1418662" cy="480060"/>
            <a:chOff x="3880601" y="390419"/>
            <a:chExt cx="8501888" cy="640080"/>
          </a:xfrm>
        </p:grpSpPr>
        <p:sp>
          <p:nvSpPr>
            <p:cNvPr id="204" name="9Slide.vn 4">
              <a:extLst>
                <a:ext uri="{FF2B5EF4-FFF2-40B4-BE49-F238E27FC236}">
                  <a16:creationId xmlns:a16="http://schemas.microsoft.com/office/drawing/2014/main" id="{D9845D4B-1D2B-41B7-8EAE-B2DB61D1AD29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Câu</a:t>
              </a:r>
              <a:r>
                <a:rPr lang="en-US" sz="2100" spc="45" dirty="0">
                  <a:solidFill>
                    <a:srgbClr val="FFC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05" name="9Slide.vn 21">
              <a:extLst>
                <a:ext uri="{FF2B5EF4-FFF2-40B4-BE49-F238E27FC236}">
                  <a16:creationId xmlns:a16="http://schemas.microsoft.com/office/drawing/2014/main" id="{43135B10-B96C-44A2-8D65-517D2A05B3F3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Nhóm 205">
            <a:extLst>
              <a:ext uri="{FF2B5EF4-FFF2-40B4-BE49-F238E27FC236}">
                <a16:creationId xmlns:a16="http://schemas.microsoft.com/office/drawing/2014/main" id="{95A514C1-7EC2-406E-A087-4058B57B9E22}"/>
              </a:ext>
            </a:extLst>
          </p:cNvPr>
          <p:cNvGrpSpPr/>
          <p:nvPr/>
        </p:nvGrpSpPr>
        <p:grpSpPr>
          <a:xfrm>
            <a:off x="1727005" y="942572"/>
            <a:ext cx="2844995" cy="480060"/>
            <a:chOff x="3880601" y="390419"/>
            <a:chExt cx="8501888" cy="640080"/>
          </a:xfrm>
        </p:grpSpPr>
        <p:sp>
          <p:nvSpPr>
            <p:cNvPr id="207" name="9Slide.vn 4">
              <a:extLst>
                <a:ext uri="{FF2B5EF4-FFF2-40B4-BE49-F238E27FC236}">
                  <a16:creationId xmlns:a16="http://schemas.microsoft.com/office/drawing/2014/main" id="{64236E06-27D4-4A5F-BD1F-3D505259B522}"/>
                </a:ext>
              </a:extLst>
            </p:cNvPr>
            <p:cNvSpPr txBox="1"/>
            <p:nvPr/>
          </p:nvSpPr>
          <p:spPr>
            <a:xfrm>
              <a:off x="4028189" y="482140"/>
              <a:ext cx="8206712" cy="4229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noAutofit/>
            </a:bodyPr>
            <a:lstStyle/>
            <a:p>
              <a:pPr algn="ctr" defTabSz="514350">
                <a:defRPr/>
              </a:pP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Hỏi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nhanh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-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Đáp</a:t>
              </a:r>
              <a:r>
                <a:rPr lang="en-US" sz="2100" spc="45" dirty="0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100" spc="45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#9Slide02 Tieu de rat dai 01" panose="02000000000000000000" pitchFamily="2" charset="0"/>
                  <a:cs typeface="Times New Roman" panose="02020603050405020304" pitchFamily="18" charset="0"/>
                </a:rPr>
                <a:t>gọn</a:t>
              </a:r>
              <a:endParaRPr lang="en-US" sz="2100" spc="45" dirty="0">
                <a:solidFill>
                  <a:srgbClr val="FF0000"/>
                </a:solidFill>
                <a:latin typeface="Times New Roman" panose="02020603050405020304" pitchFamily="18" charset="0"/>
                <a:ea typeface="#9Slide02 Tieu de rat dai 01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9Slide.vn 21">
              <a:extLst>
                <a:ext uri="{FF2B5EF4-FFF2-40B4-BE49-F238E27FC236}">
                  <a16:creationId xmlns:a16="http://schemas.microsoft.com/office/drawing/2014/main" id="{39C606AF-15F9-4504-A26F-EC6F5D1C16BF}"/>
                </a:ext>
              </a:extLst>
            </p:cNvPr>
            <p:cNvSpPr/>
            <p:nvPr/>
          </p:nvSpPr>
          <p:spPr>
            <a:xfrm>
              <a:off x="3880601" y="390419"/>
              <a:ext cx="8501888" cy="640080"/>
            </a:xfrm>
            <a:prstGeom prst="snip2DiagRect">
              <a:avLst>
                <a:gd name="adj1" fmla="val 0"/>
                <a:gd name="adj2" fmla="val 24679"/>
              </a:avLst>
            </a:prstGeom>
            <a:no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514350">
                <a:defRPr/>
              </a:pPr>
              <a:endParaRPr lang="en-US" sz="1013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22EE7450-55CC-4442-8C79-78F58B8F7027}"/>
              </a:ext>
            </a:extLst>
          </p:cNvPr>
          <p:cNvGrpSpPr/>
          <p:nvPr/>
        </p:nvGrpSpPr>
        <p:grpSpPr>
          <a:xfrm>
            <a:off x="1383024" y="2675242"/>
            <a:ext cx="3957835" cy="2243126"/>
            <a:chOff x="1844031" y="3566989"/>
            <a:chExt cx="5277113" cy="2990835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44443CF-ABAF-4BE2-AE5E-9CB9BCDF0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1" t="3946" r="5111" b="2763"/>
            <a:stretch/>
          </p:blipFill>
          <p:spPr>
            <a:xfrm>
              <a:off x="1844031" y="3566989"/>
              <a:ext cx="5277113" cy="2990835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A279748D-0BA0-4EED-89BA-1532F1D24002}"/>
                </a:ext>
              </a:extLst>
            </p:cNvPr>
            <p:cNvSpPr/>
            <p:nvPr/>
          </p:nvSpPr>
          <p:spPr>
            <a:xfrm>
              <a:off x="2470284" y="5634547"/>
              <a:ext cx="4024606" cy="861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3600" spc="45">
                  <a:solidFill>
                    <a:srgbClr val="FFFF00"/>
                  </a:solidFill>
                  <a:latin typeface="Times New Roman" panose="02020603050405020304" pitchFamily="18" charset="0"/>
                  <a:ea typeface="#9Slide02 Tieu de dai" panose="02000000000000000000" pitchFamily="2" charset="0"/>
                  <a:cs typeface="Times New Roman" panose="02020603050405020304" pitchFamily="18" charset="0"/>
                </a:rPr>
                <a:t>VỊ TRÍ THỨ 3</a:t>
              </a:r>
              <a:endParaRPr lang="en-US" sz="3600">
                <a:solidFill>
                  <a:srgbClr val="FFFF00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8889585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0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-thanh-het-gio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7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Placeholder 6" descr="A picture containing light, lit, sitting, dark&#10;&#10;Description automatically generated">
            <a:extLst>
              <a:ext uri="{FF2B5EF4-FFF2-40B4-BE49-F238E27FC236}">
                <a16:creationId xmlns:a16="http://schemas.microsoft.com/office/drawing/2014/main" id="{F48BEF45-0578-4105-B213-2DE359DCFA6F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47" t="62726" r="-3067" b="56"/>
          <a:stretch>
            <a:fillRect/>
          </a:stretch>
        </p:blipFill>
        <p:spPr>
          <a:xfrm>
            <a:off x="0" y="0"/>
            <a:ext cx="9144000" cy="2971800"/>
          </a:xfr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0DA2359-CF73-456A-9087-8F1D6C1249D3}"/>
              </a:ext>
            </a:extLst>
          </p:cNvPr>
          <p:cNvSpPr txBox="1"/>
          <p:nvPr/>
        </p:nvSpPr>
        <p:spPr>
          <a:xfrm>
            <a:off x="267629" y="1886887"/>
            <a:ext cx="834982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9DEDC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BÀI 6: </a:t>
            </a:r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</a:rPr>
              <a:t>CHUYỂN ĐỘNG TỰ QUAY QUANH TRỤC CỦA TRÁI ĐẤT VÀ HỆ QUẢ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83534" y="0"/>
            <a:ext cx="11247120" cy="36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38203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1">
            <a:extLst>
              <a:ext uri="{FF2B5EF4-FFF2-40B4-BE49-F238E27FC236}">
                <a16:creationId xmlns:a16="http://schemas.microsoft.com/office/drawing/2014/main" id="{312D8E1F-B0E1-47AD-8FBF-12F35FAC73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5253" y="908539"/>
            <a:ext cx="3474768" cy="3474767"/>
          </a:xfrm>
          <a:custGeom>
            <a:avLst/>
            <a:gdLst>
              <a:gd name="connsiteX0" fmla="*/ 2316512 w 4633024"/>
              <a:gd name="connsiteY0" fmla="*/ 0 h 4633022"/>
              <a:gd name="connsiteX1" fmla="*/ 4633024 w 4633024"/>
              <a:gd name="connsiteY1" fmla="*/ 2316511 h 4633022"/>
              <a:gd name="connsiteX2" fmla="*/ 2316512 w 4633024"/>
              <a:gd name="connsiteY2" fmla="*/ 4633022 h 4633022"/>
              <a:gd name="connsiteX3" fmla="*/ 0 w 4633024"/>
              <a:gd name="connsiteY3" fmla="*/ 2316511 h 4633022"/>
              <a:gd name="connsiteX4" fmla="*/ 2316512 w 4633024"/>
              <a:gd name="connsiteY4" fmla="*/ 0 h 463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3024" h="4633022">
                <a:moveTo>
                  <a:pt x="2316512" y="0"/>
                </a:moveTo>
                <a:cubicBezTo>
                  <a:pt x="3595886" y="0"/>
                  <a:pt x="4633024" y="1037137"/>
                  <a:pt x="4633024" y="2316511"/>
                </a:cubicBezTo>
                <a:cubicBezTo>
                  <a:pt x="4633024" y="3595885"/>
                  <a:pt x="3595886" y="4633022"/>
                  <a:pt x="2316512" y="4633022"/>
                </a:cubicBezTo>
                <a:cubicBezTo>
                  <a:pt x="1037138" y="4633022"/>
                  <a:pt x="0" y="3595885"/>
                  <a:pt x="0" y="2316511"/>
                </a:cubicBezTo>
                <a:cubicBezTo>
                  <a:pt x="0" y="1037137"/>
                  <a:pt x="1037138" y="0"/>
                  <a:pt x="2316512" y="0"/>
                </a:cubicBezTo>
                <a:close/>
              </a:path>
            </a:pathLst>
          </a:cu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5DF87A89-03F7-4A77-A01F-272A75C35EC9}"/>
              </a:ext>
            </a:extLst>
          </p:cNvPr>
          <p:cNvSpPr txBox="1">
            <a:spLocks/>
          </p:cNvSpPr>
          <p:nvPr/>
        </p:nvSpPr>
        <p:spPr>
          <a:xfrm>
            <a:off x="495046" y="179513"/>
            <a:ext cx="6892528" cy="656034"/>
          </a:xfrm>
        </p:spPr>
        <p:txBody>
          <a:bodyPr rtlCol="0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6583"/>
                </a:solidFill>
                <a:latin typeface="Times New Roman" panose="02020603050405020304" pitchFamily="18" charset="0"/>
                <a:ea typeface="#9Slide02 Tieu de dai" panose="02000000000000000000" pitchFamily="2" charset="0"/>
                <a:cs typeface="Times New Roman" panose="02020603050405020304" pitchFamily="18" charset="0"/>
                <a:sym typeface="Proxima Nova Semibold"/>
              </a:rPr>
              <a:t>CẤU TRÚC NỘI DUNG BÀI HỌC</a:t>
            </a:r>
          </a:p>
        </p:txBody>
      </p:sp>
      <p:grpSp>
        <p:nvGrpSpPr>
          <p:cNvPr id="4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869796" y="1282390"/>
            <a:ext cx="1051330" cy="1071755"/>
            <a:chOff x="2014537" y="1795463"/>
            <a:chExt cx="942975" cy="942975"/>
          </a:xfrm>
        </p:grpSpPr>
        <p:grpSp>
          <p:nvGrpSpPr>
            <p:cNvPr id="5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7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8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9" name="Oval 6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0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6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965765" y="1708827"/>
            <a:ext cx="5382674" cy="44396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9Slide.vn 9">
            <a:extLst>
              <a:ext uri="{FF2B5EF4-FFF2-40B4-BE49-F238E27FC236}">
                <a16:creationId xmlns:a16="http://schemas.microsoft.com/office/drawing/2014/main" id="{C2908243-AAB8-479B-98BE-918A4C0E3274}"/>
              </a:ext>
            </a:extLst>
          </p:cNvPr>
          <p:cNvSpPr txBox="1"/>
          <p:nvPr/>
        </p:nvSpPr>
        <p:spPr>
          <a:xfrm>
            <a:off x="2159154" y="2723835"/>
            <a:ext cx="2164056" cy="3450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II.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Hệ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spc="-30" dirty="0">
              <a:solidFill>
                <a:srgbClr val="FF0000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3" name="Nhóm 37">
            <a:extLst>
              <a:ext uri="{FF2B5EF4-FFF2-40B4-BE49-F238E27FC236}">
                <a16:creationId xmlns:a16="http://schemas.microsoft.com/office/drawing/2014/main" id="{35687483-1101-43CB-BD51-A3C34958D21A}"/>
              </a:ext>
            </a:extLst>
          </p:cNvPr>
          <p:cNvGrpSpPr/>
          <p:nvPr/>
        </p:nvGrpSpPr>
        <p:grpSpPr>
          <a:xfrm>
            <a:off x="691376" y="2723835"/>
            <a:ext cx="1299283" cy="1051341"/>
            <a:chOff x="2014537" y="1795463"/>
            <a:chExt cx="942975" cy="942975"/>
          </a:xfrm>
        </p:grpSpPr>
        <p:grpSp>
          <p:nvGrpSpPr>
            <p:cNvPr id="14" name="Nhóm 38">
              <a:extLst>
                <a:ext uri="{FF2B5EF4-FFF2-40B4-BE49-F238E27FC236}">
                  <a16:creationId xmlns:a16="http://schemas.microsoft.com/office/drawing/2014/main" id="{BFB1D516-7736-42B6-A20A-FC262AD1273E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78F3A89E-0A54-4832-90AD-FC27B89BA1A1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1C4E968F-3337-48BC-8319-0B3D3EF8B0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18" name="Oval 6">
                  <a:extLst>
                    <a:ext uri="{FF2B5EF4-FFF2-40B4-BE49-F238E27FC236}">
                      <a16:creationId xmlns:a16="http://schemas.microsoft.com/office/drawing/2014/main" id="{90F92801-4B7A-4214-A369-DB8822BA8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9" name="Oval 6">
                  <a:extLst>
                    <a:ext uri="{FF2B5EF4-FFF2-40B4-BE49-F238E27FC236}">
                      <a16:creationId xmlns:a16="http://schemas.microsoft.com/office/drawing/2014/main" id="{F70F1275-A974-4BC3-8D9E-A3CEF8012A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4ED9357B-A9BC-4330-9F1E-8D486B64F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8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Nhóm 80">
            <a:extLst>
              <a:ext uri="{FF2B5EF4-FFF2-40B4-BE49-F238E27FC236}">
                <a16:creationId xmlns:a16="http://schemas.microsoft.com/office/drawing/2014/main" id="{5C0A56C3-EEEB-4D0E-8E6C-7B834387ED62}"/>
              </a:ext>
            </a:extLst>
          </p:cNvPr>
          <p:cNvGrpSpPr/>
          <p:nvPr/>
        </p:nvGrpSpPr>
        <p:grpSpPr>
          <a:xfrm rot="16200000">
            <a:off x="3970642" y="3424665"/>
            <a:ext cx="1092377" cy="199432"/>
            <a:chOff x="8507341" y="3216483"/>
            <a:chExt cx="1783577" cy="265909"/>
          </a:xfrm>
        </p:grpSpPr>
        <p:grpSp>
          <p:nvGrpSpPr>
            <p:cNvPr id="21" name="Nhóm 81">
              <a:extLst>
                <a:ext uri="{FF2B5EF4-FFF2-40B4-BE49-F238E27FC236}">
                  <a16:creationId xmlns:a16="http://schemas.microsoft.com/office/drawing/2014/main" id="{8968C3F2-542F-4304-97C5-E203100320F4}"/>
                </a:ext>
              </a:extLst>
            </p:cNvPr>
            <p:cNvGrpSpPr/>
            <p:nvPr/>
          </p:nvGrpSpPr>
          <p:grpSpPr>
            <a:xfrm>
              <a:off x="8507341" y="3216484"/>
              <a:ext cx="1783577" cy="265908"/>
              <a:chOff x="2954025" y="1910808"/>
              <a:chExt cx="6114424" cy="817541"/>
            </a:xfrm>
          </p:grpSpPr>
          <p:cxnSp>
            <p:nvCxnSpPr>
              <p:cNvPr id="24" name="Google Shape;720;p36">
                <a:extLst>
                  <a:ext uri="{FF2B5EF4-FFF2-40B4-BE49-F238E27FC236}">
                    <a16:creationId xmlns:a16="http://schemas.microsoft.com/office/drawing/2014/main" id="{B3D98A1F-2542-4C09-BD7E-1E2FA8414878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864304" y="2126803"/>
                <a:ext cx="444689" cy="12700"/>
              </a:xfrm>
              <a:prstGeom prst="bentConnector3">
                <a:avLst>
                  <a:gd name="adj1" fmla="val 735"/>
                </a:avLst>
              </a:prstGeom>
              <a:noFill/>
              <a:ln w="19050" cap="flat" cmpd="sng">
                <a:solidFill>
                  <a:srgbClr val="87576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721;p36">
                <a:extLst>
                  <a:ext uri="{FF2B5EF4-FFF2-40B4-BE49-F238E27FC236}">
                    <a16:creationId xmlns:a16="http://schemas.microsoft.com/office/drawing/2014/main" id="{D5855488-1D78-4C12-B71A-5A26A1FD8F31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335412" y="967762"/>
                <a:ext cx="379200" cy="3141974"/>
              </a:xfrm>
              <a:prstGeom prst="bentConnector2">
                <a:avLst/>
              </a:prstGeom>
              <a:noFill/>
              <a:ln w="19050" cap="flat" cmpd="sng">
                <a:solidFill>
                  <a:srgbClr val="87576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722;p36">
                <a:extLst>
                  <a:ext uri="{FF2B5EF4-FFF2-40B4-BE49-F238E27FC236}">
                    <a16:creationId xmlns:a16="http://schemas.microsoft.com/office/drawing/2014/main" id="{F20E99C3-F184-4FE8-9811-35F728BB97C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7378724" y="1038624"/>
                <a:ext cx="379200" cy="3000250"/>
              </a:xfrm>
              <a:prstGeom prst="bentConnector2">
                <a:avLst/>
              </a:prstGeom>
              <a:noFill/>
              <a:ln w="19050" cap="flat" cmpd="sng">
                <a:solidFill>
                  <a:srgbClr val="87576E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" name="Google Shape;720;p36">
              <a:extLst>
                <a:ext uri="{FF2B5EF4-FFF2-40B4-BE49-F238E27FC236}">
                  <a16:creationId xmlns:a16="http://schemas.microsoft.com/office/drawing/2014/main" id="{999FCB40-F907-4841-A489-CFFC3600F39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54999" y="3285141"/>
              <a:ext cx="144637" cy="7322"/>
            </a:xfrm>
            <a:prstGeom prst="bentConnector3">
              <a:avLst>
                <a:gd name="adj1" fmla="val 735"/>
              </a:avLst>
            </a:prstGeom>
            <a:noFill/>
            <a:ln w="19050" cap="flat" cmpd="sng">
              <a:solidFill>
                <a:srgbClr val="87576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Đường nối Thẳng 83">
              <a:extLst>
                <a:ext uri="{FF2B5EF4-FFF2-40B4-BE49-F238E27FC236}">
                  <a16:creationId xmlns:a16="http://schemas.microsoft.com/office/drawing/2014/main" id="{85063AF8-6B1E-469D-8B90-13F9FED231BE}"/>
                </a:ext>
              </a:extLst>
            </p:cNvPr>
            <p:cNvCxnSpPr/>
            <p:nvPr/>
          </p:nvCxnSpPr>
          <p:spPr>
            <a:xfrm>
              <a:off x="9422980" y="3337756"/>
              <a:ext cx="0" cy="128283"/>
            </a:xfrm>
            <a:prstGeom prst="line">
              <a:avLst/>
            </a:prstGeom>
            <a:ln w="19050">
              <a:solidFill>
                <a:srgbClr val="87576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Hình chữ nhật 87">
            <a:extLst>
              <a:ext uri="{FF2B5EF4-FFF2-40B4-BE49-F238E27FC236}">
                <a16:creationId xmlns:a16="http://schemas.microsoft.com/office/drawing/2014/main" id="{98E9CC80-4C7B-4650-8765-C3ABE1E06354}"/>
              </a:ext>
            </a:extLst>
          </p:cNvPr>
          <p:cNvSpPr/>
          <p:nvPr/>
        </p:nvSpPr>
        <p:spPr>
          <a:xfrm>
            <a:off x="4849671" y="2630397"/>
            <a:ext cx="3476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pc="-7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1. </a:t>
            </a:r>
            <a:r>
              <a:rPr lang="en-US" sz="2400" spc="-7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spc="-7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luân</a:t>
            </a:r>
            <a:r>
              <a:rPr lang="en-US" sz="2400" spc="-7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phiên</a:t>
            </a:r>
            <a:r>
              <a:rPr lang="en-US" sz="2400" spc="-7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sz="2400" spc="-75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75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đêm</a:t>
            </a:r>
            <a:endParaRPr lang="en-US" sz="2400" spc="-75" dirty="0">
              <a:solidFill>
                <a:srgbClr val="006583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 88">
            <a:extLst>
              <a:ext uri="{FF2B5EF4-FFF2-40B4-BE49-F238E27FC236}">
                <a16:creationId xmlns:a16="http://schemas.microsoft.com/office/drawing/2014/main" id="{BCCFE8A6-A89B-42DF-B4D5-D962950895D3}"/>
              </a:ext>
            </a:extLst>
          </p:cNvPr>
          <p:cNvSpPr/>
          <p:nvPr/>
        </p:nvSpPr>
        <p:spPr>
          <a:xfrm>
            <a:off x="4887316" y="3223106"/>
            <a:ext cx="2582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006583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Hình chữ nhật 89">
            <a:extLst>
              <a:ext uri="{FF2B5EF4-FFF2-40B4-BE49-F238E27FC236}">
                <a16:creationId xmlns:a16="http://schemas.microsoft.com/office/drawing/2014/main" id="{84951A3B-9D41-4AEA-A66D-C6BC4E0647E6}"/>
              </a:ext>
            </a:extLst>
          </p:cNvPr>
          <p:cNvSpPr/>
          <p:nvPr/>
        </p:nvSpPr>
        <p:spPr>
          <a:xfrm>
            <a:off x="4758196" y="3775176"/>
            <a:ext cx="4084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3.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lệch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hướng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di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bề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Trái</a:t>
            </a:r>
            <a:r>
              <a:rPr lang="en-US" sz="2400" spc="-68" dirty="0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spc="-68" dirty="0" err="1">
                <a:solidFill>
                  <a:srgbClr val="006583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Đất</a:t>
            </a:r>
            <a:endParaRPr lang="en-US" sz="2400" spc="-68" dirty="0">
              <a:solidFill>
                <a:srgbClr val="006583"/>
              </a:solidFill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6075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7858C0-3001-4710-BBE9-93F28A4E5FD3}"/>
              </a:ext>
            </a:extLst>
          </p:cNvPr>
          <p:cNvSpPr txBox="1"/>
          <p:nvPr/>
        </p:nvSpPr>
        <p:spPr>
          <a:xfrm>
            <a:off x="1577444" y="4553545"/>
            <a:ext cx="68046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1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EARTH">
            <a:extLst>
              <a:ext uri="{FF2B5EF4-FFF2-40B4-BE49-F238E27FC236}">
                <a16:creationId xmlns:a16="http://schemas.microsoft.com/office/drawing/2014/main" id="{8359393D-6E1C-47D2-8416-03024EF4A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0480">
            <a:off x="2989700" y="1458788"/>
            <a:ext cx="2695240" cy="269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nknown Shape">
            <a:extLst>
              <a:ext uri="{FF2B5EF4-FFF2-40B4-BE49-F238E27FC236}">
                <a16:creationId xmlns:a16="http://schemas.microsoft.com/office/drawing/2014/main" id="{416BED0B-A993-45E8-9849-5A55BA74FADC}"/>
              </a:ext>
            </a:extLst>
          </p:cNvPr>
          <p:cNvSpPr>
            <a:spLocks/>
          </p:cNvSpPr>
          <p:nvPr/>
        </p:nvSpPr>
        <p:spPr bwMode="auto">
          <a:xfrm>
            <a:off x="3716031" y="1402849"/>
            <a:ext cx="714857" cy="968192"/>
          </a:xfrm>
          <a:custGeom>
            <a:avLst/>
            <a:gdLst>
              <a:gd name="T0" fmla="*/ 315 w 522"/>
              <a:gd name="T1" fmla="*/ 52 h 666"/>
              <a:gd name="T2" fmla="*/ 201 w 522"/>
              <a:gd name="T3" fmla="*/ 10 h 666"/>
              <a:gd name="T4" fmla="*/ 81 w 522"/>
              <a:gd name="T5" fmla="*/ 16 h 666"/>
              <a:gd name="T6" fmla="*/ 9 w 522"/>
              <a:gd name="T7" fmla="*/ 106 h 666"/>
              <a:gd name="T8" fmla="*/ 27 w 522"/>
              <a:gd name="T9" fmla="*/ 208 h 666"/>
              <a:gd name="T10" fmla="*/ 153 w 522"/>
              <a:gd name="T11" fmla="*/ 394 h 666"/>
              <a:gd name="T12" fmla="*/ 393 w 522"/>
              <a:gd name="T13" fmla="*/ 586 h 666"/>
              <a:gd name="T14" fmla="*/ 522 w 522"/>
              <a:gd name="T15" fmla="*/ 666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22" h="666">
                <a:moveTo>
                  <a:pt x="315" y="52"/>
                </a:moveTo>
                <a:cubicBezTo>
                  <a:pt x="299" y="44"/>
                  <a:pt x="240" y="16"/>
                  <a:pt x="201" y="10"/>
                </a:cubicBezTo>
                <a:cubicBezTo>
                  <a:pt x="162" y="4"/>
                  <a:pt x="113" y="0"/>
                  <a:pt x="81" y="16"/>
                </a:cubicBezTo>
                <a:cubicBezTo>
                  <a:pt x="49" y="32"/>
                  <a:pt x="18" y="74"/>
                  <a:pt x="9" y="106"/>
                </a:cubicBezTo>
                <a:cubicBezTo>
                  <a:pt x="0" y="138"/>
                  <a:pt x="3" y="160"/>
                  <a:pt x="27" y="208"/>
                </a:cubicBezTo>
                <a:cubicBezTo>
                  <a:pt x="51" y="256"/>
                  <a:pt x="92" y="331"/>
                  <a:pt x="153" y="394"/>
                </a:cubicBezTo>
                <a:cubicBezTo>
                  <a:pt x="214" y="457"/>
                  <a:pt x="332" y="541"/>
                  <a:pt x="393" y="586"/>
                </a:cubicBezTo>
                <a:cubicBezTo>
                  <a:pt x="454" y="631"/>
                  <a:pt x="495" y="649"/>
                  <a:pt x="522" y="666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6" name="Unknown Shape">
            <a:extLst>
              <a:ext uri="{FF2B5EF4-FFF2-40B4-BE49-F238E27FC236}">
                <a16:creationId xmlns:a16="http://schemas.microsoft.com/office/drawing/2014/main" id="{E517FD9C-6B44-4664-81D0-488E85EF2B1B}"/>
              </a:ext>
            </a:extLst>
          </p:cNvPr>
          <p:cNvSpPr>
            <a:spLocks/>
          </p:cNvSpPr>
          <p:nvPr/>
        </p:nvSpPr>
        <p:spPr bwMode="auto">
          <a:xfrm>
            <a:off x="3167367" y="1737541"/>
            <a:ext cx="1487233" cy="1629647"/>
          </a:xfrm>
          <a:custGeom>
            <a:avLst/>
            <a:gdLst>
              <a:gd name="T0" fmla="*/ 204 w 1086"/>
              <a:gd name="T1" fmla="*/ 5 h 1121"/>
              <a:gd name="T2" fmla="*/ 195 w 1086"/>
              <a:gd name="T3" fmla="*/ 9 h 1121"/>
              <a:gd name="T4" fmla="*/ 75 w 1086"/>
              <a:gd name="T5" fmla="*/ 15 h 1121"/>
              <a:gd name="T6" fmla="*/ 6 w 1086"/>
              <a:gd name="T7" fmla="*/ 101 h 1121"/>
              <a:gd name="T8" fmla="*/ 36 w 1086"/>
              <a:gd name="T9" fmla="*/ 233 h 1121"/>
              <a:gd name="T10" fmla="*/ 147 w 1086"/>
              <a:gd name="T11" fmla="*/ 393 h 1121"/>
              <a:gd name="T12" fmla="*/ 378 w 1086"/>
              <a:gd name="T13" fmla="*/ 617 h 1121"/>
              <a:gd name="T14" fmla="*/ 756 w 1086"/>
              <a:gd name="T15" fmla="*/ 917 h 1121"/>
              <a:gd name="T16" fmla="*/ 1086 w 1086"/>
              <a:gd name="T17" fmla="*/ 1121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86" h="1121">
                <a:moveTo>
                  <a:pt x="204" y="5"/>
                </a:moveTo>
                <a:cubicBezTo>
                  <a:pt x="202" y="5"/>
                  <a:pt x="216" y="7"/>
                  <a:pt x="195" y="9"/>
                </a:cubicBezTo>
                <a:cubicBezTo>
                  <a:pt x="174" y="11"/>
                  <a:pt x="106" y="0"/>
                  <a:pt x="75" y="15"/>
                </a:cubicBezTo>
                <a:cubicBezTo>
                  <a:pt x="44" y="30"/>
                  <a:pt x="12" y="65"/>
                  <a:pt x="6" y="101"/>
                </a:cubicBezTo>
                <a:cubicBezTo>
                  <a:pt x="0" y="137"/>
                  <a:pt x="12" y="184"/>
                  <a:pt x="36" y="233"/>
                </a:cubicBezTo>
                <a:cubicBezTo>
                  <a:pt x="60" y="282"/>
                  <a:pt x="90" y="329"/>
                  <a:pt x="147" y="393"/>
                </a:cubicBezTo>
                <a:cubicBezTo>
                  <a:pt x="204" y="457"/>
                  <a:pt x="277" y="530"/>
                  <a:pt x="378" y="617"/>
                </a:cubicBezTo>
                <a:cubicBezTo>
                  <a:pt x="479" y="704"/>
                  <a:pt x="638" y="833"/>
                  <a:pt x="756" y="917"/>
                </a:cubicBezTo>
                <a:cubicBezTo>
                  <a:pt x="874" y="1001"/>
                  <a:pt x="1017" y="1079"/>
                  <a:pt x="1086" y="1121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7" name="Unknown Shape">
            <a:extLst>
              <a:ext uri="{FF2B5EF4-FFF2-40B4-BE49-F238E27FC236}">
                <a16:creationId xmlns:a16="http://schemas.microsoft.com/office/drawing/2014/main" id="{64E2DF45-50F6-43F2-AC0B-F47AECBB9F3F}"/>
              </a:ext>
            </a:extLst>
          </p:cNvPr>
          <p:cNvSpPr>
            <a:spLocks/>
          </p:cNvSpPr>
          <p:nvPr/>
        </p:nvSpPr>
        <p:spPr bwMode="auto">
          <a:xfrm>
            <a:off x="2836204" y="2186152"/>
            <a:ext cx="754571" cy="1016166"/>
          </a:xfrm>
          <a:custGeom>
            <a:avLst/>
            <a:gdLst>
              <a:gd name="T0" fmla="*/ 209 w 551"/>
              <a:gd name="T1" fmla="*/ 15 h 699"/>
              <a:gd name="T2" fmla="*/ 143 w 551"/>
              <a:gd name="T3" fmla="*/ 3 h 699"/>
              <a:gd name="T4" fmla="*/ 47 w 551"/>
              <a:gd name="T5" fmla="*/ 33 h 699"/>
              <a:gd name="T6" fmla="*/ 5 w 551"/>
              <a:gd name="T7" fmla="*/ 99 h 699"/>
              <a:gd name="T8" fmla="*/ 23 w 551"/>
              <a:gd name="T9" fmla="*/ 219 h 699"/>
              <a:gd name="T10" fmla="*/ 143 w 551"/>
              <a:gd name="T11" fmla="*/ 393 h 699"/>
              <a:gd name="T12" fmla="*/ 233 w 551"/>
              <a:gd name="T13" fmla="*/ 471 h 699"/>
              <a:gd name="T14" fmla="*/ 362 w 551"/>
              <a:gd name="T15" fmla="*/ 577 h 699"/>
              <a:gd name="T16" fmla="*/ 551 w 551"/>
              <a:gd name="T17" fmla="*/ 699 h 6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51" h="699">
                <a:moveTo>
                  <a:pt x="209" y="15"/>
                </a:moveTo>
                <a:cubicBezTo>
                  <a:pt x="198" y="13"/>
                  <a:pt x="170" y="0"/>
                  <a:pt x="143" y="3"/>
                </a:cubicBezTo>
                <a:cubicBezTo>
                  <a:pt x="116" y="6"/>
                  <a:pt x="70" y="17"/>
                  <a:pt x="47" y="33"/>
                </a:cubicBezTo>
                <a:cubicBezTo>
                  <a:pt x="24" y="49"/>
                  <a:pt x="9" y="68"/>
                  <a:pt x="5" y="99"/>
                </a:cubicBezTo>
                <a:cubicBezTo>
                  <a:pt x="1" y="130"/>
                  <a:pt x="0" y="170"/>
                  <a:pt x="23" y="219"/>
                </a:cubicBezTo>
                <a:cubicBezTo>
                  <a:pt x="46" y="268"/>
                  <a:pt x="108" y="351"/>
                  <a:pt x="143" y="393"/>
                </a:cubicBezTo>
                <a:cubicBezTo>
                  <a:pt x="178" y="435"/>
                  <a:pt x="197" y="440"/>
                  <a:pt x="233" y="471"/>
                </a:cubicBezTo>
                <a:cubicBezTo>
                  <a:pt x="269" y="502"/>
                  <a:pt x="309" y="539"/>
                  <a:pt x="362" y="577"/>
                </a:cubicBezTo>
                <a:cubicBezTo>
                  <a:pt x="415" y="615"/>
                  <a:pt x="512" y="674"/>
                  <a:pt x="551" y="699"/>
                </a:cubicBezTo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/>
            <a:endParaRPr lang="en-US" sz="1013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BD8C46E-109F-46CD-A74B-86AEBE11A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203" y="1851542"/>
            <a:ext cx="371796" cy="268685"/>
          </a:xfrm>
          <a:prstGeom prst="rect">
            <a:avLst/>
          </a:prstGeom>
          <a:solidFill>
            <a:srgbClr val="00FF00">
              <a:alpha val="4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13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EB618F0-FEEE-4330-A9BD-ECD8F4C5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296" y="2999267"/>
            <a:ext cx="573622" cy="203051"/>
          </a:xfrm>
          <a:prstGeom prst="rect">
            <a:avLst/>
          </a:prstGeom>
          <a:solidFill>
            <a:srgbClr val="00FF00">
              <a:alpha val="4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013"/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1CC32CA6-5EEC-4BDB-9804-9900B78F4888}"/>
              </a:ext>
            </a:extLst>
          </p:cNvPr>
          <p:cNvGrpSpPr/>
          <p:nvPr/>
        </p:nvGrpSpPr>
        <p:grpSpPr>
          <a:xfrm>
            <a:off x="2505957" y="616299"/>
            <a:ext cx="5515101" cy="415498"/>
            <a:chOff x="-2399467" y="-39762"/>
            <a:chExt cx="7353477" cy="553998"/>
          </a:xfrm>
        </p:grpSpPr>
        <p:sp>
          <p:nvSpPr>
            <p:cNvPr id="11" name="文本框 23">
              <a:extLst>
                <a:ext uri="{FF2B5EF4-FFF2-40B4-BE49-F238E27FC236}">
                  <a16:creationId xmlns:a16="http://schemas.microsoft.com/office/drawing/2014/main" id="{6AD280FA-A2DE-416C-8C25-9F95D508923E}"/>
                </a:ext>
              </a:extLst>
            </p:cNvPr>
            <p:cNvSpPr txBox="1"/>
            <p:nvPr/>
          </p:nvSpPr>
          <p:spPr>
            <a:xfrm>
              <a:off x="-2360396" y="-39762"/>
              <a:ext cx="731440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Quan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sát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và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thực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hiện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câu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hỏi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1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1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?</a:t>
              </a:r>
              <a:endParaRPr lang="zh-CN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等腰三角形 5">
              <a:extLst>
                <a:ext uri="{FF2B5EF4-FFF2-40B4-BE49-F238E27FC236}">
                  <a16:creationId xmlns:a16="http://schemas.microsoft.com/office/drawing/2014/main" id="{B075891B-E268-4766-9CDF-E9670A6EF31D}"/>
                </a:ext>
              </a:extLst>
            </p:cNvPr>
            <p:cNvSpPr/>
            <p:nvPr/>
          </p:nvSpPr>
          <p:spPr>
            <a:xfrm rot="16200000" flipH="1" flipV="1">
              <a:off x="-2475401" y="127730"/>
              <a:ext cx="304323" cy="152455"/>
            </a:xfrm>
            <a:prstGeom prst="triangle">
              <a:avLst/>
            </a:prstGeom>
            <a:solidFill>
              <a:srgbClr val="E2532A"/>
            </a:solidFill>
            <a:ln w="285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 dirty="0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FD8ED4D5-F3AA-4366-87B5-B2A57A69B18D}"/>
              </a:ext>
            </a:extLst>
          </p:cNvPr>
          <p:cNvGrpSpPr/>
          <p:nvPr/>
        </p:nvGrpSpPr>
        <p:grpSpPr>
          <a:xfrm>
            <a:off x="289030" y="91857"/>
            <a:ext cx="707231" cy="707231"/>
            <a:chOff x="2014537" y="1795463"/>
            <a:chExt cx="942975" cy="942975"/>
          </a:xfrm>
        </p:grpSpPr>
        <p:grpSp>
          <p:nvGrpSpPr>
            <p:cNvPr id="14" name="Nhóm 1">
              <a:extLst>
                <a:ext uri="{FF2B5EF4-FFF2-40B4-BE49-F238E27FC236}">
                  <a16:creationId xmlns:a16="http://schemas.microsoft.com/office/drawing/2014/main" id="{8FCD1F59-87DB-4975-8D21-913CB361FC23}"/>
                </a:ext>
              </a:extLst>
            </p:cNvPr>
            <p:cNvGrpSpPr/>
            <p:nvPr/>
          </p:nvGrpSpPr>
          <p:grpSpPr>
            <a:xfrm>
              <a:off x="2014537" y="1795463"/>
              <a:ext cx="942975" cy="942975"/>
              <a:chOff x="2962275" y="2519363"/>
              <a:chExt cx="942975" cy="942975"/>
            </a:xfrm>
          </p:grpSpPr>
          <p:sp>
            <p:nvSpPr>
              <p:cNvPr id="16" name="Oval 9">
                <a:extLst>
                  <a:ext uri="{FF2B5EF4-FFF2-40B4-BE49-F238E27FC236}">
                    <a16:creationId xmlns:a16="http://schemas.microsoft.com/office/drawing/2014/main" id="{6D938225-5A57-409A-BB4A-8CB3638F0F99}"/>
                  </a:ext>
                </a:extLst>
              </p:cNvPr>
              <p:cNvSpPr/>
              <p:nvPr/>
            </p:nvSpPr>
            <p:spPr>
              <a:xfrm>
                <a:off x="2962275" y="2519363"/>
                <a:ext cx="942975" cy="942975"/>
              </a:xfrm>
              <a:prstGeom prst="ellipse">
                <a:avLst/>
              </a:prstGeom>
              <a:noFill/>
              <a:ln>
                <a:solidFill>
                  <a:schemeClr val="bg1">
                    <a:alpha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ID" sz="1013"/>
              </a:p>
            </p:txBody>
          </p:sp>
          <p:grpSp>
            <p:nvGrpSpPr>
              <p:cNvPr id="17" name="Group 10">
                <a:extLst>
                  <a:ext uri="{FF2B5EF4-FFF2-40B4-BE49-F238E27FC236}">
                    <a16:creationId xmlns:a16="http://schemas.microsoft.com/office/drawing/2014/main" id="{ED2718B1-DBEA-42A0-9FF2-FFF6A7B698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6413" y="2601913"/>
                <a:ext cx="774700" cy="777875"/>
                <a:chOff x="3769689" y="2601188"/>
                <a:chExt cx="775632" cy="77870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6E5F9F5-5BDF-45B6-838E-A41679B0B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69689" y="2601188"/>
                  <a:ext cx="775632" cy="778704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outerShdw blurRad="215900" dist="165100" dir="2700000" algn="tl" rotWithShape="0">
                    <a:prstClr val="black">
                      <a:alpha val="27000"/>
                    </a:prstClr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/>
                </a:p>
              </p:txBody>
            </p:sp>
            <p:sp>
              <p:nvSpPr>
                <p:cNvPr id="19" name="Oval 6">
                  <a:extLst>
                    <a:ext uri="{FF2B5EF4-FFF2-40B4-BE49-F238E27FC236}">
                      <a16:creationId xmlns:a16="http://schemas.microsoft.com/office/drawing/2014/main" id="{1DE7B416-D077-4252-A206-E6DBFD52F9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8260" y="2670031"/>
                  <a:ext cx="638490" cy="641018"/>
                </a:xfrm>
                <a:prstGeom prst="ellipse">
                  <a:avLst/>
                </a:prstGeom>
                <a:solidFill>
                  <a:schemeClr val="bg1"/>
                </a:solidFill>
                <a:ln w="25400" cap="flat">
                  <a:noFill/>
                  <a:prstDash val="solid"/>
                  <a:miter lim="800000"/>
                  <a:headEnd/>
                  <a:tailEnd/>
                </a:ln>
                <a:effectLst>
                  <a:innerShdw blurRad="101600" dist="50800" dir="16200000">
                    <a:prstClr val="black">
                      <a:alpha val="23000"/>
                    </a:prstClr>
                  </a:inn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en-US" sz="1013" dirty="0"/>
                </a:p>
              </p:txBody>
            </p:sp>
          </p:grpSp>
        </p:grpSp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96532662-2538-44B2-978E-ED70F603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22" y="2046357"/>
              <a:ext cx="443404" cy="4411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9Slide.vn 9">
            <a:extLst>
              <a:ext uri="{FF2B5EF4-FFF2-40B4-BE49-F238E27FC236}">
                <a16:creationId xmlns:a16="http://schemas.microsoft.com/office/drawing/2014/main" id="{A74040B2-5011-405F-8D20-7687CFE13E86}"/>
              </a:ext>
            </a:extLst>
          </p:cNvPr>
          <p:cNvSpPr txBox="1"/>
          <p:nvPr/>
        </p:nvSpPr>
        <p:spPr>
          <a:xfrm>
            <a:off x="1198223" y="137073"/>
            <a:ext cx="5534975" cy="4222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 defTabSz="51435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I.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Chuyển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quay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trục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02206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3dc7cbf2c71e2fdd4772ab7c052fafce6a24aa"/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26268</TotalTime>
  <Words>1945</Words>
  <Application>Microsoft Office PowerPoint</Application>
  <PresentationFormat>On-screen Show (16:9)</PresentationFormat>
  <Paragraphs>267</Paragraphs>
  <Slides>34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Microsoft YaHei</vt:lpstr>
      <vt:lpstr>#9Slide02 Noi dung dai</vt:lpstr>
      <vt:lpstr>#9Slide02 Noi dung rat dai</vt:lpstr>
      <vt:lpstr>#9Slide02 Tieu de rat dai 01</vt:lpstr>
      <vt:lpstr>#9Slide05 Agile Script Calligra</vt:lpstr>
      <vt:lpstr>#9Slide05 Aquarelle</vt:lpstr>
      <vt:lpstr>Arial</vt:lpstr>
      <vt:lpstr>Calibri</vt:lpstr>
      <vt:lpstr>Calibri Light</vt:lpstr>
      <vt:lpstr>Times New Roman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dc:description>http://www.ypppt.com/</dc:description>
  <cp:lastModifiedBy>Admin</cp:lastModifiedBy>
  <cp:revision>159</cp:revision>
  <dcterms:created xsi:type="dcterms:W3CDTF">2017-01-14T14:34:01Z</dcterms:created>
  <dcterms:modified xsi:type="dcterms:W3CDTF">2024-12-10T14:36:49Z</dcterms:modified>
</cp:coreProperties>
</file>