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0" r:id="rId2"/>
    <p:sldMasterId id="2147483712" r:id="rId3"/>
  </p:sldMasterIdLst>
  <p:notesMasterIdLst>
    <p:notesMasterId r:id="rId34"/>
  </p:notesMasterIdLst>
  <p:sldIdLst>
    <p:sldId id="313" r:id="rId4"/>
    <p:sldId id="312" r:id="rId5"/>
    <p:sldId id="591" r:id="rId6"/>
    <p:sldId id="259" r:id="rId7"/>
    <p:sldId id="260" r:id="rId8"/>
    <p:sldId id="268" r:id="rId9"/>
    <p:sldId id="590" r:id="rId10"/>
    <p:sldId id="272" r:id="rId11"/>
    <p:sldId id="275" r:id="rId12"/>
    <p:sldId id="277" r:id="rId13"/>
    <p:sldId id="279" r:id="rId14"/>
    <p:sldId id="311" r:id="rId15"/>
    <p:sldId id="316" r:id="rId16"/>
    <p:sldId id="593" r:id="rId17"/>
    <p:sldId id="592" r:id="rId18"/>
    <p:sldId id="281" r:id="rId19"/>
    <p:sldId id="283" r:id="rId20"/>
    <p:sldId id="295" r:id="rId21"/>
    <p:sldId id="296" r:id="rId22"/>
    <p:sldId id="297" r:id="rId23"/>
    <p:sldId id="298" r:id="rId24"/>
    <p:sldId id="299" r:id="rId25"/>
    <p:sldId id="303" r:id="rId26"/>
    <p:sldId id="304" r:id="rId27"/>
    <p:sldId id="305" r:id="rId28"/>
    <p:sldId id="306" r:id="rId29"/>
    <p:sldId id="307" r:id="rId30"/>
    <p:sldId id="308" r:id="rId31"/>
    <p:sldId id="294" r:id="rId32"/>
    <p:sldId id="309"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6FA96-B3F7-4849-BE49-005B2876157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7F86D0D-68D6-4535-9F33-32E2C1D211F7}">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err="1"/>
            <a:t>Bước</a:t>
          </a:r>
          <a:r>
            <a:rPr lang="en-US" dirty="0"/>
            <a:t> 1</a:t>
          </a:r>
        </a:p>
      </dgm:t>
    </dgm:pt>
    <dgm:pt modelId="{F88F1537-62C0-4DC4-9D50-931BE4F9150A}" type="parTrans" cxnId="{20B7B04E-0BD6-47D9-8962-94346FE05BA7}">
      <dgm:prSet/>
      <dgm:spPr/>
      <dgm:t>
        <a:bodyPr/>
        <a:lstStyle/>
        <a:p>
          <a:endParaRPr lang="en-US"/>
        </a:p>
      </dgm:t>
    </dgm:pt>
    <dgm:pt modelId="{D52F4B06-8E85-4F58-8EC9-2F759490079B}" type="sibTrans" cxnId="{20B7B04E-0BD6-47D9-8962-94346FE05BA7}">
      <dgm:prSet/>
      <dgm:spPr/>
      <dgm:t>
        <a:bodyPr/>
        <a:lstStyle/>
        <a:p>
          <a:endParaRPr lang="en-US"/>
        </a:p>
      </dgm:t>
    </dgm:pt>
    <dgm:pt modelId="{8C9BE302-BF76-46E1-BC77-D6B20038091C}">
      <dgm:prSet phldrT="[Text]">
        <dgm:style>
          <a:lnRef idx="3">
            <a:schemeClr val="lt1"/>
          </a:lnRef>
          <a:fillRef idx="1">
            <a:schemeClr val="accent6"/>
          </a:fillRef>
          <a:effectRef idx="1">
            <a:schemeClr val="accent6"/>
          </a:effectRef>
          <a:fontRef idx="minor">
            <a:schemeClr val="lt1"/>
          </a:fontRef>
        </dgm:style>
      </dgm:prSet>
      <dgm:spPr/>
      <dgm:t>
        <a:bodyPr/>
        <a:lstStyle/>
        <a:p>
          <a:r>
            <a:rPr lang="en-US" dirty="0" err="1"/>
            <a:t>Hình</a:t>
          </a:r>
          <a:r>
            <a:rPr lang="en-US" dirty="0"/>
            <a:t> dung: </a:t>
          </a:r>
          <a:r>
            <a:rPr lang="en-US" dirty="0" err="1"/>
            <a:t>nhớ</a:t>
          </a:r>
          <a:r>
            <a:rPr lang="en-US" dirty="0"/>
            <a:t> </a:t>
          </a:r>
          <a:r>
            <a:rPr lang="en-US" dirty="0" err="1"/>
            <a:t>và</a:t>
          </a:r>
          <a:r>
            <a:rPr lang="en-US" dirty="0"/>
            <a:t> </a:t>
          </a:r>
          <a:r>
            <a:rPr lang="en-US" dirty="0" err="1"/>
            <a:t>suy</a:t>
          </a:r>
          <a:r>
            <a:rPr lang="en-US" dirty="0"/>
            <a:t> </a:t>
          </a:r>
          <a:r>
            <a:rPr lang="en-US" dirty="0" err="1"/>
            <a:t>nghĩ</a:t>
          </a:r>
          <a:r>
            <a:rPr lang="en-US" dirty="0"/>
            <a:t> </a:t>
          </a:r>
          <a:r>
            <a:rPr lang="en-US" dirty="0" err="1"/>
            <a:t>về</a:t>
          </a:r>
          <a:r>
            <a:rPr lang="en-US" dirty="0"/>
            <a:t> </a:t>
          </a:r>
          <a:r>
            <a:rPr lang="en-US" dirty="0" err="1"/>
            <a:t>nơi</a:t>
          </a:r>
          <a:r>
            <a:rPr lang="en-US" dirty="0"/>
            <a:t> </a:t>
          </a:r>
          <a:r>
            <a:rPr lang="en-US" dirty="0" err="1"/>
            <a:t>em</a:t>
          </a:r>
          <a:r>
            <a:rPr lang="en-US" dirty="0"/>
            <a:t> </a:t>
          </a:r>
          <a:r>
            <a:rPr lang="en-US" dirty="0" err="1"/>
            <a:t>sẽ</a:t>
          </a:r>
          <a:r>
            <a:rPr lang="en-US" dirty="0"/>
            <a:t> </a:t>
          </a:r>
          <a:r>
            <a:rPr lang="en-US" dirty="0" err="1"/>
            <a:t>vẽ</a:t>
          </a:r>
          <a:r>
            <a:rPr lang="en-US" dirty="0"/>
            <a:t> </a:t>
          </a:r>
          <a:r>
            <a:rPr lang="en-US" dirty="0" err="1"/>
            <a:t>lược</a:t>
          </a:r>
          <a:r>
            <a:rPr lang="en-US" dirty="0"/>
            <a:t> </a:t>
          </a:r>
          <a:r>
            <a:rPr lang="en-US" dirty="0" err="1"/>
            <a:t>đồ</a:t>
          </a:r>
          <a:endParaRPr lang="en-US" dirty="0"/>
        </a:p>
      </dgm:t>
    </dgm:pt>
    <dgm:pt modelId="{A3663E40-A552-4835-A777-FA0FE6B271A0}" type="parTrans" cxnId="{E9E34ABF-D3A3-4C46-B12B-EB70A9035872}">
      <dgm:prSet/>
      <dgm:spPr/>
      <dgm:t>
        <a:bodyPr/>
        <a:lstStyle/>
        <a:p>
          <a:endParaRPr lang="en-US"/>
        </a:p>
      </dgm:t>
    </dgm:pt>
    <dgm:pt modelId="{9287A098-B533-4800-9040-9D67498596B2}" type="sibTrans" cxnId="{E9E34ABF-D3A3-4C46-B12B-EB70A9035872}">
      <dgm:prSet/>
      <dgm:spPr/>
      <dgm:t>
        <a:bodyPr/>
        <a:lstStyle/>
        <a:p>
          <a:endParaRPr lang="en-US"/>
        </a:p>
      </dgm:t>
    </dgm:pt>
    <dgm:pt modelId="{44E6EEE2-D305-4E78-A69D-C0A45F9DD605}">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err="1"/>
            <a:t>Bước</a:t>
          </a:r>
          <a:r>
            <a:rPr lang="en-US" dirty="0"/>
            <a:t> 2</a:t>
          </a:r>
        </a:p>
      </dgm:t>
    </dgm:pt>
    <dgm:pt modelId="{AB095EEC-20F1-4A22-A4C3-78981CEBF1E4}" type="parTrans" cxnId="{D86518E1-4EFF-4A54-B1AD-196EC83DF655}">
      <dgm:prSet/>
      <dgm:spPr/>
      <dgm:t>
        <a:bodyPr/>
        <a:lstStyle/>
        <a:p>
          <a:endParaRPr lang="en-US"/>
        </a:p>
      </dgm:t>
    </dgm:pt>
    <dgm:pt modelId="{3A460F0C-77E9-4E28-B9C2-D45CD39ED80C}" type="sibTrans" cxnId="{D86518E1-4EFF-4A54-B1AD-196EC83DF655}">
      <dgm:prSet/>
      <dgm:spPr/>
      <dgm:t>
        <a:bodyPr/>
        <a:lstStyle/>
        <a:p>
          <a:endParaRPr lang="en-US"/>
        </a:p>
      </dgm:t>
    </dgm:pt>
    <dgm:pt modelId="{C64C487A-D246-4479-8E46-239B22DE4DA1}">
      <dgm:prSet phldrT="[Text]">
        <dgm:style>
          <a:lnRef idx="3">
            <a:schemeClr val="lt1"/>
          </a:lnRef>
          <a:fillRef idx="1">
            <a:schemeClr val="accent4"/>
          </a:fillRef>
          <a:effectRef idx="1">
            <a:schemeClr val="accent4"/>
          </a:effectRef>
          <a:fontRef idx="minor">
            <a:schemeClr val="lt1"/>
          </a:fontRef>
        </dgm:style>
      </dgm:prSet>
      <dgm:spPr/>
      <dgm:t>
        <a:bodyPr/>
        <a:lstStyle/>
        <a:p>
          <a:r>
            <a:rPr lang="en-US" dirty="0" err="1"/>
            <a:t>Sắp</a:t>
          </a:r>
          <a:r>
            <a:rPr lang="en-US" dirty="0"/>
            <a:t> </a:t>
          </a:r>
          <a:r>
            <a:rPr lang="en-US" dirty="0" err="1"/>
            <a:t>xếp</a:t>
          </a:r>
          <a:r>
            <a:rPr lang="en-US" dirty="0"/>
            <a:t> </a:t>
          </a:r>
          <a:r>
            <a:rPr lang="en-US" dirty="0" err="1"/>
            <a:t>không</a:t>
          </a:r>
          <a:r>
            <a:rPr lang="en-US" dirty="0"/>
            <a:t> </a:t>
          </a:r>
          <a:r>
            <a:rPr lang="en-US" dirty="0" err="1"/>
            <a:t>gian</a:t>
          </a:r>
          <a:r>
            <a:rPr lang="en-US" dirty="0"/>
            <a:t>: </a:t>
          </a:r>
          <a:r>
            <a:rPr lang="en-US" dirty="0" err="1"/>
            <a:t>suy</a:t>
          </a:r>
          <a:r>
            <a:rPr lang="en-US" dirty="0"/>
            <a:t> </a:t>
          </a:r>
          <a:r>
            <a:rPr lang="en-US" dirty="0" err="1"/>
            <a:t>nghĩ</a:t>
          </a:r>
          <a:r>
            <a:rPr lang="en-US" dirty="0"/>
            <a:t> </a:t>
          </a:r>
          <a:r>
            <a:rPr lang="en-US" dirty="0" err="1"/>
            <a:t>và</a:t>
          </a:r>
          <a:r>
            <a:rPr lang="en-US" dirty="0"/>
            <a:t> </a:t>
          </a:r>
          <a:r>
            <a:rPr lang="en-US" dirty="0" err="1"/>
            <a:t>sắp</a:t>
          </a:r>
          <a:r>
            <a:rPr lang="en-US" dirty="0"/>
            <a:t> </a:t>
          </a:r>
          <a:r>
            <a:rPr lang="en-US" dirty="0" err="1"/>
            <a:t>xếp</a:t>
          </a:r>
          <a:r>
            <a:rPr lang="en-US" dirty="0"/>
            <a:t> </a:t>
          </a:r>
          <a:r>
            <a:rPr lang="en-US" dirty="0" err="1"/>
            <a:t>các</a:t>
          </a:r>
          <a:r>
            <a:rPr lang="en-US" dirty="0"/>
            <a:t> </a:t>
          </a:r>
          <a:r>
            <a:rPr lang="en-US" dirty="0" err="1"/>
            <a:t>hình</a:t>
          </a:r>
          <a:r>
            <a:rPr lang="en-US" dirty="0"/>
            <a:t> </a:t>
          </a:r>
          <a:r>
            <a:rPr lang="en-US" dirty="0" err="1"/>
            <a:t>ảnh</a:t>
          </a:r>
          <a:r>
            <a:rPr lang="en-US" dirty="0"/>
            <a:t> </a:t>
          </a:r>
          <a:r>
            <a:rPr lang="en-US" dirty="0" err="1"/>
            <a:t>em</a:t>
          </a:r>
          <a:r>
            <a:rPr lang="en-US" dirty="0"/>
            <a:t> </a:t>
          </a:r>
          <a:r>
            <a:rPr lang="en-US" dirty="0" err="1"/>
            <a:t>sẽ</a:t>
          </a:r>
          <a:r>
            <a:rPr lang="en-US" dirty="0"/>
            <a:t> </a:t>
          </a:r>
          <a:r>
            <a:rPr lang="en-US" dirty="0" err="1"/>
            <a:t>vẽ</a:t>
          </a:r>
          <a:endParaRPr lang="en-US" dirty="0"/>
        </a:p>
      </dgm:t>
    </dgm:pt>
    <dgm:pt modelId="{C2D838BC-28DC-40E5-83EF-84FB15E144F4}" type="parTrans" cxnId="{71911B03-C71E-4B57-AAB3-6B82FD6B8A52}">
      <dgm:prSet/>
      <dgm:spPr/>
      <dgm:t>
        <a:bodyPr/>
        <a:lstStyle/>
        <a:p>
          <a:endParaRPr lang="en-US"/>
        </a:p>
      </dgm:t>
    </dgm:pt>
    <dgm:pt modelId="{7CE71F8A-C396-4354-ABD6-058E2CDC1146}" type="sibTrans" cxnId="{71911B03-C71E-4B57-AAB3-6B82FD6B8A52}">
      <dgm:prSet/>
      <dgm:spPr/>
      <dgm:t>
        <a:bodyPr/>
        <a:lstStyle/>
        <a:p>
          <a:endParaRPr lang="en-US"/>
        </a:p>
      </dgm:t>
    </dgm:pt>
    <dgm:pt modelId="{9502427A-77AD-48FC-9164-67CF0AEBD860}">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err="1"/>
            <a:t>Bước</a:t>
          </a:r>
          <a:r>
            <a:rPr lang="en-US" dirty="0"/>
            <a:t> 3</a:t>
          </a:r>
        </a:p>
      </dgm:t>
    </dgm:pt>
    <dgm:pt modelId="{E847D95E-6BC5-4420-88D9-E144942D4EAD}" type="parTrans" cxnId="{B2D5EA83-73AC-41D2-BEDF-8075EDFA5FCF}">
      <dgm:prSet/>
      <dgm:spPr/>
      <dgm:t>
        <a:bodyPr/>
        <a:lstStyle/>
        <a:p>
          <a:endParaRPr lang="en-US"/>
        </a:p>
      </dgm:t>
    </dgm:pt>
    <dgm:pt modelId="{D1856C84-4A88-424F-B9E1-DC0A0C25FA9A}" type="sibTrans" cxnId="{B2D5EA83-73AC-41D2-BEDF-8075EDFA5FCF}">
      <dgm:prSet/>
      <dgm:spPr/>
      <dgm:t>
        <a:bodyPr/>
        <a:lstStyle/>
        <a:p>
          <a:endParaRPr lang="en-US"/>
        </a:p>
      </dgm:t>
    </dgm:pt>
    <dgm:pt modelId="{21A35326-1A1B-4A83-BDFE-1EA689344B39}">
      <dgm:prSet phldrT="[Text]">
        <dgm:style>
          <a:lnRef idx="3">
            <a:schemeClr val="lt1"/>
          </a:lnRef>
          <a:fillRef idx="1">
            <a:schemeClr val="accent2"/>
          </a:fillRef>
          <a:effectRef idx="1">
            <a:schemeClr val="accent2"/>
          </a:effectRef>
          <a:fontRef idx="minor">
            <a:schemeClr val="lt1"/>
          </a:fontRef>
        </dgm:style>
      </dgm:prSet>
      <dgm:spPr/>
      <dgm:t>
        <a:bodyPr/>
        <a:lstStyle/>
        <a:p>
          <a:r>
            <a:rPr lang="en-US" dirty="0" err="1"/>
            <a:t>Vị</a:t>
          </a:r>
          <a:r>
            <a:rPr lang="en-US" dirty="0"/>
            <a:t> </a:t>
          </a:r>
          <a:r>
            <a:rPr lang="en-US" dirty="0" err="1"/>
            <a:t>trí</a:t>
          </a:r>
          <a:r>
            <a:rPr lang="en-US" dirty="0"/>
            <a:t> </a:t>
          </a:r>
          <a:r>
            <a:rPr lang="en-US" dirty="0" err="1"/>
            <a:t>bắt</a:t>
          </a:r>
          <a:r>
            <a:rPr lang="en-US" dirty="0"/>
            <a:t> </a:t>
          </a:r>
          <a:r>
            <a:rPr lang="en-US" dirty="0" err="1"/>
            <a:t>đầu</a:t>
          </a:r>
          <a:r>
            <a:rPr lang="en-US" dirty="0"/>
            <a:t>: </a:t>
          </a:r>
          <a:r>
            <a:rPr lang="en-US" dirty="0" err="1"/>
            <a:t>là</a:t>
          </a:r>
          <a:r>
            <a:rPr lang="en-US" dirty="0"/>
            <a:t> </a:t>
          </a:r>
          <a:r>
            <a:rPr lang="en-US" dirty="0" err="1"/>
            <a:t>địa</a:t>
          </a:r>
          <a:r>
            <a:rPr lang="en-US" dirty="0"/>
            <a:t> </a:t>
          </a:r>
          <a:r>
            <a:rPr lang="en-US" dirty="0" err="1"/>
            <a:t>điểm</a:t>
          </a:r>
          <a:r>
            <a:rPr lang="en-US" dirty="0"/>
            <a:t> </a:t>
          </a:r>
          <a:r>
            <a:rPr lang="en-US" dirty="0" err="1"/>
            <a:t>hoặc</a:t>
          </a:r>
          <a:r>
            <a:rPr lang="en-US" dirty="0"/>
            <a:t> </a:t>
          </a:r>
          <a:r>
            <a:rPr lang="en-US" dirty="0" err="1"/>
            <a:t>khu</a:t>
          </a:r>
          <a:r>
            <a:rPr lang="en-US" dirty="0"/>
            <a:t> </a:t>
          </a:r>
          <a:r>
            <a:rPr lang="en-US" dirty="0" err="1"/>
            <a:t>vực</a:t>
          </a:r>
          <a:r>
            <a:rPr lang="en-US" dirty="0"/>
            <a:t> </a:t>
          </a:r>
          <a:r>
            <a:rPr lang="en-US" dirty="0" err="1"/>
            <a:t>em</a:t>
          </a:r>
          <a:r>
            <a:rPr lang="en-US" dirty="0"/>
            <a:t> </a:t>
          </a:r>
          <a:r>
            <a:rPr lang="en-US" dirty="0" err="1"/>
            <a:t>chọn</a:t>
          </a:r>
          <a:r>
            <a:rPr lang="en-US" dirty="0"/>
            <a:t> </a:t>
          </a:r>
          <a:r>
            <a:rPr lang="en-US" dirty="0" err="1"/>
            <a:t>làm</a:t>
          </a:r>
          <a:r>
            <a:rPr lang="en-US" dirty="0"/>
            <a:t> </a:t>
          </a:r>
          <a:r>
            <a:rPr lang="en-US" dirty="0" err="1"/>
            <a:t>nơi</a:t>
          </a:r>
          <a:r>
            <a:rPr lang="en-US" dirty="0"/>
            <a:t> </a:t>
          </a:r>
          <a:r>
            <a:rPr lang="en-US" dirty="0" err="1"/>
            <a:t>bắt</a:t>
          </a:r>
          <a:r>
            <a:rPr lang="en-US" dirty="0"/>
            <a:t> </a:t>
          </a:r>
          <a:r>
            <a:rPr lang="en-US" dirty="0" err="1"/>
            <a:t>đầu</a:t>
          </a:r>
          <a:r>
            <a:rPr lang="en-US" dirty="0"/>
            <a:t> </a:t>
          </a:r>
          <a:r>
            <a:rPr lang="en-US" dirty="0" err="1"/>
            <a:t>lược</a:t>
          </a:r>
          <a:r>
            <a:rPr lang="en-US" dirty="0"/>
            <a:t> </a:t>
          </a:r>
          <a:r>
            <a:rPr lang="en-US" dirty="0" err="1"/>
            <a:t>đồ</a:t>
          </a:r>
          <a:r>
            <a:rPr lang="en-US" dirty="0"/>
            <a:t>.</a:t>
          </a:r>
        </a:p>
      </dgm:t>
    </dgm:pt>
    <dgm:pt modelId="{D6538896-DD67-43DB-8AC2-CEB96F7A5BD6}" type="parTrans" cxnId="{C82BD667-3F89-4392-8C5A-B036DAAD7768}">
      <dgm:prSet/>
      <dgm:spPr/>
      <dgm:t>
        <a:bodyPr/>
        <a:lstStyle/>
        <a:p>
          <a:endParaRPr lang="en-US"/>
        </a:p>
      </dgm:t>
    </dgm:pt>
    <dgm:pt modelId="{CC158C01-E400-4222-9E2E-443D0F392DB8}" type="sibTrans" cxnId="{C82BD667-3F89-4392-8C5A-B036DAAD7768}">
      <dgm:prSet/>
      <dgm:spPr/>
      <dgm:t>
        <a:bodyPr/>
        <a:lstStyle/>
        <a:p>
          <a:endParaRPr lang="en-US"/>
        </a:p>
      </dgm:t>
    </dgm:pt>
    <dgm:pt modelId="{D7C2E34C-764B-4ECE-99F7-8A6099311CE2}" type="pres">
      <dgm:prSet presAssocID="{7F26FA96-B3F7-4849-BE49-005B28761573}" presName="linearFlow" presStyleCnt="0">
        <dgm:presLayoutVars>
          <dgm:dir/>
          <dgm:animLvl val="lvl"/>
          <dgm:resizeHandles val="exact"/>
        </dgm:presLayoutVars>
      </dgm:prSet>
      <dgm:spPr/>
    </dgm:pt>
    <dgm:pt modelId="{455943F4-6AEC-4FB9-A2FF-D8D36EF103BC}" type="pres">
      <dgm:prSet presAssocID="{A7F86D0D-68D6-4535-9F33-32E2C1D211F7}" presName="composite" presStyleCnt="0"/>
      <dgm:spPr/>
    </dgm:pt>
    <dgm:pt modelId="{7F94035C-1786-4472-9E1A-F4C2A3FBC180}" type="pres">
      <dgm:prSet presAssocID="{A7F86D0D-68D6-4535-9F33-32E2C1D211F7}" presName="parentText" presStyleLbl="alignNode1" presStyleIdx="0" presStyleCnt="3">
        <dgm:presLayoutVars>
          <dgm:chMax val="1"/>
          <dgm:bulletEnabled val="1"/>
        </dgm:presLayoutVars>
      </dgm:prSet>
      <dgm:spPr/>
    </dgm:pt>
    <dgm:pt modelId="{D88222A7-FBCE-4FD8-A4F3-BF782A88F873}" type="pres">
      <dgm:prSet presAssocID="{A7F86D0D-68D6-4535-9F33-32E2C1D211F7}" presName="descendantText" presStyleLbl="alignAcc1" presStyleIdx="0" presStyleCnt="3">
        <dgm:presLayoutVars>
          <dgm:bulletEnabled val="1"/>
        </dgm:presLayoutVars>
      </dgm:prSet>
      <dgm:spPr/>
    </dgm:pt>
    <dgm:pt modelId="{0B80E2C0-9A17-4380-850F-018DE42278E8}" type="pres">
      <dgm:prSet presAssocID="{D52F4B06-8E85-4F58-8EC9-2F759490079B}" presName="sp" presStyleCnt="0"/>
      <dgm:spPr/>
    </dgm:pt>
    <dgm:pt modelId="{84D963A2-1F46-4805-A845-B951AC03AC01}" type="pres">
      <dgm:prSet presAssocID="{44E6EEE2-D305-4E78-A69D-C0A45F9DD605}" presName="composite" presStyleCnt="0"/>
      <dgm:spPr/>
    </dgm:pt>
    <dgm:pt modelId="{F53DD5FB-B141-484C-B1E8-CC8259F15B9D}" type="pres">
      <dgm:prSet presAssocID="{44E6EEE2-D305-4E78-A69D-C0A45F9DD605}" presName="parentText" presStyleLbl="alignNode1" presStyleIdx="1" presStyleCnt="3">
        <dgm:presLayoutVars>
          <dgm:chMax val="1"/>
          <dgm:bulletEnabled val="1"/>
        </dgm:presLayoutVars>
      </dgm:prSet>
      <dgm:spPr/>
    </dgm:pt>
    <dgm:pt modelId="{BF78EB41-AAE4-4AA3-8ECC-9E9E4CE6D1DC}" type="pres">
      <dgm:prSet presAssocID="{44E6EEE2-D305-4E78-A69D-C0A45F9DD605}" presName="descendantText" presStyleLbl="alignAcc1" presStyleIdx="1" presStyleCnt="3">
        <dgm:presLayoutVars>
          <dgm:bulletEnabled val="1"/>
        </dgm:presLayoutVars>
      </dgm:prSet>
      <dgm:spPr/>
    </dgm:pt>
    <dgm:pt modelId="{BB3DEBB6-3E69-4DCF-9E53-289B801AC6E4}" type="pres">
      <dgm:prSet presAssocID="{3A460F0C-77E9-4E28-B9C2-D45CD39ED80C}" presName="sp" presStyleCnt="0"/>
      <dgm:spPr/>
    </dgm:pt>
    <dgm:pt modelId="{CE70F81A-898F-48BD-BD77-04D410BACB15}" type="pres">
      <dgm:prSet presAssocID="{9502427A-77AD-48FC-9164-67CF0AEBD860}" presName="composite" presStyleCnt="0"/>
      <dgm:spPr/>
    </dgm:pt>
    <dgm:pt modelId="{DAA3D138-D099-4882-A848-6F0B29A4369E}" type="pres">
      <dgm:prSet presAssocID="{9502427A-77AD-48FC-9164-67CF0AEBD860}" presName="parentText" presStyleLbl="alignNode1" presStyleIdx="2" presStyleCnt="3">
        <dgm:presLayoutVars>
          <dgm:chMax val="1"/>
          <dgm:bulletEnabled val="1"/>
        </dgm:presLayoutVars>
      </dgm:prSet>
      <dgm:spPr/>
    </dgm:pt>
    <dgm:pt modelId="{C7B0527E-2A5E-43F3-961F-CCFFD59619FF}" type="pres">
      <dgm:prSet presAssocID="{9502427A-77AD-48FC-9164-67CF0AEBD860}" presName="descendantText" presStyleLbl="alignAcc1" presStyleIdx="2" presStyleCnt="3">
        <dgm:presLayoutVars>
          <dgm:bulletEnabled val="1"/>
        </dgm:presLayoutVars>
      </dgm:prSet>
      <dgm:spPr/>
    </dgm:pt>
  </dgm:ptLst>
  <dgm:cxnLst>
    <dgm:cxn modelId="{71911B03-C71E-4B57-AAB3-6B82FD6B8A52}" srcId="{44E6EEE2-D305-4E78-A69D-C0A45F9DD605}" destId="{C64C487A-D246-4479-8E46-239B22DE4DA1}" srcOrd="0" destOrd="0" parTransId="{C2D838BC-28DC-40E5-83EF-84FB15E144F4}" sibTransId="{7CE71F8A-C396-4354-ABD6-058E2CDC1146}"/>
    <dgm:cxn modelId="{91FBC505-1852-4640-9927-AAED5BD12C00}" type="presOf" srcId="{C64C487A-D246-4479-8E46-239B22DE4DA1}" destId="{BF78EB41-AAE4-4AA3-8ECC-9E9E4CE6D1DC}" srcOrd="0" destOrd="0" presId="urn:microsoft.com/office/officeart/2005/8/layout/chevron2"/>
    <dgm:cxn modelId="{D0305B1A-6451-485D-963F-674ADD28B7BB}" type="presOf" srcId="{21A35326-1A1B-4A83-BDFE-1EA689344B39}" destId="{C7B0527E-2A5E-43F3-961F-CCFFD59619FF}" srcOrd="0" destOrd="0" presId="urn:microsoft.com/office/officeart/2005/8/layout/chevron2"/>
    <dgm:cxn modelId="{C82BD667-3F89-4392-8C5A-B036DAAD7768}" srcId="{9502427A-77AD-48FC-9164-67CF0AEBD860}" destId="{21A35326-1A1B-4A83-BDFE-1EA689344B39}" srcOrd="0" destOrd="0" parTransId="{D6538896-DD67-43DB-8AC2-CEB96F7A5BD6}" sibTransId="{CC158C01-E400-4222-9E2E-443D0F392DB8}"/>
    <dgm:cxn modelId="{20B7B04E-0BD6-47D9-8962-94346FE05BA7}" srcId="{7F26FA96-B3F7-4849-BE49-005B28761573}" destId="{A7F86D0D-68D6-4535-9F33-32E2C1D211F7}" srcOrd="0" destOrd="0" parTransId="{F88F1537-62C0-4DC4-9D50-931BE4F9150A}" sibTransId="{D52F4B06-8E85-4F58-8EC9-2F759490079B}"/>
    <dgm:cxn modelId="{BDF66C71-21BF-49D1-AD70-8AD4CCECF3D7}" type="presOf" srcId="{A7F86D0D-68D6-4535-9F33-32E2C1D211F7}" destId="{7F94035C-1786-4472-9E1A-F4C2A3FBC180}" srcOrd="0" destOrd="0" presId="urn:microsoft.com/office/officeart/2005/8/layout/chevron2"/>
    <dgm:cxn modelId="{5D42B17D-0B71-4AD2-975A-EE0862E01DA9}" type="presOf" srcId="{44E6EEE2-D305-4E78-A69D-C0A45F9DD605}" destId="{F53DD5FB-B141-484C-B1E8-CC8259F15B9D}" srcOrd="0" destOrd="0" presId="urn:microsoft.com/office/officeart/2005/8/layout/chevron2"/>
    <dgm:cxn modelId="{B2D5EA83-73AC-41D2-BEDF-8075EDFA5FCF}" srcId="{7F26FA96-B3F7-4849-BE49-005B28761573}" destId="{9502427A-77AD-48FC-9164-67CF0AEBD860}" srcOrd="2" destOrd="0" parTransId="{E847D95E-6BC5-4420-88D9-E144942D4EAD}" sibTransId="{D1856C84-4A88-424F-B9E1-DC0A0C25FA9A}"/>
    <dgm:cxn modelId="{4C727F98-4B55-4909-9307-A2706474F227}" type="presOf" srcId="{9502427A-77AD-48FC-9164-67CF0AEBD860}" destId="{DAA3D138-D099-4882-A848-6F0B29A4369E}" srcOrd="0" destOrd="0" presId="urn:microsoft.com/office/officeart/2005/8/layout/chevron2"/>
    <dgm:cxn modelId="{9E2182A1-E127-47D0-BF0F-192D75415FAC}" type="presOf" srcId="{7F26FA96-B3F7-4849-BE49-005B28761573}" destId="{D7C2E34C-764B-4ECE-99F7-8A6099311CE2}" srcOrd="0" destOrd="0" presId="urn:microsoft.com/office/officeart/2005/8/layout/chevron2"/>
    <dgm:cxn modelId="{E9E34ABF-D3A3-4C46-B12B-EB70A9035872}" srcId="{A7F86D0D-68D6-4535-9F33-32E2C1D211F7}" destId="{8C9BE302-BF76-46E1-BC77-D6B20038091C}" srcOrd="0" destOrd="0" parTransId="{A3663E40-A552-4835-A777-FA0FE6B271A0}" sibTransId="{9287A098-B533-4800-9040-9D67498596B2}"/>
    <dgm:cxn modelId="{D86518E1-4EFF-4A54-B1AD-196EC83DF655}" srcId="{7F26FA96-B3F7-4849-BE49-005B28761573}" destId="{44E6EEE2-D305-4E78-A69D-C0A45F9DD605}" srcOrd="1" destOrd="0" parTransId="{AB095EEC-20F1-4A22-A4C3-78981CEBF1E4}" sibTransId="{3A460F0C-77E9-4E28-B9C2-D45CD39ED80C}"/>
    <dgm:cxn modelId="{132C36E8-1470-42A7-87CC-7582B110ADD2}" type="presOf" srcId="{8C9BE302-BF76-46E1-BC77-D6B20038091C}" destId="{D88222A7-FBCE-4FD8-A4F3-BF782A88F873}" srcOrd="0" destOrd="0" presId="urn:microsoft.com/office/officeart/2005/8/layout/chevron2"/>
    <dgm:cxn modelId="{A5ED6246-7C8F-42B0-942C-DFB457256AA4}" type="presParOf" srcId="{D7C2E34C-764B-4ECE-99F7-8A6099311CE2}" destId="{455943F4-6AEC-4FB9-A2FF-D8D36EF103BC}" srcOrd="0" destOrd="0" presId="urn:microsoft.com/office/officeart/2005/8/layout/chevron2"/>
    <dgm:cxn modelId="{162071BE-525A-4EC5-A2FD-1BD02C806749}" type="presParOf" srcId="{455943F4-6AEC-4FB9-A2FF-D8D36EF103BC}" destId="{7F94035C-1786-4472-9E1A-F4C2A3FBC180}" srcOrd="0" destOrd="0" presId="urn:microsoft.com/office/officeart/2005/8/layout/chevron2"/>
    <dgm:cxn modelId="{EBF01D27-A0D8-4F1D-9729-56EB314C7BC5}" type="presParOf" srcId="{455943F4-6AEC-4FB9-A2FF-D8D36EF103BC}" destId="{D88222A7-FBCE-4FD8-A4F3-BF782A88F873}" srcOrd="1" destOrd="0" presId="urn:microsoft.com/office/officeart/2005/8/layout/chevron2"/>
    <dgm:cxn modelId="{1982523E-FCEE-46A8-9568-4970A016A7D9}" type="presParOf" srcId="{D7C2E34C-764B-4ECE-99F7-8A6099311CE2}" destId="{0B80E2C0-9A17-4380-850F-018DE42278E8}" srcOrd="1" destOrd="0" presId="urn:microsoft.com/office/officeart/2005/8/layout/chevron2"/>
    <dgm:cxn modelId="{66A665D3-D264-438F-84BF-284F88CA4545}" type="presParOf" srcId="{D7C2E34C-764B-4ECE-99F7-8A6099311CE2}" destId="{84D963A2-1F46-4805-A845-B951AC03AC01}" srcOrd="2" destOrd="0" presId="urn:microsoft.com/office/officeart/2005/8/layout/chevron2"/>
    <dgm:cxn modelId="{F6421BC7-D9C0-4A9A-96A4-40742E0337BD}" type="presParOf" srcId="{84D963A2-1F46-4805-A845-B951AC03AC01}" destId="{F53DD5FB-B141-484C-B1E8-CC8259F15B9D}" srcOrd="0" destOrd="0" presId="urn:microsoft.com/office/officeart/2005/8/layout/chevron2"/>
    <dgm:cxn modelId="{53D4E9DF-F266-496B-A985-39358B491B79}" type="presParOf" srcId="{84D963A2-1F46-4805-A845-B951AC03AC01}" destId="{BF78EB41-AAE4-4AA3-8ECC-9E9E4CE6D1DC}" srcOrd="1" destOrd="0" presId="urn:microsoft.com/office/officeart/2005/8/layout/chevron2"/>
    <dgm:cxn modelId="{7E567C5D-A7EB-431D-BDA7-172DEB347672}" type="presParOf" srcId="{D7C2E34C-764B-4ECE-99F7-8A6099311CE2}" destId="{BB3DEBB6-3E69-4DCF-9E53-289B801AC6E4}" srcOrd="3" destOrd="0" presId="urn:microsoft.com/office/officeart/2005/8/layout/chevron2"/>
    <dgm:cxn modelId="{CC34ACA4-FD8F-4196-B577-39D9382492F0}" type="presParOf" srcId="{D7C2E34C-764B-4ECE-99F7-8A6099311CE2}" destId="{CE70F81A-898F-48BD-BD77-04D410BACB15}" srcOrd="4" destOrd="0" presId="urn:microsoft.com/office/officeart/2005/8/layout/chevron2"/>
    <dgm:cxn modelId="{9465AB00-87D2-4A49-8B8C-6ECFE92DF1F4}" type="presParOf" srcId="{CE70F81A-898F-48BD-BD77-04D410BACB15}" destId="{DAA3D138-D099-4882-A848-6F0B29A4369E}" srcOrd="0" destOrd="0" presId="urn:microsoft.com/office/officeart/2005/8/layout/chevron2"/>
    <dgm:cxn modelId="{BBF31206-AE47-4C2F-997F-3EF8A3CC9E03}" type="presParOf" srcId="{CE70F81A-898F-48BD-BD77-04D410BACB15}" destId="{C7B0527E-2A5E-43F3-961F-CCFFD59619F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4035C-1786-4472-9E1A-F4C2A3FBC180}">
      <dsp:nvSpPr>
        <dsp:cNvPr id="0" name=""/>
        <dsp:cNvSpPr/>
      </dsp:nvSpPr>
      <dsp:spPr>
        <a:xfrm rot="5400000">
          <a:off x="-203428" y="203840"/>
          <a:ext cx="1356189" cy="949332"/>
        </a:xfrm>
        <a:prstGeom prst="chevron">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t>Bước</a:t>
          </a:r>
          <a:r>
            <a:rPr lang="en-US" sz="2500" kern="1200" dirty="0"/>
            <a:t> 1</a:t>
          </a:r>
        </a:p>
      </dsp:txBody>
      <dsp:txXfrm rot="-5400000">
        <a:off x="1" y="475077"/>
        <a:ext cx="949332" cy="406857"/>
      </dsp:txXfrm>
    </dsp:sp>
    <dsp:sp modelId="{D88222A7-FBCE-4FD8-A4F3-BF782A88F873}">
      <dsp:nvSpPr>
        <dsp:cNvPr id="0" name=""/>
        <dsp:cNvSpPr/>
      </dsp:nvSpPr>
      <dsp:spPr>
        <a:xfrm rot="5400000">
          <a:off x="4966123" y="-4016378"/>
          <a:ext cx="881522" cy="8915104"/>
        </a:xfrm>
        <a:prstGeom prst="round2SameRect">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err="1"/>
            <a:t>Hình</a:t>
          </a:r>
          <a:r>
            <a:rPr lang="en-US" sz="2700" kern="1200" dirty="0"/>
            <a:t> dung: </a:t>
          </a:r>
          <a:r>
            <a:rPr lang="en-US" sz="2700" kern="1200" dirty="0" err="1"/>
            <a:t>nhớ</a:t>
          </a:r>
          <a:r>
            <a:rPr lang="en-US" sz="2700" kern="1200" dirty="0"/>
            <a:t> </a:t>
          </a:r>
          <a:r>
            <a:rPr lang="en-US" sz="2700" kern="1200" dirty="0" err="1"/>
            <a:t>và</a:t>
          </a:r>
          <a:r>
            <a:rPr lang="en-US" sz="2700" kern="1200" dirty="0"/>
            <a:t> </a:t>
          </a:r>
          <a:r>
            <a:rPr lang="en-US" sz="2700" kern="1200" dirty="0" err="1"/>
            <a:t>suy</a:t>
          </a:r>
          <a:r>
            <a:rPr lang="en-US" sz="2700" kern="1200" dirty="0"/>
            <a:t> </a:t>
          </a:r>
          <a:r>
            <a:rPr lang="en-US" sz="2700" kern="1200" dirty="0" err="1"/>
            <a:t>nghĩ</a:t>
          </a:r>
          <a:r>
            <a:rPr lang="en-US" sz="2700" kern="1200" dirty="0"/>
            <a:t> </a:t>
          </a:r>
          <a:r>
            <a:rPr lang="en-US" sz="2700" kern="1200" dirty="0" err="1"/>
            <a:t>về</a:t>
          </a:r>
          <a:r>
            <a:rPr lang="en-US" sz="2700" kern="1200" dirty="0"/>
            <a:t> </a:t>
          </a:r>
          <a:r>
            <a:rPr lang="en-US" sz="2700" kern="1200" dirty="0" err="1"/>
            <a:t>nơi</a:t>
          </a:r>
          <a:r>
            <a:rPr lang="en-US" sz="2700" kern="1200" dirty="0"/>
            <a:t> </a:t>
          </a:r>
          <a:r>
            <a:rPr lang="en-US" sz="2700" kern="1200" dirty="0" err="1"/>
            <a:t>em</a:t>
          </a:r>
          <a:r>
            <a:rPr lang="en-US" sz="2700" kern="1200" dirty="0"/>
            <a:t> </a:t>
          </a:r>
          <a:r>
            <a:rPr lang="en-US" sz="2700" kern="1200" dirty="0" err="1"/>
            <a:t>sẽ</a:t>
          </a:r>
          <a:r>
            <a:rPr lang="en-US" sz="2700" kern="1200" dirty="0"/>
            <a:t> </a:t>
          </a:r>
          <a:r>
            <a:rPr lang="en-US" sz="2700" kern="1200" dirty="0" err="1"/>
            <a:t>vẽ</a:t>
          </a:r>
          <a:r>
            <a:rPr lang="en-US" sz="2700" kern="1200" dirty="0"/>
            <a:t> </a:t>
          </a:r>
          <a:r>
            <a:rPr lang="en-US" sz="2700" kern="1200" dirty="0" err="1"/>
            <a:t>lược</a:t>
          </a:r>
          <a:r>
            <a:rPr lang="en-US" sz="2700" kern="1200" dirty="0"/>
            <a:t> </a:t>
          </a:r>
          <a:r>
            <a:rPr lang="en-US" sz="2700" kern="1200" dirty="0" err="1"/>
            <a:t>đồ</a:t>
          </a:r>
          <a:endParaRPr lang="en-US" sz="2700" kern="1200" dirty="0"/>
        </a:p>
      </dsp:txBody>
      <dsp:txXfrm rot="-5400000">
        <a:off x="949332" y="43445"/>
        <a:ext cx="8872072" cy="795458"/>
      </dsp:txXfrm>
    </dsp:sp>
    <dsp:sp modelId="{F53DD5FB-B141-484C-B1E8-CC8259F15B9D}">
      <dsp:nvSpPr>
        <dsp:cNvPr id="0" name=""/>
        <dsp:cNvSpPr/>
      </dsp:nvSpPr>
      <dsp:spPr>
        <a:xfrm rot="5400000">
          <a:off x="-203428" y="1362288"/>
          <a:ext cx="1356189" cy="949332"/>
        </a:xfrm>
        <a:prstGeom prst="chevron">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t>Bước</a:t>
          </a:r>
          <a:r>
            <a:rPr lang="en-US" sz="2500" kern="1200" dirty="0"/>
            <a:t> 2</a:t>
          </a:r>
        </a:p>
      </dsp:txBody>
      <dsp:txXfrm rot="-5400000">
        <a:off x="1" y="1633525"/>
        <a:ext cx="949332" cy="406857"/>
      </dsp:txXfrm>
    </dsp:sp>
    <dsp:sp modelId="{BF78EB41-AAE4-4AA3-8ECC-9E9E4CE6D1DC}">
      <dsp:nvSpPr>
        <dsp:cNvPr id="0" name=""/>
        <dsp:cNvSpPr/>
      </dsp:nvSpPr>
      <dsp:spPr>
        <a:xfrm rot="5400000">
          <a:off x="4966123" y="-2857930"/>
          <a:ext cx="881522" cy="8915104"/>
        </a:xfrm>
        <a:prstGeom prst="round2SameRect">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err="1"/>
            <a:t>Sắp</a:t>
          </a:r>
          <a:r>
            <a:rPr lang="en-US" sz="2700" kern="1200" dirty="0"/>
            <a:t> </a:t>
          </a:r>
          <a:r>
            <a:rPr lang="en-US" sz="2700" kern="1200" dirty="0" err="1"/>
            <a:t>xếp</a:t>
          </a:r>
          <a:r>
            <a:rPr lang="en-US" sz="2700" kern="1200" dirty="0"/>
            <a:t> </a:t>
          </a:r>
          <a:r>
            <a:rPr lang="en-US" sz="2700" kern="1200" dirty="0" err="1"/>
            <a:t>không</a:t>
          </a:r>
          <a:r>
            <a:rPr lang="en-US" sz="2700" kern="1200" dirty="0"/>
            <a:t> </a:t>
          </a:r>
          <a:r>
            <a:rPr lang="en-US" sz="2700" kern="1200" dirty="0" err="1"/>
            <a:t>gian</a:t>
          </a:r>
          <a:r>
            <a:rPr lang="en-US" sz="2700" kern="1200" dirty="0"/>
            <a:t>: </a:t>
          </a:r>
          <a:r>
            <a:rPr lang="en-US" sz="2700" kern="1200" dirty="0" err="1"/>
            <a:t>suy</a:t>
          </a:r>
          <a:r>
            <a:rPr lang="en-US" sz="2700" kern="1200" dirty="0"/>
            <a:t> </a:t>
          </a:r>
          <a:r>
            <a:rPr lang="en-US" sz="2700" kern="1200" dirty="0" err="1"/>
            <a:t>nghĩ</a:t>
          </a:r>
          <a:r>
            <a:rPr lang="en-US" sz="2700" kern="1200" dirty="0"/>
            <a:t> </a:t>
          </a:r>
          <a:r>
            <a:rPr lang="en-US" sz="2700" kern="1200" dirty="0" err="1"/>
            <a:t>và</a:t>
          </a:r>
          <a:r>
            <a:rPr lang="en-US" sz="2700" kern="1200" dirty="0"/>
            <a:t> </a:t>
          </a:r>
          <a:r>
            <a:rPr lang="en-US" sz="2700" kern="1200" dirty="0" err="1"/>
            <a:t>sắp</a:t>
          </a:r>
          <a:r>
            <a:rPr lang="en-US" sz="2700" kern="1200" dirty="0"/>
            <a:t> </a:t>
          </a:r>
          <a:r>
            <a:rPr lang="en-US" sz="2700" kern="1200" dirty="0" err="1"/>
            <a:t>xếp</a:t>
          </a:r>
          <a:r>
            <a:rPr lang="en-US" sz="2700" kern="1200" dirty="0"/>
            <a:t> </a:t>
          </a:r>
          <a:r>
            <a:rPr lang="en-US" sz="2700" kern="1200" dirty="0" err="1"/>
            <a:t>các</a:t>
          </a:r>
          <a:r>
            <a:rPr lang="en-US" sz="2700" kern="1200" dirty="0"/>
            <a:t> </a:t>
          </a:r>
          <a:r>
            <a:rPr lang="en-US" sz="2700" kern="1200" dirty="0" err="1"/>
            <a:t>hình</a:t>
          </a:r>
          <a:r>
            <a:rPr lang="en-US" sz="2700" kern="1200" dirty="0"/>
            <a:t> </a:t>
          </a:r>
          <a:r>
            <a:rPr lang="en-US" sz="2700" kern="1200" dirty="0" err="1"/>
            <a:t>ảnh</a:t>
          </a:r>
          <a:r>
            <a:rPr lang="en-US" sz="2700" kern="1200" dirty="0"/>
            <a:t> </a:t>
          </a:r>
          <a:r>
            <a:rPr lang="en-US" sz="2700" kern="1200" dirty="0" err="1"/>
            <a:t>em</a:t>
          </a:r>
          <a:r>
            <a:rPr lang="en-US" sz="2700" kern="1200" dirty="0"/>
            <a:t> </a:t>
          </a:r>
          <a:r>
            <a:rPr lang="en-US" sz="2700" kern="1200" dirty="0" err="1"/>
            <a:t>sẽ</a:t>
          </a:r>
          <a:r>
            <a:rPr lang="en-US" sz="2700" kern="1200" dirty="0"/>
            <a:t> </a:t>
          </a:r>
          <a:r>
            <a:rPr lang="en-US" sz="2700" kern="1200" dirty="0" err="1"/>
            <a:t>vẽ</a:t>
          </a:r>
          <a:endParaRPr lang="en-US" sz="2700" kern="1200" dirty="0"/>
        </a:p>
      </dsp:txBody>
      <dsp:txXfrm rot="-5400000">
        <a:off x="949332" y="1201893"/>
        <a:ext cx="8872072" cy="795458"/>
      </dsp:txXfrm>
    </dsp:sp>
    <dsp:sp modelId="{DAA3D138-D099-4882-A848-6F0B29A4369E}">
      <dsp:nvSpPr>
        <dsp:cNvPr id="0" name=""/>
        <dsp:cNvSpPr/>
      </dsp:nvSpPr>
      <dsp:spPr>
        <a:xfrm rot="5400000">
          <a:off x="-203428" y="2520736"/>
          <a:ext cx="1356189" cy="949332"/>
        </a:xfrm>
        <a:prstGeom prst="chevron">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t>Bước</a:t>
          </a:r>
          <a:r>
            <a:rPr lang="en-US" sz="2500" kern="1200" dirty="0"/>
            <a:t> 3</a:t>
          </a:r>
        </a:p>
      </dsp:txBody>
      <dsp:txXfrm rot="-5400000">
        <a:off x="1" y="2791973"/>
        <a:ext cx="949332" cy="406857"/>
      </dsp:txXfrm>
    </dsp:sp>
    <dsp:sp modelId="{C7B0527E-2A5E-43F3-961F-CCFFD59619FF}">
      <dsp:nvSpPr>
        <dsp:cNvPr id="0" name=""/>
        <dsp:cNvSpPr/>
      </dsp:nvSpPr>
      <dsp:spPr>
        <a:xfrm rot="5400000">
          <a:off x="4966123" y="-1699483"/>
          <a:ext cx="881522" cy="8915104"/>
        </a:xfrm>
        <a:prstGeom prst="round2SameRect">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192024" tIns="17145" rIns="17145" bIns="1714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err="1"/>
            <a:t>Vị</a:t>
          </a:r>
          <a:r>
            <a:rPr lang="en-US" sz="2700" kern="1200" dirty="0"/>
            <a:t> </a:t>
          </a:r>
          <a:r>
            <a:rPr lang="en-US" sz="2700" kern="1200" dirty="0" err="1"/>
            <a:t>trí</a:t>
          </a:r>
          <a:r>
            <a:rPr lang="en-US" sz="2700" kern="1200" dirty="0"/>
            <a:t> </a:t>
          </a:r>
          <a:r>
            <a:rPr lang="en-US" sz="2700" kern="1200" dirty="0" err="1"/>
            <a:t>bắt</a:t>
          </a:r>
          <a:r>
            <a:rPr lang="en-US" sz="2700" kern="1200" dirty="0"/>
            <a:t> </a:t>
          </a:r>
          <a:r>
            <a:rPr lang="en-US" sz="2700" kern="1200" dirty="0" err="1"/>
            <a:t>đầu</a:t>
          </a:r>
          <a:r>
            <a:rPr lang="en-US" sz="2700" kern="1200" dirty="0"/>
            <a:t>: </a:t>
          </a:r>
          <a:r>
            <a:rPr lang="en-US" sz="2700" kern="1200" dirty="0" err="1"/>
            <a:t>là</a:t>
          </a:r>
          <a:r>
            <a:rPr lang="en-US" sz="2700" kern="1200" dirty="0"/>
            <a:t> </a:t>
          </a:r>
          <a:r>
            <a:rPr lang="en-US" sz="2700" kern="1200" dirty="0" err="1"/>
            <a:t>địa</a:t>
          </a:r>
          <a:r>
            <a:rPr lang="en-US" sz="2700" kern="1200" dirty="0"/>
            <a:t> </a:t>
          </a:r>
          <a:r>
            <a:rPr lang="en-US" sz="2700" kern="1200" dirty="0" err="1"/>
            <a:t>điểm</a:t>
          </a:r>
          <a:r>
            <a:rPr lang="en-US" sz="2700" kern="1200" dirty="0"/>
            <a:t> </a:t>
          </a:r>
          <a:r>
            <a:rPr lang="en-US" sz="2700" kern="1200" dirty="0" err="1"/>
            <a:t>hoặc</a:t>
          </a:r>
          <a:r>
            <a:rPr lang="en-US" sz="2700" kern="1200" dirty="0"/>
            <a:t> </a:t>
          </a:r>
          <a:r>
            <a:rPr lang="en-US" sz="2700" kern="1200" dirty="0" err="1"/>
            <a:t>khu</a:t>
          </a:r>
          <a:r>
            <a:rPr lang="en-US" sz="2700" kern="1200" dirty="0"/>
            <a:t> </a:t>
          </a:r>
          <a:r>
            <a:rPr lang="en-US" sz="2700" kern="1200" dirty="0" err="1"/>
            <a:t>vực</a:t>
          </a:r>
          <a:r>
            <a:rPr lang="en-US" sz="2700" kern="1200" dirty="0"/>
            <a:t> </a:t>
          </a:r>
          <a:r>
            <a:rPr lang="en-US" sz="2700" kern="1200" dirty="0" err="1"/>
            <a:t>em</a:t>
          </a:r>
          <a:r>
            <a:rPr lang="en-US" sz="2700" kern="1200" dirty="0"/>
            <a:t> </a:t>
          </a:r>
          <a:r>
            <a:rPr lang="en-US" sz="2700" kern="1200" dirty="0" err="1"/>
            <a:t>chọn</a:t>
          </a:r>
          <a:r>
            <a:rPr lang="en-US" sz="2700" kern="1200" dirty="0"/>
            <a:t> </a:t>
          </a:r>
          <a:r>
            <a:rPr lang="en-US" sz="2700" kern="1200" dirty="0" err="1"/>
            <a:t>làm</a:t>
          </a:r>
          <a:r>
            <a:rPr lang="en-US" sz="2700" kern="1200" dirty="0"/>
            <a:t> </a:t>
          </a:r>
          <a:r>
            <a:rPr lang="en-US" sz="2700" kern="1200" dirty="0" err="1"/>
            <a:t>nơi</a:t>
          </a:r>
          <a:r>
            <a:rPr lang="en-US" sz="2700" kern="1200" dirty="0"/>
            <a:t> </a:t>
          </a:r>
          <a:r>
            <a:rPr lang="en-US" sz="2700" kern="1200" dirty="0" err="1"/>
            <a:t>bắt</a:t>
          </a:r>
          <a:r>
            <a:rPr lang="en-US" sz="2700" kern="1200" dirty="0"/>
            <a:t> </a:t>
          </a:r>
          <a:r>
            <a:rPr lang="en-US" sz="2700" kern="1200" dirty="0" err="1"/>
            <a:t>đầu</a:t>
          </a:r>
          <a:r>
            <a:rPr lang="en-US" sz="2700" kern="1200" dirty="0"/>
            <a:t> </a:t>
          </a:r>
          <a:r>
            <a:rPr lang="en-US" sz="2700" kern="1200" dirty="0" err="1"/>
            <a:t>lược</a:t>
          </a:r>
          <a:r>
            <a:rPr lang="en-US" sz="2700" kern="1200" dirty="0"/>
            <a:t> </a:t>
          </a:r>
          <a:r>
            <a:rPr lang="en-US" sz="2700" kern="1200" dirty="0" err="1"/>
            <a:t>đồ</a:t>
          </a:r>
          <a:r>
            <a:rPr lang="en-US" sz="2700" kern="1200" dirty="0"/>
            <a:t>.</a:t>
          </a:r>
        </a:p>
      </dsp:txBody>
      <dsp:txXfrm rot="-5400000">
        <a:off x="949332" y="2360340"/>
        <a:ext cx="8872072" cy="7954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30ABB-87C3-4017-A8B8-3BAC55162479}" type="datetimeFigureOut">
              <a:rPr lang="vi-VN" smtClean="0"/>
              <a:t>08/07/2024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55A29D-9811-4593-AC5E-F33E95F3CC48}" type="slidenum">
              <a:rPr lang="vi-VN" smtClean="0"/>
              <a:t>‹#›</a:t>
            </a:fld>
            <a:endParaRPr lang="vi-VN"/>
          </a:p>
        </p:txBody>
      </p:sp>
    </p:spTree>
    <p:extLst>
      <p:ext uri="{BB962C8B-B14F-4D97-AF65-F5344CB8AC3E}">
        <p14:creationId xmlns:p14="http://schemas.microsoft.com/office/powerpoint/2010/main" val="251924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143908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5823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6</a:t>
            </a:fld>
            <a:endParaRPr lang="zh-CN" altLang="en-US"/>
          </a:p>
        </p:txBody>
      </p:sp>
    </p:spTree>
    <p:extLst>
      <p:ext uri="{BB962C8B-B14F-4D97-AF65-F5344CB8AC3E}">
        <p14:creationId xmlns:p14="http://schemas.microsoft.com/office/powerpoint/2010/main" val="374837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1CF8A-28E2-4785-8151-098E1A36E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717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dirty="0"/>
              <a:t>Các thành viên của 6 nhóm sẽ được gv phát cho 1 khổ giấy A0 với các khung như trên, mỗi thành viên sẽ làm việc nhóm bằng cách nhiệm vụ ghi ý kiến cá nhân của mình trả lời câu hỏi của gv vào trong giấy trong thời gian 3p, sau đó gv sẽ ra hiệu lệnh cho các em thảo luận cùng ghi ý kiến nhóm vào khung trả lời chung trong 2p thảo luận nhóm. Sau thời gian thảo luận gv sẽ thu các tấm khăn lại treo hết lên bảng, các nhóm cùng quan sát. Một nhóm bất kì báo cáo các nhóm các bổ sung (nếu có). Sau đó gv chuẩn xác bài học một lần nữa theo các trang sau</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094FBD-BD32-4318-A8C3-C70E4287CA1C}" type="slidenum">
              <a:rPr lang="en-US" altLang="vi-VN" smtClean="0">
                <a:latin typeface="Calibri" panose="020F0502020204030204" pitchFamily="34" charset="0"/>
              </a:rPr>
              <a:pPr/>
              <a:t>8</a:t>
            </a:fld>
            <a:endParaRPr lang="en-US" altLang="vi-VN">
              <a:latin typeface="Calibri" panose="020F0502020204030204" pitchFamily="34" charset="0"/>
            </a:endParaRPr>
          </a:p>
        </p:txBody>
      </p:sp>
    </p:spTree>
    <p:extLst>
      <p:ext uri="{BB962C8B-B14F-4D97-AF65-F5344CB8AC3E}">
        <p14:creationId xmlns:p14="http://schemas.microsoft.com/office/powerpoint/2010/main" val="3867822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17</a:t>
            </a:fld>
            <a:endParaRPr lang="zh-CN" altLang="en-US"/>
          </a:p>
        </p:txBody>
      </p:sp>
    </p:spTree>
    <p:extLst>
      <p:ext uri="{BB962C8B-B14F-4D97-AF65-F5344CB8AC3E}">
        <p14:creationId xmlns:p14="http://schemas.microsoft.com/office/powerpoint/2010/main" val="451614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p:spPr>
        <p:txBody>
          <a:bodyPr/>
          <a:lstStyle/>
          <a:p>
            <a:endParaRPr lang="en-US" altLang="en-US"/>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7E3813-BF7A-48AC-9938-E7B95A25D575}" type="slidenum">
              <a:rPr lang="en-US" altLang="en-US" smtClean="0"/>
              <a:pPr/>
              <a:t>27</a:t>
            </a:fld>
            <a:endParaRPr lang="en-US" altLang="en-US"/>
          </a:p>
        </p:txBody>
      </p:sp>
    </p:spTree>
    <p:extLst>
      <p:ext uri="{BB962C8B-B14F-4D97-AF65-F5344CB8AC3E}">
        <p14:creationId xmlns:p14="http://schemas.microsoft.com/office/powerpoint/2010/main" val="126887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60433E7-7C4D-4001-9528-2FD37FF90497}" type="datetimeFigureOut">
              <a:rPr lang="vi-VN" smtClean="0"/>
              <a:t>08/07/2024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143562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60433E7-7C4D-4001-9528-2FD37FF90497}" type="datetimeFigureOut">
              <a:rPr lang="vi-VN" smtClean="0"/>
              <a:t>08/07/2024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121799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60433E7-7C4D-4001-9528-2FD37FF90497}" type="datetimeFigureOut">
              <a:rPr lang="vi-VN" smtClean="0"/>
              <a:t>08/07/2024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1191066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74646035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580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C5CDB1C-81EC-4378-BC22-F20B0E2949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6D3350D-450E-41FD-86F5-924EA6908C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462FCD0-73E7-4A39-A37A-477E95FEE6B3}"/>
              </a:ext>
            </a:extLst>
          </p:cNvPr>
          <p:cNvSpPr>
            <a:spLocks noGrp="1" noChangeArrowheads="1"/>
          </p:cNvSpPr>
          <p:nvPr>
            <p:ph type="sldNum" sz="quarter" idx="12"/>
          </p:nvPr>
        </p:nvSpPr>
        <p:spPr>
          <a:ln/>
        </p:spPr>
        <p:txBody>
          <a:bodyPr/>
          <a:lstStyle>
            <a:lvl1pPr>
              <a:defRPr/>
            </a:lvl1pPr>
          </a:lstStyle>
          <a:p>
            <a:pPr>
              <a:defRPr/>
            </a:pPr>
            <a:fld id="{BC28CE64-8E10-4B01-9470-F2126FB4442B}" type="slidenum">
              <a:rPr lang="en-US" altLang="en-US"/>
              <a:pPr>
                <a:defRPr/>
              </a:pPr>
              <a:t>‹#›</a:t>
            </a:fld>
            <a:endParaRPr lang="en-US" altLang="en-US"/>
          </a:p>
        </p:txBody>
      </p:sp>
    </p:spTree>
    <p:extLst>
      <p:ext uri="{BB962C8B-B14F-4D97-AF65-F5344CB8AC3E}">
        <p14:creationId xmlns:p14="http://schemas.microsoft.com/office/powerpoint/2010/main" val="179148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652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AD3221D-555E-4B4A-8C04-41A514A0F1D6}"/>
              </a:ext>
            </a:extLst>
          </p:cNvPr>
          <p:cNvSpPr>
            <a:spLocks noGrp="1"/>
          </p:cNvSpPr>
          <p:nvPr>
            <p:ph type="dt" sz="half" idx="10"/>
          </p:nvPr>
        </p:nvSpPr>
        <p:spPr/>
        <p:txBody>
          <a:bodyPr/>
          <a:lstStyle>
            <a:lvl1pPr>
              <a:defRPr/>
            </a:lvl1pPr>
          </a:lstStyle>
          <a:p>
            <a:pPr>
              <a:defRPr/>
            </a:pPr>
            <a:fld id="{DC8172F0-AA48-4A27-AB7A-B03CE710B1C0}" type="datetimeFigureOut">
              <a:rPr lang="en-US"/>
              <a:pPr>
                <a:defRPr/>
              </a:pPr>
              <a:t>7/8/2024</a:t>
            </a:fld>
            <a:endParaRPr lang="en-US"/>
          </a:p>
        </p:txBody>
      </p:sp>
      <p:sp>
        <p:nvSpPr>
          <p:cNvPr id="5" name="Footer Placeholder 4">
            <a:extLst>
              <a:ext uri="{FF2B5EF4-FFF2-40B4-BE49-F238E27FC236}">
                <a16:creationId xmlns:a16="http://schemas.microsoft.com/office/drawing/2014/main" id="{0CC39195-C7CD-4321-8207-1043274AA2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35641E-5710-4DCF-9CA2-FE440FEA9649}"/>
              </a:ext>
            </a:extLst>
          </p:cNvPr>
          <p:cNvSpPr>
            <a:spLocks noGrp="1"/>
          </p:cNvSpPr>
          <p:nvPr>
            <p:ph type="sldNum" sz="quarter" idx="12"/>
          </p:nvPr>
        </p:nvSpPr>
        <p:spPr/>
        <p:txBody>
          <a:bodyPr/>
          <a:lstStyle>
            <a:lvl1pPr>
              <a:defRPr/>
            </a:lvl1pPr>
          </a:lstStyle>
          <a:p>
            <a:fld id="{D459CD8D-EA47-4A7C-AA32-00DFC46CA383}" type="slidenum">
              <a:rPr lang="en-US" altLang="vi-VN"/>
              <a:pPr/>
              <a:t>‹#›</a:t>
            </a:fld>
            <a:endParaRPr lang="en-US" altLang="vi-VN"/>
          </a:p>
        </p:txBody>
      </p:sp>
    </p:spTree>
    <p:extLst>
      <p:ext uri="{BB962C8B-B14F-4D97-AF65-F5344CB8AC3E}">
        <p14:creationId xmlns:p14="http://schemas.microsoft.com/office/powerpoint/2010/main" val="573124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DF3BD-36D8-45FC-9C30-6B4FF950940C}"/>
              </a:ext>
            </a:extLst>
          </p:cNvPr>
          <p:cNvSpPr>
            <a:spLocks noGrp="1"/>
          </p:cNvSpPr>
          <p:nvPr>
            <p:ph type="dt" sz="half" idx="10"/>
          </p:nvPr>
        </p:nvSpPr>
        <p:spPr/>
        <p:txBody>
          <a:bodyPr/>
          <a:lstStyle>
            <a:lvl1pPr>
              <a:defRPr/>
            </a:lvl1pPr>
          </a:lstStyle>
          <a:p>
            <a:pPr>
              <a:defRPr/>
            </a:pPr>
            <a:fld id="{3FD599A1-9BA5-4E75-A022-9F799E7FE5D8}" type="datetimeFigureOut">
              <a:rPr lang="en-US"/>
              <a:pPr>
                <a:defRPr/>
              </a:pPr>
              <a:t>7/8/2024</a:t>
            </a:fld>
            <a:endParaRPr lang="en-US"/>
          </a:p>
        </p:txBody>
      </p:sp>
      <p:sp>
        <p:nvSpPr>
          <p:cNvPr id="5" name="Footer Placeholder 4">
            <a:extLst>
              <a:ext uri="{FF2B5EF4-FFF2-40B4-BE49-F238E27FC236}">
                <a16:creationId xmlns:a16="http://schemas.microsoft.com/office/drawing/2014/main" id="{BF178CC4-56DC-4DCF-9191-0C82CC3315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F6A7FC-C33E-46EC-8E97-06C73013B932}"/>
              </a:ext>
            </a:extLst>
          </p:cNvPr>
          <p:cNvSpPr>
            <a:spLocks noGrp="1"/>
          </p:cNvSpPr>
          <p:nvPr>
            <p:ph type="sldNum" sz="quarter" idx="12"/>
          </p:nvPr>
        </p:nvSpPr>
        <p:spPr/>
        <p:txBody>
          <a:bodyPr/>
          <a:lstStyle>
            <a:lvl1pPr>
              <a:defRPr/>
            </a:lvl1pPr>
          </a:lstStyle>
          <a:p>
            <a:fld id="{B4138471-9456-4B0B-AB41-AB07899E5FAF}" type="slidenum">
              <a:rPr lang="en-US" altLang="vi-VN"/>
              <a:pPr/>
              <a:t>‹#›</a:t>
            </a:fld>
            <a:endParaRPr lang="en-US" altLang="vi-VN"/>
          </a:p>
        </p:txBody>
      </p:sp>
    </p:spTree>
    <p:extLst>
      <p:ext uri="{BB962C8B-B14F-4D97-AF65-F5344CB8AC3E}">
        <p14:creationId xmlns:p14="http://schemas.microsoft.com/office/powerpoint/2010/main" val="195532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6B5A61-5377-4B79-B77D-30E952EA23E2}"/>
              </a:ext>
            </a:extLst>
          </p:cNvPr>
          <p:cNvSpPr>
            <a:spLocks noGrp="1"/>
          </p:cNvSpPr>
          <p:nvPr>
            <p:ph type="dt" sz="half" idx="10"/>
          </p:nvPr>
        </p:nvSpPr>
        <p:spPr/>
        <p:txBody>
          <a:bodyPr/>
          <a:lstStyle>
            <a:lvl1pPr>
              <a:defRPr/>
            </a:lvl1pPr>
          </a:lstStyle>
          <a:p>
            <a:pPr>
              <a:defRPr/>
            </a:pPr>
            <a:fld id="{48A29AD2-8896-43EA-80A1-B3790F48670F}" type="datetimeFigureOut">
              <a:rPr lang="en-US"/>
              <a:pPr>
                <a:defRPr/>
              </a:pPr>
              <a:t>7/8/2024</a:t>
            </a:fld>
            <a:endParaRPr lang="en-US"/>
          </a:p>
        </p:txBody>
      </p:sp>
      <p:sp>
        <p:nvSpPr>
          <p:cNvPr id="5" name="Footer Placeholder 4">
            <a:extLst>
              <a:ext uri="{FF2B5EF4-FFF2-40B4-BE49-F238E27FC236}">
                <a16:creationId xmlns:a16="http://schemas.microsoft.com/office/drawing/2014/main" id="{FD8F0341-FCC3-43F6-9659-EBB0220730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9175D8-FD0B-41CA-9041-FAC2462A5755}"/>
              </a:ext>
            </a:extLst>
          </p:cNvPr>
          <p:cNvSpPr>
            <a:spLocks noGrp="1"/>
          </p:cNvSpPr>
          <p:nvPr>
            <p:ph type="sldNum" sz="quarter" idx="12"/>
          </p:nvPr>
        </p:nvSpPr>
        <p:spPr/>
        <p:txBody>
          <a:bodyPr/>
          <a:lstStyle>
            <a:lvl1pPr>
              <a:defRPr/>
            </a:lvl1pPr>
          </a:lstStyle>
          <a:p>
            <a:fld id="{9EC17A53-D835-4CA4-8F09-2E43B4755A92}" type="slidenum">
              <a:rPr lang="en-US" altLang="vi-VN"/>
              <a:pPr/>
              <a:t>‹#›</a:t>
            </a:fld>
            <a:endParaRPr lang="en-US" altLang="vi-VN"/>
          </a:p>
        </p:txBody>
      </p:sp>
    </p:spTree>
    <p:extLst>
      <p:ext uri="{BB962C8B-B14F-4D97-AF65-F5344CB8AC3E}">
        <p14:creationId xmlns:p14="http://schemas.microsoft.com/office/powerpoint/2010/main" val="3221881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2F5CDD8-B5C0-4071-BA57-A34DAC2E9663}"/>
              </a:ext>
            </a:extLst>
          </p:cNvPr>
          <p:cNvSpPr>
            <a:spLocks noGrp="1"/>
          </p:cNvSpPr>
          <p:nvPr>
            <p:ph type="dt" sz="half" idx="10"/>
          </p:nvPr>
        </p:nvSpPr>
        <p:spPr/>
        <p:txBody>
          <a:bodyPr/>
          <a:lstStyle>
            <a:lvl1pPr>
              <a:defRPr/>
            </a:lvl1pPr>
          </a:lstStyle>
          <a:p>
            <a:pPr>
              <a:defRPr/>
            </a:pPr>
            <a:fld id="{A63A41D2-EB72-4530-9F58-D7EAD3846D1C}" type="datetimeFigureOut">
              <a:rPr lang="en-US"/>
              <a:pPr>
                <a:defRPr/>
              </a:pPr>
              <a:t>7/8/2024</a:t>
            </a:fld>
            <a:endParaRPr lang="en-US"/>
          </a:p>
        </p:txBody>
      </p:sp>
      <p:sp>
        <p:nvSpPr>
          <p:cNvPr id="6" name="Footer Placeholder 4">
            <a:extLst>
              <a:ext uri="{FF2B5EF4-FFF2-40B4-BE49-F238E27FC236}">
                <a16:creationId xmlns:a16="http://schemas.microsoft.com/office/drawing/2014/main" id="{00DFD744-7E04-4BC4-9264-3B6B2468F0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45F6A7-7295-4A77-A280-BFEE5126CE0C}"/>
              </a:ext>
            </a:extLst>
          </p:cNvPr>
          <p:cNvSpPr>
            <a:spLocks noGrp="1"/>
          </p:cNvSpPr>
          <p:nvPr>
            <p:ph type="sldNum" sz="quarter" idx="12"/>
          </p:nvPr>
        </p:nvSpPr>
        <p:spPr/>
        <p:txBody>
          <a:bodyPr/>
          <a:lstStyle>
            <a:lvl1pPr>
              <a:defRPr/>
            </a:lvl1pPr>
          </a:lstStyle>
          <a:p>
            <a:fld id="{A9EE8BD5-91DB-480B-9107-1659124F6040}" type="slidenum">
              <a:rPr lang="en-US" altLang="vi-VN"/>
              <a:pPr/>
              <a:t>‹#›</a:t>
            </a:fld>
            <a:endParaRPr lang="en-US" altLang="vi-VN"/>
          </a:p>
        </p:txBody>
      </p:sp>
    </p:spTree>
    <p:extLst>
      <p:ext uri="{BB962C8B-B14F-4D97-AF65-F5344CB8AC3E}">
        <p14:creationId xmlns:p14="http://schemas.microsoft.com/office/powerpoint/2010/main" val="132711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60433E7-7C4D-4001-9528-2FD37FF90497}" type="datetimeFigureOut">
              <a:rPr lang="vi-VN" smtClean="0"/>
              <a:t>08/07/2024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2247494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7A937E2-7BED-4DF0-AA61-080DE26A0CCA}"/>
              </a:ext>
            </a:extLst>
          </p:cNvPr>
          <p:cNvSpPr>
            <a:spLocks noGrp="1"/>
          </p:cNvSpPr>
          <p:nvPr>
            <p:ph type="dt" sz="half" idx="10"/>
          </p:nvPr>
        </p:nvSpPr>
        <p:spPr/>
        <p:txBody>
          <a:bodyPr/>
          <a:lstStyle>
            <a:lvl1pPr>
              <a:defRPr/>
            </a:lvl1pPr>
          </a:lstStyle>
          <a:p>
            <a:pPr>
              <a:defRPr/>
            </a:pPr>
            <a:fld id="{0EBE1F5C-A5B7-4412-9636-E466768615E8}" type="datetimeFigureOut">
              <a:rPr lang="en-US"/>
              <a:pPr>
                <a:defRPr/>
              </a:pPr>
              <a:t>7/8/2024</a:t>
            </a:fld>
            <a:endParaRPr lang="en-US"/>
          </a:p>
        </p:txBody>
      </p:sp>
      <p:sp>
        <p:nvSpPr>
          <p:cNvPr id="8" name="Footer Placeholder 4">
            <a:extLst>
              <a:ext uri="{FF2B5EF4-FFF2-40B4-BE49-F238E27FC236}">
                <a16:creationId xmlns:a16="http://schemas.microsoft.com/office/drawing/2014/main" id="{79E55DFC-FFA5-4525-A8C6-4709139F7C9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5EC87F-F94B-484F-8564-06F87914EA5D}"/>
              </a:ext>
            </a:extLst>
          </p:cNvPr>
          <p:cNvSpPr>
            <a:spLocks noGrp="1"/>
          </p:cNvSpPr>
          <p:nvPr>
            <p:ph type="sldNum" sz="quarter" idx="12"/>
          </p:nvPr>
        </p:nvSpPr>
        <p:spPr/>
        <p:txBody>
          <a:bodyPr/>
          <a:lstStyle>
            <a:lvl1pPr>
              <a:defRPr/>
            </a:lvl1pPr>
          </a:lstStyle>
          <a:p>
            <a:fld id="{095856C5-2309-42AB-BB7F-90D89196F932}" type="slidenum">
              <a:rPr lang="en-US" altLang="vi-VN"/>
              <a:pPr/>
              <a:t>‹#›</a:t>
            </a:fld>
            <a:endParaRPr lang="en-US" altLang="vi-VN"/>
          </a:p>
        </p:txBody>
      </p:sp>
    </p:spTree>
    <p:extLst>
      <p:ext uri="{BB962C8B-B14F-4D97-AF65-F5344CB8AC3E}">
        <p14:creationId xmlns:p14="http://schemas.microsoft.com/office/powerpoint/2010/main" val="3366156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818BA62-722B-4FDE-ADE8-B6C9855C32BE}"/>
              </a:ext>
            </a:extLst>
          </p:cNvPr>
          <p:cNvSpPr>
            <a:spLocks noGrp="1"/>
          </p:cNvSpPr>
          <p:nvPr>
            <p:ph type="dt" sz="half" idx="10"/>
          </p:nvPr>
        </p:nvSpPr>
        <p:spPr/>
        <p:txBody>
          <a:bodyPr/>
          <a:lstStyle>
            <a:lvl1pPr>
              <a:defRPr/>
            </a:lvl1pPr>
          </a:lstStyle>
          <a:p>
            <a:pPr>
              <a:defRPr/>
            </a:pPr>
            <a:fld id="{0240D75B-BD18-41AD-99CE-05EA53CE32FE}" type="datetimeFigureOut">
              <a:rPr lang="en-US"/>
              <a:pPr>
                <a:defRPr/>
              </a:pPr>
              <a:t>7/8/2024</a:t>
            </a:fld>
            <a:endParaRPr lang="en-US"/>
          </a:p>
        </p:txBody>
      </p:sp>
      <p:sp>
        <p:nvSpPr>
          <p:cNvPr id="4" name="Footer Placeholder 4">
            <a:extLst>
              <a:ext uri="{FF2B5EF4-FFF2-40B4-BE49-F238E27FC236}">
                <a16:creationId xmlns:a16="http://schemas.microsoft.com/office/drawing/2014/main" id="{B9B8C5DE-0A5A-464F-ADA1-B51AEE453B9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27FAE45-09B1-426C-89E9-D09BF35960C5}"/>
              </a:ext>
            </a:extLst>
          </p:cNvPr>
          <p:cNvSpPr>
            <a:spLocks noGrp="1"/>
          </p:cNvSpPr>
          <p:nvPr>
            <p:ph type="sldNum" sz="quarter" idx="12"/>
          </p:nvPr>
        </p:nvSpPr>
        <p:spPr/>
        <p:txBody>
          <a:bodyPr/>
          <a:lstStyle>
            <a:lvl1pPr>
              <a:defRPr/>
            </a:lvl1pPr>
          </a:lstStyle>
          <a:p>
            <a:fld id="{AF873787-E2F6-4072-BB9E-5736B2350C94}" type="slidenum">
              <a:rPr lang="en-US" altLang="vi-VN"/>
              <a:pPr/>
              <a:t>‹#›</a:t>
            </a:fld>
            <a:endParaRPr lang="en-US" altLang="vi-VN"/>
          </a:p>
        </p:txBody>
      </p:sp>
    </p:spTree>
    <p:extLst>
      <p:ext uri="{BB962C8B-B14F-4D97-AF65-F5344CB8AC3E}">
        <p14:creationId xmlns:p14="http://schemas.microsoft.com/office/powerpoint/2010/main" val="144296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365A1DE-D47A-467D-BA9E-FE2BC2C73CBB}"/>
              </a:ext>
            </a:extLst>
          </p:cNvPr>
          <p:cNvSpPr>
            <a:spLocks noGrp="1"/>
          </p:cNvSpPr>
          <p:nvPr>
            <p:ph type="dt" sz="half" idx="10"/>
          </p:nvPr>
        </p:nvSpPr>
        <p:spPr/>
        <p:txBody>
          <a:bodyPr/>
          <a:lstStyle>
            <a:lvl1pPr>
              <a:defRPr/>
            </a:lvl1pPr>
          </a:lstStyle>
          <a:p>
            <a:pPr>
              <a:defRPr/>
            </a:pPr>
            <a:fld id="{DCBE3426-23AE-462B-B07C-4AB9E0B24D5D}" type="datetimeFigureOut">
              <a:rPr lang="en-US"/>
              <a:pPr>
                <a:defRPr/>
              </a:pPr>
              <a:t>7/8/2024</a:t>
            </a:fld>
            <a:endParaRPr lang="en-US"/>
          </a:p>
        </p:txBody>
      </p:sp>
      <p:sp>
        <p:nvSpPr>
          <p:cNvPr id="3" name="Footer Placeholder 4">
            <a:extLst>
              <a:ext uri="{FF2B5EF4-FFF2-40B4-BE49-F238E27FC236}">
                <a16:creationId xmlns:a16="http://schemas.microsoft.com/office/drawing/2014/main" id="{275970F1-997C-4AF8-811B-2939747EDE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B9A2EB5-8BD7-43E5-9A4F-28AA4FF726C1}"/>
              </a:ext>
            </a:extLst>
          </p:cNvPr>
          <p:cNvSpPr>
            <a:spLocks noGrp="1"/>
          </p:cNvSpPr>
          <p:nvPr>
            <p:ph type="sldNum" sz="quarter" idx="12"/>
          </p:nvPr>
        </p:nvSpPr>
        <p:spPr/>
        <p:txBody>
          <a:bodyPr/>
          <a:lstStyle>
            <a:lvl1pPr>
              <a:defRPr/>
            </a:lvl1pPr>
          </a:lstStyle>
          <a:p>
            <a:fld id="{314DA611-F1AA-44A9-82F5-A06325C3AB66}" type="slidenum">
              <a:rPr lang="en-US" altLang="vi-VN"/>
              <a:pPr/>
              <a:t>‹#›</a:t>
            </a:fld>
            <a:endParaRPr lang="en-US" altLang="vi-VN"/>
          </a:p>
        </p:txBody>
      </p:sp>
    </p:spTree>
    <p:extLst>
      <p:ext uri="{BB962C8B-B14F-4D97-AF65-F5344CB8AC3E}">
        <p14:creationId xmlns:p14="http://schemas.microsoft.com/office/powerpoint/2010/main" val="419456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4D770383-451C-434B-A30B-6D217949454F}"/>
              </a:ext>
            </a:extLst>
          </p:cNvPr>
          <p:cNvSpPr>
            <a:spLocks noGrp="1"/>
          </p:cNvSpPr>
          <p:nvPr>
            <p:ph type="dt" sz="half" idx="10"/>
          </p:nvPr>
        </p:nvSpPr>
        <p:spPr/>
        <p:txBody>
          <a:bodyPr/>
          <a:lstStyle>
            <a:lvl1pPr>
              <a:defRPr/>
            </a:lvl1pPr>
          </a:lstStyle>
          <a:p>
            <a:pPr>
              <a:defRPr/>
            </a:pPr>
            <a:fld id="{70886C65-00E5-4E87-B0C6-19C56088787E}" type="datetimeFigureOut">
              <a:rPr lang="en-US"/>
              <a:pPr>
                <a:defRPr/>
              </a:pPr>
              <a:t>7/8/2024</a:t>
            </a:fld>
            <a:endParaRPr lang="en-US"/>
          </a:p>
        </p:txBody>
      </p:sp>
      <p:sp>
        <p:nvSpPr>
          <p:cNvPr id="6" name="Footer Placeholder 4">
            <a:extLst>
              <a:ext uri="{FF2B5EF4-FFF2-40B4-BE49-F238E27FC236}">
                <a16:creationId xmlns:a16="http://schemas.microsoft.com/office/drawing/2014/main" id="{54DF0544-4D47-467A-9885-E2F0B81F46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F0159D-C273-400E-A80F-C20F23ED7918}"/>
              </a:ext>
            </a:extLst>
          </p:cNvPr>
          <p:cNvSpPr>
            <a:spLocks noGrp="1"/>
          </p:cNvSpPr>
          <p:nvPr>
            <p:ph type="sldNum" sz="quarter" idx="12"/>
          </p:nvPr>
        </p:nvSpPr>
        <p:spPr/>
        <p:txBody>
          <a:bodyPr/>
          <a:lstStyle>
            <a:lvl1pPr>
              <a:defRPr/>
            </a:lvl1pPr>
          </a:lstStyle>
          <a:p>
            <a:fld id="{D5CA2432-996D-4201-A6B4-72158893704E}" type="slidenum">
              <a:rPr lang="en-US" altLang="vi-VN"/>
              <a:pPr/>
              <a:t>‹#›</a:t>
            </a:fld>
            <a:endParaRPr lang="en-US" altLang="vi-VN"/>
          </a:p>
        </p:txBody>
      </p:sp>
    </p:spTree>
    <p:extLst>
      <p:ext uri="{BB962C8B-B14F-4D97-AF65-F5344CB8AC3E}">
        <p14:creationId xmlns:p14="http://schemas.microsoft.com/office/powerpoint/2010/main" val="2612228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29E2207A-D248-4428-B3DC-D9F1BF10DA43}"/>
              </a:ext>
            </a:extLst>
          </p:cNvPr>
          <p:cNvSpPr>
            <a:spLocks noGrp="1"/>
          </p:cNvSpPr>
          <p:nvPr>
            <p:ph type="dt" sz="half" idx="10"/>
          </p:nvPr>
        </p:nvSpPr>
        <p:spPr/>
        <p:txBody>
          <a:bodyPr/>
          <a:lstStyle>
            <a:lvl1pPr>
              <a:defRPr/>
            </a:lvl1pPr>
          </a:lstStyle>
          <a:p>
            <a:pPr>
              <a:defRPr/>
            </a:pPr>
            <a:fld id="{4BB49E6D-06F5-4301-8D6C-54537974713E}" type="datetimeFigureOut">
              <a:rPr lang="en-US"/>
              <a:pPr>
                <a:defRPr/>
              </a:pPr>
              <a:t>7/8/2024</a:t>
            </a:fld>
            <a:endParaRPr lang="en-US"/>
          </a:p>
        </p:txBody>
      </p:sp>
      <p:sp>
        <p:nvSpPr>
          <p:cNvPr id="6" name="Footer Placeholder 4">
            <a:extLst>
              <a:ext uri="{FF2B5EF4-FFF2-40B4-BE49-F238E27FC236}">
                <a16:creationId xmlns:a16="http://schemas.microsoft.com/office/drawing/2014/main" id="{C391FE3B-8E03-48DA-BCC9-50BD98E9B2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1D1527-D13C-4EDE-80DC-5328F7BA842C}"/>
              </a:ext>
            </a:extLst>
          </p:cNvPr>
          <p:cNvSpPr>
            <a:spLocks noGrp="1"/>
          </p:cNvSpPr>
          <p:nvPr>
            <p:ph type="sldNum" sz="quarter" idx="12"/>
          </p:nvPr>
        </p:nvSpPr>
        <p:spPr/>
        <p:txBody>
          <a:bodyPr/>
          <a:lstStyle>
            <a:lvl1pPr>
              <a:defRPr/>
            </a:lvl1pPr>
          </a:lstStyle>
          <a:p>
            <a:fld id="{EADE00D3-2891-4841-B1AA-F03AFE614969}" type="slidenum">
              <a:rPr lang="en-US" altLang="vi-VN"/>
              <a:pPr/>
              <a:t>‹#›</a:t>
            </a:fld>
            <a:endParaRPr lang="en-US" altLang="vi-VN"/>
          </a:p>
        </p:txBody>
      </p:sp>
    </p:spTree>
    <p:extLst>
      <p:ext uri="{BB962C8B-B14F-4D97-AF65-F5344CB8AC3E}">
        <p14:creationId xmlns:p14="http://schemas.microsoft.com/office/powerpoint/2010/main" val="2173977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EA548-BFD3-4784-A4B4-589CC8666AB3}"/>
              </a:ext>
            </a:extLst>
          </p:cNvPr>
          <p:cNvSpPr>
            <a:spLocks noGrp="1"/>
          </p:cNvSpPr>
          <p:nvPr>
            <p:ph type="dt" sz="half" idx="10"/>
          </p:nvPr>
        </p:nvSpPr>
        <p:spPr/>
        <p:txBody>
          <a:bodyPr/>
          <a:lstStyle>
            <a:lvl1pPr>
              <a:defRPr/>
            </a:lvl1pPr>
          </a:lstStyle>
          <a:p>
            <a:pPr>
              <a:defRPr/>
            </a:pPr>
            <a:fld id="{C72C4188-A614-4BBD-BDB0-3204D2497DCF}" type="datetimeFigureOut">
              <a:rPr lang="en-US"/>
              <a:pPr>
                <a:defRPr/>
              </a:pPr>
              <a:t>7/8/2024</a:t>
            </a:fld>
            <a:endParaRPr lang="en-US"/>
          </a:p>
        </p:txBody>
      </p:sp>
      <p:sp>
        <p:nvSpPr>
          <p:cNvPr id="5" name="Footer Placeholder 4">
            <a:extLst>
              <a:ext uri="{FF2B5EF4-FFF2-40B4-BE49-F238E27FC236}">
                <a16:creationId xmlns:a16="http://schemas.microsoft.com/office/drawing/2014/main" id="{3D838EC9-8A5E-4AAB-904F-6AF3700883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E14AF6-BF50-4278-B416-833D022A91A9}"/>
              </a:ext>
            </a:extLst>
          </p:cNvPr>
          <p:cNvSpPr>
            <a:spLocks noGrp="1"/>
          </p:cNvSpPr>
          <p:nvPr>
            <p:ph type="sldNum" sz="quarter" idx="12"/>
          </p:nvPr>
        </p:nvSpPr>
        <p:spPr/>
        <p:txBody>
          <a:bodyPr/>
          <a:lstStyle>
            <a:lvl1pPr>
              <a:defRPr/>
            </a:lvl1pPr>
          </a:lstStyle>
          <a:p>
            <a:fld id="{6D89B38F-7B9C-4905-B06C-E1FF9E0D1139}" type="slidenum">
              <a:rPr lang="en-US" altLang="vi-VN"/>
              <a:pPr/>
              <a:t>‹#›</a:t>
            </a:fld>
            <a:endParaRPr lang="en-US" altLang="vi-VN"/>
          </a:p>
        </p:txBody>
      </p:sp>
    </p:spTree>
    <p:extLst>
      <p:ext uri="{BB962C8B-B14F-4D97-AF65-F5344CB8AC3E}">
        <p14:creationId xmlns:p14="http://schemas.microsoft.com/office/powerpoint/2010/main" val="44548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7C147-2F6B-44CE-8782-0F44182F9143}"/>
              </a:ext>
            </a:extLst>
          </p:cNvPr>
          <p:cNvSpPr>
            <a:spLocks noGrp="1"/>
          </p:cNvSpPr>
          <p:nvPr>
            <p:ph type="dt" sz="half" idx="10"/>
          </p:nvPr>
        </p:nvSpPr>
        <p:spPr/>
        <p:txBody>
          <a:bodyPr/>
          <a:lstStyle>
            <a:lvl1pPr>
              <a:defRPr/>
            </a:lvl1pPr>
          </a:lstStyle>
          <a:p>
            <a:pPr>
              <a:defRPr/>
            </a:pPr>
            <a:fld id="{7F68AA59-ACDF-419E-9212-AE9F7B752820}" type="datetimeFigureOut">
              <a:rPr lang="en-US"/>
              <a:pPr>
                <a:defRPr/>
              </a:pPr>
              <a:t>7/8/2024</a:t>
            </a:fld>
            <a:endParaRPr lang="en-US"/>
          </a:p>
        </p:txBody>
      </p:sp>
      <p:sp>
        <p:nvSpPr>
          <p:cNvPr id="5" name="Footer Placeholder 4">
            <a:extLst>
              <a:ext uri="{FF2B5EF4-FFF2-40B4-BE49-F238E27FC236}">
                <a16:creationId xmlns:a16="http://schemas.microsoft.com/office/drawing/2014/main" id="{69DC356E-F2DC-4BA9-84B1-260A63516E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4A0B6A-15B7-4356-96EA-06BC4BD77618}"/>
              </a:ext>
            </a:extLst>
          </p:cNvPr>
          <p:cNvSpPr>
            <a:spLocks noGrp="1"/>
          </p:cNvSpPr>
          <p:nvPr>
            <p:ph type="sldNum" sz="quarter" idx="12"/>
          </p:nvPr>
        </p:nvSpPr>
        <p:spPr/>
        <p:txBody>
          <a:bodyPr/>
          <a:lstStyle>
            <a:lvl1pPr>
              <a:defRPr/>
            </a:lvl1pPr>
          </a:lstStyle>
          <a:p>
            <a:fld id="{A8623401-E6C6-45F7-B24F-1EF5036557F5}" type="slidenum">
              <a:rPr lang="en-US" altLang="vi-VN"/>
              <a:pPr/>
              <a:t>‹#›</a:t>
            </a:fld>
            <a:endParaRPr lang="en-US" altLang="vi-VN"/>
          </a:p>
        </p:txBody>
      </p:sp>
    </p:spTree>
    <p:extLst>
      <p:ext uri="{BB962C8B-B14F-4D97-AF65-F5344CB8AC3E}">
        <p14:creationId xmlns:p14="http://schemas.microsoft.com/office/powerpoint/2010/main" val="271136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8951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35007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0954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433E7-7C4D-4001-9528-2FD37FF90497}" type="datetimeFigureOut">
              <a:rPr lang="vi-VN" smtClean="0"/>
              <a:t>08/07/2024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2718370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74811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72048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26301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38760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81903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83593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80832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21301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16174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3732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60433E7-7C4D-4001-9528-2FD37FF90497}" type="datetimeFigureOut">
              <a:rPr lang="vi-VN" smtClean="0"/>
              <a:t>08/07/2024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2690695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22606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441443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78049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9325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91182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75169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2359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3195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90442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21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60433E7-7C4D-4001-9528-2FD37FF90497}" type="datetimeFigureOut">
              <a:rPr lang="vi-VN" smtClean="0"/>
              <a:t>08/07/2024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407613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29134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83314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67179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64439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8019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24543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55058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1273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4954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0080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60433E7-7C4D-4001-9528-2FD37FF90497}" type="datetimeFigureOut">
              <a:rPr lang="vi-VN" smtClean="0"/>
              <a:t>08/07/2024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1688545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4393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2100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37346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54989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14376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387586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7205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4142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1084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46552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0433E7-7C4D-4001-9528-2FD37FF90497}" type="datetimeFigureOut">
              <a:rPr lang="vi-VN" smtClean="0"/>
              <a:t>08/07/2024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813210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22658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9457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04760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433E7-7C4D-4001-9528-2FD37FF90497}" type="datetimeFigureOut">
              <a:rPr lang="vi-VN" smtClean="0"/>
              <a:t>08/07/2024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142943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0433E7-7C4D-4001-9528-2FD37FF90497}" type="datetimeFigureOut">
              <a:rPr lang="vi-VN" smtClean="0"/>
              <a:t>08/07/2024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9181085-B622-44F6-ADC6-BA4E0F0C9965}" type="slidenum">
              <a:rPr lang="vi-VN" smtClean="0"/>
              <a:t>‹#›</a:t>
            </a:fld>
            <a:endParaRPr lang="vi-VN"/>
          </a:p>
        </p:txBody>
      </p:sp>
    </p:spTree>
    <p:extLst>
      <p:ext uri="{BB962C8B-B14F-4D97-AF65-F5344CB8AC3E}">
        <p14:creationId xmlns:p14="http://schemas.microsoft.com/office/powerpoint/2010/main" val="308839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theme" Target="../theme/theme3.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433E7-7C4D-4001-9528-2FD37FF90497}" type="datetimeFigureOut">
              <a:rPr lang="vi-VN" smtClean="0"/>
              <a:t>08/07/2024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81085-B622-44F6-ADC6-BA4E0F0C9965}" type="slidenum">
              <a:rPr lang="vi-VN" smtClean="0"/>
              <a:t>‹#›</a:t>
            </a:fld>
            <a:endParaRPr lang="vi-VN"/>
          </a:p>
        </p:txBody>
      </p:sp>
    </p:spTree>
    <p:extLst>
      <p:ext uri="{BB962C8B-B14F-4D97-AF65-F5344CB8AC3E}">
        <p14:creationId xmlns:p14="http://schemas.microsoft.com/office/powerpoint/2010/main" val="8071204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 id="2147483697" r:id="rId13"/>
    <p:sldLayoutId id="2147483698" r:id="rId14"/>
    <p:sldLayoutId id="214748369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0A162CE-6644-4581-9530-D468BA53E9FB}"/>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a:extLst>
              <a:ext uri="{FF2B5EF4-FFF2-40B4-BE49-F238E27FC236}">
                <a16:creationId xmlns:a16="http://schemas.microsoft.com/office/drawing/2014/main" id="{B12922B0-3EA4-4FD9-8753-53DC51BBFFCD}"/>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FAFBF6FC-D877-42A5-B556-52058F2C03B8}"/>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a:solidFill>
                  <a:schemeClr val="tx1">
                    <a:tint val="75000"/>
                  </a:schemeClr>
                </a:solidFill>
                <a:latin typeface="+mn-lt"/>
                <a:cs typeface="+mn-cs"/>
              </a:defRPr>
            </a:lvl1pPr>
          </a:lstStyle>
          <a:p>
            <a:pPr>
              <a:defRPr/>
            </a:pPr>
            <a:fld id="{7CDC1B6D-BB84-4AD7-BDE7-B61A4D47FCEC}" type="datetimeFigureOut">
              <a:rPr lang="en-US"/>
              <a:pPr>
                <a:defRPr/>
              </a:pPr>
              <a:t>7/8/2024</a:t>
            </a:fld>
            <a:endParaRPr lang="en-US"/>
          </a:p>
        </p:txBody>
      </p:sp>
      <p:sp>
        <p:nvSpPr>
          <p:cNvPr id="5" name="Footer Placeholder 4">
            <a:extLst>
              <a:ext uri="{FF2B5EF4-FFF2-40B4-BE49-F238E27FC236}">
                <a16:creationId xmlns:a16="http://schemas.microsoft.com/office/drawing/2014/main" id="{B61630FC-F6A6-4A4B-BA24-161E3E9852ED}"/>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2BC6166-5CC6-4BEB-81CF-0E5358F90E78}"/>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defRPr>
            </a:lvl1pPr>
          </a:lstStyle>
          <a:p>
            <a:fld id="{0D2CE943-6E94-4B15-A777-C39758BE8B08}" type="slidenum">
              <a:rPr lang="en-US" altLang="vi-VN"/>
              <a:pPr/>
              <a:t>‹#›</a:t>
            </a:fld>
            <a:endParaRPr lang="en-US" altLang="vi-VN"/>
          </a:p>
        </p:txBody>
      </p:sp>
    </p:spTree>
    <p:extLst>
      <p:ext uri="{BB962C8B-B14F-4D97-AF65-F5344CB8AC3E}">
        <p14:creationId xmlns:p14="http://schemas.microsoft.com/office/powerpoint/2010/main" val="302862439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7/8/2024</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424749939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5.gif"/><Relationship Id="rId3" Type="http://schemas.openxmlformats.org/officeDocument/2006/relationships/slide" Target="slide6.xml"/><Relationship Id="rId7" Type="http://schemas.openxmlformats.org/officeDocument/2006/relationships/slide" Target="slide22.xml"/><Relationship Id="rId12" Type="http://schemas.openxmlformats.org/officeDocument/2006/relationships/image" Target="../media/image34.gif"/><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image" Target="../media/image33.gif"/><Relationship Id="rId5" Type="http://schemas.openxmlformats.org/officeDocument/2006/relationships/slide" Target="slide9.xml"/><Relationship Id="rId10" Type="http://schemas.openxmlformats.org/officeDocument/2006/relationships/slide" Target="slide8.xml"/><Relationship Id="rId4" Type="http://schemas.openxmlformats.org/officeDocument/2006/relationships/image" Target="../media/image29.gif"/><Relationship Id="rId9" Type="http://schemas.openxmlformats.org/officeDocument/2006/relationships/image" Target="../media/image32.gif"/><Relationship Id="rId1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31.gif"/></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hyperlink" Target="http://www.free-powerpoint-templates-design.com/free-powerpoint-templates-design" TargetMode="Externa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0ACA-0E69-4A8A-A8E7-669304E86D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E250C190-80FD-4B7B-9B3F-2A1B342A4FE9}"/>
              </a:ext>
            </a:extLst>
          </p:cNvPr>
          <p:cNvSpPr>
            <a:spLocks noGrp="1"/>
          </p:cNvSpPr>
          <p:nvPr>
            <p:ph idx="1"/>
          </p:nvPr>
        </p:nvSpPr>
        <p:spPr/>
        <p:txBody>
          <a:bodyPr/>
          <a:lstStyle/>
          <a:p>
            <a:endParaRPr lang="vi-VN"/>
          </a:p>
        </p:txBody>
      </p:sp>
      <p:pic>
        <p:nvPicPr>
          <p:cNvPr id="1026" name="Picture 2" descr="https://o.vdoc.vn/data/image/2019/12/04/mau-silde-bai-giang-dep-1.jpg">
            <a:extLst>
              <a:ext uri="{FF2B5EF4-FFF2-40B4-BE49-F238E27FC236}">
                <a16:creationId xmlns:a16="http://schemas.microsoft.com/office/drawing/2014/main" id="{C6BFD5F4-1583-46A2-8A68-CC603260E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687002-F496-4737-856D-7DE089132562}"/>
              </a:ext>
            </a:extLst>
          </p:cNvPr>
          <p:cNvSpPr/>
          <p:nvPr/>
        </p:nvSpPr>
        <p:spPr>
          <a:xfrm>
            <a:off x="3343701" y="1825624"/>
            <a:ext cx="6086902" cy="34287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Rectangle 4">
            <a:extLst>
              <a:ext uri="{FF2B5EF4-FFF2-40B4-BE49-F238E27FC236}">
                <a16:creationId xmlns:a16="http://schemas.microsoft.com/office/drawing/2014/main" id="{2E297C22-ACC2-4F27-8460-92DE08129752}"/>
              </a:ext>
            </a:extLst>
          </p:cNvPr>
          <p:cNvSpPr/>
          <p:nvPr/>
        </p:nvSpPr>
        <p:spPr>
          <a:xfrm>
            <a:off x="3541594" y="2136338"/>
            <a:ext cx="5691116" cy="2585323"/>
          </a:xfrm>
          <a:prstGeom prst="rect">
            <a:avLst/>
          </a:prstGeom>
          <a:noFill/>
        </p:spPr>
        <p:txBody>
          <a:bodyPr wrap="square" lIns="91440" tIns="45720" rIns="91440" bIns="45720">
            <a:spAutoFit/>
          </a:bodyPr>
          <a:lstStyle/>
          <a:p>
            <a:pPr algn="ctr"/>
            <a:r>
              <a:rPr lang="vi-VN"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Chào mừng quý thầy cô về thăm lớp 6/2</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52548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14036"/>
            <a:ext cx="10515600" cy="5862927"/>
          </a:xfrm>
        </p:spPr>
        <p:txBody>
          <a:bodyPr>
            <a:normAutofit fontScale="92500"/>
          </a:bodyPr>
          <a:lstStyle/>
          <a:p>
            <a:pPr marL="0" indent="0" algn="ctr" defTabSz="1085915">
              <a:spcBef>
                <a:spcPct val="50000"/>
              </a:spcBef>
              <a:buNone/>
            </a:pPr>
            <a:r>
              <a:rPr lang="en-US" altLang="zh-CN" sz="4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BÀI 4:</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     LƯỢC ĐỒ TRÍ NHỚ</a:t>
            </a:r>
          </a:p>
          <a:p>
            <a:pPr marL="0" indent="0" algn="just">
              <a:buNone/>
            </a:pPr>
            <a:endParaRPr lang="en-US" sz="3200" b="1" dirty="0">
              <a:solidFill>
                <a:srgbClr val="FF0000"/>
              </a:solidFill>
              <a:latin typeface="Segoe Script" panose="030B0504020000000003" pitchFamily="66" charset="0"/>
            </a:endParaRPr>
          </a:p>
          <a:p>
            <a:pPr marL="0" indent="0">
              <a:buNone/>
            </a:pPr>
            <a:endParaRPr lang="vi-VN" dirty="0"/>
          </a:p>
          <a:p>
            <a:pPr marL="0" indent="0">
              <a:buNone/>
            </a:pPr>
            <a:r>
              <a:rPr lang="vi-VN" sz="3600" dirty="0"/>
              <a:t>- Lược đồ trí nhớ là hình ảnh về một địa điểm hoặc một khu vực cụ thể trong tâm trí con người.</a:t>
            </a:r>
          </a:p>
          <a:p>
            <a:pPr marL="0" indent="0">
              <a:buNone/>
            </a:pPr>
            <a:r>
              <a:rPr lang="vi-VN" sz="3600" dirty="0"/>
              <a:t>+ Giúp chúng ta định hướng di chuyển từ nơi này đến nơi khác bằng cách vẽ phác họa tuyến đường đi.</a:t>
            </a:r>
          </a:p>
          <a:p>
            <a:pPr marL="0" indent="0">
              <a:buNone/>
            </a:pPr>
            <a:r>
              <a:rPr lang="vi-VN" sz="3600" dirty="0"/>
              <a:t>+ Giúp chúng ta hiểu về thế giới xung quanh, sắp xếp không gian và thể hiện lại các đối tượng, phác họa hình ảnh của 1 địa điểm, một hành trình hoặc 1 vùng nào đó.</a:t>
            </a:r>
          </a:p>
          <a:p>
            <a:endParaRPr lang="vi-VN" dirty="0">
              <a:solidFill>
                <a:srgbClr val="002060"/>
              </a:solidFill>
            </a:endParaRPr>
          </a:p>
          <a:p>
            <a:endParaRPr lang="en-US" sz="3200" b="1" dirty="0">
              <a:solidFill>
                <a:srgbClr val="002060"/>
              </a:solidFill>
              <a:latin typeface="Segoe Script" panose="030B0504020000000003"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45" y="0"/>
            <a:ext cx="1450110" cy="845898"/>
          </a:xfrm>
          <a:prstGeom prst="rect">
            <a:avLst/>
          </a:prstGeom>
        </p:spPr>
      </p:pic>
      <p:sp>
        <p:nvSpPr>
          <p:cNvPr id="5" name="TextBox 4">
            <a:extLst>
              <a:ext uri="{FF2B5EF4-FFF2-40B4-BE49-F238E27FC236}">
                <a16:creationId xmlns:a16="http://schemas.microsoft.com/office/drawing/2014/main" id="{C0D2E923-9449-420A-9514-B6B2AAB93530}"/>
              </a:ext>
            </a:extLst>
          </p:cNvPr>
          <p:cNvSpPr txBox="1"/>
          <p:nvPr/>
        </p:nvSpPr>
        <p:spPr>
          <a:xfrm>
            <a:off x="838200" y="1259945"/>
            <a:ext cx="3836243" cy="523220"/>
          </a:xfrm>
          <a:prstGeom prst="rect">
            <a:avLst/>
          </a:prstGeom>
          <a:noFill/>
        </p:spPr>
        <p:txBody>
          <a:bodyPr wrap="none" rtlCol="0">
            <a:spAutoFit/>
          </a:bodyPr>
          <a:lstStyle/>
          <a:p>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L</a:t>
            </a:r>
            <a:r>
              <a:rPr lang="vi-VN"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endParaRPr lang="vi-VN"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12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14036"/>
            <a:ext cx="10515600" cy="5862927"/>
          </a:xfrm>
        </p:spPr>
        <p:txBody>
          <a:bodyPr>
            <a:normAutofit/>
          </a:bodyPr>
          <a:lstStyle/>
          <a:p>
            <a:pPr marL="0" indent="0" algn="ctr" defTabSz="1085915">
              <a:spcBef>
                <a:spcPct val="50000"/>
              </a:spcBef>
              <a:buNone/>
            </a:pPr>
            <a:r>
              <a:rPr lang="en-US" altLang="zh-CN" sz="4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BÀI 4:</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     LƯỢC ĐỒ TRÍ NHỚ</a:t>
            </a:r>
          </a:p>
          <a:p>
            <a:pPr marL="0" indent="0">
              <a:buNone/>
            </a:pP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L</a:t>
            </a:r>
            <a:r>
              <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endPar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VẼ L</a:t>
            </a:r>
            <a:r>
              <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45" y="0"/>
            <a:ext cx="1450110" cy="84589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34" y="2821407"/>
            <a:ext cx="2503055" cy="2503055"/>
          </a:xfrm>
          <a:prstGeom prst="rect">
            <a:avLst/>
          </a:prstGeom>
        </p:spPr>
      </p:pic>
    </p:spTree>
    <p:extLst>
      <p:ext uri="{BB962C8B-B14F-4D97-AF65-F5344CB8AC3E}">
        <p14:creationId xmlns:p14="http://schemas.microsoft.com/office/powerpoint/2010/main" val="183056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0"/>
            <a:ext cx="10638183" cy="6176963"/>
          </a:xfrm>
        </p:spPr>
        <p:txBody>
          <a:bodyPr>
            <a:normAutofit/>
          </a:bodyPr>
          <a:lstStyle/>
          <a:p>
            <a:pPr marL="0" indent="0" algn="ctr" defTabSz="1085915">
              <a:spcBef>
                <a:spcPct val="50000"/>
              </a:spcBef>
              <a:buNone/>
            </a:pPr>
            <a:r>
              <a:rPr lang="en-US" altLang="zh-CN" sz="4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BÀI 4:</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     LƯỢC ĐỒ TRÍ NHỚ</a:t>
            </a:r>
          </a:p>
          <a:p>
            <a:pPr marL="0" indent="0">
              <a:buNone/>
            </a:pPr>
            <a:r>
              <a:rPr lang="en-US"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L</a:t>
            </a:r>
            <a:r>
              <a:rPr lang="vi-VN"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endParaRPr lang="vi-VN"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US"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VẼ L</a:t>
            </a:r>
            <a:r>
              <a:rPr lang="vi-VN"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p>
          <a:p>
            <a:endParaRPr lang="en-US" sz="3200" b="1" dirty="0">
              <a:solidFill>
                <a:srgbClr val="002060"/>
              </a:solidFill>
              <a:latin typeface="Segoe Script" panose="030B0504020000000003" pitchFamily="66"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45" y="0"/>
            <a:ext cx="1450110" cy="845898"/>
          </a:xfrm>
          <a:prstGeom prst="rect">
            <a:avLst/>
          </a:prstGeom>
        </p:spPr>
      </p:pic>
      <p:sp>
        <p:nvSpPr>
          <p:cNvPr id="5" name="Rectangle 4"/>
          <p:cNvSpPr/>
          <p:nvPr/>
        </p:nvSpPr>
        <p:spPr>
          <a:xfrm>
            <a:off x="3795544" y="2820101"/>
            <a:ext cx="6827982" cy="250305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aphicFrame>
        <p:nvGraphicFramePr>
          <p:cNvPr id="6" name="Content Placeholder 3">
            <a:extLst>
              <a:ext uri="{FF2B5EF4-FFF2-40B4-BE49-F238E27FC236}">
                <a16:creationId xmlns:a16="http://schemas.microsoft.com/office/drawing/2014/main" id="{59D5CD77-8C7D-4EA6-A788-76A6B06C6B68}"/>
              </a:ext>
            </a:extLst>
          </p:cNvPr>
          <p:cNvGraphicFramePr>
            <a:graphicFrameLocks/>
          </p:cNvGraphicFramePr>
          <p:nvPr>
            <p:extLst>
              <p:ext uri="{D42A27DB-BD31-4B8C-83A1-F6EECF244321}">
                <p14:modId xmlns:p14="http://schemas.microsoft.com/office/powerpoint/2010/main" val="1864451703"/>
              </p:ext>
            </p:extLst>
          </p:nvPr>
        </p:nvGraphicFramePr>
        <p:xfrm>
          <a:off x="999129" y="2913529"/>
          <a:ext cx="10193741" cy="3685552"/>
        </p:xfrm>
        <a:graphic>
          <a:graphicData uri="http://schemas.openxmlformats.org/drawingml/2006/table">
            <a:tbl>
              <a:tblPr firstRow="1" firstCol="1" bandRow="1">
                <a:tableStyleId>{5C22544A-7EE6-4342-B048-85BDC9FD1C3A}</a:tableStyleId>
              </a:tblPr>
              <a:tblGrid>
                <a:gridCol w="2472860">
                  <a:extLst>
                    <a:ext uri="{9D8B030D-6E8A-4147-A177-3AD203B41FA5}">
                      <a16:colId xmlns:a16="http://schemas.microsoft.com/office/drawing/2014/main" val="2437596150"/>
                    </a:ext>
                  </a:extLst>
                </a:gridCol>
                <a:gridCol w="4322624">
                  <a:extLst>
                    <a:ext uri="{9D8B030D-6E8A-4147-A177-3AD203B41FA5}">
                      <a16:colId xmlns:a16="http://schemas.microsoft.com/office/drawing/2014/main" val="3044425313"/>
                    </a:ext>
                  </a:extLst>
                </a:gridCol>
                <a:gridCol w="3398257">
                  <a:extLst>
                    <a:ext uri="{9D8B030D-6E8A-4147-A177-3AD203B41FA5}">
                      <a16:colId xmlns:a16="http://schemas.microsoft.com/office/drawing/2014/main" val="233737858"/>
                    </a:ext>
                  </a:extLst>
                </a:gridCol>
              </a:tblGrid>
              <a:tr h="592576">
                <a:tc>
                  <a:txBody>
                    <a:bodyPr/>
                    <a:lstStyle/>
                    <a:p>
                      <a:pPr algn="ctr">
                        <a:lnSpc>
                          <a:spcPct val="115000"/>
                        </a:lnSpc>
                        <a:spcAft>
                          <a:spcPts val="0"/>
                        </a:spcAft>
                      </a:pPr>
                      <a:r>
                        <a:rPr lang="vi-VN" sz="2400" dirty="0">
                          <a:effectLst/>
                        </a:rPr>
                        <a:t>Các thao tác</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2400" dirty="0">
                          <a:effectLst/>
                        </a:rPr>
                        <a:t>Cách thức thực hiện</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2400" dirty="0">
                          <a:effectLst/>
                        </a:rPr>
                        <a:t>Ví dụ minh họa</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8506752"/>
                  </a:ext>
                </a:extLst>
              </a:tr>
              <a:tr h="763866">
                <a:tc>
                  <a:txBody>
                    <a:bodyPr/>
                    <a:lstStyle/>
                    <a:p>
                      <a:pPr>
                        <a:lnSpc>
                          <a:spcPct val="115000"/>
                        </a:lnSpc>
                        <a:spcAft>
                          <a:spcPts val="0"/>
                        </a:spcAft>
                      </a:pPr>
                      <a:r>
                        <a:rPr lang="vi-VN" sz="2400" dirty="0">
                          <a:effectLst/>
                        </a:rPr>
                        <a:t>1/Hình dung</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12502925"/>
                  </a:ext>
                </a:extLst>
              </a:tr>
              <a:tr h="1565244">
                <a:tc>
                  <a:txBody>
                    <a:bodyPr/>
                    <a:lstStyle/>
                    <a:p>
                      <a:pPr>
                        <a:lnSpc>
                          <a:spcPct val="115000"/>
                        </a:lnSpc>
                        <a:spcAft>
                          <a:spcPts val="0"/>
                        </a:spcAft>
                      </a:pPr>
                      <a:r>
                        <a:rPr lang="vi-VN" sz="2000" dirty="0">
                          <a:effectLst/>
                        </a:rPr>
                        <a:t>2/Sắp xếp không gian</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a:effectLst/>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71675780"/>
                  </a:ext>
                </a:extLst>
              </a:tr>
              <a:tr h="763866">
                <a:tc>
                  <a:txBody>
                    <a:bodyPr/>
                    <a:lstStyle/>
                    <a:p>
                      <a:pPr>
                        <a:lnSpc>
                          <a:spcPct val="115000"/>
                        </a:lnSpc>
                        <a:spcAft>
                          <a:spcPts val="0"/>
                        </a:spcAft>
                      </a:pPr>
                      <a:r>
                        <a:rPr lang="vi-VN" sz="2000" dirty="0">
                          <a:effectLst/>
                        </a:rPr>
                        <a:t>3/Vị trí bắt đầu</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53483464"/>
                  </a:ext>
                </a:extLst>
              </a:tr>
            </a:tbl>
          </a:graphicData>
        </a:graphic>
      </p:graphicFrame>
      <p:sp>
        <p:nvSpPr>
          <p:cNvPr id="2" name="TextBox 1">
            <a:extLst>
              <a:ext uri="{FF2B5EF4-FFF2-40B4-BE49-F238E27FC236}">
                <a16:creationId xmlns:a16="http://schemas.microsoft.com/office/drawing/2014/main" id="{ED2B7C73-1268-4AB4-8269-19B8CBA8BC53}"/>
              </a:ext>
            </a:extLst>
          </p:cNvPr>
          <p:cNvSpPr txBox="1"/>
          <p:nvPr/>
        </p:nvSpPr>
        <p:spPr>
          <a:xfrm>
            <a:off x="1563255" y="1809051"/>
            <a:ext cx="8413875" cy="954107"/>
          </a:xfrm>
          <a:prstGeom prst="rect">
            <a:avLst/>
          </a:prstGeom>
          <a:noFill/>
        </p:spPr>
        <p:txBody>
          <a:bodyPr wrap="square" rtlCol="0">
            <a:spAutoFit/>
          </a:bodyPr>
          <a:lstStyle/>
          <a:p>
            <a:r>
              <a:rPr lang="vi-VN" sz="2800" dirty="0">
                <a:solidFill>
                  <a:srgbClr val="0070C0"/>
                </a:solidFill>
              </a:rPr>
              <a:t>-Đọc kênh chữ mục II SGK trang 124</a:t>
            </a:r>
            <a:endParaRPr lang="vi-VN" sz="4000" dirty="0">
              <a:solidFill>
                <a:srgbClr val="0070C0"/>
              </a:solidFill>
            </a:endParaRPr>
          </a:p>
          <a:p>
            <a:r>
              <a:rPr lang="en-US" sz="2800" b="1" dirty="0"/>
              <a:t>-</a:t>
            </a:r>
            <a:r>
              <a:rPr lang="en-US" sz="2800" b="1" dirty="0" err="1"/>
              <a:t>Thảo</a:t>
            </a:r>
            <a:r>
              <a:rPr lang="en-US" sz="2800" b="1" dirty="0"/>
              <a:t> </a:t>
            </a:r>
            <a:r>
              <a:rPr lang="en-US" sz="2800" b="1" dirty="0" err="1"/>
              <a:t>luận</a:t>
            </a:r>
            <a:r>
              <a:rPr lang="en-US" sz="2800" b="1" dirty="0"/>
              <a:t> </a:t>
            </a:r>
            <a:r>
              <a:rPr lang="en-US" sz="2800" b="1" dirty="0" err="1"/>
              <a:t>nhóm</a:t>
            </a:r>
            <a:r>
              <a:rPr lang="en-US" sz="2800" b="1" dirty="0"/>
              <a:t> </a:t>
            </a:r>
            <a:r>
              <a:rPr lang="en-US" sz="2800" b="1" dirty="0" err="1"/>
              <a:t>đôi</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phiếu</a:t>
            </a:r>
            <a:r>
              <a:rPr lang="en-US" sz="2800" b="1" dirty="0"/>
              <a:t> </a:t>
            </a:r>
            <a:r>
              <a:rPr lang="en-US" sz="2800" b="1" dirty="0" err="1"/>
              <a:t>học</a:t>
            </a:r>
            <a:r>
              <a:rPr lang="en-US" sz="2800" b="1" dirty="0"/>
              <a:t> </a:t>
            </a:r>
            <a:r>
              <a:rPr lang="en-US" sz="2800" b="1" dirty="0" err="1"/>
              <a:t>tập</a:t>
            </a:r>
            <a:endParaRPr lang="vi-VN" sz="2800" b="1" dirty="0"/>
          </a:p>
        </p:txBody>
      </p:sp>
      <p:pic>
        <p:nvPicPr>
          <p:cNvPr id="8" name="3 Minute Timer (Nho)">
            <a:hlinkClick r:id="" action="ppaction://media"/>
            <a:extLst>
              <a:ext uri="{FF2B5EF4-FFF2-40B4-BE49-F238E27FC236}">
                <a16:creationId xmlns:a16="http://schemas.microsoft.com/office/drawing/2014/main" id="{984C3103-D8C9-48C8-A8BD-593FD0BD76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80046" y="773442"/>
            <a:ext cx="1712824" cy="1106272"/>
          </a:xfrm>
          <a:prstGeom prst="rect">
            <a:avLst/>
          </a:prstGeom>
        </p:spPr>
      </p:pic>
    </p:spTree>
    <p:extLst>
      <p:ext uri="{BB962C8B-B14F-4D97-AF65-F5344CB8AC3E}">
        <p14:creationId xmlns:p14="http://schemas.microsoft.com/office/powerpoint/2010/main" val="408604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14036"/>
            <a:ext cx="10515600" cy="5862927"/>
          </a:xfrm>
        </p:spPr>
        <p:txBody>
          <a:bodyPr>
            <a:normAutofit/>
          </a:bodyPr>
          <a:lstStyle/>
          <a:p>
            <a:pPr marL="0" indent="0" algn="ctr" defTabSz="1085915">
              <a:spcBef>
                <a:spcPct val="50000"/>
              </a:spcBef>
              <a:buNone/>
            </a:pPr>
            <a:r>
              <a:rPr lang="en-US" altLang="zh-CN" sz="4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BÀI 4:</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     LƯỢC ĐỒ TRÍ NHỚ</a:t>
            </a:r>
          </a:p>
          <a:p>
            <a:pPr marL="0" indent="0">
              <a:buNone/>
            </a:pPr>
            <a:r>
              <a:rPr lang="en-US"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L</a:t>
            </a:r>
            <a:r>
              <a:rPr lang="vi-VN"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endParaRPr lang="vi-VN"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US"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VẼ L</a:t>
            </a:r>
            <a:r>
              <a:rPr lang="vi-VN"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p>
          <a:p>
            <a:endParaRPr lang="en-US" sz="3200" b="1" dirty="0">
              <a:solidFill>
                <a:srgbClr val="002060"/>
              </a:solidFill>
              <a:latin typeface="Segoe Script" panose="030B0504020000000003"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45" y="0"/>
            <a:ext cx="1450110" cy="845898"/>
          </a:xfrm>
          <a:prstGeom prst="rect">
            <a:avLst/>
          </a:prstGeom>
        </p:spPr>
      </p:pic>
      <p:sp>
        <p:nvSpPr>
          <p:cNvPr id="5" name="Rectangle 4"/>
          <p:cNvSpPr/>
          <p:nvPr/>
        </p:nvSpPr>
        <p:spPr>
          <a:xfrm>
            <a:off x="3795544" y="2820101"/>
            <a:ext cx="6827982" cy="250305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aphicFrame>
        <p:nvGraphicFramePr>
          <p:cNvPr id="6" name="Content Placeholder 3">
            <a:extLst>
              <a:ext uri="{FF2B5EF4-FFF2-40B4-BE49-F238E27FC236}">
                <a16:creationId xmlns:a16="http://schemas.microsoft.com/office/drawing/2014/main" id="{59D5CD77-8C7D-4EA6-A788-76A6B06C6B68}"/>
              </a:ext>
            </a:extLst>
          </p:cNvPr>
          <p:cNvGraphicFramePr>
            <a:graphicFrameLocks/>
          </p:cNvGraphicFramePr>
          <p:nvPr>
            <p:extLst>
              <p:ext uri="{D42A27DB-BD31-4B8C-83A1-F6EECF244321}">
                <p14:modId xmlns:p14="http://schemas.microsoft.com/office/powerpoint/2010/main" val="2255053680"/>
              </p:ext>
            </p:extLst>
          </p:nvPr>
        </p:nvGraphicFramePr>
        <p:xfrm>
          <a:off x="545911" y="2034611"/>
          <a:ext cx="11546005" cy="4823389"/>
        </p:xfrm>
        <a:graphic>
          <a:graphicData uri="http://schemas.openxmlformats.org/drawingml/2006/table">
            <a:tbl>
              <a:tblPr firstRow="1" firstCol="1" bandRow="1">
                <a:tableStyleId>{5C22544A-7EE6-4342-B048-85BDC9FD1C3A}</a:tableStyleId>
              </a:tblPr>
              <a:tblGrid>
                <a:gridCol w="2800901">
                  <a:extLst>
                    <a:ext uri="{9D8B030D-6E8A-4147-A177-3AD203B41FA5}">
                      <a16:colId xmlns:a16="http://schemas.microsoft.com/office/drawing/2014/main" val="2437596150"/>
                    </a:ext>
                  </a:extLst>
                </a:gridCol>
                <a:gridCol w="4896047">
                  <a:extLst>
                    <a:ext uri="{9D8B030D-6E8A-4147-A177-3AD203B41FA5}">
                      <a16:colId xmlns:a16="http://schemas.microsoft.com/office/drawing/2014/main" val="3044425313"/>
                    </a:ext>
                  </a:extLst>
                </a:gridCol>
                <a:gridCol w="3849057">
                  <a:extLst>
                    <a:ext uri="{9D8B030D-6E8A-4147-A177-3AD203B41FA5}">
                      <a16:colId xmlns:a16="http://schemas.microsoft.com/office/drawing/2014/main" val="233737858"/>
                    </a:ext>
                  </a:extLst>
                </a:gridCol>
              </a:tblGrid>
              <a:tr h="1036417">
                <a:tc>
                  <a:txBody>
                    <a:bodyPr/>
                    <a:lstStyle/>
                    <a:p>
                      <a:pPr algn="ctr">
                        <a:lnSpc>
                          <a:spcPct val="115000"/>
                        </a:lnSpc>
                        <a:spcAft>
                          <a:spcPts val="0"/>
                        </a:spcAft>
                      </a:pPr>
                      <a:r>
                        <a:rPr lang="vi-VN" sz="2400" dirty="0">
                          <a:effectLst/>
                        </a:rPr>
                        <a:t>Các thao tác</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2400" dirty="0">
                          <a:effectLst/>
                        </a:rPr>
                        <a:t>Cách thức thực hiện</a:t>
                      </a:r>
                      <a:endParaRPr lang="vi-V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vi-VN" sz="2400" dirty="0">
                          <a:effectLst/>
                        </a:rPr>
                        <a:t>Ví dụ minh họa</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8506752"/>
                  </a:ext>
                </a:extLst>
              </a:tr>
              <a:tr h="1500462">
                <a:tc>
                  <a:txBody>
                    <a:bodyPr/>
                    <a:lstStyle/>
                    <a:p>
                      <a:pPr>
                        <a:lnSpc>
                          <a:spcPct val="115000"/>
                        </a:lnSpc>
                        <a:spcAft>
                          <a:spcPts val="0"/>
                        </a:spcAft>
                      </a:pPr>
                      <a:r>
                        <a:rPr lang="vi-VN" sz="2400" dirty="0">
                          <a:effectLst/>
                        </a:rPr>
                        <a:t>Hình dung</a:t>
                      </a:r>
                      <a:endParaRPr lang="vi-V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a:effectLst/>
                          <a:latin typeface="Times New Roman" panose="02020603050405020304" pitchFamily="18" charset="0"/>
                          <a:cs typeface="Times New Roman" panose="02020603050405020304" pitchFamily="18" charset="0"/>
                        </a:rPr>
                        <a:t> </a:t>
                      </a:r>
                      <a:r>
                        <a:rPr lang="en-US" sz="1400" b="1" dirty="0">
                          <a:effectLst/>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nhớ</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endParaRPr lang="vi-VN" sz="2400" b="1" dirty="0">
                        <a:latin typeface="Times New Roman" panose="02020603050405020304" pitchFamily="18" charset="0"/>
                        <a:cs typeface="Times New Roman" panose="02020603050405020304" pitchFamily="18" charset="0"/>
                      </a:endParaRPr>
                    </a:p>
                    <a:p>
                      <a:pPr>
                        <a:lnSpc>
                          <a:spcPct val="115000"/>
                        </a:lnSpc>
                        <a:spcAft>
                          <a:spcPts val="0"/>
                        </a:spcAft>
                      </a:pP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600" dirty="0">
                          <a:effectLst/>
                        </a:rPr>
                        <a:t> </a:t>
                      </a:r>
                      <a:r>
                        <a:rPr lang="en-US" sz="2400" b="1" dirty="0">
                          <a:effectLst/>
                          <a:latin typeface="Times New Roman" panose="02020603050405020304" pitchFamily="18" charset="0"/>
                          <a:cs typeface="Times New Roman" panose="02020603050405020304" pitchFamily="18" charset="0"/>
                        </a:rPr>
                        <a:t>- N</a:t>
                      </a:r>
                      <a:r>
                        <a:rPr lang="vi-VN" sz="2400" b="1" dirty="0">
                          <a:effectLst/>
                          <a:latin typeface="Times New Roman" panose="02020603050405020304" pitchFamily="18" charset="0"/>
                          <a:cs typeface="Times New Roman" panose="02020603050405020304" pitchFamily="18" charset="0"/>
                        </a:rPr>
                        <a:t>ơ</a:t>
                      </a:r>
                      <a:r>
                        <a:rPr lang="en-US" sz="2400" b="1" dirty="0" err="1">
                          <a:effectLst/>
                          <a:latin typeface="Times New Roman" panose="02020603050405020304" pitchFamily="18" charset="0"/>
                          <a:cs typeface="Times New Roman" panose="02020603050405020304" pitchFamily="18" charset="0"/>
                        </a:rPr>
                        <a:t>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sinh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sống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thôn</a:t>
                      </a:r>
                      <a:r>
                        <a:rPr lang="en-US" sz="2400" b="1" dirty="0">
                          <a:effectLst/>
                          <a:latin typeface="Times New Roman" panose="02020603050405020304" pitchFamily="18" charset="0"/>
                          <a:cs typeface="Times New Roman" panose="02020603050405020304" pitchFamily="18" charset="0"/>
                        </a:rPr>
                        <a:t> , </a:t>
                      </a:r>
                      <a:r>
                        <a:rPr lang="en-US" sz="2400" b="1" dirty="0" err="1">
                          <a:effectLst/>
                          <a:latin typeface="Times New Roman" panose="02020603050405020304" pitchFamily="18" charset="0"/>
                          <a:cs typeface="Times New Roman" panose="02020603050405020304" pitchFamily="18" charset="0"/>
                        </a:rPr>
                        <a:t>xóm</a:t>
                      </a:r>
                      <a:r>
                        <a:rPr lang="en-US" sz="2400" b="1" dirty="0">
                          <a:effectLst/>
                          <a:latin typeface="Times New Roman" panose="02020603050405020304" pitchFamily="18" charset="0"/>
                          <a:cs typeface="Times New Roman" panose="02020603050405020304" pitchFamily="18" charset="0"/>
                        </a:rPr>
                        <a:t>,</a:t>
                      </a:r>
                    </a:p>
                    <a:p>
                      <a:pPr>
                        <a:lnSpc>
                          <a:spcPct val="115000"/>
                        </a:lnSpc>
                        <a:spcAft>
                          <a:spcPts val="0"/>
                        </a:spcAft>
                      </a:pPr>
                      <a:r>
                        <a:rPr lang="en-US" sz="2400" b="1" dirty="0">
                          <a:effectLst/>
                          <a:latin typeface="Times New Roman" panose="02020603050405020304" pitchFamily="18" charset="0"/>
                          <a:cs typeface="Times New Roman" panose="02020603050405020304" pitchFamily="18" charset="0"/>
                        </a:rPr>
                        <a:t>tr</a:t>
                      </a:r>
                      <a:r>
                        <a:rPr lang="vi-VN" sz="2400" b="1" dirty="0">
                          <a:effectLst/>
                          <a:latin typeface="Times New Roman" panose="02020603050405020304" pitchFamily="18" charset="0"/>
                          <a:cs typeface="Times New Roman" panose="02020603050405020304" pitchFamily="18" charset="0"/>
                        </a:rPr>
                        <a:t>ường học, tiệm sách..</a:t>
                      </a:r>
                      <a:endParaRPr lang="vi-VN"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12502925"/>
                  </a:ext>
                </a:extLst>
              </a:tr>
              <a:tr h="1250093">
                <a:tc>
                  <a:txBody>
                    <a:bodyPr/>
                    <a:lstStyle/>
                    <a:p>
                      <a:pPr>
                        <a:lnSpc>
                          <a:spcPct val="115000"/>
                        </a:lnSpc>
                        <a:spcAft>
                          <a:spcPts val="0"/>
                        </a:spcAft>
                      </a:pPr>
                      <a:r>
                        <a:rPr lang="vi-VN" sz="2000" dirty="0">
                          <a:effectLst/>
                        </a:rPr>
                        <a:t>Sắp xếp không gian</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2200" b="1" dirty="0">
                          <a:effectLst/>
                          <a:latin typeface="Arial" panose="020B0604020202020204" pitchFamily="34" charset="0"/>
                          <a:cs typeface="Arial" panose="020B0604020202020204" pitchFamily="34" charset="0"/>
                        </a:rPr>
                        <a:t>- </a:t>
                      </a:r>
                      <a:r>
                        <a:rPr lang="en-US" sz="2200" b="1" dirty="0" err="1">
                          <a:effectLst/>
                          <a:latin typeface="Arial" panose="020B0604020202020204" pitchFamily="34" charset="0"/>
                          <a:cs typeface="Arial" panose="020B0604020202020204" pitchFamily="34" charset="0"/>
                        </a:rPr>
                        <a:t>Từ</a:t>
                      </a:r>
                      <a:r>
                        <a:rPr lang="en-US" sz="2200" b="1" dirty="0">
                          <a:effectLst/>
                          <a:latin typeface="Arial" panose="020B0604020202020204" pitchFamily="34" charset="0"/>
                          <a:cs typeface="Arial" panose="020B0604020202020204" pitchFamily="34" charset="0"/>
                        </a:rPr>
                        <a:t> </a:t>
                      </a:r>
                      <a:r>
                        <a:rPr lang="en-US" sz="2200" b="1" dirty="0" err="1">
                          <a:effectLst/>
                          <a:latin typeface="Arial" panose="020B0604020202020204" pitchFamily="34" charset="0"/>
                          <a:cs typeface="Arial" panose="020B0604020202020204" pitchFamily="34" charset="0"/>
                        </a:rPr>
                        <a:t>nhà</a:t>
                      </a:r>
                      <a:r>
                        <a:rPr lang="en-US" sz="2200" b="1" dirty="0">
                          <a:effectLst/>
                          <a:latin typeface="Arial" panose="020B0604020202020204" pitchFamily="34" charset="0"/>
                          <a:cs typeface="Arial" panose="020B0604020202020204" pitchFamily="34" charset="0"/>
                        </a:rPr>
                        <a:t> </a:t>
                      </a:r>
                      <a:r>
                        <a:rPr lang="en-US" sz="2200" b="1" dirty="0" err="1">
                          <a:effectLst/>
                          <a:latin typeface="Arial" panose="020B0604020202020204" pitchFamily="34" charset="0"/>
                          <a:cs typeface="Arial" panose="020B0604020202020204" pitchFamily="34" charset="0"/>
                        </a:rPr>
                        <a:t>đi</a:t>
                      </a:r>
                      <a:r>
                        <a:rPr lang="en-US" sz="2200" b="1" dirty="0">
                          <a:effectLst/>
                          <a:latin typeface="Arial" panose="020B0604020202020204" pitchFamily="34" charset="0"/>
                          <a:cs typeface="Arial" panose="020B0604020202020204" pitchFamily="34" charset="0"/>
                        </a:rPr>
                        <a:t> ra </a:t>
                      </a:r>
                      <a:r>
                        <a:rPr lang="en-US" sz="2200" b="1" dirty="0" err="1">
                          <a:effectLst/>
                          <a:latin typeface="Arial" panose="020B0604020202020204" pitchFamily="34" charset="0"/>
                          <a:cs typeface="Arial" panose="020B0604020202020204" pitchFamily="34" charset="0"/>
                        </a:rPr>
                        <a:t>có</a:t>
                      </a:r>
                      <a:r>
                        <a:rPr lang="en-US" sz="2200" b="1" dirty="0">
                          <a:effectLst/>
                          <a:latin typeface="Arial" panose="020B0604020202020204" pitchFamily="34" charset="0"/>
                          <a:cs typeface="Arial" panose="020B0604020202020204" pitchFamily="34" charset="0"/>
                        </a:rPr>
                        <a:t> con đ</a:t>
                      </a:r>
                      <a:r>
                        <a:rPr lang="vi-VN" sz="2200" b="1" dirty="0">
                          <a:effectLst/>
                          <a:latin typeface="Arial" panose="020B0604020202020204" pitchFamily="34" charset="0"/>
                          <a:cs typeface="Arial" panose="020B0604020202020204" pitchFamily="34" charset="0"/>
                        </a:rPr>
                        <a:t>ường có cây xanh đi 1 đoạn sẽ gặp ngã 3...</a:t>
                      </a:r>
                      <a:endParaRPr lang="vi-VN" sz="22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71675780"/>
                  </a:ext>
                </a:extLst>
              </a:tr>
              <a:tr h="1036417">
                <a:tc>
                  <a:txBody>
                    <a:bodyPr/>
                    <a:lstStyle/>
                    <a:p>
                      <a:pPr>
                        <a:lnSpc>
                          <a:spcPct val="115000"/>
                        </a:lnSpc>
                        <a:spcAft>
                          <a:spcPts val="0"/>
                        </a:spcAft>
                      </a:pPr>
                      <a:r>
                        <a:rPr lang="vi-VN" sz="2000" dirty="0">
                          <a:effectLst/>
                        </a:rPr>
                        <a:t>Vị trí bắt đầu</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en-US" sz="1300" dirty="0">
                          <a:effectLst/>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53483464"/>
                  </a:ext>
                </a:extLst>
              </a:tr>
            </a:tbl>
          </a:graphicData>
        </a:graphic>
      </p:graphicFrame>
      <p:sp>
        <p:nvSpPr>
          <p:cNvPr id="2" name="TextBox 1">
            <a:extLst>
              <a:ext uri="{FF2B5EF4-FFF2-40B4-BE49-F238E27FC236}">
                <a16:creationId xmlns:a16="http://schemas.microsoft.com/office/drawing/2014/main" id="{D26BC75D-144B-430F-A4D6-1C159AD38CF8}"/>
              </a:ext>
            </a:extLst>
          </p:cNvPr>
          <p:cNvSpPr txBox="1"/>
          <p:nvPr/>
        </p:nvSpPr>
        <p:spPr>
          <a:xfrm>
            <a:off x="3370998" y="4524435"/>
            <a:ext cx="4353635" cy="110799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endParaRPr lang="vi-VN" sz="2400" b="1" dirty="0">
              <a:latin typeface="Times New Roman" panose="02020603050405020304" pitchFamily="18" charset="0"/>
              <a:cs typeface="Times New Roman" panose="02020603050405020304" pitchFamily="18" charset="0"/>
            </a:endParaRPr>
          </a:p>
          <a:p>
            <a:endParaRPr lang="vi-VN" dirty="0"/>
          </a:p>
        </p:txBody>
      </p:sp>
      <p:sp>
        <p:nvSpPr>
          <p:cNvPr id="7" name="TextBox 6">
            <a:extLst>
              <a:ext uri="{FF2B5EF4-FFF2-40B4-BE49-F238E27FC236}">
                <a16:creationId xmlns:a16="http://schemas.microsoft.com/office/drawing/2014/main" id="{EE4D01F4-81CA-4F26-85C8-921A7106D54C}"/>
              </a:ext>
            </a:extLst>
          </p:cNvPr>
          <p:cNvSpPr txBox="1"/>
          <p:nvPr/>
        </p:nvSpPr>
        <p:spPr>
          <a:xfrm>
            <a:off x="3370998" y="5842337"/>
            <a:ext cx="4353635" cy="1015663"/>
          </a:xfrm>
          <a:prstGeom prst="rect">
            <a:avLst/>
          </a:prstGeom>
          <a:noFill/>
        </p:spPr>
        <p:txBody>
          <a:bodyPr wrap="square" rtlCol="0">
            <a:spAutoFit/>
          </a:bodyPr>
          <a:lstStyle/>
          <a:p>
            <a:r>
              <a:rPr lang="vi-VN" sz="2000" b="1" dirty="0"/>
              <a:t>-Là địa điểm hoặc khu vực em lựa chọn để phác thảo lược đồ của mình</a:t>
            </a:r>
          </a:p>
        </p:txBody>
      </p:sp>
      <p:sp>
        <p:nvSpPr>
          <p:cNvPr id="8" name="TextBox 7">
            <a:extLst>
              <a:ext uri="{FF2B5EF4-FFF2-40B4-BE49-F238E27FC236}">
                <a16:creationId xmlns:a16="http://schemas.microsoft.com/office/drawing/2014/main" id="{CFEDAF11-CEBD-4D7B-B63E-A0693A9A9AE9}"/>
              </a:ext>
            </a:extLst>
          </p:cNvPr>
          <p:cNvSpPr txBox="1"/>
          <p:nvPr/>
        </p:nvSpPr>
        <p:spPr>
          <a:xfrm>
            <a:off x="8211573" y="5866573"/>
            <a:ext cx="3344185" cy="769441"/>
          </a:xfrm>
          <a:prstGeom prst="rect">
            <a:avLst/>
          </a:prstGeom>
          <a:noFill/>
        </p:spPr>
        <p:txBody>
          <a:bodyPr wrap="none" rtlCol="0">
            <a:spAutoFit/>
          </a:bodyPr>
          <a:lstStyle/>
          <a:p>
            <a:r>
              <a:rPr lang="vi-VN" sz="2200" b="1" dirty="0"/>
              <a:t>- Nhà em, trường học.</a:t>
            </a:r>
          </a:p>
          <a:p>
            <a:r>
              <a:rPr lang="vi-VN" sz="2200" b="1" dirty="0"/>
              <a:t>- Công viên, khu phố …</a:t>
            </a:r>
          </a:p>
        </p:txBody>
      </p:sp>
    </p:spTree>
    <p:extLst>
      <p:ext uri="{BB962C8B-B14F-4D97-AF65-F5344CB8AC3E}">
        <p14:creationId xmlns:p14="http://schemas.microsoft.com/office/powerpoint/2010/main" val="165279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14036"/>
            <a:ext cx="10515600" cy="5862927"/>
          </a:xfrm>
        </p:spPr>
        <p:txBody>
          <a:bodyPr>
            <a:normAutofit/>
          </a:bodyPr>
          <a:lstStyle/>
          <a:p>
            <a:pPr marL="0" indent="0" algn="ctr" defTabSz="1085915">
              <a:spcBef>
                <a:spcPct val="50000"/>
              </a:spcBef>
              <a:buNone/>
            </a:pPr>
            <a:r>
              <a:rPr lang="en-US" altLang="zh-CN" sz="40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BÀI 4:</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     LƯỢC ĐỒ TRÍ NHỚ</a:t>
            </a:r>
          </a:p>
          <a:p>
            <a:pPr marL="0" indent="0">
              <a:buNone/>
            </a:pP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L</a:t>
            </a:r>
            <a:r>
              <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endPar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VẼ L</a:t>
            </a:r>
            <a:r>
              <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45" y="0"/>
            <a:ext cx="1450110" cy="845898"/>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434" y="2821407"/>
            <a:ext cx="2503055" cy="2503055"/>
          </a:xfrm>
          <a:prstGeom prst="rect">
            <a:avLst/>
          </a:prstGeom>
        </p:spPr>
      </p:pic>
      <p:sp>
        <p:nvSpPr>
          <p:cNvPr id="5" name="TextBox 4">
            <a:extLst>
              <a:ext uri="{FF2B5EF4-FFF2-40B4-BE49-F238E27FC236}">
                <a16:creationId xmlns:a16="http://schemas.microsoft.com/office/drawing/2014/main" id="{9840D7E6-D471-48CD-8287-3F80EFFF8823}"/>
              </a:ext>
            </a:extLst>
          </p:cNvPr>
          <p:cNvSpPr txBox="1"/>
          <p:nvPr/>
        </p:nvSpPr>
        <p:spPr>
          <a:xfrm>
            <a:off x="6096000" y="2452075"/>
            <a:ext cx="2430474" cy="646331"/>
          </a:xfrm>
          <a:prstGeom prst="rect">
            <a:avLst/>
          </a:prstGeom>
          <a:noFill/>
        </p:spPr>
        <p:txBody>
          <a:bodyPr wrap="none" rtlCol="0">
            <a:spAutoFit/>
          </a:bodyPr>
          <a:lstStyle/>
          <a:p>
            <a:r>
              <a:rPr lang="en-US" sz="3600" b="1" dirty="0" err="1"/>
              <a:t>Nhiệm</a:t>
            </a:r>
            <a:r>
              <a:rPr lang="en-US" sz="3600" b="1" dirty="0"/>
              <a:t> </a:t>
            </a:r>
            <a:r>
              <a:rPr lang="en-US" sz="3600" b="1" dirty="0" err="1"/>
              <a:t>vụ</a:t>
            </a:r>
            <a:r>
              <a:rPr lang="en-US" sz="3600" b="1" dirty="0"/>
              <a:t> 2</a:t>
            </a:r>
            <a:r>
              <a:rPr lang="en-US" dirty="0"/>
              <a:t>:</a:t>
            </a:r>
            <a:endParaRPr lang="vi-VN" dirty="0"/>
          </a:p>
        </p:txBody>
      </p:sp>
      <p:sp>
        <p:nvSpPr>
          <p:cNvPr id="6" name="TextBox 5">
            <a:extLst>
              <a:ext uri="{FF2B5EF4-FFF2-40B4-BE49-F238E27FC236}">
                <a16:creationId xmlns:a16="http://schemas.microsoft.com/office/drawing/2014/main" id="{24D7C5F2-7636-468A-BFC4-07F6CDB7FF22}"/>
              </a:ext>
            </a:extLst>
          </p:cNvPr>
          <p:cNvSpPr txBox="1"/>
          <p:nvPr/>
        </p:nvSpPr>
        <p:spPr>
          <a:xfrm>
            <a:off x="3341255" y="3429000"/>
            <a:ext cx="237566" cy="369332"/>
          </a:xfrm>
          <a:prstGeom prst="rect">
            <a:avLst/>
          </a:prstGeom>
          <a:noFill/>
        </p:spPr>
        <p:txBody>
          <a:bodyPr wrap="none" rtlCol="0">
            <a:spAutoFit/>
          </a:bodyPr>
          <a:lstStyle/>
          <a:p>
            <a:r>
              <a:rPr lang="en-US" dirty="0"/>
              <a:t> </a:t>
            </a:r>
            <a:endParaRPr lang="vi-VN" dirty="0"/>
          </a:p>
        </p:txBody>
      </p:sp>
      <p:sp>
        <p:nvSpPr>
          <p:cNvPr id="8" name="TextBox 7">
            <a:extLst>
              <a:ext uri="{FF2B5EF4-FFF2-40B4-BE49-F238E27FC236}">
                <a16:creationId xmlns:a16="http://schemas.microsoft.com/office/drawing/2014/main" id="{245B3E46-ABFD-436F-ACDC-09EA9CA93CF6}"/>
              </a:ext>
            </a:extLst>
          </p:cNvPr>
          <p:cNvSpPr txBox="1"/>
          <p:nvPr/>
        </p:nvSpPr>
        <p:spPr>
          <a:xfrm>
            <a:off x="4121426" y="3245499"/>
            <a:ext cx="7129670" cy="1384995"/>
          </a:xfrm>
          <a:prstGeom prst="rect">
            <a:avLst/>
          </a:prstGeom>
          <a:noFill/>
        </p:spPr>
        <p:txBody>
          <a:bodyPr wrap="square" rtlCol="0">
            <a:spAutoFit/>
          </a:bodyPr>
          <a:lstStyle/>
          <a:p>
            <a:pPr marL="285750" indent="-285750">
              <a:buFontTx/>
              <a:buChar char="-"/>
            </a:pPr>
            <a:r>
              <a:rPr lang="en-US" sz="2800"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luận</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nhóm</a:t>
            </a:r>
            <a:r>
              <a:rPr lang="en-US" sz="2800" dirty="0">
                <a:solidFill>
                  <a:schemeClr val="accent6">
                    <a:lumMod val="75000"/>
                  </a:schemeClr>
                </a:solidFill>
                <a:latin typeface="Times New Roman" panose="02020603050405020304" pitchFamily="18" charset="0"/>
                <a:cs typeface="Times New Roman" panose="02020603050405020304" pitchFamily="18" charset="0"/>
              </a:rPr>
              <a:t> 6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2800" dirty="0">
                <a:solidFill>
                  <a:schemeClr val="accent6">
                    <a:lumMod val="75000"/>
                  </a:schemeClr>
                </a:solidFill>
                <a:latin typeface="Times New Roman" panose="02020603050405020304" pitchFamily="18" charset="0"/>
                <a:cs typeface="Times New Roman" panose="02020603050405020304" pitchFamily="18" charset="0"/>
              </a:rPr>
              <a:t> ( 3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phút</a:t>
            </a:r>
            <a:r>
              <a:rPr lang="en-US" sz="2800" dirty="0">
                <a:solidFill>
                  <a:schemeClr val="accent6">
                    <a:lumMod val="75000"/>
                  </a:schemeClr>
                </a:solidFill>
                <a:latin typeface="Times New Roman" panose="02020603050405020304" pitchFamily="18" charset="0"/>
                <a:cs typeface="Times New Roman" panose="02020603050405020304" pitchFamily="18" charset="0"/>
              </a:rPr>
              <a:t>)</a:t>
            </a:r>
          </a:p>
          <a:p>
            <a:pPr marL="285750" indent="-285750">
              <a:buFontTx/>
              <a:buChar char="-"/>
            </a:pPr>
            <a:r>
              <a:rPr lang="en-US" sz="2800" dirty="0" err="1">
                <a:solidFill>
                  <a:schemeClr val="accent6">
                    <a:lumMod val="75000"/>
                  </a:schemeClr>
                </a:solidFill>
                <a:latin typeface="Times New Roman" panose="02020603050405020304" pitchFamily="18" charset="0"/>
                <a:cs typeface="Times New Roman" panose="02020603050405020304" pitchFamily="18" charset="0"/>
              </a:rPr>
              <a:t>Hãy</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vẽ</a:t>
            </a:r>
            <a:r>
              <a:rPr lang="en-US" sz="2800" dirty="0">
                <a:solidFill>
                  <a:schemeClr val="accent6">
                    <a:lumMod val="75000"/>
                  </a:schemeClr>
                </a:solidFill>
                <a:latin typeface="Times New Roman" panose="02020603050405020304" pitchFamily="18" charset="0"/>
                <a:cs typeface="Times New Roman" panose="02020603050405020304" pitchFamily="18" charset="0"/>
              </a:rPr>
              <a:t> s</a:t>
            </a:r>
            <a:r>
              <a:rPr lang="vi-VN" sz="2800" dirty="0">
                <a:solidFill>
                  <a:schemeClr val="accent6">
                    <a:lumMod val="75000"/>
                  </a:schemeClr>
                </a:solidFill>
                <a:latin typeface="Times New Roman" panose="02020603050405020304" pitchFamily="18" charset="0"/>
                <a:cs typeface="Times New Roman" panose="02020603050405020304" pitchFamily="18" charset="0"/>
              </a:rPr>
              <a:t>ơ</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đồ</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từ</a:t>
            </a:r>
            <a:r>
              <a:rPr lang="en-US" sz="2800" dirty="0">
                <a:solidFill>
                  <a:schemeClr val="accent6">
                    <a:lumMod val="75000"/>
                  </a:schemeClr>
                </a:solidFill>
                <a:latin typeface="Times New Roman" panose="02020603050405020304" pitchFamily="18" charset="0"/>
                <a:cs typeface="Times New Roman" panose="02020603050405020304" pitchFamily="18" charset="0"/>
              </a:rPr>
              <a:t> tr</a:t>
            </a:r>
            <a:r>
              <a:rPr lang="vi-VN" sz="2800" dirty="0">
                <a:solidFill>
                  <a:schemeClr val="accent6">
                    <a:lumMod val="75000"/>
                  </a:schemeClr>
                </a:solidFill>
                <a:latin typeface="Times New Roman" panose="02020603050405020304" pitchFamily="18" charset="0"/>
                <a:cs typeface="Times New Roman" panose="02020603050405020304" pitchFamily="18" charset="0"/>
              </a:rPr>
              <a:t>ường THCS Phước Tân 1 đén nhà sách Quỳnh Nga</a:t>
            </a:r>
            <a:r>
              <a:rPr lang="vi-VN" sz="2800" dirty="0">
                <a:latin typeface="Times New Roman" panose="02020603050405020304" pitchFamily="18" charset="0"/>
                <a:cs typeface="Times New Roman" panose="02020603050405020304" pitchFamily="18" charset="0"/>
              </a:rPr>
              <a:t>.</a:t>
            </a:r>
          </a:p>
        </p:txBody>
      </p:sp>
      <p:pic>
        <p:nvPicPr>
          <p:cNvPr id="10" name="3 Minute Timer (Nho)">
            <a:hlinkClick r:id="" action="ppaction://media"/>
            <a:extLst>
              <a:ext uri="{FF2B5EF4-FFF2-40B4-BE49-F238E27FC236}">
                <a16:creationId xmlns:a16="http://schemas.microsoft.com/office/drawing/2014/main" id="{462B6E4D-823A-401A-BCD2-2214B3DBA05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26474" y="4850592"/>
            <a:ext cx="1712824" cy="1106272"/>
          </a:xfrm>
          <a:prstGeom prst="rect">
            <a:avLst/>
          </a:prstGeom>
        </p:spPr>
      </p:pic>
    </p:spTree>
    <p:extLst>
      <p:ext uri="{BB962C8B-B14F-4D97-AF65-F5344CB8AC3E}">
        <p14:creationId xmlns:p14="http://schemas.microsoft.com/office/powerpoint/2010/main" val="24393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Down 3">
            <a:extLst>
              <a:ext uri="{FF2B5EF4-FFF2-40B4-BE49-F238E27FC236}">
                <a16:creationId xmlns:a16="http://schemas.microsoft.com/office/drawing/2014/main" id="{AA31FEF8-FF0A-4806-9FD0-D354F1924BB2}"/>
              </a:ext>
            </a:extLst>
          </p:cNvPr>
          <p:cNvSpPr/>
          <p:nvPr/>
        </p:nvSpPr>
        <p:spPr>
          <a:xfrm rot="16200000">
            <a:off x="3867581" y="877693"/>
            <a:ext cx="612646" cy="1086678"/>
          </a:xfrm>
          <a:prstGeom prst="downArrow">
            <a:avLst>
              <a:gd name="adj1" fmla="val 3939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lowchart: Process 4">
            <a:extLst>
              <a:ext uri="{FF2B5EF4-FFF2-40B4-BE49-F238E27FC236}">
                <a16:creationId xmlns:a16="http://schemas.microsoft.com/office/drawing/2014/main" id="{05E2D344-8EEC-404A-A8F5-132727B66240}"/>
              </a:ext>
            </a:extLst>
          </p:cNvPr>
          <p:cNvSpPr/>
          <p:nvPr/>
        </p:nvSpPr>
        <p:spPr>
          <a:xfrm>
            <a:off x="2285999" y="584621"/>
            <a:ext cx="1404731" cy="61264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Isosceles Triangle 5">
            <a:extLst>
              <a:ext uri="{FF2B5EF4-FFF2-40B4-BE49-F238E27FC236}">
                <a16:creationId xmlns:a16="http://schemas.microsoft.com/office/drawing/2014/main" id="{51FE4104-CF36-4BCA-A596-1866F71FD751}"/>
              </a:ext>
            </a:extLst>
          </p:cNvPr>
          <p:cNvSpPr/>
          <p:nvPr/>
        </p:nvSpPr>
        <p:spPr>
          <a:xfrm>
            <a:off x="1653075" y="202947"/>
            <a:ext cx="2670578" cy="530088"/>
          </a:xfrm>
          <a:prstGeom prst="triangle">
            <a:avLst>
              <a:gd name="adj" fmla="val 50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r>
              <a:rPr lang="en-US" b="1" dirty="0">
                <a:solidFill>
                  <a:schemeClr val="tx1"/>
                </a:solidFill>
              </a:rPr>
              <a:t>THCS Ph</a:t>
            </a:r>
            <a:r>
              <a:rPr lang="vi-VN" b="1" dirty="0">
                <a:solidFill>
                  <a:schemeClr val="tx1"/>
                </a:solidFill>
              </a:rPr>
              <a:t>ước Tân 1</a:t>
            </a:r>
          </a:p>
        </p:txBody>
      </p:sp>
      <p:cxnSp>
        <p:nvCxnSpPr>
          <p:cNvPr id="8" name="Straight Connector 7">
            <a:extLst>
              <a:ext uri="{FF2B5EF4-FFF2-40B4-BE49-F238E27FC236}">
                <a16:creationId xmlns:a16="http://schemas.microsoft.com/office/drawing/2014/main" id="{43D0D853-EBAE-453C-B63C-4D723E887C65}"/>
              </a:ext>
            </a:extLst>
          </p:cNvPr>
          <p:cNvCxnSpPr>
            <a:cxnSpLocks/>
          </p:cNvCxnSpPr>
          <p:nvPr/>
        </p:nvCxnSpPr>
        <p:spPr>
          <a:xfrm>
            <a:off x="2438400" y="1197269"/>
            <a:ext cx="50490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F52399-2BFE-4DD4-9CBA-613E47C0DCAE}"/>
              </a:ext>
            </a:extLst>
          </p:cNvPr>
          <p:cNvCxnSpPr/>
          <p:nvPr/>
        </p:nvCxnSpPr>
        <p:spPr>
          <a:xfrm>
            <a:off x="2504661" y="1656522"/>
            <a:ext cx="4982817"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67ACD8C-B074-4CFF-BCF4-84ED7DB2F200}"/>
              </a:ext>
            </a:extLst>
          </p:cNvPr>
          <p:cNvSpPr/>
          <p:nvPr/>
        </p:nvSpPr>
        <p:spPr>
          <a:xfrm>
            <a:off x="5674978" y="1831844"/>
            <a:ext cx="421022" cy="509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Isosceles Triangle 12">
            <a:extLst>
              <a:ext uri="{FF2B5EF4-FFF2-40B4-BE49-F238E27FC236}">
                <a16:creationId xmlns:a16="http://schemas.microsoft.com/office/drawing/2014/main" id="{C3320904-A87E-45F3-86CE-052A27775B4B}"/>
              </a:ext>
            </a:extLst>
          </p:cNvPr>
          <p:cNvSpPr/>
          <p:nvPr/>
        </p:nvSpPr>
        <p:spPr>
          <a:xfrm>
            <a:off x="5379056" y="1473810"/>
            <a:ext cx="1001600" cy="62861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cxnSp>
        <p:nvCxnSpPr>
          <p:cNvPr id="15" name="Straight Connector 14">
            <a:extLst>
              <a:ext uri="{FF2B5EF4-FFF2-40B4-BE49-F238E27FC236}">
                <a16:creationId xmlns:a16="http://schemas.microsoft.com/office/drawing/2014/main" id="{39195F93-6DA8-4D24-A20C-173A95B2DB6A}"/>
              </a:ext>
            </a:extLst>
          </p:cNvPr>
          <p:cNvCxnSpPr>
            <a:cxnSpLocks/>
          </p:cNvCxnSpPr>
          <p:nvPr/>
        </p:nvCxnSpPr>
        <p:spPr>
          <a:xfrm>
            <a:off x="4996069" y="1653706"/>
            <a:ext cx="0" cy="970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6D7CF1-C50D-499E-AD00-20884379C0DB}"/>
              </a:ext>
            </a:extLst>
          </p:cNvPr>
          <p:cNvCxnSpPr>
            <a:cxnSpLocks/>
          </p:cNvCxnSpPr>
          <p:nvPr/>
        </p:nvCxnSpPr>
        <p:spPr>
          <a:xfrm>
            <a:off x="5526157" y="1653706"/>
            <a:ext cx="0" cy="970224"/>
          </a:xfrm>
          <a:prstGeom prst="line">
            <a:avLst/>
          </a:prstGeom>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id="{1B7913A3-9146-47BD-B2C6-96C5EC445853}"/>
              </a:ext>
            </a:extLst>
          </p:cNvPr>
          <p:cNvSpPr/>
          <p:nvPr/>
        </p:nvSpPr>
        <p:spPr>
          <a:xfrm rot="16200000">
            <a:off x="6712226" y="846734"/>
            <a:ext cx="612646" cy="1086678"/>
          </a:xfrm>
          <a:prstGeom prst="downArrow">
            <a:avLst>
              <a:gd name="adj1" fmla="val 3939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0" name="Straight Connector 19">
            <a:extLst>
              <a:ext uri="{FF2B5EF4-FFF2-40B4-BE49-F238E27FC236}">
                <a16:creationId xmlns:a16="http://schemas.microsoft.com/office/drawing/2014/main" id="{DC90C5E7-0AAC-4F59-B765-E4AD8D94D5B1}"/>
              </a:ext>
            </a:extLst>
          </p:cNvPr>
          <p:cNvCxnSpPr>
            <a:cxnSpLocks/>
          </p:cNvCxnSpPr>
          <p:nvPr/>
        </p:nvCxnSpPr>
        <p:spPr>
          <a:xfrm>
            <a:off x="7487479" y="1653706"/>
            <a:ext cx="35449" cy="3249597"/>
          </a:xfrm>
          <a:prstGeom prst="line">
            <a:avLst/>
          </a:prstGeom>
        </p:spPr>
        <p:style>
          <a:lnRef idx="3">
            <a:schemeClr val="accent5"/>
          </a:lnRef>
          <a:fillRef idx="0">
            <a:schemeClr val="accent5"/>
          </a:fillRef>
          <a:effectRef idx="2">
            <a:schemeClr val="accent5"/>
          </a:effectRef>
          <a:fontRef idx="minor">
            <a:schemeClr val="tx1"/>
          </a:fontRef>
        </p:style>
      </p:cxnSp>
      <p:cxnSp>
        <p:nvCxnSpPr>
          <p:cNvPr id="22" name="Straight Connector 21">
            <a:extLst>
              <a:ext uri="{FF2B5EF4-FFF2-40B4-BE49-F238E27FC236}">
                <a16:creationId xmlns:a16="http://schemas.microsoft.com/office/drawing/2014/main" id="{C6CCA941-193B-44A1-BBE9-6F5DAB195818}"/>
              </a:ext>
            </a:extLst>
          </p:cNvPr>
          <p:cNvCxnSpPr>
            <a:cxnSpLocks/>
          </p:cNvCxnSpPr>
          <p:nvPr/>
        </p:nvCxnSpPr>
        <p:spPr>
          <a:xfrm>
            <a:off x="9090991" y="54533"/>
            <a:ext cx="0" cy="6803467"/>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AE9DA6EC-20CB-47A7-8754-609F3B0EAD57}"/>
              </a:ext>
            </a:extLst>
          </p:cNvPr>
          <p:cNvCxnSpPr/>
          <p:nvPr/>
        </p:nvCxnSpPr>
        <p:spPr>
          <a:xfrm>
            <a:off x="7487478" y="54533"/>
            <a:ext cx="0" cy="1060176"/>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E6E7F70-EBB6-4F0A-925D-C3FA527D39BC}"/>
              </a:ext>
            </a:extLst>
          </p:cNvPr>
          <p:cNvSpPr txBox="1"/>
          <p:nvPr/>
        </p:nvSpPr>
        <p:spPr>
          <a:xfrm>
            <a:off x="7779026" y="584620"/>
            <a:ext cx="1013792" cy="954107"/>
          </a:xfrm>
          <a:prstGeom prst="rect">
            <a:avLst/>
          </a:prstGeom>
          <a:noFill/>
        </p:spPr>
        <p:txBody>
          <a:bodyPr wrap="square" rtlCol="0">
            <a:spAutoFit/>
          </a:bodyPr>
          <a:lstStyle/>
          <a:p>
            <a:r>
              <a:rPr lang="en-US" sz="2800" dirty="0" err="1"/>
              <a:t>Quốc</a:t>
            </a:r>
            <a:r>
              <a:rPr lang="en-US" sz="2800" dirty="0"/>
              <a:t> </a:t>
            </a:r>
            <a:r>
              <a:rPr lang="en-US" sz="2800" dirty="0" err="1"/>
              <a:t>lộ</a:t>
            </a:r>
            <a:r>
              <a:rPr lang="en-US" sz="2800" dirty="0"/>
              <a:t> 51</a:t>
            </a:r>
            <a:endParaRPr lang="vi-VN" sz="2800" dirty="0"/>
          </a:p>
        </p:txBody>
      </p:sp>
      <p:cxnSp>
        <p:nvCxnSpPr>
          <p:cNvPr id="33" name="Straight Connector 32">
            <a:extLst>
              <a:ext uri="{FF2B5EF4-FFF2-40B4-BE49-F238E27FC236}">
                <a16:creationId xmlns:a16="http://schemas.microsoft.com/office/drawing/2014/main" id="{4CE0A992-07CB-46AD-936E-0ABA4E5D892A}"/>
              </a:ext>
            </a:extLst>
          </p:cNvPr>
          <p:cNvCxnSpPr>
            <a:cxnSpLocks/>
          </p:cNvCxnSpPr>
          <p:nvPr/>
        </p:nvCxnSpPr>
        <p:spPr>
          <a:xfrm>
            <a:off x="3100478" y="4903302"/>
            <a:ext cx="4461411"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6F018DF-BFDA-4A37-AFB4-DFA3ED7FBC94}"/>
              </a:ext>
            </a:extLst>
          </p:cNvPr>
          <p:cNvCxnSpPr/>
          <p:nvPr/>
        </p:nvCxnSpPr>
        <p:spPr>
          <a:xfrm>
            <a:off x="3100478" y="5658677"/>
            <a:ext cx="4387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7FD1094-B8BC-4690-8C3E-D970E9284E48}"/>
              </a:ext>
            </a:extLst>
          </p:cNvPr>
          <p:cNvCxnSpPr>
            <a:cxnSpLocks/>
          </p:cNvCxnSpPr>
          <p:nvPr/>
        </p:nvCxnSpPr>
        <p:spPr>
          <a:xfrm>
            <a:off x="7522928" y="5658677"/>
            <a:ext cx="0" cy="1199323"/>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E6AAF8D-226D-4D67-B0B2-FB53AC61C368}"/>
              </a:ext>
            </a:extLst>
          </p:cNvPr>
          <p:cNvSpPr txBox="1"/>
          <p:nvPr/>
        </p:nvSpPr>
        <p:spPr>
          <a:xfrm>
            <a:off x="4545551" y="5108693"/>
            <a:ext cx="1571264" cy="369332"/>
          </a:xfrm>
          <a:prstGeom prst="rect">
            <a:avLst/>
          </a:prstGeom>
          <a:noFill/>
        </p:spPr>
        <p:txBody>
          <a:bodyPr wrap="none" rtlCol="0">
            <a:spAutoFit/>
          </a:bodyPr>
          <a:lstStyle/>
          <a:p>
            <a:r>
              <a:rPr lang="en-US" dirty="0" err="1"/>
              <a:t>Đinh</a:t>
            </a:r>
            <a:r>
              <a:rPr lang="en-US" dirty="0"/>
              <a:t> </a:t>
            </a:r>
            <a:r>
              <a:rPr lang="en-US" dirty="0" err="1"/>
              <a:t>quang</a:t>
            </a:r>
            <a:r>
              <a:rPr lang="en-US" dirty="0"/>
              <a:t> </a:t>
            </a:r>
            <a:r>
              <a:rPr lang="en-US" dirty="0" err="1"/>
              <a:t>Ân</a:t>
            </a:r>
            <a:endParaRPr lang="vi-VN" dirty="0"/>
          </a:p>
        </p:txBody>
      </p:sp>
      <p:sp>
        <p:nvSpPr>
          <p:cNvPr id="50" name="Rectangle: Rounded Corners 49">
            <a:extLst>
              <a:ext uri="{FF2B5EF4-FFF2-40B4-BE49-F238E27FC236}">
                <a16:creationId xmlns:a16="http://schemas.microsoft.com/office/drawing/2014/main" id="{153CA5E1-8999-4C65-892C-0CA93F539463}"/>
              </a:ext>
            </a:extLst>
          </p:cNvPr>
          <p:cNvSpPr/>
          <p:nvPr/>
        </p:nvSpPr>
        <p:spPr>
          <a:xfrm>
            <a:off x="7193274" y="5631106"/>
            <a:ext cx="326379" cy="76698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Flowchart: Connector 50">
            <a:extLst>
              <a:ext uri="{FF2B5EF4-FFF2-40B4-BE49-F238E27FC236}">
                <a16:creationId xmlns:a16="http://schemas.microsoft.com/office/drawing/2014/main" id="{6D52E05A-16B4-4093-B7A5-7224D5007E34}"/>
              </a:ext>
            </a:extLst>
          </p:cNvPr>
          <p:cNvSpPr/>
          <p:nvPr/>
        </p:nvSpPr>
        <p:spPr>
          <a:xfrm flipV="1">
            <a:off x="7281971" y="5905648"/>
            <a:ext cx="148821" cy="14920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Flowchart: Connector 52">
            <a:extLst>
              <a:ext uri="{FF2B5EF4-FFF2-40B4-BE49-F238E27FC236}">
                <a16:creationId xmlns:a16="http://schemas.microsoft.com/office/drawing/2014/main" id="{1CDFE04B-FE0F-4B38-9687-213040558F1F}"/>
              </a:ext>
            </a:extLst>
          </p:cNvPr>
          <p:cNvSpPr/>
          <p:nvPr/>
        </p:nvSpPr>
        <p:spPr>
          <a:xfrm>
            <a:off x="7306463" y="6122912"/>
            <a:ext cx="148821" cy="17302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Flowchart: Connector 53">
            <a:extLst>
              <a:ext uri="{FF2B5EF4-FFF2-40B4-BE49-F238E27FC236}">
                <a16:creationId xmlns:a16="http://schemas.microsoft.com/office/drawing/2014/main" id="{88AE48E6-D31A-4C4D-A34B-83EF4ECD83F5}"/>
              </a:ext>
            </a:extLst>
          </p:cNvPr>
          <p:cNvSpPr/>
          <p:nvPr/>
        </p:nvSpPr>
        <p:spPr>
          <a:xfrm>
            <a:off x="7296258" y="5687737"/>
            <a:ext cx="148821" cy="173026"/>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Arrow: Down 54">
            <a:extLst>
              <a:ext uri="{FF2B5EF4-FFF2-40B4-BE49-F238E27FC236}">
                <a16:creationId xmlns:a16="http://schemas.microsoft.com/office/drawing/2014/main" id="{5718A114-B944-432B-836E-E8EB8B6CB6EA}"/>
              </a:ext>
            </a:extLst>
          </p:cNvPr>
          <p:cNvSpPr/>
          <p:nvPr/>
        </p:nvSpPr>
        <p:spPr>
          <a:xfrm>
            <a:off x="7593398" y="2455994"/>
            <a:ext cx="612646" cy="1086678"/>
          </a:xfrm>
          <a:prstGeom prst="downArrow">
            <a:avLst>
              <a:gd name="adj1" fmla="val 3939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Arrow: Left 59">
            <a:extLst>
              <a:ext uri="{FF2B5EF4-FFF2-40B4-BE49-F238E27FC236}">
                <a16:creationId xmlns:a16="http://schemas.microsoft.com/office/drawing/2014/main" id="{F0019593-BA65-4969-A022-A494EE307242}"/>
              </a:ext>
            </a:extLst>
          </p:cNvPr>
          <p:cNvSpPr/>
          <p:nvPr/>
        </p:nvSpPr>
        <p:spPr>
          <a:xfrm>
            <a:off x="7448516" y="503867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Isosceles Triangle 60">
            <a:extLst>
              <a:ext uri="{FF2B5EF4-FFF2-40B4-BE49-F238E27FC236}">
                <a16:creationId xmlns:a16="http://schemas.microsoft.com/office/drawing/2014/main" id="{594C675E-10AF-4BD3-8E1A-F60388D0593D}"/>
              </a:ext>
            </a:extLst>
          </p:cNvPr>
          <p:cNvSpPr/>
          <p:nvPr/>
        </p:nvSpPr>
        <p:spPr>
          <a:xfrm>
            <a:off x="1989846" y="4776184"/>
            <a:ext cx="1060704" cy="895752"/>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dirty="0"/>
          </a:p>
        </p:txBody>
      </p:sp>
      <p:sp>
        <p:nvSpPr>
          <p:cNvPr id="62" name="Rectangle 61">
            <a:extLst>
              <a:ext uri="{FF2B5EF4-FFF2-40B4-BE49-F238E27FC236}">
                <a16:creationId xmlns:a16="http://schemas.microsoft.com/office/drawing/2014/main" id="{14B134BF-D7C4-498F-A371-39B355670EA6}"/>
              </a:ext>
            </a:extLst>
          </p:cNvPr>
          <p:cNvSpPr/>
          <p:nvPr/>
        </p:nvSpPr>
        <p:spPr>
          <a:xfrm>
            <a:off x="2047461" y="5687737"/>
            <a:ext cx="914400" cy="60820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a:t>Quỳnh</a:t>
            </a:r>
            <a:r>
              <a:rPr lang="en-US" dirty="0"/>
              <a:t> Nga</a:t>
            </a:r>
            <a:endParaRPr lang="vi-VN" dirty="0"/>
          </a:p>
        </p:txBody>
      </p:sp>
      <p:sp>
        <p:nvSpPr>
          <p:cNvPr id="63" name="TextBox 62">
            <a:extLst>
              <a:ext uri="{FF2B5EF4-FFF2-40B4-BE49-F238E27FC236}">
                <a16:creationId xmlns:a16="http://schemas.microsoft.com/office/drawing/2014/main" id="{8E617A92-BF2D-4479-8709-4F648574C198}"/>
              </a:ext>
            </a:extLst>
          </p:cNvPr>
          <p:cNvSpPr txBox="1"/>
          <p:nvPr/>
        </p:nvSpPr>
        <p:spPr>
          <a:xfrm>
            <a:off x="5379056" y="875010"/>
            <a:ext cx="1086678" cy="369332"/>
          </a:xfrm>
          <a:prstGeom prst="rect">
            <a:avLst/>
          </a:prstGeom>
          <a:noFill/>
        </p:spPr>
        <p:txBody>
          <a:bodyPr wrap="square" rtlCol="0">
            <a:spAutoFit/>
          </a:bodyPr>
          <a:lstStyle/>
          <a:p>
            <a:r>
              <a:rPr lang="en-US" dirty="0"/>
              <a:t>300 m</a:t>
            </a:r>
            <a:endParaRPr lang="vi-VN" dirty="0"/>
          </a:p>
        </p:txBody>
      </p:sp>
      <p:sp>
        <p:nvSpPr>
          <p:cNvPr id="64" name="TextBox 63">
            <a:extLst>
              <a:ext uri="{FF2B5EF4-FFF2-40B4-BE49-F238E27FC236}">
                <a16:creationId xmlns:a16="http://schemas.microsoft.com/office/drawing/2014/main" id="{A21BE95A-278D-4B91-8B48-BF6EE4E2ED3C}"/>
              </a:ext>
            </a:extLst>
          </p:cNvPr>
          <p:cNvSpPr txBox="1"/>
          <p:nvPr/>
        </p:nvSpPr>
        <p:spPr>
          <a:xfrm>
            <a:off x="5293978" y="4443644"/>
            <a:ext cx="1086678" cy="369332"/>
          </a:xfrm>
          <a:prstGeom prst="rect">
            <a:avLst/>
          </a:prstGeom>
          <a:noFill/>
        </p:spPr>
        <p:txBody>
          <a:bodyPr wrap="square" rtlCol="0">
            <a:spAutoFit/>
          </a:bodyPr>
          <a:lstStyle/>
          <a:p>
            <a:r>
              <a:rPr lang="en-US" dirty="0"/>
              <a:t>400 m</a:t>
            </a:r>
            <a:endParaRPr lang="vi-VN" dirty="0"/>
          </a:p>
        </p:txBody>
      </p:sp>
      <p:cxnSp>
        <p:nvCxnSpPr>
          <p:cNvPr id="66" name="Straight Connector 65">
            <a:extLst>
              <a:ext uri="{FF2B5EF4-FFF2-40B4-BE49-F238E27FC236}">
                <a16:creationId xmlns:a16="http://schemas.microsoft.com/office/drawing/2014/main" id="{23747876-9F85-4410-B670-BF8C88690D09}"/>
              </a:ext>
            </a:extLst>
          </p:cNvPr>
          <p:cNvCxnSpPr/>
          <p:nvPr/>
        </p:nvCxnSpPr>
        <p:spPr>
          <a:xfrm>
            <a:off x="5885489" y="5683415"/>
            <a:ext cx="0" cy="8234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50C6DA4-FC92-45E7-94F7-FC639D237421}"/>
              </a:ext>
            </a:extLst>
          </p:cNvPr>
          <p:cNvCxnSpPr>
            <a:cxnSpLocks/>
          </p:cNvCxnSpPr>
          <p:nvPr/>
        </p:nvCxnSpPr>
        <p:spPr>
          <a:xfrm>
            <a:off x="5293978" y="5671936"/>
            <a:ext cx="0" cy="834881"/>
          </a:xfrm>
          <a:prstGeom prst="line">
            <a:avLst/>
          </a:prstGeom>
        </p:spPr>
        <p:style>
          <a:lnRef idx="1">
            <a:schemeClr val="accent1"/>
          </a:lnRef>
          <a:fillRef idx="0">
            <a:schemeClr val="accent1"/>
          </a:fillRef>
          <a:effectRef idx="0">
            <a:schemeClr val="accent1"/>
          </a:effectRef>
          <a:fontRef idx="minor">
            <a:schemeClr val="tx1"/>
          </a:fontRef>
        </p:style>
      </p:cxnSp>
      <p:sp>
        <p:nvSpPr>
          <p:cNvPr id="72" name="Isosceles Triangle 71">
            <a:extLst>
              <a:ext uri="{FF2B5EF4-FFF2-40B4-BE49-F238E27FC236}">
                <a16:creationId xmlns:a16="http://schemas.microsoft.com/office/drawing/2014/main" id="{98F5AFC4-5365-4C87-B61D-3E807A0CBC38}"/>
              </a:ext>
            </a:extLst>
          </p:cNvPr>
          <p:cNvSpPr/>
          <p:nvPr/>
        </p:nvSpPr>
        <p:spPr>
          <a:xfrm>
            <a:off x="5901249" y="5467389"/>
            <a:ext cx="698410" cy="393374"/>
          </a:xfrm>
          <a:prstGeom prst="triangle">
            <a:avLst>
              <a:gd name="adj" fmla="val 53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3" name="Rectangle 72">
            <a:extLst>
              <a:ext uri="{FF2B5EF4-FFF2-40B4-BE49-F238E27FC236}">
                <a16:creationId xmlns:a16="http://schemas.microsoft.com/office/drawing/2014/main" id="{3022A6FB-BA7B-4B79-AF37-8E89E79EE25D}"/>
              </a:ext>
            </a:extLst>
          </p:cNvPr>
          <p:cNvSpPr/>
          <p:nvPr/>
        </p:nvSpPr>
        <p:spPr>
          <a:xfrm>
            <a:off x="5914929" y="5867412"/>
            <a:ext cx="653791" cy="62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Tạp</a:t>
            </a:r>
            <a:r>
              <a:rPr lang="en-US" dirty="0">
                <a:solidFill>
                  <a:schemeClr val="tx1"/>
                </a:solidFill>
              </a:rPr>
              <a:t> </a:t>
            </a:r>
            <a:r>
              <a:rPr lang="en-US" dirty="0" err="1">
                <a:solidFill>
                  <a:schemeClr val="tx1"/>
                </a:solidFill>
              </a:rPr>
              <a:t>hóa</a:t>
            </a:r>
            <a:endParaRPr lang="vi-VN" dirty="0">
              <a:solidFill>
                <a:schemeClr val="tx1"/>
              </a:solidFill>
            </a:endParaRPr>
          </a:p>
        </p:txBody>
      </p:sp>
      <p:sp>
        <p:nvSpPr>
          <p:cNvPr id="74" name="TextBox 73">
            <a:extLst>
              <a:ext uri="{FF2B5EF4-FFF2-40B4-BE49-F238E27FC236}">
                <a16:creationId xmlns:a16="http://schemas.microsoft.com/office/drawing/2014/main" id="{3F56849B-C04E-4943-AA4B-46B42EF44548}"/>
              </a:ext>
            </a:extLst>
          </p:cNvPr>
          <p:cNvSpPr txBox="1"/>
          <p:nvPr/>
        </p:nvSpPr>
        <p:spPr>
          <a:xfrm>
            <a:off x="2019362" y="5316931"/>
            <a:ext cx="1039067" cy="369332"/>
          </a:xfrm>
          <a:prstGeom prst="rect">
            <a:avLst/>
          </a:prstGeom>
          <a:noFill/>
        </p:spPr>
        <p:txBody>
          <a:bodyPr wrap="none" rtlCol="0">
            <a:spAutoFit/>
          </a:bodyPr>
          <a:lstStyle/>
          <a:p>
            <a:r>
              <a:rPr lang="en-US" dirty="0" err="1"/>
              <a:t>Nhà</a:t>
            </a:r>
            <a:r>
              <a:rPr lang="en-US" dirty="0"/>
              <a:t> </a:t>
            </a:r>
            <a:r>
              <a:rPr lang="en-US" dirty="0" err="1"/>
              <a:t>sách</a:t>
            </a:r>
            <a:endParaRPr lang="vi-VN" dirty="0"/>
          </a:p>
        </p:txBody>
      </p:sp>
      <p:sp>
        <p:nvSpPr>
          <p:cNvPr id="75" name="TextBox 74">
            <a:extLst>
              <a:ext uri="{FF2B5EF4-FFF2-40B4-BE49-F238E27FC236}">
                <a16:creationId xmlns:a16="http://schemas.microsoft.com/office/drawing/2014/main" id="{ACC8BAFF-C7FF-4CE4-B57B-6B2E2A88E7BA}"/>
              </a:ext>
            </a:extLst>
          </p:cNvPr>
          <p:cNvSpPr txBox="1"/>
          <p:nvPr/>
        </p:nvSpPr>
        <p:spPr>
          <a:xfrm>
            <a:off x="5385416" y="1696396"/>
            <a:ext cx="960519" cy="430887"/>
          </a:xfrm>
          <a:prstGeom prst="rect">
            <a:avLst/>
          </a:prstGeom>
          <a:noFill/>
        </p:spPr>
        <p:txBody>
          <a:bodyPr wrap="none" rtlCol="0">
            <a:spAutoFit/>
          </a:bodyPr>
          <a:lstStyle/>
          <a:p>
            <a:r>
              <a:rPr lang="vi-VN" sz="1100" dirty="0"/>
              <a:t>   Biệt thự</a:t>
            </a:r>
          </a:p>
          <a:p>
            <a:r>
              <a:rPr lang="vi-VN" sz="1100" dirty="0"/>
              <a:t> Hiếu NGhĩa</a:t>
            </a:r>
          </a:p>
        </p:txBody>
      </p:sp>
    </p:spTree>
    <p:extLst>
      <p:ext uri="{BB962C8B-B14F-4D97-AF65-F5344CB8AC3E}">
        <p14:creationId xmlns:p14="http://schemas.microsoft.com/office/powerpoint/2010/main" val="3788707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012" y="259305"/>
            <a:ext cx="11846843" cy="2456599"/>
          </a:xfrm>
        </p:spPr>
        <p:txBody>
          <a:bodyPr>
            <a:normAutofit/>
          </a:bodyPr>
          <a:lstStyle/>
          <a:p>
            <a:pPr marL="0" indent="0" algn="ctr" defTabSz="1085915">
              <a:spcBef>
                <a:spcPct val="50000"/>
              </a:spcBef>
              <a:buNone/>
            </a:pPr>
            <a:r>
              <a:rPr lang="en-US" altLang="zh-CN" sz="4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BÀI 4:</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     LƯỢC ĐỒ TRÍ NHỚ</a:t>
            </a:r>
          </a:p>
          <a:p>
            <a:pPr marL="0" indent="0">
              <a:buNone/>
            </a:pP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L</a:t>
            </a:r>
            <a:r>
              <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endPar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VẼ L</a:t>
            </a:r>
            <a:r>
              <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p>
          <a:p>
            <a:endParaRPr lang="en-US" sz="3200" b="1" dirty="0">
              <a:solidFill>
                <a:srgbClr val="002060"/>
              </a:solidFill>
              <a:latin typeface="Segoe Script" panose="030B0504020000000003"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45" y="0"/>
            <a:ext cx="1450110" cy="845898"/>
          </a:xfrm>
          <a:prstGeom prst="rect">
            <a:avLst/>
          </a:prstGeom>
        </p:spPr>
      </p:pic>
      <p:graphicFrame>
        <p:nvGraphicFramePr>
          <p:cNvPr id="6" name="Diagram 5"/>
          <p:cNvGraphicFramePr/>
          <p:nvPr>
            <p:extLst>
              <p:ext uri="{D42A27DB-BD31-4B8C-83A1-F6EECF244321}">
                <p14:modId xmlns:p14="http://schemas.microsoft.com/office/powerpoint/2010/main" val="3767395868"/>
              </p:ext>
            </p:extLst>
          </p:nvPr>
        </p:nvGraphicFramePr>
        <p:xfrm>
          <a:off x="683491" y="2503053"/>
          <a:ext cx="9864437" cy="3673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74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0771"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9088"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4839453" y="2697672"/>
            <a:ext cx="6102798" cy="2123658"/>
          </a:xfrm>
          <a:prstGeom prst="rect">
            <a:avLst/>
          </a:prstGeom>
          <a:noFill/>
        </p:spPr>
        <p:txBody>
          <a:bodyPr wrap="square" rtlCol="0">
            <a:spAutoFit/>
          </a:bodyPr>
          <a:lstStyle/>
          <a:p>
            <a:r>
              <a:rPr lang="en-US" altLang="zh-CN"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LUYỆN TẬP- VẬN DỤNG</a:t>
            </a:r>
            <a:endPar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310" y="4285261"/>
            <a:ext cx="1768962" cy="1768962"/>
          </a:xfrm>
          <a:prstGeom prst="rect">
            <a:avLst/>
          </a:prstGeom>
        </p:spPr>
      </p:pic>
    </p:spTree>
    <p:extLst>
      <p:ext uri="{BB962C8B-B14F-4D97-AF65-F5344CB8AC3E}">
        <p14:creationId xmlns:p14="http://schemas.microsoft.com/office/powerpoint/2010/main" val="793142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004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098" name="Rectangle 5"/>
          <p:cNvSpPr>
            <a:spLocks noChangeArrowheads="1"/>
          </p:cNvSpPr>
          <p:nvPr/>
        </p:nvSpPr>
        <p:spPr bwMode="auto">
          <a:xfrm>
            <a:off x="2208214" y="5373688"/>
            <a:ext cx="7920037"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vi-VN" altLang="en-US" sz="2400" b="1"/>
              <a:t>Tên phù thủy độc ác, nham hiểm đã bắt cóc hết sinh vật biển</a:t>
            </a:r>
            <a:endParaRPr lang="en-US" altLang="en-US" sz="2400" b="1"/>
          </a:p>
        </p:txBody>
      </p:sp>
    </p:spTree>
    <p:extLst>
      <p:ext uri="{BB962C8B-B14F-4D97-AF65-F5344CB8AC3E}">
        <p14:creationId xmlns:p14="http://schemas.microsoft.com/office/powerpoint/2010/main" val="30364789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7F1312-AB75-4846-9A44-1D5F6C15E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73" y="0"/>
            <a:ext cx="1534391" cy="1534391"/>
          </a:xfrm>
          <a:prstGeom prst="rect">
            <a:avLst/>
          </a:prstGeom>
        </p:spPr>
      </p:pic>
      <p:sp>
        <p:nvSpPr>
          <p:cNvPr id="5" name="TextBox 4">
            <a:extLst>
              <a:ext uri="{FF2B5EF4-FFF2-40B4-BE49-F238E27FC236}">
                <a16:creationId xmlns:a16="http://schemas.microsoft.com/office/drawing/2014/main" id="{B1BAD2F1-1252-4C82-9D5D-7787D8A471E7}"/>
              </a:ext>
            </a:extLst>
          </p:cNvPr>
          <p:cNvSpPr txBox="1"/>
          <p:nvPr/>
        </p:nvSpPr>
        <p:spPr>
          <a:xfrm>
            <a:off x="2299854" y="305376"/>
            <a:ext cx="7158182" cy="923637"/>
          </a:xfrm>
          <a:prstGeom prst="rect">
            <a:avLst/>
          </a:prstGeom>
          <a:noFill/>
        </p:spPr>
        <p:txBody>
          <a:bodyPr wrap="square" rtlCol="0">
            <a:spAutoFit/>
          </a:bodyPr>
          <a:lstStyle/>
          <a:p>
            <a:endParaRPr lang="vi-VN" dirty="0"/>
          </a:p>
        </p:txBody>
      </p:sp>
      <p:sp>
        <p:nvSpPr>
          <p:cNvPr id="6" name="TextBox 5">
            <a:extLst>
              <a:ext uri="{FF2B5EF4-FFF2-40B4-BE49-F238E27FC236}">
                <a16:creationId xmlns:a16="http://schemas.microsoft.com/office/drawing/2014/main" id="{487709CD-7E80-4BCD-A3F6-6228CF6BFC52}"/>
              </a:ext>
            </a:extLst>
          </p:cNvPr>
          <p:cNvSpPr txBox="1"/>
          <p:nvPr/>
        </p:nvSpPr>
        <p:spPr>
          <a:xfrm>
            <a:off x="2452254" y="457776"/>
            <a:ext cx="7158182" cy="923637"/>
          </a:xfrm>
          <a:prstGeom prst="rect">
            <a:avLst/>
          </a:prstGeom>
          <a:noFill/>
        </p:spPr>
        <p:txBody>
          <a:bodyPr wrap="square" rtlCol="0">
            <a:spAutoFit/>
          </a:bodyPr>
          <a:lstStyle/>
          <a:p>
            <a:endParaRPr lang="vi-VN" dirty="0"/>
          </a:p>
        </p:txBody>
      </p:sp>
      <p:sp>
        <p:nvSpPr>
          <p:cNvPr id="9" name="Rectangle 8">
            <a:extLst>
              <a:ext uri="{FF2B5EF4-FFF2-40B4-BE49-F238E27FC236}">
                <a16:creationId xmlns:a16="http://schemas.microsoft.com/office/drawing/2014/main" id="{3A480F43-1C5C-4B4D-88E5-C79249E7A1D4}"/>
              </a:ext>
            </a:extLst>
          </p:cNvPr>
          <p:cNvSpPr/>
          <p:nvPr/>
        </p:nvSpPr>
        <p:spPr>
          <a:xfrm>
            <a:off x="527170" y="2783567"/>
            <a:ext cx="10703549" cy="923330"/>
          </a:xfrm>
          <a:prstGeom prst="rect">
            <a:avLst/>
          </a:prstGeom>
          <a:noFill/>
        </p:spPr>
        <p:txBody>
          <a:bodyPr wrap="square" lIns="91440" tIns="45720" rIns="91440" bIns="45720">
            <a:spAutoFit/>
          </a:bodyPr>
          <a:lstStyle/>
          <a:p>
            <a:pPr algn="ctr"/>
            <a:r>
              <a:rPr lang="vi-VN" sz="5400" b="1" cap="none" spc="0" dirty="0">
                <a:ln w="22225">
                  <a:solidFill>
                    <a:schemeClr val="accent2"/>
                  </a:solidFill>
                  <a:prstDash val="solid"/>
                </a:ln>
                <a:solidFill>
                  <a:schemeClr val="accent2">
                    <a:lumMod val="40000"/>
                    <a:lumOff val="60000"/>
                  </a:schemeClr>
                </a:solidFill>
                <a:effectLst/>
              </a:rPr>
              <a:t>Mời các bạn xem 1 tình huống </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0" name="Rectangle: Rounded Corners 9">
            <a:extLst>
              <a:ext uri="{FF2B5EF4-FFF2-40B4-BE49-F238E27FC236}">
                <a16:creationId xmlns:a16="http://schemas.microsoft.com/office/drawing/2014/main" id="{0EDE574E-AC97-4550-ACD0-2DA1EA78317D}"/>
              </a:ext>
            </a:extLst>
          </p:cNvPr>
          <p:cNvSpPr/>
          <p:nvPr/>
        </p:nvSpPr>
        <p:spPr>
          <a:xfrm>
            <a:off x="2733964" y="767194"/>
            <a:ext cx="6601105" cy="153439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t>KHỞI ĐỘNG</a:t>
            </a:r>
          </a:p>
        </p:txBody>
      </p:sp>
    </p:spTree>
    <p:extLst>
      <p:ext uri="{BB962C8B-B14F-4D97-AF65-F5344CB8AC3E}">
        <p14:creationId xmlns:p14="http://schemas.microsoft.com/office/powerpoint/2010/main" val="507861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Rectangle 3"/>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a:t>Em hãy giúp các nàng tiên cá giải cứu các sinh vật biển nhé!</a:t>
            </a:r>
          </a:p>
        </p:txBody>
      </p:sp>
    </p:spTree>
    <p:extLst>
      <p:ext uri="{BB962C8B-B14F-4D97-AF65-F5344CB8AC3E}">
        <p14:creationId xmlns:p14="http://schemas.microsoft.com/office/powerpoint/2010/main" val="21363871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147"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5"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3" action="ppaction://hlinksldjump"/>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a:solidFill>
                  <a:schemeClr val="bg1"/>
                </a:solidFill>
              </a:rPr>
              <a:t>VỀ NHÀ THÔI</a:t>
            </a:r>
          </a:p>
        </p:txBody>
      </p:sp>
    </p:spTree>
    <p:extLst>
      <p:ext uri="{BB962C8B-B14F-4D97-AF65-F5344CB8AC3E}">
        <p14:creationId xmlns:p14="http://schemas.microsoft.com/office/powerpoint/2010/main" val="329885412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3432176" y="914401"/>
            <a:ext cx="54340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3600"/>
          </a:p>
        </p:txBody>
      </p:sp>
      <p:sp>
        <p:nvSpPr>
          <p:cNvPr id="7171" name="AutoShape 10">
            <a:hlinkClick r:id="rId3" action="ppaction://hlinksldjump"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solidFill>
                  <a:schemeClr val="accent2">
                    <a:lumMod val="50000"/>
                  </a:schemeClr>
                </a:solidFill>
              </a:rPr>
              <a:t>QUAN SÁT HÌNH 4.1/ SGK 124 :</a:t>
            </a:r>
          </a:p>
          <a:p>
            <a:pPr algn="ctr">
              <a:defRPr/>
            </a:pPr>
            <a:r>
              <a:rPr lang="nl-NL" sz="2800" b="1" dirty="0">
                <a:solidFill>
                  <a:srgbClr val="FF0000"/>
                </a:solidFill>
                <a:latin typeface="+mj-lt"/>
              </a:rPr>
              <a:t>NGƯỜI VẼ LƯỢC ĐỒ NÀY SỐNG Ở ĐÂU?</a:t>
            </a:r>
            <a:endParaRPr lang="en-US" sz="2800" dirty="0">
              <a:solidFill>
                <a:srgbClr val="FF0000"/>
              </a:solidFill>
              <a:latin typeface="+mj-lt"/>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rgbClr val="C00000"/>
                </a:solidFill>
                <a:latin typeface="Palatino Linotype" panose="02040502050505030304" pitchFamily="18" charset="0"/>
              </a:rPr>
              <a:t>THỊ TRẤN</a:t>
            </a:r>
          </a:p>
        </p:txBody>
      </p:sp>
    </p:spTree>
    <p:extLst>
      <p:ext uri="{BB962C8B-B14F-4D97-AF65-F5344CB8AC3E}">
        <p14:creationId xmlns:p14="http://schemas.microsoft.com/office/powerpoint/2010/main" val="1182935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9218" name="AutoShape 10">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921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solidFill>
                  <a:schemeClr val="accent2">
                    <a:lumMod val="50000"/>
                  </a:schemeClr>
                </a:solidFill>
              </a:rPr>
              <a:t>QUAN SÁT HÌNH 4.1/ SGK 124 :</a:t>
            </a:r>
          </a:p>
          <a:p>
            <a:pPr algn="ctr">
              <a:defRPr/>
            </a:pPr>
            <a:r>
              <a:rPr lang="nl-NL" sz="2800" b="1" dirty="0">
                <a:solidFill>
                  <a:srgbClr val="FF0000"/>
                </a:solidFill>
                <a:latin typeface="Perpetua" panose="02020502060401020303" pitchFamily="18" charset="0"/>
              </a:rPr>
              <a:t>NƠI ĐÓ CÓ THỂ XEM LÀ VỊ TRÍ BẮT ĐẦU VẼ LƯỢC ĐỒ NÀY HAY KHÔNG?</a:t>
            </a:r>
          </a:p>
        </p:txBody>
      </p:sp>
      <p:sp>
        <p:nvSpPr>
          <p:cNvPr id="6" name="Oval Callout 5">
            <a:extLst>
              <a:ext uri="{FF2B5EF4-FFF2-40B4-BE49-F238E27FC236}">
                <a16:creationId xmlns:a16="http://schemas.microsoft.com/office/drawing/2014/main" id="{15056E9A-1AAD-4791-9EF3-A40B443C2542}"/>
              </a:ext>
            </a:extLst>
          </p:cNvPr>
          <p:cNvSpPr/>
          <p:nvPr/>
        </p:nvSpPr>
        <p:spPr>
          <a:xfrm>
            <a:off x="4605339" y="379507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C00000"/>
                </a:solidFill>
                <a:latin typeface="Rockwell" panose="02060603020205020403" pitchFamily="18" charset="0"/>
              </a:rPr>
              <a:t>CÓ THỂ</a:t>
            </a:r>
          </a:p>
        </p:txBody>
      </p:sp>
    </p:spTree>
    <p:extLst>
      <p:ext uri="{BB962C8B-B14F-4D97-AF65-F5344CB8AC3E}">
        <p14:creationId xmlns:p14="http://schemas.microsoft.com/office/powerpoint/2010/main" val="153452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242" name="AutoShape 10">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10243"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400" b="1" dirty="0">
                <a:solidFill>
                  <a:schemeClr val="accent2">
                    <a:lumMod val="50000"/>
                  </a:schemeClr>
                </a:solidFill>
              </a:rPr>
              <a:t>QUAN SÁT HÌNH 4.1/ SGK 124 :</a:t>
            </a:r>
          </a:p>
          <a:p>
            <a:pPr algn="ctr">
              <a:defRPr/>
            </a:pPr>
            <a:r>
              <a:rPr lang="nl-NL" sz="2400" b="1" dirty="0">
                <a:solidFill>
                  <a:srgbClr val="FF0000"/>
                </a:solidFill>
                <a:latin typeface="Segoe MDL2 Assets" panose="050A0102010101010101" pitchFamily="18" charset="0"/>
              </a:rPr>
              <a:t>TỪ THỊ TRẤN ĐẾN TRƯỜNG HỌC PHẢI ĐI QUA ĐỐI TƯỢNG ĐỊA LÍ NÀO?</a:t>
            </a: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C00000"/>
                </a:solidFill>
                <a:latin typeface="Rockwell" panose="02060603020205020403" pitchFamily="18" charset="0"/>
              </a:rPr>
              <a:t>RỪNG,</a:t>
            </a:r>
          </a:p>
          <a:p>
            <a:pPr algn="ctr">
              <a:defRPr/>
            </a:pPr>
            <a:r>
              <a:rPr lang="en-US" sz="2800" dirty="0">
                <a:solidFill>
                  <a:srgbClr val="C00000"/>
                </a:solidFill>
                <a:latin typeface="Rockwell" panose="02060603020205020403" pitchFamily="18" charset="0"/>
              </a:rPr>
              <a:t> CÁNH ĐỒNG</a:t>
            </a:r>
          </a:p>
        </p:txBody>
      </p:sp>
    </p:spTree>
    <p:extLst>
      <p:ext uri="{BB962C8B-B14F-4D97-AF65-F5344CB8AC3E}">
        <p14:creationId xmlns:p14="http://schemas.microsoft.com/office/powerpoint/2010/main" val="1038639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266" name="AutoShape 10">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1126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08101" y="4168775"/>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solidFill>
                  <a:schemeClr val="accent2">
                    <a:lumMod val="50000"/>
                  </a:schemeClr>
                </a:solidFill>
              </a:rPr>
              <a:t>QUAN SÁT HÌNH 4.1/ SGK 124 :</a:t>
            </a:r>
          </a:p>
          <a:p>
            <a:pPr algn="ctr">
              <a:defRPr/>
            </a:pPr>
            <a:r>
              <a:rPr lang="nl-NL" sz="2800" b="1" dirty="0">
                <a:solidFill>
                  <a:srgbClr val="FF0000"/>
                </a:solidFill>
                <a:latin typeface="Segoe UI Historic" panose="020B0502040204020203" pitchFamily="34" charset="0"/>
                <a:ea typeface="Segoe UI Historic" panose="020B0502040204020203" pitchFamily="34" charset="0"/>
                <a:cs typeface="Segoe UI Historic" panose="020B0502040204020203" pitchFamily="34" charset="0"/>
              </a:rPr>
              <a:t>ĐỐI TƯỢNG ĐỊA LÍ NÀO KÉO DÀI TỪ BẮC ĐẾN NAM Ở RÌA PHÍA TÂY LƯỢC ĐỒ.</a:t>
            </a:r>
          </a:p>
        </p:txBody>
      </p:sp>
      <p:sp>
        <p:nvSpPr>
          <p:cNvPr id="7" name="Oval Callout 6">
            <a:extLst>
              <a:ext uri="{FF2B5EF4-FFF2-40B4-BE49-F238E27FC236}">
                <a16:creationId xmlns:a16="http://schemas.microsoft.com/office/drawing/2014/main" id="{C2A61748-226F-4E23-BA1E-8DBD44F6AE12}"/>
              </a:ext>
            </a:extLst>
          </p:cNvPr>
          <p:cNvSpPr/>
          <p:nvPr/>
        </p:nvSpPr>
        <p:spPr>
          <a:xfrm>
            <a:off x="4656139" y="3500439"/>
            <a:ext cx="5688864"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rgbClr val="C00000"/>
                </a:solidFill>
                <a:latin typeface="Segoe Script" panose="030B0504020000000003" pitchFamily="66" charset="0"/>
              </a:rPr>
              <a:t>    </a:t>
            </a:r>
            <a:r>
              <a:rPr lang="en-US" sz="2800" b="1" dirty="0">
                <a:solidFill>
                  <a:srgbClr val="C00000"/>
                </a:solidFill>
                <a:latin typeface="Perpetua Titling MT" panose="02020502060505020804" pitchFamily="18" charset="0"/>
              </a:rPr>
              <a:t>CẦU, NHÀ GA,         TRUNG TÂM THÀNH PHỐ,</a:t>
            </a:r>
          </a:p>
          <a:p>
            <a:pPr>
              <a:defRPr/>
            </a:pPr>
            <a:r>
              <a:rPr lang="en-US" sz="2800" b="1" dirty="0">
                <a:solidFill>
                  <a:srgbClr val="C00000"/>
                </a:solidFill>
                <a:latin typeface="Perpetua Titling MT" panose="02020502060505020804" pitchFamily="18" charset="0"/>
              </a:rPr>
              <a:t>      SÔNG</a:t>
            </a:r>
          </a:p>
        </p:txBody>
      </p:sp>
    </p:spTree>
    <p:extLst>
      <p:ext uri="{BB962C8B-B14F-4D97-AF65-F5344CB8AC3E}">
        <p14:creationId xmlns:p14="http://schemas.microsoft.com/office/powerpoint/2010/main" val="23604832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290" name="AutoShape 10">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12291"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solidFill>
                  <a:schemeClr val="accent2">
                    <a:lumMod val="50000"/>
                  </a:schemeClr>
                </a:solidFill>
              </a:rPr>
              <a:t>QUAN SÁT HÌNH 4.1/ SGK 124 :</a:t>
            </a:r>
          </a:p>
          <a:p>
            <a:pPr algn="ctr">
              <a:defRPr/>
            </a:pPr>
            <a:r>
              <a:rPr lang="nl-NL" sz="2800" b="1" dirty="0">
                <a:solidFill>
                  <a:srgbClr val="FF0000"/>
                </a:solidFill>
                <a:latin typeface="Segoe UI Semilight" panose="020B0402040204020203" pitchFamily="34" charset="0"/>
                <a:cs typeface="Segoe UI Semilight" panose="020B0402040204020203" pitchFamily="34" charset="0"/>
              </a:rPr>
              <a:t>HỒ NẰM Ở HƯỚNG NÀO TRÊN LƯỢC ĐỒ?</a:t>
            </a:r>
          </a:p>
        </p:txBody>
      </p:sp>
      <p:sp>
        <p:nvSpPr>
          <p:cNvPr id="6" name="Oval Callout 5">
            <a:extLst>
              <a:ext uri="{FF2B5EF4-FFF2-40B4-BE49-F238E27FC236}">
                <a16:creationId xmlns:a16="http://schemas.microsoft.com/office/drawing/2014/main" id="{96ACF266-0737-4629-8D42-FBB48F4E3BD9}"/>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C00000"/>
                </a:solidFill>
                <a:latin typeface="Sitka Heading" panose="02000505000000020004" pitchFamily="2" charset="0"/>
              </a:rPr>
              <a:t>HƯỚNG BẮC</a:t>
            </a:r>
          </a:p>
        </p:txBody>
      </p:sp>
    </p:spTree>
    <p:extLst>
      <p:ext uri="{BB962C8B-B14F-4D97-AF65-F5344CB8AC3E}">
        <p14:creationId xmlns:p14="http://schemas.microsoft.com/office/powerpoint/2010/main" val="3724561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3314" name="WordArt 6"/>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a:endParaRPr lang="vi-VN" sz="4000" b="1" kern="10">
              <a:ln w="19050">
                <a:solidFill>
                  <a:srgbClr val="99CCFF"/>
                </a:solidFill>
                <a:round/>
                <a:headEnd/>
                <a:tailEnd/>
              </a:ln>
              <a:solidFill>
                <a:srgbClr val="0066CC"/>
              </a:solidFill>
              <a:effectLst>
                <a:outerShdw dist="35921" dir="2700000" algn="ctr" rotWithShape="0">
                  <a:srgbClr val="990000"/>
                </a:outerShdw>
              </a:effectLst>
            </a:endParaRPr>
          </a:p>
        </p:txBody>
      </p:sp>
      <p:sp>
        <p:nvSpPr>
          <p:cNvPr id="13315" name="AutoShape 7">
            <a:hlinkClick r:id="" action="ppaction://noaction" highlightClick="1"/>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solidFill>
                <a:schemeClr val="accent2">
                  <a:lumMod val="50000"/>
                </a:schemeClr>
              </a:solidFill>
            </a:endParaRPr>
          </a:p>
          <a:p>
            <a:pPr algn="ctr">
              <a:defRPr/>
            </a:pPr>
            <a:r>
              <a:rPr lang="en-US" sz="2400" b="1" dirty="0">
                <a:solidFill>
                  <a:schemeClr val="accent2">
                    <a:lumMod val="50000"/>
                  </a:schemeClr>
                </a:solidFill>
              </a:rPr>
              <a:t>C</a:t>
            </a:r>
            <a:r>
              <a:rPr lang="vi-VN" sz="2400" b="1" dirty="0">
                <a:solidFill>
                  <a:schemeClr val="accent2">
                    <a:lumMod val="50000"/>
                  </a:schemeClr>
                </a:solidFill>
              </a:rPr>
              <a:t>ảm ơn bạn vì đã giúp chúng mình. Tặng bạn viên ngọc trai tuyệt đẹp</a:t>
            </a:r>
            <a:r>
              <a:rPr lang="en-US" sz="2400" b="1" dirty="0">
                <a:solidFill>
                  <a:schemeClr val="accent2">
                    <a:lumMod val="50000"/>
                  </a:schemeClr>
                </a:solidFill>
              </a:rPr>
              <a:t> </a:t>
            </a:r>
            <a:r>
              <a:rPr lang="en-US" sz="2400" b="1" dirty="0" err="1">
                <a:solidFill>
                  <a:schemeClr val="accent2">
                    <a:lumMod val="50000"/>
                  </a:schemeClr>
                </a:solidFill>
              </a:rPr>
              <a:t>này</a:t>
            </a:r>
            <a:endParaRPr lang="en-US" sz="2400" dirty="0"/>
          </a:p>
          <a:p>
            <a:pPr algn="ctr">
              <a:defRPr/>
            </a:pPr>
            <a:endParaRPr lang="en-US" sz="2400" dirty="0"/>
          </a:p>
        </p:txBody>
      </p:sp>
    </p:spTree>
    <p:extLst>
      <p:ext uri="{BB962C8B-B14F-4D97-AF65-F5344CB8AC3E}">
        <p14:creationId xmlns:p14="http://schemas.microsoft.com/office/powerpoint/2010/main" val="1015360382"/>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6684977" y="1410905"/>
            <a:ext cx="4762507" cy="4134337"/>
          </a:xfrm>
          <a:prstGeom prst="rect">
            <a:avLst/>
          </a:prstGeom>
          <a:noFill/>
          <a:ln w="9525">
            <a:noFill/>
            <a:miter lim="800000"/>
            <a:headEnd/>
            <a:tailEnd/>
          </a:ln>
        </p:spPr>
        <p:txBody>
          <a:bodyPr wrap="square">
            <a:spAutoFit/>
          </a:bodyPr>
          <a:lstStyle/>
          <a:p>
            <a:pPr algn="ctr"/>
            <a:r>
              <a:rPr lang="en-US" altLang="ko-KR" sz="4400" b="1" u="sng" dirty="0">
                <a:solidFill>
                  <a:schemeClr val="bg1"/>
                </a:solidFill>
                <a:latin typeface="Arial" pitchFamily="34" charset="0"/>
                <a:ea typeface="맑은 고딕" pitchFamily="50" charset="-127"/>
                <a:cs typeface="Arial" pitchFamily="34" charset="0"/>
              </a:rPr>
              <a:t>VẬN DỤNG</a:t>
            </a:r>
          </a:p>
          <a:p>
            <a:pPr algn="ctr"/>
            <a:endParaRPr lang="en-US" altLang="ko-KR" sz="3733" b="1" dirty="0">
              <a:solidFill>
                <a:schemeClr val="bg1"/>
              </a:solidFill>
              <a:latin typeface="Arial" pitchFamily="34" charset="0"/>
              <a:ea typeface="맑은 고딕" pitchFamily="50" charset="-127"/>
              <a:cs typeface="Arial" pitchFamily="34" charset="0"/>
            </a:endParaRPr>
          </a:p>
          <a:p>
            <a:pPr algn="ctr"/>
            <a:r>
              <a:rPr lang="en-US" sz="4800" b="1" dirty="0" err="1">
                <a:solidFill>
                  <a:srgbClr val="FFFF00"/>
                </a:solidFill>
                <a:latin typeface="Segoe UI Semilight" panose="020B0402040204020203" pitchFamily="34" charset="0"/>
                <a:cs typeface="Segoe UI Semilight" panose="020B0402040204020203" pitchFamily="34" charset="0"/>
              </a:rPr>
              <a:t>Hãy</a:t>
            </a:r>
            <a:r>
              <a:rPr lang="en-US" sz="4800" b="1" dirty="0">
                <a:solidFill>
                  <a:srgbClr val="FFFF00"/>
                </a:solidFill>
                <a:latin typeface="Segoe UI Semilight" panose="020B0402040204020203" pitchFamily="34" charset="0"/>
                <a:cs typeface="Segoe UI Semilight" panose="020B0402040204020203" pitchFamily="34" charset="0"/>
              </a:rPr>
              <a:t> </a:t>
            </a:r>
            <a:r>
              <a:rPr lang="en-US" sz="4800" b="1" dirty="0" err="1">
                <a:solidFill>
                  <a:srgbClr val="FFFF00"/>
                </a:solidFill>
                <a:latin typeface="Segoe UI Semilight" panose="020B0402040204020203" pitchFamily="34" charset="0"/>
                <a:cs typeface="Segoe UI Semilight" panose="020B0402040204020203" pitchFamily="34" charset="0"/>
              </a:rPr>
              <a:t>vẽ</a:t>
            </a:r>
            <a:r>
              <a:rPr lang="en-US" sz="4800" b="1" dirty="0">
                <a:solidFill>
                  <a:srgbClr val="FFFF00"/>
                </a:solidFill>
                <a:latin typeface="Segoe UI Semilight" panose="020B0402040204020203" pitchFamily="34" charset="0"/>
                <a:cs typeface="Segoe UI Semilight" panose="020B0402040204020203" pitchFamily="34" charset="0"/>
              </a:rPr>
              <a:t> con đ</a:t>
            </a:r>
            <a:r>
              <a:rPr lang="vi-VN" sz="4800" b="1" dirty="0">
                <a:solidFill>
                  <a:srgbClr val="FFFF00"/>
                </a:solidFill>
                <a:latin typeface="Segoe UI Semilight" panose="020B0402040204020203" pitchFamily="34" charset="0"/>
                <a:cs typeface="Segoe UI Semilight" panose="020B0402040204020203" pitchFamily="34" charset="0"/>
              </a:rPr>
              <a:t>ư</a:t>
            </a:r>
            <a:r>
              <a:rPr lang="en-US" sz="4800" b="1" dirty="0" err="1">
                <a:solidFill>
                  <a:srgbClr val="FFFF00"/>
                </a:solidFill>
                <a:latin typeface="Segoe UI Semilight" panose="020B0402040204020203" pitchFamily="34" charset="0"/>
                <a:cs typeface="Segoe UI Semilight" panose="020B0402040204020203" pitchFamily="34" charset="0"/>
              </a:rPr>
              <a:t>ờng</a:t>
            </a:r>
            <a:r>
              <a:rPr lang="en-US" sz="4800" b="1" dirty="0">
                <a:solidFill>
                  <a:srgbClr val="FFFF00"/>
                </a:solidFill>
                <a:latin typeface="Segoe UI Semilight" panose="020B0402040204020203" pitchFamily="34" charset="0"/>
                <a:cs typeface="Segoe UI Semilight" panose="020B0402040204020203" pitchFamily="34" charset="0"/>
              </a:rPr>
              <a:t> </a:t>
            </a:r>
            <a:r>
              <a:rPr lang="en-US" sz="4800" b="1" dirty="0" err="1">
                <a:solidFill>
                  <a:srgbClr val="FFFF00"/>
                </a:solidFill>
                <a:latin typeface="Segoe UI Semilight" panose="020B0402040204020203" pitchFamily="34" charset="0"/>
                <a:cs typeface="Segoe UI Semilight" panose="020B0402040204020203" pitchFamily="34" charset="0"/>
              </a:rPr>
              <a:t>từ</a:t>
            </a:r>
            <a:r>
              <a:rPr lang="en-US" sz="4800" b="1" dirty="0">
                <a:solidFill>
                  <a:srgbClr val="FFFF00"/>
                </a:solidFill>
                <a:latin typeface="Segoe UI Semilight" panose="020B0402040204020203" pitchFamily="34" charset="0"/>
                <a:cs typeface="Segoe UI Semilight" panose="020B0402040204020203" pitchFamily="34" charset="0"/>
              </a:rPr>
              <a:t> </a:t>
            </a:r>
            <a:r>
              <a:rPr lang="en-US" sz="4800" b="1" dirty="0" err="1">
                <a:solidFill>
                  <a:srgbClr val="FFFF00"/>
                </a:solidFill>
                <a:latin typeface="Segoe UI Semilight" panose="020B0402040204020203" pitchFamily="34" charset="0"/>
                <a:cs typeface="Segoe UI Semilight" panose="020B0402040204020203" pitchFamily="34" charset="0"/>
              </a:rPr>
              <a:t>nhà</a:t>
            </a:r>
            <a:r>
              <a:rPr lang="en-US" sz="4800" b="1" dirty="0">
                <a:solidFill>
                  <a:srgbClr val="FFFF00"/>
                </a:solidFill>
                <a:latin typeface="Segoe UI Semilight" panose="020B0402040204020203" pitchFamily="34" charset="0"/>
                <a:cs typeface="Segoe UI Semilight" panose="020B0402040204020203" pitchFamily="34" charset="0"/>
              </a:rPr>
              <a:t> </a:t>
            </a:r>
            <a:r>
              <a:rPr lang="en-US" sz="4800" b="1" dirty="0" err="1">
                <a:solidFill>
                  <a:srgbClr val="FFFF00"/>
                </a:solidFill>
                <a:latin typeface="Segoe UI Semilight" panose="020B0402040204020203" pitchFamily="34" charset="0"/>
                <a:cs typeface="Segoe UI Semilight" panose="020B0402040204020203" pitchFamily="34" charset="0"/>
              </a:rPr>
              <a:t>em</a:t>
            </a:r>
            <a:r>
              <a:rPr lang="en-US" sz="4800" b="1" dirty="0">
                <a:solidFill>
                  <a:srgbClr val="FFFF00"/>
                </a:solidFill>
                <a:latin typeface="Segoe UI Semilight" panose="020B0402040204020203" pitchFamily="34" charset="0"/>
                <a:cs typeface="Segoe UI Semilight" panose="020B0402040204020203" pitchFamily="34" charset="0"/>
              </a:rPr>
              <a:t> </a:t>
            </a:r>
            <a:r>
              <a:rPr lang="en-US" sz="4800" b="1" dirty="0" err="1">
                <a:solidFill>
                  <a:srgbClr val="FFFF00"/>
                </a:solidFill>
                <a:latin typeface="Segoe UI Semilight" panose="020B0402040204020203" pitchFamily="34" charset="0"/>
                <a:cs typeface="Segoe UI Semilight" panose="020B0402040204020203" pitchFamily="34" charset="0"/>
              </a:rPr>
              <a:t>đến</a:t>
            </a:r>
            <a:r>
              <a:rPr lang="en-US" sz="4800" b="1" dirty="0">
                <a:solidFill>
                  <a:srgbClr val="FFFF00"/>
                </a:solidFill>
                <a:latin typeface="Segoe UI Semilight" panose="020B0402040204020203" pitchFamily="34" charset="0"/>
                <a:cs typeface="Segoe UI Semilight" panose="020B0402040204020203" pitchFamily="34" charset="0"/>
              </a:rPr>
              <a:t> </a:t>
            </a:r>
            <a:r>
              <a:rPr lang="en-US" sz="4800" b="1" dirty="0" err="1">
                <a:solidFill>
                  <a:srgbClr val="FFFF00"/>
                </a:solidFill>
                <a:latin typeface="Segoe UI Semilight" panose="020B0402040204020203" pitchFamily="34" charset="0"/>
                <a:cs typeface="Segoe UI Semilight" panose="020B0402040204020203" pitchFamily="34" charset="0"/>
              </a:rPr>
              <a:t>trường</a:t>
            </a:r>
            <a:endParaRPr lang="vi-VN" sz="4800" b="1" dirty="0">
              <a:solidFill>
                <a:srgbClr val="FFFF00"/>
              </a:solidFill>
              <a:latin typeface="Segoe UI Semilight" panose="020B0402040204020203" pitchFamily="34" charset="0"/>
              <a:cs typeface="Segoe UI Semilight" panose="020B0402040204020203" pitchFamily="34" charset="0"/>
            </a:endParaRPr>
          </a:p>
          <a:p>
            <a:pPr algn="ctr"/>
            <a:endParaRPr lang="en-US" altLang="ko-KR" sz="3733" b="1" dirty="0">
              <a:solidFill>
                <a:schemeClr val="bg1"/>
              </a:solidFill>
              <a:latin typeface="Arial" pitchFamily="34" charset="0"/>
              <a:ea typeface="맑은 고딕" pitchFamily="50" charset="-127"/>
              <a:cs typeface="Arial" pitchFamily="34" charset="0"/>
            </a:endParaRPr>
          </a:p>
        </p:txBody>
      </p:sp>
      <p:sp>
        <p:nvSpPr>
          <p:cNvPr id="7" name="TextBox 6">
            <a:hlinkClick r:id="rId2"/>
          </p:cNvPr>
          <p:cNvSpPr txBox="1"/>
          <p:nvPr/>
        </p:nvSpPr>
        <p:spPr>
          <a:xfrm>
            <a:off x="0" y="6458758"/>
            <a:ext cx="12192000" cy="256545"/>
          </a:xfrm>
          <a:prstGeom prst="rect">
            <a:avLst/>
          </a:prstGeom>
          <a:noFill/>
        </p:spPr>
        <p:txBody>
          <a:bodyPr wrap="square" rtlCol="0">
            <a:spAutoFit/>
          </a:bodyPr>
          <a:lstStyle/>
          <a:p>
            <a:pPr algn="ctr"/>
            <a:r>
              <a:rPr lang="en-US" altLang="ko-KR" sz="1067" dirty="0">
                <a:solidFill>
                  <a:schemeClr val="accent6">
                    <a:lumMod val="50000"/>
                  </a:schemeClr>
                </a:solidFill>
                <a:latin typeface="Arial" pitchFamily="34" charset="0"/>
                <a:cs typeface="Arial" pitchFamily="34" charset="0"/>
              </a:rPr>
              <a:t>ALLPPT.com _ Free PowerPoint Templates, Diagrams and Charts</a:t>
            </a:r>
            <a:endParaRPr lang="ko-KR" altLang="en-US" sz="1067"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328635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AutoShape 2" descr="Những hình ảnh động Powerpoint tạm biệt cuối slide thuyết trình đẹp nhất">
            <a:extLst>
              <a:ext uri="{FF2B5EF4-FFF2-40B4-BE49-F238E27FC236}">
                <a16:creationId xmlns:a16="http://schemas.microsoft.com/office/drawing/2014/main" id="{0D8521D4-0B7D-4792-B6AF-F8AA4384BF8D}"/>
              </a:ext>
            </a:extLst>
          </p:cNvPr>
          <p:cNvSpPr>
            <a:spLocks noChangeAspect="1" noChangeArrowheads="1"/>
          </p:cNvSpPr>
          <p:nvPr/>
        </p:nvSpPr>
        <p:spPr bwMode="auto">
          <a:xfrm>
            <a:off x="192617"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eaLnBrk="1" fontAlgn="base" hangingPunct="1">
              <a:spcBef>
                <a:spcPct val="0"/>
              </a:spcBef>
              <a:spcAft>
                <a:spcPct val="0"/>
              </a:spcAft>
            </a:pPr>
            <a:endParaRPr lang="vi-VN" altLang="vi-VN" sz="2400">
              <a:solidFill>
                <a:prstClr val="black"/>
              </a:solidFill>
            </a:endParaRPr>
          </a:p>
        </p:txBody>
      </p:sp>
      <p:sp>
        <p:nvSpPr>
          <p:cNvPr id="30723" name="AutoShape 4" descr="Những hình ảnh động Powerpoint tạm biệt cuối slide thuyết trình đẹp nhất">
            <a:extLst>
              <a:ext uri="{FF2B5EF4-FFF2-40B4-BE49-F238E27FC236}">
                <a16:creationId xmlns:a16="http://schemas.microsoft.com/office/drawing/2014/main" id="{91055C2A-199D-43F6-885C-9A228184C20B}"/>
              </a:ext>
            </a:extLst>
          </p:cNvPr>
          <p:cNvSpPr>
            <a:spLocks noChangeAspect="1" noChangeArrowheads="1"/>
          </p:cNvSpPr>
          <p:nvPr/>
        </p:nvSpPr>
        <p:spPr bwMode="auto">
          <a:xfrm>
            <a:off x="395817" y="10584"/>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eaLnBrk="1" fontAlgn="base" hangingPunct="1">
              <a:spcBef>
                <a:spcPct val="0"/>
              </a:spcBef>
              <a:spcAft>
                <a:spcPct val="0"/>
              </a:spcAft>
            </a:pPr>
            <a:endParaRPr lang="vi-VN" altLang="vi-VN" sz="2400">
              <a:solidFill>
                <a:prstClr val="black"/>
              </a:solidFill>
            </a:endParaRPr>
          </a:p>
        </p:txBody>
      </p:sp>
      <p:sp>
        <p:nvSpPr>
          <p:cNvPr id="30724" name="AutoShape 6" descr="Những hình ảnh động Powerpoint tạm biệt cuối slide thuyết trình đẹp nhất">
            <a:extLst>
              <a:ext uri="{FF2B5EF4-FFF2-40B4-BE49-F238E27FC236}">
                <a16:creationId xmlns:a16="http://schemas.microsoft.com/office/drawing/2014/main" id="{B9CF387D-B343-4B08-96C9-D0C644085F59}"/>
              </a:ext>
            </a:extLst>
          </p:cNvPr>
          <p:cNvSpPr>
            <a:spLocks noChangeAspect="1" noChangeArrowheads="1"/>
          </p:cNvSpPr>
          <p:nvPr/>
        </p:nvSpPr>
        <p:spPr bwMode="auto">
          <a:xfrm>
            <a:off x="599017" y="213784"/>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eaLnBrk="1" fontAlgn="base" hangingPunct="1">
              <a:spcBef>
                <a:spcPct val="0"/>
              </a:spcBef>
              <a:spcAft>
                <a:spcPct val="0"/>
              </a:spcAft>
            </a:pPr>
            <a:endParaRPr lang="vi-VN" altLang="vi-VN" sz="2400">
              <a:solidFill>
                <a:prstClr val="black"/>
              </a:solidFill>
            </a:endParaRPr>
          </a:p>
        </p:txBody>
      </p:sp>
      <p:sp>
        <p:nvSpPr>
          <p:cNvPr id="30725" name="AutoShape 8" descr="Hình ảnh động Powerpoint tạm biệt đẹp và chuyên nghiệp">
            <a:extLst>
              <a:ext uri="{FF2B5EF4-FFF2-40B4-BE49-F238E27FC236}">
                <a16:creationId xmlns:a16="http://schemas.microsoft.com/office/drawing/2014/main" id="{0B915EE5-52AC-44A7-8DA2-BD33A7B7D716}"/>
              </a:ext>
            </a:extLst>
          </p:cNvPr>
          <p:cNvSpPr>
            <a:spLocks noChangeAspect="1" noChangeArrowheads="1"/>
          </p:cNvSpPr>
          <p:nvPr/>
        </p:nvSpPr>
        <p:spPr bwMode="auto">
          <a:xfrm>
            <a:off x="802217" y="416984"/>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eaLnBrk="1" fontAlgn="base" hangingPunct="1">
              <a:spcBef>
                <a:spcPct val="0"/>
              </a:spcBef>
              <a:spcAft>
                <a:spcPct val="0"/>
              </a:spcAft>
            </a:pPr>
            <a:endParaRPr lang="vi-VN" altLang="vi-VN" sz="2400">
              <a:solidFill>
                <a:prstClr val="black"/>
              </a:solidFill>
            </a:endParaRPr>
          </a:p>
        </p:txBody>
      </p:sp>
      <p:sp>
        <p:nvSpPr>
          <p:cNvPr id="3" name="Rectangle 2">
            <a:extLst>
              <a:ext uri="{FF2B5EF4-FFF2-40B4-BE49-F238E27FC236}">
                <a16:creationId xmlns:a16="http://schemas.microsoft.com/office/drawing/2014/main" id="{CE99C687-0AD4-494D-B194-65E738CA363E}"/>
              </a:ext>
            </a:extLst>
          </p:cNvPr>
          <p:cNvSpPr/>
          <p:nvPr/>
        </p:nvSpPr>
        <p:spPr>
          <a:xfrm>
            <a:off x="909581" y="1220421"/>
            <a:ext cx="8739388" cy="4154984"/>
          </a:xfrm>
          <a:prstGeom prst="rect">
            <a:avLst/>
          </a:prstGeom>
          <a:noFill/>
        </p:spPr>
        <p:txBody>
          <a:bodyPr wrap="square" lIns="91440" tIns="45720" rIns="91440" bIns="45720">
            <a:spAutoFit/>
          </a:bodyPr>
          <a:lstStyle/>
          <a:p>
            <a:pPr algn="ctr"/>
            <a:r>
              <a:rPr lang="en-US" sz="8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Cảm</a:t>
            </a:r>
            <a:r>
              <a:rPr lang="en-US"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vi-VN"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ơ</a:t>
            </a:r>
            <a:r>
              <a:rPr lang="en-US"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 </a:t>
            </a:r>
            <a:r>
              <a:rPr lang="en-US" sz="8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và</a:t>
            </a:r>
            <a:r>
              <a:rPr lang="en-US"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8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chúc</a:t>
            </a:r>
            <a:r>
              <a:rPr lang="en-US"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8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quý</a:t>
            </a:r>
            <a:r>
              <a:rPr lang="en-US"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8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thầy</a:t>
            </a:r>
            <a:r>
              <a:rPr lang="en-US"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8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cô</a:t>
            </a:r>
            <a:r>
              <a:rPr lang="en-US"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88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t>
            </a:r>
            <a:r>
              <a:rPr lang="en-US" sz="88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ức</a:t>
            </a:r>
            <a:r>
              <a:rPr lang="en-U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88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khỏe</a:t>
            </a:r>
            <a:endParaRPr lang="en-US" sz="8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7F1312-AB75-4846-9A44-1D5F6C15E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73" y="0"/>
            <a:ext cx="1534391" cy="1534391"/>
          </a:xfrm>
          <a:prstGeom prst="rect">
            <a:avLst/>
          </a:prstGeom>
        </p:spPr>
      </p:pic>
      <p:sp>
        <p:nvSpPr>
          <p:cNvPr id="5" name="TextBox 4">
            <a:extLst>
              <a:ext uri="{FF2B5EF4-FFF2-40B4-BE49-F238E27FC236}">
                <a16:creationId xmlns:a16="http://schemas.microsoft.com/office/drawing/2014/main" id="{B1BAD2F1-1252-4C82-9D5D-7787D8A471E7}"/>
              </a:ext>
            </a:extLst>
          </p:cNvPr>
          <p:cNvSpPr txBox="1"/>
          <p:nvPr/>
        </p:nvSpPr>
        <p:spPr>
          <a:xfrm>
            <a:off x="2299854" y="305376"/>
            <a:ext cx="7158182" cy="923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87709CD-7E80-4BCD-A3F6-6228CF6BFC52}"/>
              </a:ext>
            </a:extLst>
          </p:cNvPr>
          <p:cNvSpPr txBox="1"/>
          <p:nvPr/>
        </p:nvSpPr>
        <p:spPr>
          <a:xfrm>
            <a:off x="2452254" y="457776"/>
            <a:ext cx="7158182" cy="923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3A480F43-1C5C-4B4D-88E5-C79249E7A1D4}"/>
              </a:ext>
            </a:extLst>
          </p:cNvPr>
          <p:cNvSpPr/>
          <p:nvPr/>
        </p:nvSpPr>
        <p:spPr>
          <a:xfrm>
            <a:off x="679570" y="1999944"/>
            <a:ext cx="10703549" cy="4247317"/>
          </a:xfrm>
          <a:prstGeom prst="rect">
            <a:avLst/>
          </a:prstGeom>
          <a:noFill/>
        </p:spPr>
        <p:txBody>
          <a:bodyPr wrap="square" lIns="91440" tIns="45720" rIns="91440" bIns="45720">
            <a:spAutoFit/>
          </a:bodyPr>
          <a:lstStyle/>
          <a:p>
            <a:pPr marL="685800" marR="0" lvl="0" indent="-685800" algn="ctr" defTabSz="914400" rtl="0" eaLnBrk="1" fontAlgn="auto" latinLnBrk="0" hangingPunct="1">
              <a:lnSpc>
                <a:spcPct val="100000"/>
              </a:lnSpc>
              <a:spcBef>
                <a:spcPts val="0"/>
              </a:spcBef>
              <a:spcAft>
                <a:spcPts val="0"/>
              </a:spcAft>
              <a:buClrTx/>
              <a:buSzTx/>
              <a:buFontTx/>
              <a:buChar char="-"/>
              <a:tabLst/>
              <a:defRPr/>
            </a:pPr>
            <a:r>
              <a:rPr lang="vi-VN" sz="5400" b="1" dirty="0">
                <a:ln w="22225">
                  <a:solidFill>
                    <a:srgbClr val="ED7D31"/>
                  </a:solidFill>
                  <a:prstDash val="solid"/>
                </a:ln>
                <a:solidFill>
                  <a:srgbClr val="7030A0"/>
                </a:solidFill>
                <a:latin typeface="Calibri" panose="020F0502020204030204"/>
              </a:rPr>
              <a:t>Trong tình huống này có mấy nhân vật? Là những ai?</a:t>
            </a:r>
          </a:p>
          <a:p>
            <a:pPr marL="685800" marR="0" lvl="0" indent="-6858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rPr>
              <a:t>Nội dung của tình huống là gì?</a:t>
            </a:r>
          </a:p>
          <a:p>
            <a:pPr marL="685800" marR="0" lvl="0" indent="-6858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rPr>
              <a:t>Nh</a:t>
            </a:r>
            <a:r>
              <a:rPr lang="vi-VN" sz="5400" b="1" dirty="0">
                <a:ln w="22225">
                  <a:solidFill>
                    <a:srgbClr val="ED7D31"/>
                  </a:solidFill>
                  <a:prstDash val="solid"/>
                </a:ln>
                <a:solidFill>
                  <a:srgbClr val="7030A0"/>
                </a:solidFill>
                <a:latin typeface="Calibri" panose="020F0502020204030204"/>
              </a:rPr>
              <a:t>ân vật được hỏi đã chỉ đường qua những địa điểm nào?</a:t>
            </a:r>
            <a:endParaRPr kumimoji="0" lang="en-US" sz="5400" b="1" i="0" u="none" strike="noStrike" kern="1200" cap="none" spc="0" normalizeH="0" baseline="0" noProof="0" dirty="0">
              <a:ln w="22225">
                <a:solidFill>
                  <a:srgbClr val="ED7D31"/>
                </a:solidFill>
                <a:prstDash val="solid"/>
              </a:ln>
              <a:solidFill>
                <a:srgbClr val="7030A0"/>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0EDE574E-AC97-4550-ACD0-2DA1EA78317D}"/>
              </a:ext>
            </a:extLst>
          </p:cNvPr>
          <p:cNvSpPr/>
          <p:nvPr/>
        </p:nvSpPr>
        <p:spPr>
          <a:xfrm>
            <a:off x="2733964" y="767195"/>
            <a:ext cx="6724072" cy="92333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KHỞI ĐỘNG</a:t>
            </a:r>
          </a:p>
        </p:txBody>
      </p:sp>
    </p:spTree>
    <p:extLst>
      <p:ext uri="{BB962C8B-B14F-4D97-AF65-F5344CB8AC3E}">
        <p14:creationId xmlns:p14="http://schemas.microsoft.com/office/powerpoint/2010/main" val="2598802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7018" y="2336800"/>
            <a:ext cx="1533237" cy="148705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LƯỢC ĐỒ TRÍ NHỚ</a:t>
            </a:r>
            <a:endParaRPr lang="vi-VN" dirty="0"/>
          </a:p>
        </p:txBody>
      </p:sp>
      <p:cxnSp>
        <p:nvCxnSpPr>
          <p:cNvPr id="6" name="Straight Connector 5"/>
          <p:cNvCxnSpPr>
            <a:stCxn id="4" idx="6"/>
            <a:endCxn id="9" idx="1"/>
          </p:cNvCxnSpPr>
          <p:nvPr/>
        </p:nvCxnSpPr>
        <p:spPr>
          <a:xfrm flipV="1">
            <a:off x="1690255" y="1759528"/>
            <a:ext cx="674254" cy="132080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a:stCxn id="4" idx="6"/>
          </p:cNvCxnSpPr>
          <p:nvPr/>
        </p:nvCxnSpPr>
        <p:spPr>
          <a:xfrm>
            <a:off x="1690255" y="3080328"/>
            <a:ext cx="674254" cy="1533236"/>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4509" y="1320800"/>
            <a:ext cx="2253673" cy="8774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1/ LƯỢC ĐỒ TRÍ NHỚ</a:t>
            </a:r>
            <a:endParaRPr lang="vi-VN" dirty="0"/>
          </a:p>
        </p:txBody>
      </p:sp>
      <p:sp>
        <p:nvSpPr>
          <p:cNvPr id="10" name="Rectangle 9"/>
          <p:cNvSpPr/>
          <p:nvPr/>
        </p:nvSpPr>
        <p:spPr>
          <a:xfrm>
            <a:off x="2364509" y="4567382"/>
            <a:ext cx="2253673" cy="8774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2/ PHÁC THẢO LƯỢC ĐỒ TRÍ NHỚ</a:t>
            </a:r>
            <a:endParaRPr lang="vi-VN" dirty="0"/>
          </a:p>
        </p:txBody>
      </p:sp>
      <p:cxnSp>
        <p:nvCxnSpPr>
          <p:cNvPr id="14" name="Straight Connector 13"/>
          <p:cNvCxnSpPr>
            <a:stCxn id="9" idx="3"/>
          </p:cNvCxnSpPr>
          <p:nvPr/>
        </p:nvCxnSpPr>
        <p:spPr>
          <a:xfrm flipV="1">
            <a:off x="4618182" y="1191491"/>
            <a:ext cx="1136073" cy="568037"/>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754255" y="443346"/>
            <a:ext cx="4147127" cy="87745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lưu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p:txBody>
      </p:sp>
      <p:sp>
        <p:nvSpPr>
          <p:cNvPr id="17" name="Rectangle 16"/>
          <p:cNvSpPr/>
          <p:nvPr/>
        </p:nvSpPr>
        <p:spPr>
          <a:xfrm>
            <a:off x="5754255" y="1630219"/>
            <a:ext cx="4147127" cy="87745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Tác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dụng</a:t>
            </a:r>
            <a:r>
              <a:rPr lang="vi-VN" dirty="0">
                <a:solidFill>
                  <a:schemeClr val="tx1"/>
                </a:solidFill>
                <a:latin typeface="Times New Roman" panose="02020603050405020304" pitchFamily="18" charset="0"/>
                <a:cs typeface="Times New Roman" panose="02020603050405020304" pitchFamily="18" charset="0"/>
              </a:rPr>
              <a:t> hiểu thế giới xung quanh, sắp xếp không gian thể hiện đối tượng, phác họa hình ảnh</a:t>
            </a:r>
          </a:p>
        </p:txBody>
      </p:sp>
      <p:cxnSp>
        <p:nvCxnSpPr>
          <p:cNvPr id="19" name="Straight Connector 18"/>
          <p:cNvCxnSpPr>
            <a:stCxn id="9" idx="3"/>
            <a:endCxn id="17" idx="1"/>
          </p:cNvCxnSpPr>
          <p:nvPr/>
        </p:nvCxnSpPr>
        <p:spPr>
          <a:xfrm>
            <a:off x="4618182" y="1759528"/>
            <a:ext cx="1136073" cy="309418"/>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754255" y="3385128"/>
            <a:ext cx="4147127" cy="87745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dirty="0">
                <a:latin typeface="Times New Roman" panose="02020603050405020304" pitchFamily="18" charset="0"/>
                <a:cs typeface="Times New Roman" panose="02020603050405020304" pitchFamily="18" charset="0"/>
              </a:rPr>
              <a:t>BƯỚC 1: HÌNH DUNG</a:t>
            </a:r>
          </a:p>
        </p:txBody>
      </p:sp>
      <p:sp>
        <p:nvSpPr>
          <p:cNvPr id="21" name="Rectangle 20"/>
          <p:cNvSpPr/>
          <p:nvPr/>
        </p:nvSpPr>
        <p:spPr>
          <a:xfrm>
            <a:off x="5754252" y="4483161"/>
            <a:ext cx="4147127" cy="87745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dirty="0">
                <a:latin typeface="Times New Roman" panose="02020603050405020304" pitchFamily="18" charset="0"/>
                <a:cs typeface="Times New Roman" panose="02020603050405020304" pitchFamily="18" charset="0"/>
              </a:rPr>
              <a:t>BƯỚC 2: SẮP XẾP KHÔNG GIAN</a:t>
            </a:r>
          </a:p>
        </p:txBody>
      </p:sp>
      <p:sp>
        <p:nvSpPr>
          <p:cNvPr id="22" name="Rectangle 21"/>
          <p:cNvSpPr/>
          <p:nvPr/>
        </p:nvSpPr>
        <p:spPr>
          <a:xfrm>
            <a:off x="5754252" y="5581195"/>
            <a:ext cx="4147127" cy="87745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vi-VN" dirty="0">
                <a:latin typeface="Times New Roman" panose="02020603050405020304" pitchFamily="18" charset="0"/>
                <a:cs typeface="Times New Roman" panose="02020603050405020304" pitchFamily="18" charset="0"/>
              </a:rPr>
              <a:t>BƯỚC 3: ĐỊA ĐIỂM BẮT ĐẦU</a:t>
            </a:r>
          </a:p>
        </p:txBody>
      </p:sp>
      <p:cxnSp>
        <p:nvCxnSpPr>
          <p:cNvPr id="24" name="Straight Connector 23"/>
          <p:cNvCxnSpPr>
            <a:stCxn id="10" idx="3"/>
            <a:endCxn id="20" idx="1"/>
          </p:cNvCxnSpPr>
          <p:nvPr/>
        </p:nvCxnSpPr>
        <p:spPr>
          <a:xfrm flipV="1">
            <a:off x="4618182" y="3823855"/>
            <a:ext cx="1136073" cy="1182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0" idx="3"/>
            <a:endCxn id="21" idx="1"/>
          </p:cNvCxnSpPr>
          <p:nvPr/>
        </p:nvCxnSpPr>
        <p:spPr>
          <a:xfrm flipV="1">
            <a:off x="4618182" y="4921888"/>
            <a:ext cx="1136070" cy="842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0" idx="3"/>
            <a:endCxn id="22" idx="1"/>
          </p:cNvCxnSpPr>
          <p:nvPr/>
        </p:nvCxnSpPr>
        <p:spPr>
          <a:xfrm>
            <a:off x="4618182" y="5006110"/>
            <a:ext cx="1136070" cy="10138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80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988405" y="698553"/>
            <a:ext cx="9745277" cy="610429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24447" y="3314681"/>
            <a:ext cx="12143107" cy="3543319"/>
          </a:xfrm>
          <a:prstGeom prst="rect">
            <a:avLst/>
          </a:prstGeom>
          <a:noFill/>
          <a:ln w="9525">
            <a:noFill/>
          </a:ln>
        </p:spPr>
      </p:pic>
      <p:sp>
        <p:nvSpPr>
          <p:cNvPr id="2056" name="文本框 2055"/>
          <p:cNvSpPr txBox="1"/>
          <p:nvPr/>
        </p:nvSpPr>
        <p:spPr>
          <a:xfrm>
            <a:off x="150125" y="420634"/>
            <a:ext cx="12143106" cy="894219"/>
          </a:xfrm>
          <a:prstGeom prst="rect">
            <a:avLst/>
          </a:prstGeom>
          <a:noFill/>
          <a:ln w="9525">
            <a:noFill/>
          </a:ln>
        </p:spPr>
        <p:txBody>
          <a:bodyPr wrap="square">
            <a:spAutoFit/>
          </a:bodyPr>
          <a:lstStyle/>
          <a:p>
            <a:pPr algn="ctr" defTabSz="1085915">
              <a:spcBef>
                <a:spcPct val="50000"/>
              </a:spcBef>
            </a:pPr>
            <a:r>
              <a:rPr lang="en-US" altLang="zh-CN" sz="5211" b="1" u="sng"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BÀI 4:</a:t>
            </a:r>
            <a:r>
              <a:rPr lang="en-US" altLang="zh-CN" sz="5211"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     LƯỢC ĐỒ TRÍ NHỚ</a:t>
            </a:r>
          </a:p>
        </p:txBody>
      </p:sp>
      <p:pic>
        <p:nvPicPr>
          <p:cNvPr id="2070" name="图片 2069" descr="3"/>
          <p:cNvPicPr>
            <a:picLocks noChangeAspect="1"/>
          </p:cNvPicPr>
          <p:nvPr/>
        </p:nvPicPr>
        <p:blipFill>
          <a:blip r:embed="rId5"/>
          <a:stretch>
            <a:fillRect/>
          </a:stretch>
        </p:blipFill>
        <p:spPr>
          <a:xfrm>
            <a:off x="1510021" y="2959660"/>
            <a:ext cx="9227106" cy="3544468"/>
          </a:xfrm>
          <a:prstGeom prst="rect">
            <a:avLst/>
          </a:prstGeom>
          <a:noFill/>
          <a:ln w="9525">
            <a:noFill/>
          </a:ln>
        </p:spPr>
      </p:pic>
      <p:sp>
        <p:nvSpPr>
          <p:cNvPr id="2" name="TextBox 1">
            <a:extLst>
              <a:ext uri="{FF2B5EF4-FFF2-40B4-BE49-F238E27FC236}">
                <a16:creationId xmlns:a16="http://schemas.microsoft.com/office/drawing/2014/main" id="{57EDA5B0-86C5-465E-B456-4CF144E50A42}"/>
              </a:ext>
            </a:extLst>
          </p:cNvPr>
          <p:cNvSpPr txBox="1"/>
          <p:nvPr/>
        </p:nvSpPr>
        <p:spPr>
          <a:xfrm>
            <a:off x="150125" y="144095"/>
            <a:ext cx="1152495" cy="830997"/>
          </a:xfrm>
          <a:prstGeom prst="rect">
            <a:avLst/>
          </a:prstGeom>
          <a:noFill/>
        </p:spPr>
        <p:txBody>
          <a:bodyPr wrap="none" rtlCol="0">
            <a:spAutoFit/>
          </a:bodyPr>
          <a:lstStyle/>
          <a:p>
            <a:r>
              <a:rPr lang="vi-VN" sz="2400" b="1" u="sng" dirty="0">
                <a:solidFill>
                  <a:schemeClr val="accent1"/>
                </a:solidFill>
              </a:rPr>
              <a:t>Tuần 8</a:t>
            </a:r>
          </a:p>
          <a:p>
            <a:r>
              <a:rPr lang="vi-VN" sz="2400" b="1" u="sng" dirty="0">
                <a:solidFill>
                  <a:schemeClr val="accent1"/>
                </a:solidFill>
              </a:rPr>
              <a:t>Tiết 8</a:t>
            </a:r>
          </a:p>
        </p:txBody>
      </p:sp>
    </p:spTree>
    <p:extLst>
      <p:ext uri="{BB962C8B-B14F-4D97-AF65-F5344CB8AC3E}">
        <p14:creationId xmlns:p14="http://schemas.microsoft.com/office/powerpoint/2010/main" val="43248744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056"/>
                                        </p:tgtEl>
                                        <p:attrNameLst>
                                          <p:attrName>style.visibility</p:attrName>
                                        </p:attrNameLst>
                                      </p:cBhvr>
                                      <p:to>
                                        <p:strVal val="visible"/>
                                      </p:to>
                                    </p:set>
                                    <p:anim calcmode="discrete" valueType="clr">
                                      <p:cBhvr override="childStyle">
                                        <p:cTn id="19" dur="500"/>
                                        <p:tgtEl>
                                          <p:spTgt spid="2056"/>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2056"/>
                                        </p:tgtEl>
                                        <p:attrNameLst>
                                          <p:attrName>fillcolor</p:attrName>
                                        </p:attrNameLst>
                                      </p:cBhvr>
                                      <p:tavLst>
                                        <p:tav tm="0">
                                          <p:val>
                                            <p:clrVal>
                                              <a:schemeClr val="accent2"/>
                                            </p:clrVal>
                                          </p:val>
                                        </p:tav>
                                        <p:tav tm="50000">
                                          <p:val>
                                            <p:clrVal>
                                              <a:schemeClr val="hlink"/>
                                            </p:clrVal>
                                          </p:val>
                                        </p:tav>
                                      </p:tavLst>
                                    </p:anim>
                                    <p:set>
                                      <p:cBhvr>
                                        <p:cTn id="21" dur="500"/>
                                        <p:tgtEl>
                                          <p:spTgt spid="20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727596" y="197617"/>
            <a:ext cx="10840213" cy="6535149"/>
          </a:xfrm>
          <a:prstGeom prst="rect">
            <a:avLst/>
          </a:prstGeom>
          <a:noFill/>
          <a:ln w="9525">
            <a:noFill/>
          </a:ln>
        </p:spPr>
      </p:pic>
      <p:pic>
        <p:nvPicPr>
          <p:cNvPr id="3078" name="图片 3077" descr="7"/>
          <p:cNvPicPr>
            <a:picLocks noChangeAspect="1"/>
          </p:cNvPicPr>
          <p:nvPr/>
        </p:nvPicPr>
        <p:blipFill>
          <a:blip r:embed="rId4"/>
          <a:stretch>
            <a:fillRect/>
          </a:stretch>
        </p:blipFill>
        <p:spPr>
          <a:xfrm>
            <a:off x="2505866" y="576732"/>
            <a:ext cx="1060468" cy="1529234"/>
          </a:xfrm>
          <a:prstGeom prst="rect">
            <a:avLst/>
          </a:prstGeom>
          <a:noFill/>
          <a:ln w="9525">
            <a:noFill/>
          </a:ln>
        </p:spPr>
      </p:pic>
      <p:pic>
        <p:nvPicPr>
          <p:cNvPr id="3080" name="图片 3079" descr="8"/>
          <p:cNvPicPr>
            <a:picLocks noChangeAspect="1"/>
          </p:cNvPicPr>
          <p:nvPr/>
        </p:nvPicPr>
        <p:blipFill>
          <a:blip r:embed="rId5"/>
          <a:stretch>
            <a:fillRect/>
          </a:stretch>
        </p:blipFill>
        <p:spPr>
          <a:xfrm>
            <a:off x="3036100" y="2315124"/>
            <a:ext cx="6879830" cy="1171915"/>
          </a:xfrm>
          <a:prstGeom prst="rect">
            <a:avLst/>
          </a:prstGeom>
          <a:noFill/>
          <a:ln w="9525">
            <a:noFill/>
          </a:ln>
        </p:spPr>
      </p:pic>
      <p:pic>
        <p:nvPicPr>
          <p:cNvPr id="3081" name="图片 3080" descr="9"/>
          <p:cNvPicPr>
            <a:picLocks noChangeAspect="1"/>
          </p:cNvPicPr>
          <p:nvPr/>
        </p:nvPicPr>
        <p:blipFill>
          <a:blip r:embed="rId6"/>
          <a:stretch>
            <a:fillRect/>
          </a:stretch>
        </p:blipFill>
        <p:spPr>
          <a:xfrm>
            <a:off x="2406565" y="3594464"/>
            <a:ext cx="6879830" cy="1171915"/>
          </a:xfrm>
          <a:prstGeom prst="rect">
            <a:avLst/>
          </a:prstGeom>
          <a:noFill/>
          <a:ln w="9525">
            <a:noFill/>
          </a:ln>
        </p:spPr>
      </p:pic>
      <p:pic>
        <p:nvPicPr>
          <p:cNvPr id="3077" name="图片 3076" descr="6"/>
          <p:cNvPicPr>
            <a:picLocks noChangeAspect="1"/>
          </p:cNvPicPr>
          <p:nvPr/>
        </p:nvPicPr>
        <p:blipFill>
          <a:blip r:embed="rId7"/>
          <a:stretch>
            <a:fillRect/>
          </a:stretch>
        </p:blipFill>
        <p:spPr>
          <a:xfrm>
            <a:off x="6122170" y="2901081"/>
            <a:ext cx="6069830" cy="3730596"/>
          </a:xfrm>
          <a:prstGeom prst="rect">
            <a:avLst/>
          </a:prstGeom>
          <a:noFill/>
          <a:ln w="9525">
            <a:noFill/>
          </a:ln>
        </p:spPr>
      </p:pic>
      <p:sp>
        <p:nvSpPr>
          <p:cNvPr id="3083" name="文本框 3082"/>
          <p:cNvSpPr txBox="1"/>
          <p:nvPr/>
        </p:nvSpPr>
        <p:spPr>
          <a:xfrm>
            <a:off x="3815884" y="2537355"/>
            <a:ext cx="4796609" cy="584775"/>
          </a:xfrm>
          <a:prstGeom prst="rect">
            <a:avLst/>
          </a:prstGeom>
          <a:noFill/>
          <a:ln w="9525">
            <a:noFill/>
          </a:ln>
        </p:spPr>
        <p:txBody>
          <a:bodyPr wrap="square">
            <a:spAutoFit/>
          </a:bodyPr>
          <a:lstStyle/>
          <a:p>
            <a:pPr defTabSz="1085915">
              <a:spcBef>
                <a:spcPct val="50000"/>
              </a:spcBef>
            </a:pPr>
            <a:r>
              <a:rPr lang="en-US" altLang="zh-CN" sz="3200"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1. LƯỢC ĐỒ TRÍ NHỚ</a:t>
            </a:r>
            <a:endParaRPr lang="zh-CN" altLang="en-US" sz="3200" dirty="0">
              <a:solidFill>
                <a:srgbClr val="FF0000"/>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3084" name="文本框 3083"/>
          <p:cNvSpPr txBox="1"/>
          <p:nvPr/>
        </p:nvSpPr>
        <p:spPr>
          <a:xfrm>
            <a:off x="4808138" y="992733"/>
            <a:ext cx="3115241" cy="707886"/>
          </a:xfrm>
          <a:prstGeom prst="rect">
            <a:avLst/>
          </a:prstGeom>
          <a:noFill/>
          <a:ln w="9525">
            <a:noFill/>
          </a:ln>
        </p:spPr>
        <p:txBody>
          <a:bodyPr wrap="square">
            <a:spAutoFit/>
          </a:bodyPr>
          <a:lstStyle/>
          <a:p>
            <a:pPr algn="ctr" defTabSz="1085915">
              <a:spcBef>
                <a:spcPct val="50000"/>
              </a:spcBef>
            </a:pPr>
            <a:r>
              <a:rPr lang="en-US" altLang="zh-CN" sz="40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NỘI DUNG </a:t>
            </a:r>
            <a:endParaRPr lang="zh-CN" altLang="en-US" sz="40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3085" name="文本框 3084"/>
          <p:cNvSpPr txBox="1"/>
          <p:nvPr/>
        </p:nvSpPr>
        <p:spPr>
          <a:xfrm>
            <a:off x="3166595" y="3793787"/>
            <a:ext cx="6618840" cy="584775"/>
          </a:xfrm>
          <a:prstGeom prst="rect">
            <a:avLst/>
          </a:prstGeom>
          <a:noFill/>
          <a:ln w="9525">
            <a:noFill/>
          </a:ln>
        </p:spPr>
        <p:txBody>
          <a:bodyPr wrap="square">
            <a:spAutoFit/>
          </a:bodyPr>
          <a:lstStyle/>
          <a:p>
            <a:pPr defTabSz="1085915">
              <a:spcBef>
                <a:spcPct val="50000"/>
              </a:spcBef>
            </a:pPr>
            <a:r>
              <a:rPr lang="en-US" altLang="zh-CN" sz="3200"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2. VẼ LƯỢC ĐỒ TRÍ NHỚ</a:t>
            </a:r>
            <a:endParaRPr lang="zh-CN" altLang="en-US" sz="3200" dirty="0">
              <a:solidFill>
                <a:srgbClr val="FF0000"/>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3087" name="文本框 3086"/>
          <p:cNvSpPr txBox="1"/>
          <p:nvPr/>
        </p:nvSpPr>
        <p:spPr>
          <a:xfrm>
            <a:off x="5365851" y="5044979"/>
            <a:ext cx="1980766" cy="448713"/>
          </a:xfrm>
          <a:prstGeom prst="rect">
            <a:avLst/>
          </a:prstGeom>
          <a:noFill/>
          <a:ln w="9525">
            <a:noFill/>
          </a:ln>
        </p:spPr>
        <p:txBody>
          <a:bodyPr>
            <a:spAutoFit/>
          </a:bodyPr>
          <a:lstStyle/>
          <a:p>
            <a:pPr defTabSz="1085915">
              <a:spcBef>
                <a:spcPct val="50000"/>
              </a:spcBef>
            </a:pPr>
            <a:r>
              <a:rPr lang="zh-CN" altLang="en-US" sz="2316" dirty="0">
                <a:solidFill>
                  <a:schemeClr val="bg1"/>
                </a:solidFill>
                <a:latin typeface="黑体" panose="02010609060101010101" pitchFamily="2" charset="-122"/>
                <a:ea typeface="黑体" panose="02010609060101010101" pitchFamily="2" charset="-122"/>
              </a:rPr>
              <a:t>在此输入文字</a:t>
            </a:r>
          </a:p>
        </p:txBody>
      </p:sp>
    </p:spTree>
    <p:extLst>
      <p:ext uri="{BB962C8B-B14F-4D97-AF65-F5344CB8AC3E}">
        <p14:creationId xmlns:p14="http://schemas.microsoft.com/office/powerpoint/2010/main" val="218177089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par>
                          <p:cTn id="18" fill="hold">
                            <p:stCondLst>
                              <p:cond delay="3000"/>
                            </p:stCondLst>
                            <p:childTnLst>
                              <p:par>
                                <p:cTn id="19" presetID="47" presetClass="entr" presetSubtype="0" fill="hold" grpId="0" nodeType="afterEffect">
                                  <p:stCondLst>
                                    <p:cond delay="0"/>
                                  </p:st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1000"/>
                                        <p:tgtEl>
                                          <p:spTgt spid="3084"/>
                                        </p:tgtEl>
                                      </p:cBhvr>
                                    </p:animEffect>
                                    <p:anim calcmode="lin" valueType="num">
                                      <p:cBhvr>
                                        <p:cTn id="22" dur="1000" fill="hold"/>
                                        <p:tgtEl>
                                          <p:spTgt spid="3084"/>
                                        </p:tgtEl>
                                        <p:attrNameLst>
                                          <p:attrName>ppt_x</p:attrName>
                                        </p:attrNameLst>
                                      </p:cBhvr>
                                      <p:tavLst>
                                        <p:tav tm="0">
                                          <p:val>
                                            <p:strVal val="#ppt_x"/>
                                          </p:val>
                                        </p:tav>
                                        <p:tav tm="100000">
                                          <p:val>
                                            <p:strVal val="#ppt_x"/>
                                          </p:val>
                                        </p:tav>
                                      </p:tavLst>
                                    </p:anim>
                                    <p:anim calcmode="lin" valueType="num">
                                      <p:cBhvr>
                                        <p:cTn id="23" dur="1000" fill="hold"/>
                                        <p:tgtEl>
                                          <p:spTgt spid="3084"/>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9" presetClass="entr" presetSubtype="0" fill="hold" nodeType="afterEffect">
                                  <p:stCondLst>
                                    <p:cond delay="0"/>
                                  </p:stCondLst>
                                  <p:childTnLst>
                                    <p:set>
                                      <p:cBhvr>
                                        <p:cTn id="26" dur="1" fill="hold">
                                          <p:stCondLst>
                                            <p:cond delay="0"/>
                                          </p:stCondLst>
                                        </p:cTn>
                                        <p:tgtEl>
                                          <p:spTgt spid="3080"/>
                                        </p:tgtEl>
                                        <p:attrNameLst>
                                          <p:attrName>style.visibility</p:attrName>
                                        </p:attrNameLst>
                                      </p:cBhvr>
                                      <p:to>
                                        <p:strVal val="visible"/>
                                      </p:to>
                                    </p:set>
                                    <p:anim calcmode="lin" valueType="num">
                                      <p:cBhvr>
                                        <p:cTn id="27" dur="1000" fill="hold"/>
                                        <p:tgtEl>
                                          <p:spTgt spid="3080"/>
                                        </p:tgtEl>
                                        <p:attrNameLst>
                                          <p:attrName>ppt_x</p:attrName>
                                        </p:attrNameLst>
                                      </p:cBhvr>
                                      <p:tavLst>
                                        <p:tav tm="0">
                                          <p:val>
                                            <p:strVal val="#ppt_x-.2"/>
                                          </p:val>
                                        </p:tav>
                                        <p:tav tm="100000">
                                          <p:val>
                                            <p:strVal val="#ppt_x"/>
                                          </p:val>
                                        </p:tav>
                                      </p:tavLst>
                                    </p:anim>
                                    <p:anim calcmode="lin" valueType="num">
                                      <p:cBhvr>
                                        <p:cTn id="28"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080"/>
                                        </p:tgtEl>
                                      </p:cBhvr>
                                    </p:animEffect>
                                  </p:childTnLst>
                                </p:cTn>
                              </p:par>
                            </p:childTnLst>
                          </p:cTn>
                        </p:par>
                        <p:par>
                          <p:cTn id="30" fill="hold">
                            <p:stCondLst>
                              <p:cond delay="5000"/>
                            </p:stCondLst>
                            <p:childTnLst>
                              <p:par>
                                <p:cTn id="31" presetID="29" presetClass="entr" presetSubtype="0" fill="hold" grpId="0" nodeType="afterEffect">
                                  <p:stCondLst>
                                    <p:cond delay="0"/>
                                  </p:stCondLst>
                                  <p:childTnLst>
                                    <p:set>
                                      <p:cBhvr>
                                        <p:cTn id="32" dur="1" fill="hold">
                                          <p:stCondLst>
                                            <p:cond delay="0"/>
                                          </p:stCondLst>
                                        </p:cTn>
                                        <p:tgtEl>
                                          <p:spTgt spid="3083"/>
                                        </p:tgtEl>
                                        <p:attrNameLst>
                                          <p:attrName>style.visibility</p:attrName>
                                        </p:attrNameLst>
                                      </p:cBhvr>
                                      <p:to>
                                        <p:strVal val="visible"/>
                                      </p:to>
                                    </p:set>
                                    <p:anim calcmode="lin" valueType="num">
                                      <p:cBhvr>
                                        <p:cTn id="33" dur="1000" fill="hold"/>
                                        <p:tgtEl>
                                          <p:spTgt spid="3083"/>
                                        </p:tgtEl>
                                        <p:attrNameLst>
                                          <p:attrName>ppt_x</p:attrName>
                                        </p:attrNameLst>
                                      </p:cBhvr>
                                      <p:tavLst>
                                        <p:tav tm="0">
                                          <p:val>
                                            <p:strVal val="#ppt_x-.2"/>
                                          </p:val>
                                        </p:tav>
                                        <p:tav tm="100000">
                                          <p:val>
                                            <p:strVal val="#ppt_x"/>
                                          </p:val>
                                        </p:tav>
                                      </p:tavLst>
                                    </p:anim>
                                    <p:anim calcmode="lin" valueType="num">
                                      <p:cBhvr>
                                        <p:cTn id="34"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3"/>
                                        </p:tgtEl>
                                      </p:cBhvr>
                                    </p:animEffect>
                                  </p:childTnLst>
                                </p:cTn>
                              </p:par>
                            </p:childTnLst>
                          </p:cTn>
                        </p:par>
                        <p:par>
                          <p:cTn id="36" fill="hold">
                            <p:stCondLst>
                              <p:cond delay="6000"/>
                            </p:stCondLst>
                            <p:childTnLst>
                              <p:par>
                                <p:cTn id="37" presetID="29" presetClass="entr" presetSubtype="0" fill="hold" nodeType="afterEffect">
                                  <p:stCondLst>
                                    <p:cond delay="0"/>
                                  </p:stCondLst>
                                  <p:childTnLst>
                                    <p:set>
                                      <p:cBhvr>
                                        <p:cTn id="38" dur="1" fill="hold">
                                          <p:stCondLst>
                                            <p:cond delay="0"/>
                                          </p:stCondLst>
                                        </p:cTn>
                                        <p:tgtEl>
                                          <p:spTgt spid="3081"/>
                                        </p:tgtEl>
                                        <p:attrNameLst>
                                          <p:attrName>style.visibility</p:attrName>
                                        </p:attrNameLst>
                                      </p:cBhvr>
                                      <p:to>
                                        <p:strVal val="visible"/>
                                      </p:to>
                                    </p:set>
                                    <p:anim calcmode="lin" valueType="num">
                                      <p:cBhvr>
                                        <p:cTn id="39" dur="1000" fill="hold"/>
                                        <p:tgtEl>
                                          <p:spTgt spid="3081"/>
                                        </p:tgtEl>
                                        <p:attrNameLst>
                                          <p:attrName>ppt_x</p:attrName>
                                        </p:attrNameLst>
                                      </p:cBhvr>
                                      <p:tavLst>
                                        <p:tav tm="0">
                                          <p:val>
                                            <p:strVal val="#ppt_x-.2"/>
                                          </p:val>
                                        </p:tav>
                                        <p:tav tm="100000">
                                          <p:val>
                                            <p:strVal val="#ppt_x"/>
                                          </p:val>
                                        </p:tav>
                                      </p:tavLst>
                                    </p:anim>
                                    <p:anim calcmode="lin" valueType="num">
                                      <p:cBhvr>
                                        <p:cTn id="40" dur="1000" fill="hold"/>
                                        <p:tgtEl>
                                          <p:spTgt spid="308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1"/>
                                        </p:tgtEl>
                                      </p:cBhvr>
                                    </p:animEffect>
                                  </p:childTnLst>
                                </p:cTn>
                              </p:par>
                            </p:childTnLst>
                          </p:cTn>
                        </p:par>
                        <p:par>
                          <p:cTn id="42" fill="hold">
                            <p:stCondLst>
                              <p:cond delay="7000"/>
                            </p:stCondLst>
                            <p:childTnLst>
                              <p:par>
                                <p:cTn id="43" presetID="29" presetClass="entr" presetSubtype="0" fill="hold" grpId="0" nodeType="afterEffect">
                                  <p:stCondLst>
                                    <p:cond delay="0"/>
                                  </p:stCondLst>
                                  <p:childTnLst>
                                    <p:set>
                                      <p:cBhvr>
                                        <p:cTn id="44" dur="1" fill="hold">
                                          <p:stCondLst>
                                            <p:cond delay="0"/>
                                          </p:stCondLst>
                                        </p:cTn>
                                        <p:tgtEl>
                                          <p:spTgt spid="3085"/>
                                        </p:tgtEl>
                                        <p:attrNameLst>
                                          <p:attrName>style.visibility</p:attrName>
                                        </p:attrNameLst>
                                      </p:cBhvr>
                                      <p:to>
                                        <p:strVal val="visible"/>
                                      </p:to>
                                    </p:set>
                                    <p:anim calcmode="lin" valueType="num">
                                      <p:cBhvr>
                                        <p:cTn id="45" dur="1000" fill="hold"/>
                                        <p:tgtEl>
                                          <p:spTgt spid="3085"/>
                                        </p:tgtEl>
                                        <p:attrNameLst>
                                          <p:attrName>ppt_x</p:attrName>
                                        </p:attrNameLst>
                                      </p:cBhvr>
                                      <p:tavLst>
                                        <p:tav tm="0">
                                          <p:val>
                                            <p:strVal val="#ppt_x-.2"/>
                                          </p:val>
                                        </p:tav>
                                        <p:tav tm="100000">
                                          <p:val>
                                            <p:strVal val="#ppt_x"/>
                                          </p:val>
                                        </p:tav>
                                      </p:tavLst>
                                    </p:anim>
                                    <p:anim calcmode="lin" valueType="num">
                                      <p:cBhvr>
                                        <p:cTn id="46"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085"/>
                                        </p:tgtEl>
                                      </p:cBhvr>
                                    </p:animEffect>
                                  </p:childTnLst>
                                </p:cTn>
                              </p:par>
                            </p:childTnLst>
                          </p:cTn>
                        </p:par>
                        <p:par>
                          <p:cTn id="48" fill="hold">
                            <p:stCondLst>
                              <p:cond delay="8000"/>
                            </p:stCondLst>
                            <p:childTnLst>
                              <p:par>
                                <p:cTn id="49" presetID="29" presetClass="entr" presetSubtype="0" fill="hold" grpId="0" nodeType="afterEffect">
                                  <p:stCondLst>
                                    <p:cond delay="0"/>
                                  </p:stCondLst>
                                  <p:childTnLst>
                                    <p:set>
                                      <p:cBhvr>
                                        <p:cTn id="50" dur="1" fill="hold">
                                          <p:stCondLst>
                                            <p:cond delay="0"/>
                                          </p:stCondLst>
                                        </p:cTn>
                                        <p:tgtEl>
                                          <p:spTgt spid="3087"/>
                                        </p:tgtEl>
                                        <p:attrNameLst>
                                          <p:attrName>style.visibility</p:attrName>
                                        </p:attrNameLst>
                                      </p:cBhvr>
                                      <p:to>
                                        <p:strVal val="visible"/>
                                      </p:to>
                                    </p:set>
                                    <p:anim calcmode="lin" valueType="num">
                                      <p:cBhvr>
                                        <p:cTn id="51" dur="1000" fill="hold"/>
                                        <p:tgtEl>
                                          <p:spTgt spid="3087"/>
                                        </p:tgtEl>
                                        <p:attrNameLst>
                                          <p:attrName>ppt_x</p:attrName>
                                        </p:attrNameLst>
                                      </p:cBhvr>
                                      <p:tavLst>
                                        <p:tav tm="0">
                                          <p:val>
                                            <p:strVal val="#ppt_x-.2"/>
                                          </p:val>
                                        </p:tav>
                                        <p:tav tm="100000">
                                          <p:val>
                                            <p:strVal val="#ppt_x"/>
                                          </p:val>
                                        </p:tav>
                                      </p:tavLst>
                                    </p:anim>
                                    <p:anim calcmode="lin" valueType="num">
                                      <p:cBhvr>
                                        <p:cTn id="52"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53" dur="10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3085" grpId="0"/>
      <p:bldP spid="30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a:fillRect/>
          </a:stretch>
        </p:blipFill>
        <p:spPr>
          <a:xfrm>
            <a:off x="0" y="-9477"/>
            <a:ext cx="780528" cy="597134"/>
          </a:xfrm>
          <a:prstGeom prst="rect">
            <a:avLst/>
          </a:prstGeom>
        </p:spPr>
      </p:pic>
      <p:sp>
        <p:nvSpPr>
          <p:cNvPr id="9" name="文本框 2055">
            <a:extLst>
              <a:ext uri="{FF2B5EF4-FFF2-40B4-BE49-F238E27FC236}">
                <a16:creationId xmlns:a16="http://schemas.microsoft.com/office/drawing/2014/main" id="{E9E59082-9CA3-4083-8C00-DAF16B65A382}"/>
              </a:ext>
            </a:extLst>
          </p:cNvPr>
          <p:cNvSpPr txBox="1"/>
          <p:nvPr/>
        </p:nvSpPr>
        <p:spPr>
          <a:xfrm>
            <a:off x="674511" y="-119387"/>
            <a:ext cx="11109436" cy="894219"/>
          </a:xfrm>
          <a:prstGeom prst="rect">
            <a:avLst/>
          </a:prstGeom>
          <a:noFill/>
          <a:ln w="9525">
            <a:noFill/>
          </a:ln>
        </p:spPr>
        <p:txBody>
          <a:bodyPr wrap="square">
            <a:spAutoFit/>
          </a:bodyPr>
          <a:lstStyle/>
          <a:p>
            <a:pPr algn="ctr" defTabSz="1085915">
              <a:spcBef>
                <a:spcPct val="50000"/>
              </a:spcBef>
            </a:pPr>
            <a:r>
              <a:rPr lang="en-US" altLang="zh-CN" sz="5211" b="1" u="sng"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BÀI 4:</a:t>
            </a:r>
            <a:r>
              <a:rPr lang="en-US" altLang="zh-CN" sz="5211" b="1" dirty="0">
                <a:solidFill>
                  <a:srgbClr val="FF00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     LƯỢC ĐỒ TRÍ NHỚ</a:t>
            </a:r>
          </a:p>
        </p:txBody>
      </p:sp>
      <p:sp>
        <p:nvSpPr>
          <p:cNvPr id="10" name="TextBox 9">
            <a:extLst>
              <a:ext uri="{FF2B5EF4-FFF2-40B4-BE49-F238E27FC236}">
                <a16:creationId xmlns:a16="http://schemas.microsoft.com/office/drawing/2014/main" id="{6D58A6F7-EE5D-4B05-A879-45126607363C}"/>
              </a:ext>
            </a:extLst>
          </p:cNvPr>
          <p:cNvSpPr txBox="1"/>
          <p:nvPr/>
        </p:nvSpPr>
        <p:spPr>
          <a:xfrm>
            <a:off x="74855" y="901571"/>
            <a:ext cx="3836243" cy="523220"/>
          </a:xfrm>
          <a:prstGeom prst="rect">
            <a:avLst/>
          </a:prstGeom>
          <a:noFill/>
        </p:spPr>
        <p:txBody>
          <a:bodyPr wrap="none" rtlCol="0">
            <a:spAutoFit/>
          </a:bodyPr>
          <a:lstStyle/>
          <a:p>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L</a:t>
            </a:r>
            <a:r>
              <a:rPr lang="vi-VN"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endParaRPr lang="vi-VN" sz="28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84249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50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9"/>
                                        </p:tgtEl>
                                        <p:attrNameLst>
                                          <p:attrName>fillcolor</p:attrName>
                                        </p:attrNameLst>
                                      </p:cBhvr>
                                      <p:tavLst>
                                        <p:tav tm="0">
                                          <p:val>
                                            <p:clrVal>
                                              <a:schemeClr val="accent2"/>
                                            </p:clrVal>
                                          </p:val>
                                        </p:tav>
                                        <p:tav tm="50000">
                                          <p:val>
                                            <p:clrVal>
                                              <a:schemeClr val="hlink"/>
                                            </p:clrVal>
                                          </p:val>
                                        </p:tav>
                                      </p:tavLst>
                                    </p:anim>
                                    <p:set>
                                      <p:cBhvr>
                                        <p:cTn id="9" dur="50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590011" y="1948774"/>
            <a:ext cx="9468027" cy="2607540"/>
            <a:chOff x="2701004" y="1049663"/>
            <a:chExt cx="9252830" cy="2553917"/>
          </a:xfrm>
        </p:grpSpPr>
        <p:sp>
          <p:nvSpPr>
            <p:cNvPr id="7" name="Rectangle 9">
              <a:extLst>
                <a:ext uri="{FF2B5EF4-FFF2-40B4-BE49-F238E27FC236}">
                  <a16:creationId xmlns:a16="http://schemas.microsoft.com/office/drawing/2014/main" id="{656BADA6-230E-42FE-83C3-4E3810BCB776}"/>
                </a:ext>
              </a:extLst>
            </p:cNvPr>
            <p:cNvSpPr/>
            <p:nvPr/>
          </p:nvSpPr>
          <p:spPr>
            <a:xfrm>
              <a:off x="2701004" y="1049663"/>
              <a:ext cx="9252830" cy="1658417"/>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B050"/>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rgbClr val="00B05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3005997" y="1282435"/>
              <a:ext cx="8859168" cy="2321145"/>
            </a:xfrm>
            <a:prstGeom prst="rect">
              <a:avLst/>
            </a:prstGeom>
          </p:spPr>
          <p:txBody>
            <a:bodyPr wrap="square">
              <a:spAutoFit/>
            </a:bodyPr>
            <a:lstStyle/>
            <a:p>
              <a:r>
                <a:rPr kumimoji="0" lang="fr-FR" sz="3600" b="1" i="0" u="none" strike="noStrike" kern="1200" cap="none" spc="0" normalizeH="0" baseline="0" noProof="0" dirty="0">
                  <a:ln>
                    <a:noFill/>
                  </a:ln>
                  <a:solidFill>
                    <a:srgbClr val="FF0066"/>
                  </a:solidFill>
                  <a:effectLst/>
                  <a:uLnTx/>
                  <a:uFillTx/>
                  <a:latin typeface="Arial" panose="020B0604020202020204" pitchFamily="34" charset="0"/>
                  <a:ea typeface="Calibri" panose="020F0502020204030204" pitchFamily="34" charset="0"/>
                  <a:cs typeface="Arial" panose="020B0604020202020204" pitchFamily="34" charset="0"/>
                </a:rPr>
                <a:t>1: </a:t>
              </a:r>
              <a:r>
                <a:rPr lang="en-US" altLang="zh-CN" sz="3600" b="1" dirty="0" err="1">
                  <a:solidFill>
                    <a:schemeClr val="accent6">
                      <a:lumMod val="50000"/>
                    </a:schemeClr>
                  </a:solidFill>
                  <a:latin typeface="Arial" panose="020B0604020202020204" pitchFamily="34" charset="0"/>
                  <a:cs typeface="Arial" panose="020B0604020202020204" pitchFamily="34" charset="0"/>
                </a:rPr>
                <a:t>Hãy</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cho</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biết</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tên</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các</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địa</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4000" b="1" dirty="0" err="1">
                  <a:solidFill>
                    <a:schemeClr val="accent6">
                      <a:lumMod val="50000"/>
                    </a:schemeClr>
                  </a:solidFill>
                  <a:latin typeface="Arial" panose="020B0604020202020204" pitchFamily="34" charset="0"/>
                  <a:cs typeface="Arial" panose="020B0604020202020204" pitchFamily="34" charset="0"/>
                </a:rPr>
                <a:t>điểm</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được</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nhắc</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đến</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trong</a:t>
              </a:r>
              <a:r>
                <a:rPr lang="en-US" altLang="zh-CN" sz="3600" b="1" dirty="0">
                  <a:solidFill>
                    <a:schemeClr val="accent6">
                      <a:lumMod val="50000"/>
                    </a:schemeClr>
                  </a:solidFill>
                  <a:latin typeface="Arial" panose="020B0604020202020204" pitchFamily="34" charset="0"/>
                  <a:cs typeface="Arial" panose="020B0604020202020204" pitchFamily="34" charset="0"/>
                </a:rPr>
                <a:t> </a:t>
              </a:r>
              <a:r>
                <a:rPr lang="en-US" altLang="zh-CN" sz="3600" b="1" dirty="0" err="1">
                  <a:solidFill>
                    <a:schemeClr val="accent6">
                      <a:lumMod val="50000"/>
                    </a:schemeClr>
                  </a:solidFill>
                  <a:latin typeface="Arial" panose="020B0604020202020204" pitchFamily="34" charset="0"/>
                  <a:cs typeface="Arial" panose="020B0604020202020204" pitchFamily="34" charset="0"/>
                </a:rPr>
                <a:t>đoạn</a:t>
              </a:r>
              <a:endParaRPr lang="zh-CN" altLang="en-US" sz="3600" b="1" dirty="0">
                <a:solidFill>
                  <a:schemeClr val="accent6">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srgbClr val="000000"/>
                  </a:solidFill>
                  <a:effectLst/>
                  <a:uLnTx/>
                  <a:uFillTx/>
                  <a:latin typeface="OpenSans"/>
                  <a:ea typeface="+mn-ea"/>
                  <a:cs typeface="+mn-cs"/>
                </a:rPr>
              </a:br>
              <a:endPar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0" y="2347015"/>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776E63E-AC69-41F9-A565-A0F952E3498A}"/>
                </a:ext>
              </a:extLst>
            </p:cNvPr>
            <p:cNvGrpSpPr/>
            <p:nvPr/>
          </p:nvGrpSpPr>
          <p:grpSpPr>
            <a:xfrm>
              <a:off x="311853" y="1486166"/>
              <a:ext cx="1942833" cy="1942833"/>
              <a:chOff x="311853" y="1486166"/>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311853" y="1486166"/>
                <a:ext cx="1942833" cy="1942833"/>
                <a:chOff x="647899" y="390717"/>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47899" y="390717"/>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marR="0" lvl="0" indent="0" algn="ctr"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39959"/>
                <a:ext cx="1739298" cy="8927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Arial" panose="020B0604020202020204" pitchFamily="34" charset="0"/>
                    <a:cs typeface="Arial" panose="020B0604020202020204" pitchFamily="34" charset="0"/>
                  </a:rPr>
                  <a:t>KT </a:t>
                </a:r>
                <a:r>
                  <a:rPr lang="en-US" sz="3200" b="1" dirty="0" err="1">
                    <a:solidFill>
                      <a:prstClr val="white"/>
                    </a:solidFill>
                    <a:latin typeface="Arial" panose="020B0604020202020204" pitchFamily="34" charset="0"/>
                    <a:cs typeface="Arial" panose="020B0604020202020204" pitchFamily="34" charset="0"/>
                  </a:rPr>
                  <a:t>khăn</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trải</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bàn</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578848" y="4113886"/>
            <a:ext cx="9490351" cy="2520031"/>
            <a:chOff x="2612336" y="3301497"/>
            <a:chExt cx="9224494" cy="3023463"/>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9094283" cy="230941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B050"/>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rgbClr val="00B05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785952" y="3598499"/>
              <a:ext cx="9050878" cy="2726461"/>
            </a:xfrm>
            <a:prstGeom prst="rect">
              <a:avLst/>
            </a:prstGeom>
          </p:spPr>
          <p:txBody>
            <a:bodyPr wrap="square">
              <a:spAutoFit/>
            </a:bodyPr>
            <a:lstStyle/>
            <a:p>
              <a:r>
                <a:rPr kumimoji="0" lang="fr-FR" sz="3600" b="1" i="0" u="none" strike="noStrike" kern="1200" cap="none" spc="0" normalizeH="0" baseline="0" noProof="0" dirty="0">
                  <a:ln>
                    <a:noFill/>
                  </a:ln>
                  <a:solidFill>
                    <a:srgbClr val="FF0066"/>
                  </a:solidFill>
                  <a:effectLst/>
                  <a:uLnTx/>
                  <a:uFillTx/>
                  <a:latin typeface="Arial" panose="020B0604020202020204" pitchFamily="34" charset="0"/>
                  <a:ea typeface="Calibri" panose="020F0502020204030204" pitchFamily="34" charset="0"/>
                  <a:cs typeface="Arial" panose="020B0604020202020204" pitchFamily="34" charset="0"/>
                </a:rPr>
                <a:t>2: </a:t>
              </a:r>
              <a:r>
                <a:rPr lang="vi-VN" sz="3600" b="1" dirty="0">
                  <a:solidFill>
                    <a:schemeClr val="accent6">
                      <a:lumMod val="50000"/>
                    </a:schemeClr>
                  </a:solidFill>
                </a:rPr>
                <a:t>Thực hiện vẽ lược đồ trí nhớ theo đoạn văn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B04FA"/>
                </a:solidFill>
                <a:effectLst/>
                <a:uLnTx/>
                <a:uFillTx/>
                <a:latin typeface="Arial" panose="020B0604020202020204" pitchFamily="34" charset="0"/>
                <a:ea typeface="Noto Sans Symbols"/>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B04FA"/>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267931" y="1379090"/>
            <a:ext cx="1992316" cy="863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9C61BF7-6ECE-45C2-A741-DB74957050C0}"/>
              </a:ext>
            </a:extLst>
          </p:cNvPr>
          <p:cNvSpPr txBox="1"/>
          <p:nvPr/>
        </p:nvSpPr>
        <p:spPr>
          <a:xfrm>
            <a:off x="384313" y="92137"/>
            <a:ext cx="3313044" cy="461665"/>
          </a:xfrm>
          <a:prstGeom prst="rect">
            <a:avLst/>
          </a:prstGeom>
          <a:solidFill>
            <a:srgbClr val="00B050"/>
          </a:solidFill>
        </p:spPr>
        <p:txBody>
          <a:bodyPr wrap="square" rtlCol="0">
            <a:spAutoFit/>
          </a:bodyPr>
          <a:lstStyle/>
          <a:p>
            <a:r>
              <a:rPr lang="en-US"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L</a:t>
            </a:r>
            <a:r>
              <a:rPr lang="vi-VN"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ỢC ĐỒ TRÍ NHỚ</a:t>
            </a:r>
            <a:endParaRPr lang="vi-VN"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5DEF6A4-0FBF-453A-AF65-D0DB7D2FF319}"/>
              </a:ext>
            </a:extLst>
          </p:cNvPr>
          <p:cNvSpPr/>
          <p:nvPr/>
        </p:nvSpPr>
        <p:spPr>
          <a:xfrm>
            <a:off x="3864398" y="20687"/>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srgbClr val="000000"/>
                </a:solidFill>
                <a:effectLst/>
                <a:uLnTx/>
                <a:uFillTx/>
                <a:latin typeface="OpenSans"/>
                <a:ea typeface="+mn-ea"/>
                <a:cs typeface="+mn-cs"/>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5 Minute Timer (Nho)">
            <a:hlinkClick r:id="" action="ppaction://media"/>
            <a:extLst>
              <a:ext uri="{FF2B5EF4-FFF2-40B4-BE49-F238E27FC236}">
                <a16:creationId xmlns:a16="http://schemas.microsoft.com/office/drawing/2014/main" id="{114EB43F-B9E1-428B-B280-8B9FB0A7ACB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737782" y="92137"/>
            <a:ext cx="1389657" cy="781072"/>
          </a:xfrm>
          <a:prstGeom prst="rect">
            <a:avLst/>
          </a:prstGeom>
        </p:spPr>
      </p:pic>
      <p:sp>
        <p:nvSpPr>
          <p:cNvPr id="5" name="TextBox 4">
            <a:extLst>
              <a:ext uri="{FF2B5EF4-FFF2-40B4-BE49-F238E27FC236}">
                <a16:creationId xmlns:a16="http://schemas.microsoft.com/office/drawing/2014/main" id="{A7F76115-E9A0-4A88-B078-93B38869ED78}"/>
              </a:ext>
            </a:extLst>
          </p:cNvPr>
          <p:cNvSpPr txBox="1"/>
          <p:nvPr/>
        </p:nvSpPr>
        <p:spPr>
          <a:xfrm>
            <a:off x="2634665" y="1011525"/>
            <a:ext cx="8897535" cy="1107996"/>
          </a:xfrm>
          <a:prstGeom prst="rect">
            <a:avLst/>
          </a:prstGeom>
          <a:noFill/>
        </p:spPr>
        <p:txBody>
          <a:bodyPr wrap="square" rtlCol="0">
            <a:spAutoFit/>
          </a:bodyPr>
          <a:lstStyle/>
          <a:p>
            <a:r>
              <a:rPr lang="en-US" sz="2400" b="1" dirty="0" err="1">
                <a:solidFill>
                  <a:srgbClr val="00B0F0"/>
                </a:solidFill>
              </a:rPr>
              <a:t>Đọc</a:t>
            </a:r>
            <a:r>
              <a:rPr lang="en-US" sz="2400" b="1" dirty="0">
                <a:solidFill>
                  <a:srgbClr val="00B0F0"/>
                </a:solidFill>
              </a:rPr>
              <a:t> </a:t>
            </a:r>
            <a:r>
              <a:rPr lang="en-US" sz="2400" b="1" dirty="0" err="1">
                <a:solidFill>
                  <a:srgbClr val="00B0F0"/>
                </a:solidFill>
              </a:rPr>
              <a:t>đoạn</a:t>
            </a:r>
            <a:r>
              <a:rPr lang="en-US" sz="2400" b="1" dirty="0">
                <a:solidFill>
                  <a:srgbClr val="00B0F0"/>
                </a:solidFill>
              </a:rPr>
              <a:t> </a:t>
            </a:r>
            <a:r>
              <a:rPr lang="en-US" sz="2400" b="1" dirty="0" err="1">
                <a:solidFill>
                  <a:srgbClr val="00B0F0"/>
                </a:solidFill>
              </a:rPr>
              <a:t>văn</a:t>
            </a:r>
            <a:r>
              <a:rPr lang="en-US" sz="2400" b="1" dirty="0">
                <a:solidFill>
                  <a:srgbClr val="00B0F0"/>
                </a:solidFill>
              </a:rPr>
              <a:t> SGK </a:t>
            </a:r>
            <a:r>
              <a:rPr lang="en-US" sz="2400" b="1" dirty="0" err="1">
                <a:solidFill>
                  <a:srgbClr val="00B0F0"/>
                </a:solidFill>
              </a:rPr>
              <a:t>trang</a:t>
            </a:r>
            <a:r>
              <a:rPr lang="en-US" sz="2400" b="1" dirty="0">
                <a:solidFill>
                  <a:srgbClr val="00B0F0"/>
                </a:solidFill>
              </a:rPr>
              <a:t> 123, </a:t>
            </a:r>
            <a:r>
              <a:rPr lang="en-US" sz="2400" b="1" dirty="0" err="1">
                <a:solidFill>
                  <a:srgbClr val="00B0F0"/>
                </a:solidFill>
              </a:rPr>
              <a:t>thảo</a:t>
            </a:r>
            <a:r>
              <a:rPr lang="en-US" sz="2400" b="1" dirty="0">
                <a:solidFill>
                  <a:srgbClr val="00B0F0"/>
                </a:solidFill>
              </a:rPr>
              <a:t> </a:t>
            </a:r>
            <a:r>
              <a:rPr lang="en-US" sz="2400" b="1" dirty="0" err="1">
                <a:solidFill>
                  <a:srgbClr val="00B0F0"/>
                </a:solidFill>
              </a:rPr>
              <a:t>luận</a:t>
            </a:r>
            <a:r>
              <a:rPr lang="en-US" sz="2400" b="1" dirty="0">
                <a:solidFill>
                  <a:srgbClr val="00B0F0"/>
                </a:solidFill>
              </a:rPr>
              <a:t> </a:t>
            </a:r>
            <a:r>
              <a:rPr lang="en-US" sz="2400" b="1" dirty="0" err="1">
                <a:solidFill>
                  <a:srgbClr val="00B0F0"/>
                </a:solidFill>
              </a:rPr>
              <a:t>nhóm</a:t>
            </a:r>
            <a:r>
              <a:rPr lang="en-US" sz="2400" b="1" dirty="0">
                <a:solidFill>
                  <a:srgbClr val="00B0F0"/>
                </a:solidFill>
              </a:rPr>
              <a:t> 6 </a:t>
            </a:r>
            <a:r>
              <a:rPr lang="en-US" sz="2400" b="1" dirty="0" err="1">
                <a:solidFill>
                  <a:srgbClr val="00B0F0"/>
                </a:solidFill>
              </a:rPr>
              <a:t>theo</a:t>
            </a:r>
            <a:r>
              <a:rPr lang="en-US" sz="2400" b="1" dirty="0">
                <a:solidFill>
                  <a:srgbClr val="00B0F0"/>
                </a:solidFill>
              </a:rPr>
              <a:t> </a:t>
            </a:r>
            <a:r>
              <a:rPr lang="en-US" sz="2400" b="1" u="sng" dirty="0" err="1">
                <a:solidFill>
                  <a:srgbClr val="00B0F0"/>
                </a:solidFill>
              </a:rPr>
              <a:t>Kĩ</a:t>
            </a:r>
            <a:r>
              <a:rPr lang="en-US" sz="2400" b="1" u="sng" dirty="0">
                <a:solidFill>
                  <a:srgbClr val="00B0F0"/>
                </a:solidFill>
              </a:rPr>
              <a:t> </a:t>
            </a:r>
            <a:r>
              <a:rPr lang="en-US" sz="2400" b="1" u="sng" dirty="0" err="1">
                <a:solidFill>
                  <a:srgbClr val="00B0F0"/>
                </a:solidFill>
              </a:rPr>
              <a:t>thuật</a:t>
            </a:r>
            <a:r>
              <a:rPr lang="en-US" sz="2400" b="1" u="sng" dirty="0">
                <a:solidFill>
                  <a:srgbClr val="00B0F0"/>
                </a:solidFill>
              </a:rPr>
              <a:t> </a:t>
            </a:r>
            <a:r>
              <a:rPr lang="en-US" sz="2400" b="1" u="sng" dirty="0" err="1">
                <a:solidFill>
                  <a:srgbClr val="00B0F0"/>
                </a:solidFill>
              </a:rPr>
              <a:t>khăn</a:t>
            </a:r>
            <a:r>
              <a:rPr lang="en-US" sz="2400" b="1" u="sng" dirty="0">
                <a:solidFill>
                  <a:srgbClr val="00B0F0"/>
                </a:solidFill>
              </a:rPr>
              <a:t> </a:t>
            </a:r>
            <a:r>
              <a:rPr lang="en-US" sz="2400" b="1" u="sng" dirty="0" err="1">
                <a:solidFill>
                  <a:srgbClr val="00B0F0"/>
                </a:solidFill>
              </a:rPr>
              <a:t>trải</a:t>
            </a:r>
            <a:r>
              <a:rPr lang="en-US" sz="2400" b="1" u="sng" dirty="0">
                <a:solidFill>
                  <a:srgbClr val="00B0F0"/>
                </a:solidFill>
              </a:rPr>
              <a:t> </a:t>
            </a:r>
            <a:r>
              <a:rPr lang="en-US" sz="2400" b="1" u="sng" dirty="0" err="1">
                <a:solidFill>
                  <a:srgbClr val="00B0F0"/>
                </a:solidFill>
              </a:rPr>
              <a:t>bàn</a:t>
            </a:r>
            <a:r>
              <a:rPr lang="en-US" sz="2400" b="1" dirty="0">
                <a:solidFill>
                  <a:srgbClr val="00B0F0"/>
                </a:solidFill>
              </a:rPr>
              <a:t> </a:t>
            </a:r>
            <a:r>
              <a:rPr lang="en-US" sz="2400" b="1" dirty="0" err="1">
                <a:solidFill>
                  <a:srgbClr val="00B0F0"/>
                </a:solidFill>
              </a:rPr>
              <a:t>và</a:t>
            </a:r>
            <a:r>
              <a:rPr lang="en-US" sz="2400" b="1" dirty="0">
                <a:solidFill>
                  <a:srgbClr val="00B0F0"/>
                </a:solidFill>
              </a:rPr>
              <a:t> </a:t>
            </a:r>
            <a:r>
              <a:rPr lang="en-US" sz="2400" b="1" dirty="0" err="1">
                <a:solidFill>
                  <a:srgbClr val="00B0F0"/>
                </a:solidFill>
              </a:rPr>
              <a:t>hoàn</a:t>
            </a:r>
            <a:r>
              <a:rPr lang="en-US" sz="2400" b="1" dirty="0">
                <a:solidFill>
                  <a:srgbClr val="00B0F0"/>
                </a:solidFill>
              </a:rPr>
              <a:t> </a:t>
            </a:r>
            <a:r>
              <a:rPr lang="en-US" sz="2400" b="1" dirty="0" err="1">
                <a:solidFill>
                  <a:srgbClr val="00B0F0"/>
                </a:solidFill>
              </a:rPr>
              <a:t>thành</a:t>
            </a:r>
            <a:r>
              <a:rPr lang="en-US" sz="2400" b="1" dirty="0">
                <a:solidFill>
                  <a:srgbClr val="00B0F0"/>
                </a:solidFill>
              </a:rPr>
              <a:t> </a:t>
            </a:r>
            <a:r>
              <a:rPr lang="en-US" sz="2400" b="1" dirty="0" err="1">
                <a:solidFill>
                  <a:srgbClr val="00B0F0"/>
                </a:solidFill>
              </a:rPr>
              <a:t>nhiệm</a:t>
            </a:r>
            <a:r>
              <a:rPr lang="en-US" sz="2400" b="1" dirty="0">
                <a:solidFill>
                  <a:srgbClr val="00B0F0"/>
                </a:solidFill>
              </a:rPr>
              <a:t> </a:t>
            </a:r>
            <a:r>
              <a:rPr lang="en-US" sz="2400" b="1" dirty="0" err="1">
                <a:solidFill>
                  <a:srgbClr val="00B0F0"/>
                </a:solidFill>
              </a:rPr>
              <a:t>vụ</a:t>
            </a:r>
            <a:r>
              <a:rPr lang="en-US" sz="2400" b="1" dirty="0">
                <a:solidFill>
                  <a:srgbClr val="00B0F0"/>
                </a:solidFill>
              </a:rPr>
              <a:t> </a:t>
            </a:r>
            <a:r>
              <a:rPr lang="en-US" sz="2400" b="1" dirty="0" err="1">
                <a:solidFill>
                  <a:srgbClr val="00B0F0"/>
                </a:solidFill>
              </a:rPr>
              <a:t>sau</a:t>
            </a:r>
            <a:r>
              <a:rPr lang="en-US" sz="2400" b="1" dirty="0">
                <a:solidFill>
                  <a:srgbClr val="00B0F0"/>
                </a:solidFill>
              </a:rPr>
              <a:t> </a:t>
            </a:r>
            <a:r>
              <a:rPr lang="en-US" sz="2400" b="1" dirty="0" err="1">
                <a:solidFill>
                  <a:srgbClr val="00B0F0"/>
                </a:solidFill>
              </a:rPr>
              <a:t>trong</a:t>
            </a:r>
            <a:r>
              <a:rPr lang="en-US" sz="2400" b="1" dirty="0">
                <a:solidFill>
                  <a:srgbClr val="00B0F0"/>
                </a:solidFill>
              </a:rPr>
              <a:t> 5 </a:t>
            </a:r>
            <a:r>
              <a:rPr lang="en-US" sz="2400" b="1" dirty="0" err="1">
                <a:solidFill>
                  <a:srgbClr val="00B0F0"/>
                </a:solidFill>
              </a:rPr>
              <a:t>phút</a:t>
            </a:r>
            <a:r>
              <a:rPr lang="en-US" sz="2400" b="1" dirty="0">
                <a:solidFill>
                  <a:srgbClr val="00B0F0"/>
                </a:solidFill>
              </a:rPr>
              <a:t> </a:t>
            </a:r>
            <a:endParaRPr lang="vi-VN" sz="2400" b="1" dirty="0">
              <a:solidFill>
                <a:srgbClr val="00B0F0"/>
              </a:solidFill>
            </a:endParaRPr>
          </a:p>
          <a:p>
            <a:endParaRPr lang="vi-VN" dirty="0"/>
          </a:p>
        </p:txBody>
      </p:sp>
    </p:spTree>
    <p:extLst>
      <p:ext uri="{BB962C8B-B14F-4D97-AF65-F5344CB8AC3E}">
        <p14:creationId xmlns:p14="http://schemas.microsoft.com/office/powerpoint/2010/main" val="17029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0"/>
                </p:tgtEl>
              </p:cMediaNode>
            </p:video>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1" y="1139825"/>
            <a:ext cx="7696200" cy="48768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spcBef>
                <a:spcPct val="0"/>
              </a:spcBef>
            </a:pPr>
            <a:endParaRPr lang="vi-VN" altLang="en-US" dirty="0"/>
          </a:p>
        </p:txBody>
      </p:sp>
      <p:cxnSp>
        <p:nvCxnSpPr>
          <p:cNvPr id="26" name="Straight Connector 25"/>
          <p:cNvCxnSpPr/>
          <p:nvPr/>
        </p:nvCxnSpPr>
        <p:spPr>
          <a:xfrm>
            <a:off x="4389537" y="1139825"/>
            <a:ext cx="0" cy="487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924800" y="1139825"/>
            <a:ext cx="0" cy="487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05460" y="2014865"/>
            <a:ext cx="3505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419600" y="5029200"/>
            <a:ext cx="3505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910659" y="3565488"/>
            <a:ext cx="1981200" cy="0"/>
          </a:xfrm>
          <a:prstGeom prst="line">
            <a:avLst/>
          </a:prstGeom>
        </p:spPr>
        <p:style>
          <a:lnRef idx="1">
            <a:schemeClr val="accent1"/>
          </a:lnRef>
          <a:fillRef idx="0">
            <a:schemeClr val="accent1"/>
          </a:fillRef>
          <a:effectRef idx="0">
            <a:schemeClr val="accent1"/>
          </a:effectRef>
          <a:fontRef idx="minor">
            <a:schemeClr val="tx1"/>
          </a:fontRef>
        </p:style>
      </p:cxnSp>
      <p:sp>
        <p:nvSpPr>
          <p:cNvPr id="53258" name="TextBox 48"/>
          <p:cNvSpPr txBox="1">
            <a:spLocks noChangeArrowheads="1"/>
          </p:cNvSpPr>
          <p:nvPr/>
        </p:nvSpPr>
        <p:spPr bwMode="auto">
          <a:xfrm>
            <a:off x="2754240" y="388322"/>
            <a:ext cx="71517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dirty="0">
                <a:solidFill>
                  <a:srgbClr val="0070C0"/>
                </a:solidFill>
                <a:latin typeface="+mj-lt"/>
              </a:rPr>
              <a:t>Hình thức thảo luận kĩ thuật khăn trải bàn</a:t>
            </a:r>
          </a:p>
        </p:txBody>
      </p:sp>
      <p:sp>
        <p:nvSpPr>
          <p:cNvPr id="53259" name="TextBox 49"/>
          <p:cNvSpPr txBox="1">
            <a:spLocks noChangeArrowheads="1"/>
          </p:cNvSpPr>
          <p:nvPr/>
        </p:nvSpPr>
        <p:spPr bwMode="auto">
          <a:xfrm>
            <a:off x="4778997" y="2968734"/>
            <a:ext cx="2993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1800" b="1" dirty="0">
                <a:latin typeface="Arial" panose="020B0604020202020204" pitchFamily="34" charset="0"/>
              </a:rPr>
              <a:t>Câu trả lời chung</a:t>
            </a:r>
          </a:p>
          <a:p>
            <a:pPr algn="ctr" eaLnBrk="1" hangingPunct="1">
              <a:spcBef>
                <a:spcPct val="0"/>
              </a:spcBef>
              <a:buFontTx/>
              <a:buNone/>
            </a:pPr>
            <a:r>
              <a:rPr lang="vi-VN" altLang="en-US" sz="1800" b="1" dirty="0">
                <a:latin typeface="Arial" panose="020B0604020202020204" pitchFamily="34" charset="0"/>
              </a:rPr>
              <a:t> của nhóm</a:t>
            </a:r>
          </a:p>
        </p:txBody>
      </p:sp>
      <p:sp>
        <p:nvSpPr>
          <p:cNvPr id="53260" name="TextBox 50"/>
          <p:cNvSpPr txBox="1">
            <a:spLocks noChangeArrowheads="1"/>
          </p:cNvSpPr>
          <p:nvPr/>
        </p:nvSpPr>
        <p:spPr bwMode="auto">
          <a:xfrm>
            <a:off x="2467213" y="2002480"/>
            <a:ext cx="1680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latin typeface="Arial" panose="020B0604020202020204" pitchFamily="34" charset="0"/>
              </a:rPr>
              <a:t>Thành viên 1</a:t>
            </a:r>
          </a:p>
        </p:txBody>
      </p:sp>
      <p:sp>
        <p:nvSpPr>
          <p:cNvPr id="53261" name="TextBox 51"/>
          <p:cNvSpPr txBox="1">
            <a:spLocks noChangeArrowheads="1"/>
          </p:cNvSpPr>
          <p:nvPr/>
        </p:nvSpPr>
        <p:spPr bwMode="auto">
          <a:xfrm>
            <a:off x="2464324" y="4405439"/>
            <a:ext cx="1680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latin typeface="Arial" panose="020B0604020202020204" pitchFamily="34" charset="0"/>
              </a:rPr>
              <a:t>Thành viên 2</a:t>
            </a:r>
          </a:p>
        </p:txBody>
      </p:sp>
      <p:sp>
        <p:nvSpPr>
          <p:cNvPr id="53264" name="TextBox 56"/>
          <p:cNvSpPr txBox="1">
            <a:spLocks noChangeArrowheads="1"/>
          </p:cNvSpPr>
          <p:nvPr/>
        </p:nvSpPr>
        <p:spPr bwMode="auto">
          <a:xfrm>
            <a:off x="8030969" y="4453930"/>
            <a:ext cx="1740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latin typeface="Arial" panose="020B0604020202020204" pitchFamily="34" charset="0"/>
              </a:rPr>
              <a:t>Thành viên 4</a:t>
            </a:r>
          </a:p>
        </p:txBody>
      </p:sp>
      <p:sp>
        <p:nvSpPr>
          <p:cNvPr id="53265" name="TextBox 57"/>
          <p:cNvSpPr txBox="1">
            <a:spLocks noChangeArrowheads="1"/>
          </p:cNvSpPr>
          <p:nvPr/>
        </p:nvSpPr>
        <p:spPr bwMode="auto">
          <a:xfrm>
            <a:off x="5450799" y="1367770"/>
            <a:ext cx="1596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latin typeface="Arial" panose="020B0604020202020204" pitchFamily="34" charset="0"/>
              </a:rPr>
              <a:t>Thành viên 5</a:t>
            </a:r>
          </a:p>
        </p:txBody>
      </p:sp>
      <p:sp>
        <p:nvSpPr>
          <p:cNvPr id="53266" name="TextBox 58"/>
          <p:cNvSpPr txBox="1">
            <a:spLocks noChangeArrowheads="1"/>
          </p:cNvSpPr>
          <p:nvPr/>
        </p:nvSpPr>
        <p:spPr bwMode="auto">
          <a:xfrm>
            <a:off x="5568882" y="5242591"/>
            <a:ext cx="16939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latin typeface="Arial" panose="020B0604020202020204" pitchFamily="34" charset="0"/>
              </a:rPr>
              <a:t>Thành viên 6</a:t>
            </a:r>
          </a:p>
        </p:txBody>
      </p:sp>
      <p:sp>
        <p:nvSpPr>
          <p:cNvPr id="19" name="Rectangle 18"/>
          <p:cNvSpPr/>
          <p:nvPr/>
        </p:nvSpPr>
        <p:spPr>
          <a:xfrm>
            <a:off x="4399797" y="2014866"/>
            <a:ext cx="3525004" cy="30143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endParaRPr>
          </a:p>
        </p:txBody>
      </p:sp>
      <p:cxnSp>
        <p:nvCxnSpPr>
          <p:cNvPr id="20" name="Straight Connector 19">
            <a:extLst>
              <a:ext uri="{FF2B5EF4-FFF2-40B4-BE49-F238E27FC236}">
                <a16:creationId xmlns:a16="http://schemas.microsoft.com/office/drawing/2014/main" id="{ABE193C1-DC61-4061-95DC-AA6A95531B06}"/>
              </a:ext>
            </a:extLst>
          </p:cNvPr>
          <p:cNvCxnSpPr>
            <a:cxnSpLocks/>
          </p:cNvCxnSpPr>
          <p:nvPr/>
        </p:nvCxnSpPr>
        <p:spPr>
          <a:xfrm>
            <a:off x="2209799" y="3429000"/>
            <a:ext cx="2209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E37EFDB-91A0-4A74-BF97-29DE8A3E5747}"/>
              </a:ext>
            </a:extLst>
          </p:cNvPr>
          <p:cNvSpPr/>
          <p:nvPr/>
        </p:nvSpPr>
        <p:spPr>
          <a:xfrm>
            <a:off x="8103604" y="1938383"/>
            <a:ext cx="1595309" cy="369332"/>
          </a:xfrm>
          <a:prstGeom prst="rect">
            <a:avLst/>
          </a:prstGeom>
        </p:spPr>
        <p:txBody>
          <a:bodyPr wrap="none">
            <a:spAutoFit/>
          </a:bodyPr>
          <a:lstStyle/>
          <a:p>
            <a:pPr>
              <a:spcBef>
                <a:spcPct val="0"/>
              </a:spcBef>
            </a:pPr>
            <a:r>
              <a:rPr lang="vi-VN" altLang="en-US" b="1" dirty="0"/>
              <a:t>Thành viên 3</a:t>
            </a:r>
          </a:p>
        </p:txBody>
      </p:sp>
    </p:spTree>
    <p:custDataLst>
      <p:tags r:id="rId1"/>
    </p:custDataLst>
    <p:extLst>
      <p:ext uri="{BB962C8B-B14F-4D97-AF65-F5344CB8AC3E}">
        <p14:creationId xmlns:p14="http://schemas.microsoft.com/office/powerpoint/2010/main" val="20291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9766" y="1276093"/>
            <a:ext cx="1269260" cy="854892"/>
          </a:xfrm>
          <a:prstGeom prst="rect">
            <a:avLst/>
          </a:prstGeom>
        </p:spPr>
      </p:pic>
      <p:cxnSp>
        <p:nvCxnSpPr>
          <p:cNvPr id="7" name="Straight Arrow Connector 6"/>
          <p:cNvCxnSpPr/>
          <p:nvPr/>
        </p:nvCxnSpPr>
        <p:spPr>
          <a:xfrm>
            <a:off x="6152840" y="2189093"/>
            <a:ext cx="0" cy="1237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16200000">
            <a:off x="5320662" y="2528125"/>
            <a:ext cx="1013002" cy="369332"/>
          </a:xfrm>
          <a:prstGeom prst="rect">
            <a:avLst/>
          </a:prstGeom>
          <a:noFill/>
        </p:spPr>
        <p:txBody>
          <a:bodyPr wrap="square" rtlCol="0">
            <a:spAutoFit/>
          </a:bodyPr>
          <a:lstStyle/>
          <a:p>
            <a:r>
              <a:rPr lang="vi-VN" dirty="0"/>
              <a:t>QL1A</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1982" y="3481502"/>
            <a:ext cx="1224828" cy="634461"/>
          </a:xfrm>
          <a:prstGeom prst="rect">
            <a:avLst/>
          </a:prstGeom>
        </p:spPr>
      </p:pic>
      <p:cxnSp>
        <p:nvCxnSpPr>
          <p:cNvPr id="11" name="Straight Arrow Connector 10"/>
          <p:cNvCxnSpPr>
            <a:cxnSpLocks/>
          </p:cNvCxnSpPr>
          <p:nvPr/>
        </p:nvCxnSpPr>
        <p:spPr>
          <a:xfrm>
            <a:off x="6164986" y="4174071"/>
            <a:ext cx="19410" cy="1397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9751" y="5726376"/>
            <a:ext cx="1129290" cy="705372"/>
          </a:xfrm>
          <a:prstGeom prst="rect">
            <a:avLst/>
          </a:prstGeom>
        </p:spPr>
      </p:pic>
      <p:cxnSp>
        <p:nvCxnSpPr>
          <p:cNvPr id="18" name="Straight Arrow Connector 17"/>
          <p:cNvCxnSpPr>
            <a:cxnSpLocks/>
          </p:cNvCxnSpPr>
          <p:nvPr/>
        </p:nvCxnSpPr>
        <p:spPr>
          <a:xfrm flipH="1">
            <a:off x="3240192" y="6191902"/>
            <a:ext cx="22801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0727" y="5743905"/>
            <a:ext cx="1429362" cy="954099"/>
          </a:xfrm>
          <a:prstGeom prst="rect">
            <a:avLst/>
          </a:prstGeom>
        </p:spPr>
      </p:pic>
      <p:sp>
        <p:nvSpPr>
          <p:cNvPr id="23" name="TextBox 22"/>
          <p:cNvSpPr txBox="1"/>
          <p:nvPr/>
        </p:nvSpPr>
        <p:spPr>
          <a:xfrm>
            <a:off x="3480338" y="5248444"/>
            <a:ext cx="1799864" cy="646331"/>
          </a:xfrm>
          <a:prstGeom prst="rect">
            <a:avLst/>
          </a:prstGeom>
          <a:noFill/>
        </p:spPr>
        <p:txBody>
          <a:bodyPr wrap="square" rtlCol="0">
            <a:spAutoFit/>
          </a:bodyPr>
          <a:lstStyle/>
          <a:p>
            <a:pPr algn="ctr"/>
            <a:r>
              <a:rPr lang="vi-VN" dirty="0"/>
              <a:t>Đại lộ Tràng An</a:t>
            </a:r>
          </a:p>
          <a:p>
            <a:pPr algn="ctr"/>
            <a:r>
              <a:rPr lang="vi-VN" dirty="0"/>
              <a:t>6km</a:t>
            </a:r>
          </a:p>
        </p:txBody>
      </p:sp>
      <p:sp>
        <p:nvSpPr>
          <p:cNvPr id="24" name="TextBox 23"/>
          <p:cNvSpPr txBox="1"/>
          <p:nvPr/>
        </p:nvSpPr>
        <p:spPr>
          <a:xfrm>
            <a:off x="243327" y="1160361"/>
            <a:ext cx="3849220" cy="707886"/>
          </a:xfrm>
          <a:prstGeom prst="rect">
            <a:avLst/>
          </a:prstGeom>
          <a:noFill/>
        </p:spPr>
        <p:txBody>
          <a:bodyPr wrap="square" rtlCol="0">
            <a:spAutoFit/>
          </a:bodyPr>
          <a:lstStyle/>
          <a:p>
            <a:r>
              <a:rPr lang="vi-VN" sz="2000" b="1" dirty="0"/>
              <a:t>2/Lược đồ Hà Nội đến Tràng An ( Ninh Bình)</a:t>
            </a:r>
          </a:p>
        </p:txBody>
      </p:sp>
      <p:sp>
        <p:nvSpPr>
          <p:cNvPr id="25" name="TextBox 24"/>
          <p:cNvSpPr txBox="1"/>
          <p:nvPr/>
        </p:nvSpPr>
        <p:spPr>
          <a:xfrm>
            <a:off x="7023905" y="3527740"/>
            <a:ext cx="1200728" cy="646331"/>
          </a:xfrm>
          <a:prstGeom prst="rect">
            <a:avLst/>
          </a:prstGeom>
          <a:noFill/>
        </p:spPr>
        <p:txBody>
          <a:bodyPr wrap="square" rtlCol="0">
            <a:spAutoFit/>
          </a:bodyPr>
          <a:lstStyle/>
          <a:p>
            <a:r>
              <a:rPr lang="vi-VN" dirty="0"/>
              <a:t>Phủ Lý – Hà Nam</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0134" y="1574319"/>
            <a:ext cx="1590963" cy="1590963"/>
          </a:xfrm>
          <a:prstGeom prst="rect">
            <a:avLst/>
          </a:prstGeom>
        </p:spPr>
      </p:pic>
      <p:sp>
        <p:nvSpPr>
          <p:cNvPr id="27" name="Oval 26"/>
          <p:cNvSpPr/>
          <p:nvPr/>
        </p:nvSpPr>
        <p:spPr>
          <a:xfrm>
            <a:off x="7970895" y="3375198"/>
            <a:ext cx="3969440" cy="316208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t>LƯỢC ĐỒ LÀ GÌ?LƯỢC ĐỒ TRÍ NHỚ CÓ TÁC DỤNG NHƯ THẾ NÀO?</a:t>
            </a:r>
          </a:p>
        </p:txBody>
      </p:sp>
      <p:sp>
        <p:nvSpPr>
          <p:cNvPr id="2" name="TextBox 1">
            <a:extLst>
              <a:ext uri="{FF2B5EF4-FFF2-40B4-BE49-F238E27FC236}">
                <a16:creationId xmlns:a16="http://schemas.microsoft.com/office/drawing/2014/main" id="{AEA9BB0C-8BEF-488D-8B93-4FE0B5EDB34E}"/>
              </a:ext>
            </a:extLst>
          </p:cNvPr>
          <p:cNvSpPr txBox="1"/>
          <p:nvPr/>
        </p:nvSpPr>
        <p:spPr>
          <a:xfrm>
            <a:off x="243327" y="637045"/>
            <a:ext cx="9259651" cy="707886"/>
          </a:xfrm>
          <a:prstGeom prst="rect">
            <a:avLst/>
          </a:prstGeom>
          <a:noFill/>
        </p:spPr>
        <p:txBody>
          <a:bodyPr wrap="none" rtlCol="0">
            <a:spAutoFit/>
          </a:bodyPr>
          <a:lstStyle/>
          <a:p>
            <a:r>
              <a:rPr lang="vi-VN" sz="2000" b="1" dirty="0">
                <a:solidFill>
                  <a:prstClr val="black"/>
                </a:solidFill>
              </a:rPr>
              <a:t>1/Các địa điểm được nhắc đến: Hà Nội, QL1a, Phủ Lý, Ninh Bình, Tràng An.</a:t>
            </a:r>
          </a:p>
          <a:p>
            <a:endParaRPr lang="vi-VN" sz="2000" dirty="0"/>
          </a:p>
        </p:txBody>
      </p:sp>
      <p:sp>
        <p:nvSpPr>
          <p:cNvPr id="4" name="TextBox 3">
            <a:extLst>
              <a:ext uri="{FF2B5EF4-FFF2-40B4-BE49-F238E27FC236}">
                <a16:creationId xmlns:a16="http://schemas.microsoft.com/office/drawing/2014/main" id="{EC822F6B-0E30-4AC5-94D1-1D7F7A396D2C}"/>
              </a:ext>
            </a:extLst>
          </p:cNvPr>
          <p:cNvSpPr txBox="1"/>
          <p:nvPr/>
        </p:nvSpPr>
        <p:spPr>
          <a:xfrm>
            <a:off x="5060301" y="109182"/>
            <a:ext cx="1555169" cy="523220"/>
          </a:xfrm>
          <a:prstGeom prst="rect">
            <a:avLst/>
          </a:prstGeom>
          <a:noFill/>
        </p:spPr>
        <p:txBody>
          <a:bodyPr wrap="none" rtlCol="0">
            <a:spAutoFit/>
          </a:bodyPr>
          <a:lstStyle/>
          <a:p>
            <a:r>
              <a:rPr lang="vi-VN" sz="2800" b="1" dirty="0">
                <a:solidFill>
                  <a:srgbClr val="FF0000"/>
                </a:solidFill>
                <a:effectLst>
                  <a:outerShdw blurRad="38100" dist="38100" dir="2700000" algn="tl">
                    <a:srgbClr val="000000">
                      <a:alpha val="43137"/>
                    </a:srgbClr>
                  </a:outerShdw>
                </a:effectLst>
              </a:rPr>
              <a:t>ĐÁP ÁN</a:t>
            </a:r>
          </a:p>
        </p:txBody>
      </p:sp>
      <p:sp>
        <p:nvSpPr>
          <p:cNvPr id="6" name="Callout: Double Bent Line with Accent Bar 5">
            <a:extLst>
              <a:ext uri="{FF2B5EF4-FFF2-40B4-BE49-F238E27FC236}">
                <a16:creationId xmlns:a16="http://schemas.microsoft.com/office/drawing/2014/main" id="{77232815-1231-4086-8B84-B8E0AE6CFB8E}"/>
              </a:ext>
            </a:extLst>
          </p:cNvPr>
          <p:cNvSpPr/>
          <p:nvPr/>
        </p:nvSpPr>
        <p:spPr>
          <a:xfrm>
            <a:off x="6102851" y="3273942"/>
            <a:ext cx="357753" cy="202511"/>
          </a:xfrm>
          <a:prstGeom prst="accentCallout3">
            <a:avLst>
              <a:gd name="adj1" fmla="val 18750"/>
              <a:gd name="adj2" fmla="val -8333"/>
              <a:gd name="adj3" fmla="val 214189"/>
              <a:gd name="adj4" fmla="val -123483"/>
              <a:gd name="adj5" fmla="val 100000"/>
              <a:gd name="adj6" fmla="val -16667"/>
              <a:gd name="adj7" fmla="val 180355"/>
              <a:gd name="adj8" fmla="val -15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3350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1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11099</TotalTime>
  <Words>1160</Words>
  <Application>Microsoft Office PowerPoint</Application>
  <PresentationFormat>Widescreen</PresentationFormat>
  <Paragraphs>158</Paragraphs>
  <Slides>30</Slides>
  <Notes>7</Notes>
  <HiddenSlides>0</HiddenSlides>
  <MMClips>3</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30</vt:i4>
      </vt:variant>
    </vt:vector>
  </HeadingPairs>
  <TitlesOfParts>
    <vt:vector size="49" baseType="lpstr">
      <vt:lpstr>Arial</vt:lpstr>
      <vt:lpstr>Calibri</vt:lpstr>
      <vt:lpstr>Calibri Light</vt:lpstr>
      <vt:lpstr>等线</vt:lpstr>
      <vt:lpstr>OpenSans</vt:lpstr>
      <vt:lpstr>Palatino Linotype</vt:lpstr>
      <vt:lpstr>Perpetua</vt:lpstr>
      <vt:lpstr>Perpetua Titling MT</vt:lpstr>
      <vt:lpstr>Rockwell</vt:lpstr>
      <vt:lpstr>Segoe MDL2 Assets</vt:lpstr>
      <vt:lpstr>Segoe Script</vt:lpstr>
      <vt:lpstr>Segoe UI Historic</vt:lpstr>
      <vt:lpstr>Segoe UI Semilight</vt:lpstr>
      <vt:lpstr>黑体</vt:lpstr>
      <vt:lpstr>Sitka Heading</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BAO THY</dc:creator>
  <cp:lastModifiedBy>Admin</cp:lastModifiedBy>
  <cp:revision>86</cp:revision>
  <dcterms:created xsi:type="dcterms:W3CDTF">2021-08-10T13:27:07Z</dcterms:created>
  <dcterms:modified xsi:type="dcterms:W3CDTF">2024-07-08T11:47:08Z</dcterms:modified>
</cp:coreProperties>
</file>