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46"/>
  </p:notesMasterIdLst>
  <p:sldIdLst>
    <p:sldId id="279" r:id="rId2"/>
    <p:sldId id="256" r:id="rId3"/>
    <p:sldId id="257" r:id="rId4"/>
    <p:sldId id="260" r:id="rId5"/>
    <p:sldId id="258" r:id="rId6"/>
    <p:sldId id="280" r:id="rId7"/>
    <p:sldId id="269" r:id="rId8"/>
    <p:sldId id="259" r:id="rId9"/>
    <p:sldId id="281" r:id="rId10"/>
    <p:sldId id="282" r:id="rId11"/>
    <p:sldId id="283" r:id="rId12"/>
    <p:sldId id="286" r:id="rId13"/>
    <p:sldId id="263" r:id="rId14"/>
    <p:sldId id="285" r:id="rId15"/>
    <p:sldId id="287" r:id="rId16"/>
    <p:sldId id="288" r:id="rId17"/>
    <p:sldId id="268" r:id="rId18"/>
    <p:sldId id="264" r:id="rId19"/>
    <p:sldId id="261" r:id="rId20"/>
    <p:sldId id="289" r:id="rId21"/>
    <p:sldId id="291" r:id="rId22"/>
    <p:sldId id="293" r:id="rId23"/>
    <p:sldId id="290" r:id="rId24"/>
    <p:sldId id="294" r:id="rId25"/>
    <p:sldId id="295" r:id="rId26"/>
    <p:sldId id="296" r:id="rId27"/>
    <p:sldId id="267" r:id="rId28"/>
    <p:sldId id="297" r:id="rId29"/>
    <p:sldId id="298" r:id="rId30"/>
    <p:sldId id="299" r:id="rId31"/>
    <p:sldId id="266" r:id="rId32"/>
    <p:sldId id="322" r:id="rId33"/>
    <p:sldId id="323" r:id="rId34"/>
    <p:sldId id="324" r:id="rId35"/>
    <p:sldId id="325" r:id="rId36"/>
    <p:sldId id="326" r:id="rId37"/>
    <p:sldId id="327" r:id="rId38"/>
    <p:sldId id="328" r:id="rId39"/>
    <p:sldId id="329" r:id="rId40"/>
    <p:sldId id="330" r:id="rId41"/>
    <p:sldId id="331" r:id="rId42"/>
    <p:sldId id="265" r:id="rId43"/>
    <p:sldId id="332" r:id="rId44"/>
    <p:sldId id="273" r:id="rId45"/>
  </p:sldIdLst>
  <p:sldSz cx="9144000" cy="5143500" type="screen16x9"/>
  <p:notesSz cx="6858000" cy="9144000"/>
  <p:embeddedFontLst>
    <p:embeddedFont>
      <p:font typeface="#9Slide03 Arima Madurai Black" panose="020B0604020202020204" charset="0"/>
      <p:bold r:id="rId47"/>
    </p:embeddedFont>
    <p:embeddedFont>
      <p:font typeface="#9Slide03 Comfortaa Bold" panose="020B0604020202020204" charset="0"/>
      <p:bold r:id="rId48"/>
    </p:embeddedFont>
    <p:embeddedFont>
      <p:font typeface="Calibri" panose="020F0502020204030204" pitchFamily="34" charset="0"/>
      <p:regular r:id="rId49"/>
      <p:bold r:id="rId50"/>
      <p:italic r:id="rId51"/>
      <p:boldItalic r:id="rId52"/>
    </p:embeddedFont>
    <p:embeddedFont>
      <p:font typeface="Fira Sans Condensed Black" panose="020B0A03050000020004" pitchFamily="34" charset="0"/>
      <p:bold r:id="rId53"/>
      <p:boldItalic r:id="rId54"/>
    </p:embeddedFont>
    <p:embeddedFont>
      <p:font typeface="Gantari" panose="020B0604020202020204" charset="0"/>
      <p:regular r:id="rId55"/>
      <p:bold r:id="rId56"/>
      <p:italic r:id="rId57"/>
      <p:boldItalic r:id="rId58"/>
    </p:embeddedFont>
    <p:embeddedFont>
      <p:font typeface="Gantari ExtraBold" panose="020B0604020202020204" charset="0"/>
      <p:bold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404E"/>
    <a:srgbClr val="FFFFFF"/>
    <a:srgbClr val="005051"/>
    <a:srgbClr val="D2D2E2"/>
    <a:srgbClr val="68B3A5"/>
    <a:srgbClr val="F1E4D1"/>
    <a:srgbClr val="FCC94C"/>
    <a:srgbClr val="FFF27E"/>
    <a:srgbClr val="71C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0B13B9-E317-4E27-B57D-53C8D6556C9A}">
  <a:tblStyle styleId="{C30B13B9-E317-4E27-B57D-53C8D6556C9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1" autoAdjust="0"/>
    <p:restoredTop sz="94660"/>
  </p:normalViewPr>
  <p:slideViewPr>
    <p:cSldViewPr snapToGrid="0">
      <p:cViewPr varScale="1">
        <p:scale>
          <a:sx n="106" d="100"/>
          <a:sy n="106"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1"/>
        <p:cNvGrpSpPr/>
        <p:nvPr/>
      </p:nvGrpSpPr>
      <p:grpSpPr>
        <a:xfrm>
          <a:off x="0" y="0"/>
          <a:ext cx="0" cy="0"/>
          <a:chOff x="0" y="0"/>
          <a:chExt cx="0" cy="0"/>
        </a:xfrm>
      </p:grpSpPr>
      <p:sp>
        <p:nvSpPr>
          <p:cNvPr id="9812" name="Google Shape;9812;g1450b2fcb6e_0_1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3" name="Google Shape;9813;g1450b2fcb6e_0_1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525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5"/>
        <p:cNvGrpSpPr/>
        <p:nvPr/>
      </p:nvGrpSpPr>
      <p:grpSpPr>
        <a:xfrm>
          <a:off x="0" y="0"/>
          <a:ext cx="0" cy="0"/>
          <a:chOff x="0" y="0"/>
          <a:chExt cx="0" cy="0"/>
        </a:xfrm>
      </p:grpSpPr>
      <p:sp>
        <p:nvSpPr>
          <p:cNvPr id="10016" name="Google Shape;10016;g143d23f59b0_1_2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17" name="Google Shape;10017;g143d23f59b0_1_2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5913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2"/>
        <p:cNvGrpSpPr/>
        <p:nvPr/>
      </p:nvGrpSpPr>
      <p:grpSpPr>
        <a:xfrm>
          <a:off x="0" y="0"/>
          <a:ext cx="0" cy="0"/>
          <a:chOff x="0" y="0"/>
          <a:chExt cx="0" cy="0"/>
        </a:xfrm>
      </p:grpSpPr>
      <p:sp>
        <p:nvSpPr>
          <p:cNvPr id="9923" name="Google Shape;9923;g143d23f59b0_1_1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4" name="Google Shape;9924;g143d23f59b0_1_1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8"/>
        <p:cNvGrpSpPr/>
        <p:nvPr/>
      </p:nvGrpSpPr>
      <p:grpSpPr>
        <a:xfrm>
          <a:off x="0" y="0"/>
          <a:ext cx="0" cy="0"/>
          <a:chOff x="0" y="0"/>
          <a:chExt cx="0" cy="0"/>
        </a:xfrm>
      </p:grpSpPr>
      <p:sp>
        <p:nvSpPr>
          <p:cNvPr id="9869" name="Google Shape;9869;g1450b2fcb6e_0_4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0" name="Google Shape;9870;g1450b2fcb6e_0_4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9709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2"/>
        <p:cNvGrpSpPr/>
        <p:nvPr/>
      </p:nvGrpSpPr>
      <p:grpSpPr>
        <a:xfrm>
          <a:off x="0" y="0"/>
          <a:ext cx="0" cy="0"/>
          <a:chOff x="0" y="0"/>
          <a:chExt cx="0" cy="0"/>
        </a:xfrm>
      </p:grpSpPr>
      <p:sp>
        <p:nvSpPr>
          <p:cNvPr id="9923" name="Google Shape;9923;g143d23f59b0_1_1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4" name="Google Shape;9924;g143d23f59b0_1_1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8975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8"/>
        <p:cNvGrpSpPr/>
        <p:nvPr/>
      </p:nvGrpSpPr>
      <p:grpSpPr>
        <a:xfrm>
          <a:off x="0" y="0"/>
          <a:ext cx="0" cy="0"/>
          <a:chOff x="0" y="0"/>
          <a:chExt cx="0" cy="0"/>
        </a:xfrm>
      </p:grpSpPr>
      <p:sp>
        <p:nvSpPr>
          <p:cNvPr id="9869" name="Google Shape;9869;g1450b2fcb6e_0_4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0" name="Google Shape;9870;g1450b2fcb6e_0_4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8610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8"/>
        <p:cNvGrpSpPr/>
        <p:nvPr/>
      </p:nvGrpSpPr>
      <p:grpSpPr>
        <a:xfrm>
          <a:off x="0" y="0"/>
          <a:ext cx="0" cy="0"/>
          <a:chOff x="0" y="0"/>
          <a:chExt cx="0" cy="0"/>
        </a:xfrm>
      </p:grpSpPr>
      <p:sp>
        <p:nvSpPr>
          <p:cNvPr id="9999" name="Google Shape;9999;g1466be8df3d_3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00" name="Google Shape;10000;g1466be8df3d_3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1"/>
        <p:cNvGrpSpPr/>
        <p:nvPr/>
      </p:nvGrpSpPr>
      <p:grpSpPr>
        <a:xfrm>
          <a:off x="0" y="0"/>
          <a:ext cx="0" cy="0"/>
          <a:chOff x="0" y="0"/>
          <a:chExt cx="0" cy="0"/>
        </a:xfrm>
      </p:grpSpPr>
      <p:sp>
        <p:nvSpPr>
          <p:cNvPr id="9942" name="Google Shape;9942;g1466be8df3d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43" name="Google Shape;9943;g1466be8df3d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3"/>
        <p:cNvGrpSpPr/>
        <p:nvPr/>
      </p:nvGrpSpPr>
      <p:grpSpPr>
        <a:xfrm>
          <a:off x="0" y="0"/>
          <a:ext cx="0" cy="0"/>
          <a:chOff x="0" y="0"/>
          <a:chExt cx="0" cy="0"/>
        </a:xfrm>
      </p:grpSpPr>
      <p:sp>
        <p:nvSpPr>
          <p:cNvPr id="9894" name="Google Shape;9894;g143d23f59b0_1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5" name="Google Shape;9895;g143d23f59b0_1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2"/>
        <p:cNvGrpSpPr/>
        <p:nvPr/>
      </p:nvGrpSpPr>
      <p:grpSpPr>
        <a:xfrm>
          <a:off x="0" y="0"/>
          <a:ext cx="0" cy="0"/>
          <a:chOff x="0" y="0"/>
          <a:chExt cx="0" cy="0"/>
        </a:xfrm>
      </p:grpSpPr>
      <p:sp>
        <p:nvSpPr>
          <p:cNvPr id="9923" name="Google Shape;9923;g143d23f59b0_1_1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4" name="Google Shape;9924;g143d23f59b0_1_1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951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5154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5421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8"/>
        <p:cNvGrpSpPr/>
        <p:nvPr/>
      </p:nvGrpSpPr>
      <p:grpSpPr>
        <a:xfrm>
          <a:off x="0" y="0"/>
          <a:ext cx="0" cy="0"/>
          <a:chOff x="0" y="0"/>
          <a:chExt cx="0" cy="0"/>
        </a:xfrm>
      </p:grpSpPr>
      <p:sp>
        <p:nvSpPr>
          <p:cNvPr id="9869" name="Google Shape;9869;g1450b2fcb6e_0_4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0" name="Google Shape;9870;g1450b2fcb6e_0_4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5083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3726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2"/>
        <p:cNvGrpSpPr/>
        <p:nvPr/>
      </p:nvGrpSpPr>
      <p:grpSpPr>
        <a:xfrm>
          <a:off x="0" y="0"/>
          <a:ext cx="0" cy="0"/>
          <a:chOff x="0" y="0"/>
          <a:chExt cx="0" cy="0"/>
        </a:xfrm>
      </p:grpSpPr>
      <p:sp>
        <p:nvSpPr>
          <p:cNvPr id="9923" name="Google Shape;9923;g143d23f59b0_1_1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4" name="Google Shape;9924;g143d23f59b0_1_1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8657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2452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5"/>
        <p:cNvGrpSpPr/>
        <p:nvPr/>
      </p:nvGrpSpPr>
      <p:grpSpPr>
        <a:xfrm>
          <a:off x="0" y="0"/>
          <a:ext cx="0" cy="0"/>
          <a:chOff x="0" y="0"/>
          <a:chExt cx="0" cy="0"/>
        </a:xfrm>
      </p:grpSpPr>
      <p:sp>
        <p:nvSpPr>
          <p:cNvPr id="9986" name="Google Shape;9986;g143d23f59b0_1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7" name="Google Shape;9987;g143d23f59b0_1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0090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1604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3746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8"/>
        <p:cNvGrpSpPr/>
        <p:nvPr/>
      </p:nvGrpSpPr>
      <p:grpSpPr>
        <a:xfrm>
          <a:off x="0" y="0"/>
          <a:ext cx="0" cy="0"/>
          <a:chOff x="0" y="0"/>
          <a:chExt cx="0" cy="0"/>
        </a:xfrm>
      </p:grpSpPr>
      <p:sp>
        <p:nvSpPr>
          <p:cNvPr id="9879" name="Google Shape;9879;g1450b2fcb6e_0_4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0" name="Google Shape;9880;g1450b2fcb6e_0_4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6"/>
        <p:cNvGrpSpPr/>
        <p:nvPr/>
      </p:nvGrpSpPr>
      <p:grpSpPr>
        <a:xfrm>
          <a:off x="0" y="0"/>
          <a:ext cx="0" cy="0"/>
          <a:chOff x="0" y="0"/>
          <a:chExt cx="0" cy="0"/>
        </a:xfrm>
      </p:grpSpPr>
      <p:sp>
        <p:nvSpPr>
          <p:cNvPr id="9967" name="Google Shape;9967;gfdf1b3117e_0_1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8" name="Google Shape;9968;gfdf1b3117e_0_1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8"/>
        <p:cNvGrpSpPr/>
        <p:nvPr/>
      </p:nvGrpSpPr>
      <p:grpSpPr>
        <a:xfrm>
          <a:off x="0" y="0"/>
          <a:ext cx="0" cy="0"/>
          <a:chOff x="0" y="0"/>
          <a:chExt cx="0" cy="0"/>
        </a:xfrm>
      </p:grpSpPr>
      <p:sp>
        <p:nvSpPr>
          <p:cNvPr id="10029" name="Google Shape;10029;gfdf1b3117e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0" name="Google Shape;10030;gfdf1b3117e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1788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8"/>
        <p:cNvGrpSpPr/>
        <p:nvPr/>
      </p:nvGrpSpPr>
      <p:grpSpPr>
        <a:xfrm>
          <a:off x="0" y="0"/>
          <a:ext cx="0" cy="0"/>
          <a:chOff x="0" y="0"/>
          <a:chExt cx="0" cy="0"/>
        </a:xfrm>
      </p:grpSpPr>
      <p:sp>
        <p:nvSpPr>
          <p:cNvPr id="10029" name="Google Shape;10029;gfdf1b3117e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0" name="Google Shape;10030;gfdf1b3117e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0853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8"/>
        <p:cNvGrpSpPr/>
        <p:nvPr/>
      </p:nvGrpSpPr>
      <p:grpSpPr>
        <a:xfrm>
          <a:off x="0" y="0"/>
          <a:ext cx="0" cy="0"/>
          <a:chOff x="0" y="0"/>
          <a:chExt cx="0" cy="0"/>
        </a:xfrm>
      </p:grpSpPr>
      <p:sp>
        <p:nvSpPr>
          <p:cNvPr id="10029" name="Google Shape;10029;gfdf1b3117e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0" name="Google Shape;10030;gfdf1b3117e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313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8"/>
        <p:cNvGrpSpPr/>
        <p:nvPr/>
      </p:nvGrpSpPr>
      <p:grpSpPr>
        <a:xfrm>
          <a:off x="0" y="0"/>
          <a:ext cx="0" cy="0"/>
          <a:chOff x="0" y="0"/>
          <a:chExt cx="0" cy="0"/>
        </a:xfrm>
      </p:grpSpPr>
      <p:sp>
        <p:nvSpPr>
          <p:cNvPr id="10029" name="Google Shape;10029;gfdf1b3117e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0" name="Google Shape;10030;gfdf1b3117e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0520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8"/>
        <p:cNvGrpSpPr/>
        <p:nvPr/>
      </p:nvGrpSpPr>
      <p:grpSpPr>
        <a:xfrm>
          <a:off x="0" y="0"/>
          <a:ext cx="0" cy="0"/>
          <a:chOff x="0" y="0"/>
          <a:chExt cx="0" cy="0"/>
        </a:xfrm>
      </p:grpSpPr>
      <p:sp>
        <p:nvSpPr>
          <p:cNvPr id="10029" name="Google Shape;10029;gfdf1b3117e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0" name="Google Shape;10030;gfdf1b3117e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3903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8"/>
        <p:cNvGrpSpPr/>
        <p:nvPr/>
      </p:nvGrpSpPr>
      <p:grpSpPr>
        <a:xfrm>
          <a:off x="0" y="0"/>
          <a:ext cx="0" cy="0"/>
          <a:chOff x="0" y="0"/>
          <a:chExt cx="0" cy="0"/>
        </a:xfrm>
      </p:grpSpPr>
      <p:sp>
        <p:nvSpPr>
          <p:cNvPr id="10029" name="Google Shape;10029;gfdf1b3117e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0" name="Google Shape;10030;gfdf1b3117e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9425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8"/>
        <p:cNvGrpSpPr/>
        <p:nvPr/>
      </p:nvGrpSpPr>
      <p:grpSpPr>
        <a:xfrm>
          <a:off x="0" y="0"/>
          <a:ext cx="0" cy="0"/>
          <a:chOff x="0" y="0"/>
          <a:chExt cx="0" cy="0"/>
        </a:xfrm>
      </p:grpSpPr>
      <p:sp>
        <p:nvSpPr>
          <p:cNvPr id="10029" name="Google Shape;10029;gfdf1b3117e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0" name="Google Shape;10030;gfdf1b3117e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65519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8"/>
        <p:cNvGrpSpPr/>
        <p:nvPr/>
      </p:nvGrpSpPr>
      <p:grpSpPr>
        <a:xfrm>
          <a:off x="0" y="0"/>
          <a:ext cx="0" cy="0"/>
          <a:chOff x="0" y="0"/>
          <a:chExt cx="0" cy="0"/>
        </a:xfrm>
      </p:grpSpPr>
      <p:sp>
        <p:nvSpPr>
          <p:cNvPr id="10029" name="Google Shape;10029;gfdf1b3117e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0" name="Google Shape;10030;gfdf1b3117e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04622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8"/>
        <p:cNvGrpSpPr/>
        <p:nvPr/>
      </p:nvGrpSpPr>
      <p:grpSpPr>
        <a:xfrm>
          <a:off x="0" y="0"/>
          <a:ext cx="0" cy="0"/>
          <a:chOff x="0" y="0"/>
          <a:chExt cx="0" cy="0"/>
        </a:xfrm>
      </p:grpSpPr>
      <p:sp>
        <p:nvSpPr>
          <p:cNvPr id="10029" name="Google Shape;10029;gfdf1b3117e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0" name="Google Shape;10030;gfdf1b3117e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0001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8"/>
        <p:cNvGrpSpPr/>
        <p:nvPr/>
      </p:nvGrpSpPr>
      <p:grpSpPr>
        <a:xfrm>
          <a:off x="0" y="0"/>
          <a:ext cx="0" cy="0"/>
          <a:chOff x="0" y="0"/>
          <a:chExt cx="0" cy="0"/>
        </a:xfrm>
      </p:grpSpPr>
      <p:sp>
        <p:nvSpPr>
          <p:cNvPr id="10029" name="Google Shape;10029;gfdf1b3117e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0" name="Google Shape;10030;gfdf1b3117e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91346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6"/>
        <p:cNvGrpSpPr/>
        <p:nvPr/>
      </p:nvGrpSpPr>
      <p:grpSpPr>
        <a:xfrm>
          <a:off x="0" y="0"/>
          <a:ext cx="0" cy="0"/>
          <a:chOff x="0" y="0"/>
          <a:chExt cx="0" cy="0"/>
        </a:xfrm>
      </p:grpSpPr>
      <p:sp>
        <p:nvSpPr>
          <p:cNvPr id="9957" name="Google Shape;9957;g143d23f59b0_1_2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8" name="Google Shape;9958;g143d23f59b0_1_2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6"/>
        <p:cNvGrpSpPr/>
        <p:nvPr/>
      </p:nvGrpSpPr>
      <p:grpSpPr>
        <a:xfrm>
          <a:off x="0" y="0"/>
          <a:ext cx="0" cy="0"/>
          <a:chOff x="0" y="0"/>
          <a:chExt cx="0" cy="0"/>
        </a:xfrm>
      </p:grpSpPr>
      <p:sp>
        <p:nvSpPr>
          <p:cNvPr id="9957" name="Google Shape;9957;g143d23f59b0_1_2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8" name="Google Shape;9958;g143d23f59b0_1_2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74103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6"/>
        <p:cNvGrpSpPr/>
        <p:nvPr/>
      </p:nvGrpSpPr>
      <p:grpSpPr>
        <a:xfrm>
          <a:off x="0" y="0"/>
          <a:ext cx="0" cy="0"/>
          <a:chOff x="0" y="0"/>
          <a:chExt cx="0" cy="0"/>
        </a:xfrm>
      </p:grpSpPr>
      <p:sp>
        <p:nvSpPr>
          <p:cNvPr id="10077" name="Google Shape;10077;gfdf1b3117e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8" name="Google Shape;10078;gfdf1b3117e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7056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5"/>
        <p:cNvGrpSpPr/>
        <p:nvPr/>
      </p:nvGrpSpPr>
      <p:grpSpPr>
        <a:xfrm>
          <a:off x="0" y="0"/>
          <a:ext cx="0" cy="0"/>
          <a:chOff x="0" y="0"/>
          <a:chExt cx="0" cy="0"/>
        </a:xfrm>
      </p:grpSpPr>
      <p:sp>
        <p:nvSpPr>
          <p:cNvPr id="10016" name="Google Shape;10016;g143d23f59b0_1_2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17" name="Google Shape;10017;g143d23f59b0_1_2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8"/>
        <p:cNvGrpSpPr/>
        <p:nvPr/>
      </p:nvGrpSpPr>
      <p:grpSpPr>
        <a:xfrm>
          <a:off x="0" y="0"/>
          <a:ext cx="0" cy="0"/>
          <a:chOff x="0" y="0"/>
          <a:chExt cx="0" cy="0"/>
        </a:xfrm>
      </p:grpSpPr>
      <p:sp>
        <p:nvSpPr>
          <p:cNvPr id="9869" name="Google Shape;9869;g1450b2fcb6e_0_4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0" name="Google Shape;9870;g1450b2fcb6e_0_4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8"/>
        <p:cNvGrpSpPr/>
        <p:nvPr/>
      </p:nvGrpSpPr>
      <p:grpSpPr>
        <a:xfrm>
          <a:off x="0" y="0"/>
          <a:ext cx="0" cy="0"/>
          <a:chOff x="0" y="0"/>
          <a:chExt cx="0" cy="0"/>
        </a:xfrm>
      </p:grpSpPr>
      <p:sp>
        <p:nvSpPr>
          <p:cNvPr id="9869" name="Google Shape;9869;g1450b2fcb6e_0_4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0" name="Google Shape;9870;g1450b2fcb6e_0_4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5608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5711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0" y="0"/>
            <a:ext cx="9144125" cy="5143391"/>
            <a:chOff x="0" y="0"/>
            <a:chExt cx="9144125" cy="5143391"/>
          </a:xfrm>
        </p:grpSpPr>
        <p:sp>
          <p:nvSpPr>
            <p:cNvPr id="10" name="Google Shape;10;p2"/>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2"/>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2"/>
          <p:cNvGrpSpPr/>
          <p:nvPr/>
        </p:nvGrpSpPr>
        <p:grpSpPr>
          <a:xfrm>
            <a:off x="553048" y="535000"/>
            <a:ext cx="8105852" cy="4302000"/>
            <a:chOff x="553048" y="535000"/>
            <a:chExt cx="8105852" cy="4302000"/>
          </a:xfrm>
        </p:grpSpPr>
        <p:sp>
          <p:nvSpPr>
            <p:cNvPr id="372" name="Google Shape;372;p2"/>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2"/>
          <p:cNvSpPr txBox="1">
            <a:spLocks noGrp="1"/>
          </p:cNvSpPr>
          <p:nvPr>
            <p:ph type="ctrTitle"/>
          </p:nvPr>
        </p:nvSpPr>
        <p:spPr>
          <a:xfrm>
            <a:off x="1562700" y="1526150"/>
            <a:ext cx="6018600" cy="14160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4500">
                <a:latin typeface="Fira Sans Condensed Black" panose="020B0A030500000200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391" name="Google Shape;391;p2"/>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rot="-3990277">
            <a:off x="1794368" y="4095249"/>
            <a:ext cx="585838" cy="623458"/>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6258538" y="11658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7779875" y="81416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5766725" y="3739000"/>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494125" y="941313"/>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7906938" y="415091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820000" y="4014063"/>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680113" y="12115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txBox="1">
            <a:spLocks noGrp="1"/>
          </p:cNvSpPr>
          <p:nvPr>
            <p:ph type="body" idx="1"/>
          </p:nvPr>
        </p:nvSpPr>
        <p:spPr>
          <a:xfrm>
            <a:off x="1959450" y="2942150"/>
            <a:ext cx="5225100" cy="610500"/>
          </a:xfrm>
          <a:prstGeom prst="rect">
            <a:avLst/>
          </a:prstGeom>
          <a:ln>
            <a:noFill/>
          </a:ln>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chemeClr val="dk1"/>
              </a:buClr>
              <a:buSzPts val="1400"/>
              <a:buFont typeface="Gantari"/>
              <a:buChar char="●"/>
              <a:defRPr>
                <a:solidFill>
                  <a:schemeClr val="dk1"/>
                </a:solidFill>
                <a:latin typeface="Calibri" panose="020F0502020204030204" pitchFamily="34" charset="0"/>
                <a:ea typeface="Calibri" panose="020F0502020204030204" pitchFamily="34" charset="0"/>
                <a:cs typeface="Calibri" panose="020F0502020204030204" pitchFamily="34" charset="0"/>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3517"/>
        <p:cNvGrpSpPr/>
        <p:nvPr/>
      </p:nvGrpSpPr>
      <p:grpSpPr>
        <a:xfrm>
          <a:off x="0" y="0"/>
          <a:ext cx="0" cy="0"/>
          <a:chOff x="0" y="0"/>
          <a:chExt cx="0" cy="0"/>
        </a:xfrm>
      </p:grpSpPr>
      <p:grpSp>
        <p:nvGrpSpPr>
          <p:cNvPr id="3518" name="Google Shape;3518;p11"/>
          <p:cNvGrpSpPr/>
          <p:nvPr/>
        </p:nvGrpSpPr>
        <p:grpSpPr>
          <a:xfrm>
            <a:off x="0" y="0"/>
            <a:ext cx="9144125" cy="5143391"/>
            <a:chOff x="0" y="0"/>
            <a:chExt cx="9144125" cy="5143391"/>
          </a:xfrm>
        </p:grpSpPr>
        <p:sp>
          <p:nvSpPr>
            <p:cNvPr id="3519" name="Google Shape;3519;p11"/>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1"/>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1"/>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1"/>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1"/>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1"/>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1"/>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1"/>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1"/>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1"/>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1"/>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1"/>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1"/>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1"/>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1"/>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1"/>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1"/>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1"/>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1"/>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1"/>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1"/>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1"/>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1"/>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1"/>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1"/>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1"/>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1"/>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1"/>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1"/>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1"/>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1"/>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1"/>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1"/>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1"/>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1"/>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1"/>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1"/>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1"/>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1"/>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1"/>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1"/>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1"/>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1"/>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1"/>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1"/>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1"/>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1"/>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1"/>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1"/>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1"/>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1"/>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1"/>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1"/>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1"/>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1"/>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1"/>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1"/>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1"/>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1"/>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1"/>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1"/>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1"/>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1"/>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1"/>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1"/>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1"/>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1"/>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1"/>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1"/>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1"/>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1"/>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1"/>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1"/>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1"/>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1"/>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1"/>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1"/>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1"/>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1"/>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1"/>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1"/>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1"/>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1"/>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1"/>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1"/>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1"/>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1"/>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1"/>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1"/>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1"/>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1"/>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1"/>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1"/>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1"/>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1"/>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1"/>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1"/>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1"/>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1"/>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1"/>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1"/>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1"/>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1"/>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1"/>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1"/>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1"/>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1"/>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1"/>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1"/>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1"/>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1"/>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1"/>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1"/>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1"/>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1"/>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1"/>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1"/>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1"/>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1"/>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1"/>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1"/>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1"/>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1"/>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1"/>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1"/>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1"/>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1"/>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1"/>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1"/>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1"/>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1"/>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1"/>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1"/>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1"/>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1"/>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1"/>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1"/>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1"/>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1"/>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1"/>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1"/>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1"/>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1"/>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1"/>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1"/>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1"/>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1"/>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1"/>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1"/>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1"/>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1"/>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11"/>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1"/>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1"/>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1"/>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1"/>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1"/>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1"/>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1"/>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1"/>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1"/>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1"/>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1"/>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1"/>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1"/>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1"/>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1"/>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1"/>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1"/>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1"/>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1"/>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1"/>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1"/>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1"/>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1"/>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1"/>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1"/>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1"/>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1"/>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1"/>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1"/>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1"/>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1"/>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1"/>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1"/>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1"/>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1"/>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1"/>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1"/>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1"/>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1"/>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1"/>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1"/>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1"/>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1"/>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1"/>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1"/>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1"/>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1"/>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1"/>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1"/>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1"/>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1"/>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1"/>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1"/>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1"/>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1"/>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1"/>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1"/>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1"/>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1"/>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1"/>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1"/>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1"/>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1"/>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1"/>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1"/>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1"/>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1"/>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1"/>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1"/>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1"/>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1"/>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1"/>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1"/>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1"/>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1"/>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1"/>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1"/>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1"/>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1"/>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1"/>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1"/>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1"/>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1"/>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1"/>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1"/>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1"/>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1"/>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1"/>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1"/>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1"/>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1"/>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1"/>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1"/>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1"/>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1"/>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1"/>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1"/>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1"/>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1"/>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1"/>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1"/>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1"/>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1"/>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1"/>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1"/>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1"/>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1"/>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1"/>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1"/>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1"/>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1"/>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1"/>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1"/>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1"/>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1"/>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1"/>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1"/>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1"/>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1"/>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1"/>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1"/>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1"/>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1"/>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1"/>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1"/>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1"/>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1"/>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1"/>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1"/>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1"/>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1"/>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1"/>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1"/>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1"/>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1"/>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1"/>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1"/>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1"/>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1"/>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1"/>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1"/>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1"/>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1"/>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11"/>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1"/>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1"/>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1"/>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1"/>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1"/>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1"/>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1"/>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11"/>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1"/>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1"/>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1"/>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1"/>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1"/>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1"/>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1"/>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1"/>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11"/>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1"/>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1"/>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11"/>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11"/>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1"/>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1"/>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11"/>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11"/>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11"/>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11"/>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11"/>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1"/>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1"/>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11"/>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11"/>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1"/>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1"/>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11"/>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11"/>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1"/>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1"/>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11"/>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11"/>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11"/>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11"/>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11"/>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11"/>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11"/>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11"/>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11"/>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1"/>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1"/>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11"/>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11"/>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1"/>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1"/>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11"/>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11"/>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1"/>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1"/>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11"/>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11"/>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1"/>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1"/>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11"/>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11"/>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11"/>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9" name="Google Shape;3879;p11"/>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0" name="Google Shape;3880;p11"/>
          <p:cNvGrpSpPr/>
          <p:nvPr/>
        </p:nvGrpSpPr>
        <p:grpSpPr>
          <a:xfrm>
            <a:off x="553048" y="535000"/>
            <a:ext cx="8105852" cy="4302000"/>
            <a:chOff x="553048" y="535000"/>
            <a:chExt cx="8105852" cy="4302000"/>
          </a:xfrm>
        </p:grpSpPr>
        <p:sp>
          <p:nvSpPr>
            <p:cNvPr id="3881" name="Google Shape;3881;p11"/>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11"/>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1"/>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11"/>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11"/>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11"/>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1"/>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1"/>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11"/>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11"/>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1"/>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1"/>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11"/>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11"/>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11"/>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11"/>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1"/>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1"/>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9" name="Google Shape;3899;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atin typeface="Fira Sans Condensed Black" panose="020B0A03050000020004" pitchFamily="34" charset="0"/>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rPr dirty="0"/>
              <a:t>xx%</a:t>
            </a:r>
          </a:p>
        </p:txBody>
      </p:sp>
      <p:sp>
        <p:nvSpPr>
          <p:cNvPr id="3900" name="Google Shape;3900;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0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CUSTOM_2_1">
    <p:bg>
      <p:bgPr>
        <a:solidFill>
          <a:schemeClr val="lt1"/>
        </a:solidFill>
        <a:effectLst/>
      </p:bgPr>
    </p:bg>
    <p:spTree>
      <p:nvGrpSpPr>
        <p:cNvPr id="1" name="Shape 4301"/>
        <p:cNvGrpSpPr/>
        <p:nvPr/>
      </p:nvGrpSpPr>
      <p:grpSpPr>
        <a:xfrm>
          <a:off x="0" y="0"/>
          <a:ext cx="0" cy="0"/>
          <a:chOff x="0" y="0"/>
          <a:chExt cx="0" cy="0"/>
        </a:xfrm>
      </p:grpSpPr>
      <p:grpSp>
        <p:nvGrpSpPr>
          <p:cNvPr id="4302" name="Google Shape;4302;p14"/>
          <p:cNvGrpSpPr/>
          <p:nvPr/>
        </p:nvGrpSpPr>
        <p:grpSpPr>
          <a:xfrm>
            <a:off x="0" y="0"/>
            <a:ext cx="9144125" cy="5143391"/>
            <a:chOff x="0" y="0"/>
            <a:chExt cx="9144125" cy="5143391"/>
          </a:xfrm>
        </p:grpSpPr>
        <p:sp>
          <p:nvSpPr>
            <p:cNvPr id="4303" name="Google Shape;4303;p14"/>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14"/>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14"/>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14"/>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14"/>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14"/>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14"/>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14"/>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14"/>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14"/>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14"/>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14"/>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14"/>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14"/>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14"/>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14"/>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14"/>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14"/>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14"/>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14"/>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14"/>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14"/>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14"/>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14"/>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14"/>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14"/>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14"/>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14"/>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14"/>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14"/>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14"/>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14"/>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14"/>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14"/>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14"/>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14"/>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14"/>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14"/>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14"/>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14"/>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14"/>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14"/>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14"/>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14"/>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14"/>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14"/>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14"/>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14"/>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14"/>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14"/>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14"/>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14"/>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14"/>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14"/>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14"/>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14"/>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14"/>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14"/>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14"/>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14"/>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14"/>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14"/>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14"/>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14"/>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14"/>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14"/>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14"/>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14"/>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14"/>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14"/>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14"/>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14"/>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14"/>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14"/>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14"/>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14"/>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14"/>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14"/>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14"/>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14"/>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14"/>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14"/>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14"/>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14"/>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14"/>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14"/>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14"/>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14"/>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14"/>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14"/>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14"/>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14"/>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14"/>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14"/>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14"/>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14"/>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14"/>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14"/>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14"/>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14"/>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14"/>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14"/>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14"/>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14"/>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14"/>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14"/>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14"/>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14"/>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14"/>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14"/>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14"/>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14"/>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14"/>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14"/>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14"/>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14"/>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14"/>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14"/>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14"/>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14"/>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14"/>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14"/>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14"/>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14"/>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14"/>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14"/>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14"/>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14"/>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14"/>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14"/>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14"/>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14"/>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14"/>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14"/>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14"/>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14"/>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14"/>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14"/>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14"/>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14"/>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14"/>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14"/>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14"/>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14"/>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14"/>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14"/>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14"/>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14"/>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14"/>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14"/>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14"/>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14"/>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14"/>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14"/>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14"/>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14"/>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14"/>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14"/>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14"/>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14"/>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14"/>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14"/>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14"/>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14"/>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14"/>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14"/>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14"/>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14"/>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14"/>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14"/>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14"/>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14"/>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14"/>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14"/>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14"/>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14"/>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14"/>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14"/>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14"/>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14"/>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14"/>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14"/>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14"/>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14"/>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14"/>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14"/>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14"/>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14"/>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14"/>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14"/>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14"/>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14"/>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14"/>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14"/>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14"/>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14"/>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14"/>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14"/>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14"/>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14"/>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14"/>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14"/>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14"/>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14"/>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14"/>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14"/>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14"/>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14"/>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14"/>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14"/>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14"/>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14"/>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14"/>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14"/>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14"/>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14"/>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14"/>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14"/>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14"/>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14"/>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14"/>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14"/>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14"/>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14"/>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14"/>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14"/>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14"/>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14"/>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14"/>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14"/>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14"/>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14"/>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14"/>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14"/>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14"/>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14"/>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14"/>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14"/>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14"/>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14"/>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14"/>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14"/>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14"/>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14"/>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14"/>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14"/>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14"/>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14"/>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14"/>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14"/>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14"/>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14"/>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14"/>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14"/>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14"/>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14"/>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14"/>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14"/>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14"/>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14"/>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14"/>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14"/>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14"/>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14"/>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14"/>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14"/>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14"/>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14"/>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14"/>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14"/>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14"/>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14"/>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14"/>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14"/>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14"/>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14"/>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14"/>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14"/>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14"/>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14"/>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14"/>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14"/>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14"/>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14"/>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14"/>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14"/>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14"/>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14"/>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14"/>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14"/>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14"/>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14"/>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14"/>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14"/>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14"/>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14"/>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14"/>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14"/>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14"/>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14"/>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14"/>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14"/>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14"/>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14"/>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14"/>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14"/>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14"/>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14"/>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14"/>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14"/>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14"/>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14"/>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14"/>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14"/>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14"/>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14"/>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14"/>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14"/>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14"/>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14"/>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14"/>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14"/>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14"/>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14"/>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14"/>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14"/>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14"/>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14"/>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14"/>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14"/>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14"/>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14"/>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14"/>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14"/>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14"/>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14"/>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14"/>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14"/>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14"/>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14"/>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14"/>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14"/>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14"/>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14"/>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14"/>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14"/>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14"/>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14"/>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14"/>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14"/>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14"/>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14"/>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14"/>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14"/>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14"/>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14"/>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14"/>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14"/>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14"/>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14"/>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63" name="Google Shape;4663;p14"/>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64" name="Google Shape;4664;p14"/>
          <p:cNvGrpSpPr/>
          <p:nvPr/>
        </p:nvGrpSpPr>
        <p:grpSpPr>
          <a:xfrm>
            <a:off x="553048" y="535000"/>
            <a:ext cx="8105852" cy="4302000"/>
            <a:chOff x="553048" y="535000"/>
            <a:chExt cx="8105852" cy="4302000"/>
          </a:xfrm>
        </p:grpSpPr>
        <p:sp>
          <p:nvSpPr>
            <p:cNvPr id="4665" name="Google Shape;4665;p14"/>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14"/>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14"/>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14"/>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14"/>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14"/>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14"/>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14"/>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14"/>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14"/>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14"/>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14"/>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14"/>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14"/>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14"/>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14"/>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14"/>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14"/>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83" name="Google Shape;4683;p14"/>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14"/>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14"/>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14"/>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14"/>
          <p:cNvSpPr/>
          <p:nvPr/>
        </p:nvSpPr>
        <p:spPr>
          <a:xfrm rot="-4076016">
            <a:off x="1754650" y="4153749"/>
            <a:ext cx="585765" cy="623409"/>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14"/>
          <p:cNvSpPr/>
          <p:nvPr/>
        </p:nvSpPr>
        <p:spPr>
          <a:xfrm>
            <a:off x="1553150" y="36713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14"/>
          <p:cNvSpPr/>
          <p:nvPr/>
        </p:nvSpPr>
        <p:spPr>
          <a:xfrm>
            <a:off x="2754375" y="40885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14"/>
          <p:cNvSpPr/>
          <p:nvPr/>
        </p:nvSpPr>
        <p:spPr>
          <a:xfrm>
            <a:off x="5982663" y="9443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1" name="Google Shape;4691;p14"/>
          <p:cNvGrpSpPr/>
          <p:nvPr/>
        </p:nvGrpSpPr>
        <p:grpSpPr>
          <a:xfrm>
            <a:off x="6340450" y="4088531"/>
            <a:ext cx="1055760" cy="753780"/>
            <a:chOff x="3308425" y="649500"/>
            <a:chExt cx="947975" cy="676825"/>
          </a:xfrm>
        </p:grpSpPr>
        <p:sp>
          <p:nvSpPr>
            <p:cNvPr id="4692" name="Google Shape;4692;p14"/>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14"/>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14"/>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5" name="Google Shape;4695;p14"/>
          <p:cNvSpPr/>
          <p:nvPr/>
        </p:nvSpPr>
        <p:spPr>
          <a:xfrm>
            <a:off x="7894025" y="4116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6" name="Google Shape;4696;p14"/>
          <p:cNvGrpSpPr/>
          <p:nvPr/>
        </p:nvGrpSpPr>
        <p:grpSpPr>
          <a:xfrm rot="-6299880" flipH="1">
            <a:off x="1406840" y="476245"/>
            <a:ext cx="708049" cy="444266"/>
            <a:chOff x="1445125" y="3867675"/>
            <a:chExt cx="803300" cy="502950"/>
          </a:xfrm>
        </p:grpSpPr>
        <p:sp>
          <p:nvSpPr>
            <p:cNvPr id="4697" name="Google Shape;4697;p14"/>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14"/>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14"/>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0" name="Google Shape;4700;p14"/>
          <p:cNvSpPr/>
          <p:nvPr/>
        </p:nvSpPr>
        <p:spPr>
          <a:xfrm>
            <a:off x="2859550" y="83127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14"/>
          <p:cNvSpPr/>
          <p:nvPr/>
        </p:nvSpPr>
        <p:spPr>
          <a:xfrm>
            <a:off x="1601025" y="13724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14"/>
          <p:cNvSpPr txBox="1">
            <a:spLocks noGrp="1"/>
          </p:cNvSpPr>
          <p:nvPr>
            <p:ph type="title"/>
          </p:nvPr>
        </p:nvSpPr>
        <p:spPr>
          <a:xfrm>
            <a:off x="3116850" y="1880650"/>
            <a:ext cx="4541400" cy="13533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3800">
                <a:latin typeface="Fira Sans Condensed Black" panose="020B0A030500000200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4703" name="Google Shape;4703;p14"/>
          <p:cNvSpPr txBox="1">
            <a:spLocks noGrp="1"/>
          </p:cNvSpPr>
          <p:nvPr>
            <p:ph type="title" idx="2" hasCustomPrompt="1"/>
          </p:nvPr>
        </p:nvSpPr>
        <p:spPr>
          <a:xfrm>
            <a:off x="1810950" y="21508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atin typeface="Fira Sans Condensed Black" panose="020B0A030500000200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3">
  <p:cSld name="CUSTOM_2_1_1">
    <p:bg>
      <p:bgPr>
        <a:solidFill>
          <a:schemeClr val="lt1"/>
        </a:solidFill>
        <a:effectLst/>
      </p:bgPr>
    </p:bg>
    <p:spTree>
      <p:nvGrpSpPr>
        <p:cNvPr id="1" name="Shape 4704"/>
        <p:cNvGrpSpPr/>
        <p:nvPr/>
      </p:nvGrpSpPr>
      <p:grpSpPr>
        <a:xfrm>
          <a:off x="0" y="0"/>
          <a:ext cx="0" cy="0"/>
          <a:chOff x="0" y="0"/>
          <a:chExt cx="0" cy="0"/>
        </a:xfrm>
      </p:grpSpPr>
      <p:grpSp>
        <p:nvGrpSpPr>
          <p:cNvPr id="4705" name="Google Shape;4705;p15"/>
          <p:cNvGrpSpPr/>
          <p:nvPr/>
        </p:nvGrpSpPr>
        <p:grpSpPr>
          <a:xfrm>
            <a:off x="0" y="0"/>
            <a:ext cx="9144125" cy="5143391"/>
            <a:chOff x="0" y="0"/>
            <a:chExt cx="9144125" cy="5143391"/>
          </a:xfrm>
        </p:grpSpPr>
        <p:sp>
          <p:nvSpPr>
            <p:cNvPr id="4706" name="Google Shape;4706;p1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1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1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1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1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1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1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1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1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1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1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1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1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1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1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1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1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1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1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1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1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1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1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1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1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1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1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1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1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1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1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1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1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1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1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1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1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1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1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1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1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1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1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1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1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1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1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1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1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1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1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1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1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1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1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1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1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1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1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1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1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1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1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1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1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1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1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1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1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1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1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1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1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1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1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1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1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1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1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1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1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1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1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1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1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1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1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1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1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1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1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1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1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1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1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1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1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1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1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1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1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1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1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1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1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1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1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1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1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1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1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1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1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1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1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1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1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1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1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1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1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1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1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1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1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1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1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1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1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1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1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1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1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1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1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1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1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1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1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1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1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1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1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1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1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1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1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1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1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1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1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1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1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1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1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1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1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1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1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1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1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1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1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1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1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1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1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1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1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1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1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1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1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1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1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1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1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1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1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1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1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1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1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1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1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1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1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1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1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1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1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1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1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1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1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1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1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1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1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1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1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1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1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1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1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1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1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1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1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1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1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1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1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1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1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1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1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1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1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1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1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1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1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1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1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1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1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1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1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1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1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1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1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1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1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1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1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1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1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1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1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1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1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1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1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1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1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1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1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1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1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1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1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1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1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1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1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1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1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1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1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1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1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1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1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1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1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1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1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1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1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1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1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1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1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1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1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1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1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1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1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1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1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1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1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1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1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1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1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1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1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1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1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1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1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1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1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1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1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1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1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1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1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1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1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1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1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1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1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1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1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1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1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1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1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1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1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1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1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1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1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1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1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1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1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1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6" name="Google Shape;5066;p1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7" name="Google Shape;5067;p15"/>
          <p:cNvGrpSpPr/>
          <p:nvPr/>
        </p:nvGrpSpPr>
        <p:grpSpPr>
          <a:xfrm>
            <a:off x="553048" y="535000"/>
            <a:ext cx="8105852" cy="4302000"/>
            <a:chOff x="553048" y="535000"/>
            <a:chExt cx="8105852" cy="4302000"/>
          </a:xfrm>
        </p:grpSpPr>
        <p:sp>
          <p:nvSpPr>
            <p:cNvPr id="5068" name="Google Shape;5068;p1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1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1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1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1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1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1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1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1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1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1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1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1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1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1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1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1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1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6" name="Google Shape;5086;p15"/>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15"/>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15"/>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15"/>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15"/>
          <p:cNvSpPr txBox="1">
            <a:spLocks noGrp="1"/>
          </p:cNvSpPr>
          <p:nvPr>
            <p:ph type="title"/>
          </p:nvPr>
        </p:nvSpPr>
        <p:spPr>
          <a:xfrm>
            <a:off x="1474650" y="2280900"/>
            <a:ext cx="6194700" cy="1353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800">
                <a:latin typeface="Fira Sans Condensed Black" panose="020B0A030500000200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5091" name="Google Shape;5091;p15"/>
          <p:cNvSpPr txBox="1">
            <a:spLocks noGrp="1"/>
          </p:cNvSpPr>
          <p:nvPr>
            <p:ph type="title" idx="2" hasCustomPrompt="1"/>
          </p:nvPr>
        </p:nvSpPr>
        <p:spPr>
          <a:xfrm>
            <a:off x="3995250" y="12832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atin typeface="Fira Sans Condensed Black" panose="020B0A030500000200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5092" name="Google Shape;5092;p15"/>
          <p:cNvSpPr txBox="1">
            <a:spLocks noGrp="1"/>
          </p:cNvSpPr>
          <p:nvPr>
            <p:ph type="subTitle" idx="1"/>
          </p:nvPr>
        </p:nvSpPr>
        <p:spPr>
          <a:xfrm>
            <a:off x="1474650" y="3558000"/>
            <a:ext cx="6194700" cy="39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highlight>
                  <a:schemeClr val="accent1"/>
                </a:highlight>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5093" name="Google Shape;5093;p15"/>
          <p:cNvSpPr/>
          <p:nvPr/>
        </p:nvSpPr>
        <p:spPr>
          <a:xfrm>
            <a:off x="3005100" y="1756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15"/>
          <p:cNvSpPr/>
          <p:nvPr/>
        </p:nvSpPr>
        <p:spPr>
          <a:xfrm>
            <a:off x="7887788" y="12020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15"/>
          <p:cNvSpPr/>
          <p:nvPr/>
        </p:nvSpPr>
        <p:spPr>
          <a:xfrm>
            <a:off x="1670575" y="105811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15"/>
          <p:cNvSpPr/>
          <p:nvPr/>
        </p:nvSpPr>
        <p:spPr>
          <a:xfrm>
            <a:off x="7972938" y="4210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15"/>
          <p:cNvSpPr/>
          <p:nvPr/>
        </p:nvSpPr>
        <p:spPr>
          <a:xfrm>
            <a:off x="7126775" y="99250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4">
  <p:cSld name="CUSTOM_2_1_1_1">
    <p:bg>
      <p:bgPr>
        <a:solidFill>
          <a:schemeClr val="lt1"/>
        </a:solidFill>
        <a:effectLst/>
      </p:bgPr>
    </p:bg>
    <p:spTree>
      <p:nvGrpSpPr>
        <p:cNvPr id="1" name="Shape 5098"/>
        <p:cNvGrpSpPr/>
        <p:nvPr/>
      </p:nvGrpSpPr>
      <p:grpSpPr>
        <a:xfrm>
          <a:off x="0" y="0"/>
          <a:ext cx="0" cy="0"/>
          <a:chOff x="0" y="0"/>
          <a:chExt cx="0" cy="0"/>
        </a:xfrm>
      </p:grpSpPr>
      <p:grpSp>
        <p:nvGrpSpPr>
          <p:cNvPr id="5099" name="Google Shape;5099;p16"/>
          <p:cNvGrpSpPr/>
          <p:nvPr/>
        </p:nvGrpSpPr>
        <p:grpSpPr>
          <a:xfrm>
            <a:off x="0" y="0"/>
            <a:ext cx="9144125" cy="5143391"/>
            <a:chOff x="0" y="0"/>
            <a:chExt cx="9144125" cy="5143391"/>
          </a:xfrm>
        </p:grpSpPr>
        <p:sp>
          <p:nvSpPr>
            <p:cNvPr id="5100" name="Google Shape;5100;p1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1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1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1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1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1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1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1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1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1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1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1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1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1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1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1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1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1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1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1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1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1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1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1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1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1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1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1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1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1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1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1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1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1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1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1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1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1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1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1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1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1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1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1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1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1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1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1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1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1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1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1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1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1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1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1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1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1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1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1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1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1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1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1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1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1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1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1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1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1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1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1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1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1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1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1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1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1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1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1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1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1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1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1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1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1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1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1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1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1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1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1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1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1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1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1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1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1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1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1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1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1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1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1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1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1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1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1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1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1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1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1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1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1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1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1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1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1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1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1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1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1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1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1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1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1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1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1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1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1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1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1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1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1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1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1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1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1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1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1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1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1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1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1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1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1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1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1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1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1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1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1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1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1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1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1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1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1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1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1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1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1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1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1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1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1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1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1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1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1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1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1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1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1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1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1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1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1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1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1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1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1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1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1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1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1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1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1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1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1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1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1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1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1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1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1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1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1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1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1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1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1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1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1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1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1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1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1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1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1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1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1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1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1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1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1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1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1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1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1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1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1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1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1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1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1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1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1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1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1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1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1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1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1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1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1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1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1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1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1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1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1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1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1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1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1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1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1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1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1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1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1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1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1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1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1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1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1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1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1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1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1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1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1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1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1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1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1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1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1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1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1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1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1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1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1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1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1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1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1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1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1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1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1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1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1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1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1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1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1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1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1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1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1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1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1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1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1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1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1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1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1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1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1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1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1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1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1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1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1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1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1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1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1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1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1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1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1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1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1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1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1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1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1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1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1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1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1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1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1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1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1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1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1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1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1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1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1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1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1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1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1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1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1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1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1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1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1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1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1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1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1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1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1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1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1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1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1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1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1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0" name="Google Shape;5460;p1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1" name="Google Shape;5461;p16"/>
          <p:cNvGrpSpPr/>
          <p:nvPr/>
        </p:nvGrpSpPr>
        <p:grpSpPr>
          <a:xfrm>
            <a:off x="553048" y="535000"/>
            <a:ext cx="8105852" cy="4302000"/>
            <a:chOff x="553048" y="535000"/>
            <a:chExt cx="8105852" cy="4302000"/>
          </a:xfrm>
        </p:grpSpPr>
        <p:sp>
          <p:nvSpPr>
            <p:cNvPr id="5462" name="Google Shape;5462;p1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1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1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1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1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1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1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1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1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1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1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1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1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1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1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1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1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1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0" name="Google Shape;5480;p16"/>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16"/>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16"/>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16"/>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16"/>
          <p:cNvSpPr txBox="1">
            <a:spLocks noGrp="1"/>
          </p:cNvSpPr>
          <p:nvPr>
            <p:ph type="title"/>
          </p:nvPr>
        </p:nvSpPr>
        <p:spPr>
          <a:xfrm>
            <a:off x="1474650" y="2575875"/>
            <a:ext cx="6194700" cy="7737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800">
                <a:latin typeface="Fira Sans Condensed Black" panose="020B0A030500000200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5485" name="Google Shape;5485;p16"/>
          <p:cNvSpPr txBox="1">
            <a:spLocks noGrp="1"/>
          </p:cNvSpPr>
          <p:nvPr>
            <p:ph type="title" idx="2" hasCustomPrompt="1"/>
          </p:nvPr>
        </p:nvSpPr>
        <p:spPr>
          <a:xfrm>
            <a:off x="3995250" y="1578225"/>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atin typeface="Fira Sans Condensed Black" panose="020B0A030500000200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5486" name="Google Shape;5486;p16"/>
          <p:cNvSpPr/>
          <p:nvPr/>
        </p:nvSpPr>
        <p:spPr>
          <a:xfrm>
            <a:off x="2949725" y="40885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16"/>
          <p:cNvSpPr/>
          <p:nvPr/>
        </p:nvSpPr>
        <p:spPr>
          <a:xfrm rot="-900008">
            <a:off x="1858649" y="415373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16"/>
          <p:cNvSpPr/>
          <p:nvPr/>
        </p:nvSpPr>
        <p:spPr>
          <a:xfrm>
            <a:off x="7655050" y="8453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16"/>
          <p:cNvSpPr/>
          <p:nvPr/>
        </p:nvSpPr>
        <p:spPr>
          <a:xfrm>
            <a:off x="7551813" y="40885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0" name="Google Shape;5490;p16"/>
          <p:cNvGrpSpPr/>
          <p:nvPr/>
        </p:nvGrpSpPr>
        <p:grpSpPr>
          <a:xfrm rot="-6299880" flipH="1">
            <a:off x="1406840" y="476245"/>
            <a:ext cx="708049" cy="444266"/>
            <a:chOff x="1445125" y="3867675"/>
            <a:chExt cx="803300" cy="502950"/>
          </a:xfrm>
        </p:grpSpPr>
        <p:sp>
          <p:nvSpPr>
            <p:cNvPr id="5491" name="Google Shape;5491;p16"/>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16"/>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16"/>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4" name="Google Shape;5494;p16"/>
          <p:cNvSpPr/>
          <p:nvPr/>
        </p:nvSpPr>
        <p:spPr>
          <a:xfrm>
            <a:off x="2712775" y="83128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5">
  <p:cSld name="CUSTOM_2_1_1_1_1">
    <p:bg>
      <p:bgPr>
        <a:solidFill>
          <a:schemeClr val="lt1"/>
        </a:solidFill>
        <a:effectLst/>
      </p:bgPr>
    </p:bg>
    <p:spTree>
      <p:nvGrpSpPr>
        <p:cNvPr id="1" name="Shape 5495"/>
        <p:cNvGrpSpPr/>
        <p:nvPr/>
      </p:nvGrpSpPr>
      <p:grpSpPr>
        <a:xfrm>
          <a:off x="0" y="0"/>
          <a:ext cx="0" cy="0"/>
          <a:chOff x="0" y="0"/>
          <a:chExt cx="0" cy="0"/>
        </a:xfrm>
      </p:grpSpPr>
      <p:grpSp>
        <p:nvGrpSpPr>
          <p:cNvPr id="5496" name="Google Shape;5496;p17"/>
          <p:cNvGrpSpPr/>
          <p:nvPr/>
        </p:nvGrpSpPr>
        <p:grpSpPr>
          <a:xfrm>
            <a:off x="0" y="0"/>
            <a:ext cx="9144125" cy="5143391"/>
            <a:chOff x="0" y="0"/>
            <a:chExt cx="9144125" cy="5143391"/>
          </a:xfrm>
        </p:grpSpPr>
        <p:sp>
          <p:nvSpPr>
            <p:cNvPr id="5497" name="Google Shape;5497;p1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1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1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1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1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1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1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1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1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1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1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1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1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1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1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1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1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1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1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1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1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1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1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1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1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1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1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1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1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1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1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1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1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1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1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1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1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1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1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1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1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1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1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1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1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1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1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1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1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1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1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1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1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1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1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1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1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1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1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1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1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1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1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1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1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1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1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1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1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1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1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1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1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1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1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1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1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1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1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1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1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1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1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1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1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1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1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1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1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1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1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1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1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1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1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1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1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1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1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1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1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1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1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1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1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1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1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1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1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1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1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1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1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1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1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1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1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1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1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1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1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1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1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1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1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1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1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1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1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1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1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1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1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1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1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1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1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1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1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1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1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1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1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1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1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1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1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1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1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1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1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1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1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1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1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1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1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1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1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1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1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1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1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1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1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1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1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1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1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1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1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1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1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1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1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1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1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1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1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1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1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1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1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1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1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1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1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1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1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1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1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1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1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1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1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1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1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1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1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1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1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1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1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1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1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1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1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1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1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1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1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1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1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1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1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1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1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1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1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1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1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1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1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1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1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1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1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1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1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1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1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1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1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1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1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1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1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1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1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1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1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1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1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1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1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1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1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1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1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1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1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1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1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1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1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1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1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1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1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1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1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1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1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1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1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1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1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1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1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1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1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1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1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1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1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1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1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1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1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1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1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1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1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1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1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1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1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1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1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1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1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1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1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1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1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1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1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1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1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1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1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1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1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1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1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1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1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1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1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1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1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1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1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1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1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1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1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1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1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1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1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1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1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1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1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1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1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1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1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1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1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1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1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1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1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1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1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1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1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1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1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1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1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1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1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1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1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1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1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1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1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1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1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1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1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1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1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1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1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1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57" name="Google Shape;5857;p1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8" name="Google Shape;5858;p17"/>
          <p:cNvGrpSpPr/>
          <p:nvPr/>
        </p:nvGrpSpPr>
        <p:grpSpPr>
          <a:xfrm>
            <a:off x="553048" y="535000"/>
            <a:ext cx="8105852" cy="4302000"/>
            <a:chOff x="553048" y="535000"/>
            <a:chExt cx="8105852" cy="4302000"/>
          </a:xfrm>
        </p:grpSpPr>
        <p:sp>
          <p:nvSpPr>
            <p:cNvPr id="5859" name="Google Shape;5859;p1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1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1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1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1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1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1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1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1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1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1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1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1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1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1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1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1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1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7" name="Google Shape;5877;p17"/>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17"/>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17"/>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17"/>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81" name="Google Shape;5881;p17"/>
          <p:cNvGrpSpPr/>
          <p:nvPr/>
        </p:nvGrpSpPr>
        <p:grpSpPr>
          <a:xfrm>
            <a:off x="1542913" y="4027231"/>
            <a:ext cx="1055760" cy="753780"/>
            <a:chOff x="3308425" y="649500"/>
            <a:chExt cx="947975" cy="676825"/>
          </a:xfrm>
        </p:grpSpPr>
        <p:sp>
          <p:nvSpPr>
            <p:cNvPr id="5882" name="Google Shape;5882;p17"/>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17"/>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17"/>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85" name="Google Shape;5885;p17"/>
          <p:cNvSpPr/>
          <p:nvPr/>
        </p:nvSpPr>
        <p:spPr>
          <a:xfrm>
            <a:off x="1643313" y="3635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17"/>
          <p:cNvSpPr/>
          <p:nvPr/>
        </p:nvSpPr>
        <p:spPr>
          <a:xfrm>
            <a:off x="3116850" y="4141988"/>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17"/>
          <p:cNvSpPr/>
          <p:nvPr/>
        </p:nvSpPr>
        <p:spPr>
          <a:xfrm rot="-899622">
            <a:off x="7108451" y="4165179"/>
            <a:ext cx="585775"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17"/>
          <p:cNvSpPr/>
          <p:nvPr/>
        </p:nvSpPr>
        <p:spPr>
          <a:xfrm>
            <a:off x="2193500" y="790138"/>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17"/>
          <p:cNvSpPr/>
          <p:nvPr/>
        </p:nvSpPr>
        <p:spPr>
          <a:xfrm>
            <a:off x="6701763" y="410001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17"/>
          <p:cNvSpPr/>
          <p:nvPr/>
        </p:nvSpPr>
        <p:spPr>
          <a:xfrm>
            <a:off x="7354550" y="98976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17"/>
          <p:cNvSpPr/>
          <p:nvPr/>
        </p:nvSpPr>
        <p:spPr>
          <a:xfrm>
            <a:off x="3262963" y="139111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17"/>
          <p:cNvSpPr txBox="1">
            <a:spLocks noGrp="1"/>
          </p:cNvSpPr>
          <p:nvPr>
            <p:ph type="title"/>
          </p:nvPr>
        </p:nvSpPr>
        <p:spPr>
          <a:xfrm>
            <a:off x="3116850" y="1880650"/>
            <a:ext cx="4541400" cy="13533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3800">
                <a:latin typeface="Fira Sans Condensed Black" panose="020B0A030500000200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5893" name="Google Shape;5893;p17"/>
          <p:cNvSpPr txBox="1">
            <a:spLocks noGrp="1"/>
          </p:cNvSpPr>
          <p:nvPr>
            <p:ph type="title" idx="2" hasCustomPrompt="1"/>
          </p:nvPr>
        </p:nvSpPr>
        <p:spPr>
          <a:xfrm>
            <a:off x="1810950" y="21508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atin typeface="Fira Sans Condensed Black" panose="020B0A030500000200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6">
  <p:cSld name="CUSTOM_2_1_1_1_1_1">
    <p:bg>
      <p:bgPr>
        <a:solidFill>
          <a:schemeClr val="lt1"/>
        </a:solidFill>
        <a:effectLst/>
      </p:bgPr>
    </p:bg>
    <p:spTree>
      <p:nvGrpSpPr>
        <p:cNvPr id="1" name="Shape 5894"/>
        <p:cNvGrpSpPr/>
        <p:nvPr/>
      </p:nvGrpSpPr>
      <p:grpSpPr>
        <a:xfrm>
          <a:off x="0" y="0"/>
          <a:ext cx="0" cy="0"/>
          <a:chOff x="0" y="0"/>
          <a:chExt cx="0" cy="0"/>
        </a:xfrm>
      </p:grpSpPr>
      <p:grpSp>
        <p:nvGrpSpPr>
          <p:cNvPr id="5895" name="Google Shape;5895;p18"/>
          <p:cNvGrpSpPr/>
          <p:nvPr/>
        </p:nvGrpSpPr>
        <p:grpSpPr>
          <a:xfrm>
            <a:off x="0" y="0"/>
            <a:ext cx="9144125" cy="5143391"/>
            <a:chOff x="0" y="0"/>
            <a:chExt cx="9144125" cy="5143391"/>
          </a:xfrm>
        </p:grpSpPr>
        <p:sp>
          <p:nvSpPr>
            <p:cNvPr id="5896" name="Google Shape;5896;p18"/>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18"/>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18"/>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18"/>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18"/>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18"/>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18"/>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18"/>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18"/>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18"/>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18"/>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18"/>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18"/>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18"/>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18"/>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18"/>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18"/>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18"/>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18"/>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18"/>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18"/>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18"/>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18"/>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18"/>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18"/>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18"/>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18"/>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18"/>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18"/>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18"/>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18"/>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18"/>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18"/>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18"/>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18"/>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18"/>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18"/>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18"/>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18"/>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18"/>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18"/>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18"/>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18"/>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18"/>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18"/>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18"/>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18"/>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18"/>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18"/>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18"/>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18"/>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18"/>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18"/>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18"/>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18"/>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18"/>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18"/>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18"/>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18"/>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18"/>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18"/>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18"/>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18"/>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18"/>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18"/>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18"/>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18"/>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18"/>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18"/>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18"/>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18"/>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18"/>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18"/>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18"/>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18"/>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18"/>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18"/>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18"/>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18"/>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18"/>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18"/>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18"/>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18"/>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18"/>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18"/>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18"/>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18"/>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18"/>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18"/>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18"/>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18"/>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18"/>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18"/>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18"/>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18"/>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18"/>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18"/>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18"/>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18"/>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18"/>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18"/>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18"/>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18"/>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18"/>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18"/>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18"/>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18"/>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18"/>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18"/>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18"/>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18"/>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18"/>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18"/>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18"/>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18"/>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18"/>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18"/>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18"/>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18"/>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18"/>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18"/>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18"/>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18"/>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18"/>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18"/>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18"/>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18"/>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18"/>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18"/>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18"/>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18"/>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18"/>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18"/>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18"/>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18"/>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18"/>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18"/>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18"/>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18"/>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18"/>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18"/>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18"/>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18"/>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18"/>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18"/>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18"/>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18"/>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18"/>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18"/>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18"/>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18"/>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18"/>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18"/>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18"/>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18"/>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18"/>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18"/>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18"/>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18"/>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18"/>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18"/>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18"/>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18"/>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18"/>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18"/>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18"/>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18"/>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18"/>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18"/>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18"/>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18"/>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18"/>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18"/>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18"/>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18"/>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18"/>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18"/>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18"/>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18"/>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18"/>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18"/>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18"/>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18"/>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18"/>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18"/>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18"/>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18"/>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18"/>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18"/>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18"/>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18"/>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18"/>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18"/>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18"/>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18"/>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18"/>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18"/>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18"/>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18"/>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18"/>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18"/>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18"/>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18"/>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18"/>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18"/>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18"/>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18"/>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18"/>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18"/>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18"/>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18"/>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18"/>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18"/>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18"/>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18"/>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18"/>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18"/>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18"/>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18"/>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18"/>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18"/>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18"/>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18"/>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18"/>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18"/>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18"/>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18"/>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18"/>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18"/>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18"/>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18"/>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18"/>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18"/>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18"/>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18"/>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18"/>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18"/>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18"/>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18"/>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18"/>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18"/>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18"/>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18"/>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18"/>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18"/>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18"/>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18"/>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18"/>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18"/>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18"/>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18"/>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18"/>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18"/>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18"/>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18"/>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18"/>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18"/>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18"/>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18"/>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18"/>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18"/>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18"/>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18"/>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18"/>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18"/>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18"/>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18"/>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18"/>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18"/>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18"/>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18"/>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18"/>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18"/>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18"/>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18"/>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18"/>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18"/>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18"/>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18"/>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18"/>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18"/>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18"/>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18"/>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18"/>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18"/>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18"/>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18"/>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18"/>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18"/>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18"/>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18"/>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18"/>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18"/>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18"/>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18"/>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18"/>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18"/>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18"/>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18"/>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18"/>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18"/>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18"/>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18"/>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18"/>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18"/>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18"/>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18"/>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18"/>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18"/>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18"/>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18"/>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18"/>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18"/>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18"/>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18"/>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18"/>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18"/>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18"/>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18"/>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18"/>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18"/>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18"/>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18"/>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18"/>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18"/>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18"/>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18"/>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18"/>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18"/>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18"/>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18"/>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18"/>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18"/>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18"/>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18"/>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18"/>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18"/>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18"/>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18"/>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18"/>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18"/>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18"/>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18"/>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18"/>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18"/>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18"/>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18"/>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18"/>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18"/>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18"/>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18"/>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18"/>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18"/>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18"/>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18"/>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18"/>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18"/>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18"/>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18"/>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18"/>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56" name="Google Shape;6256;p18"/>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57" name="Google Shape;6257;p18"/>
          <p:cNvGrpSpPr/>
          <p:nvPr/>
        </p:nvGrpSpPr>
        <p:grpSpPr>
          <a:xfrm>
            <a:off x="553048" y="535000"/>
            <a:ext cx="8105852" cy="4302000"/>
            <a:chOff x="553048" y="535000"/>
            <a:chExt cx="8105852" cy="4302000"/>
          </a:xfrm>
        </p:grpSpPr>
        <p:sp>
          <p:nvSpPr>
            <p:cNvPr id="6258" name="Google Shape;6258;p18"/>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18"/>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18"/>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18"/>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18"/>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18"/>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18"/>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18"/>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18"/>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18"/>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18"/>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18"/>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18"/>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18"/>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18"/>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18"/>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18"/>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18"/>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6" name="Google Shape;6276;p18"/>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18"/>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18"/>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18"/>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18"/>
          <p:cNvSpPr txBox="1">
            <a:spLocks noGrp="1"/>
          </p:cNvSpPr>
          <p:nvPr>
            <p:ph type="title"/>
          </p:nvPr>
        </p:nvSpPr>
        <p:spPr>
          <a:xfrm>
            <a:off x="1474650" y="2509500"/>
            <a:ext cx="6194700" cy="1353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800">
                <a:latin typeface="Fira Sans Condensed Black" panose="020B0A030500000200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6281" name="Google Shape;6281;p18"/>
          <p:cNvSpPr txBox="1">
            <a:spLocks noGrp="1"/>
          </p:cNvSpPr>
          <p:nvPr>
            <p:ph type="title" idx="2" hasCustomPrompt="1"/>
          </p:nvPr>
        </p:nvSpPr>
        <p:spPr>
          <a:xfrm>
            <a:off x="3995250" y="15118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atin typeface="Fira Sans Condensed Black" panose="020B0A030500000200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6282" name="Google Shape;6282;p18"/>
          <p:cNvSpPr/>
          <p:nvPr/>
        </p:nvSpPr>
        <p:spPr>
          <a:xfrm>
            <a:off x="7482225" y="1692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18"/>
          <p:cNvSpPr/>
          <p:nvPr/>
        </p:nvSpPr>
        <p:spPr>
          <a:xfrm rot="-4500378">
            <a:off x="1666722" y="4153742"/>
            <a:ext cx="585775"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18"/>
          <p:cNvSpPr/>
          <p:nvPr/>
        </p:nvSpPr>
        <p:spPr>
          <a:xfrm>
            <a:off x="5982663" y="9443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85" name="Google Shape;6285;p18"/>
          <p:cNvGrpSpPr/>
          <p:nvPr/>
        </p:nvGrpSpPr>
        <p:grpSpPr>
          <a:xfrm rot="-6299880" flipH="1">
            <a:off x="1406840" y="476245"/>
            <a:ext cx="708049" cy="444266"/>
            <a:chOff x="1445125" y="3867675"/>
            <a:chExt cx="803300" cy="502950"/>
          </a:xfrm>
        </p:grpSpPr>
        <p:sp>
          <p:nvSpPr>
            <p:cNvPr id="6286" name="Google Shape;6286;p18"/>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18"/>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18"/>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9" name="Google Shape;6289;p18"/>
          <p:cNvSpPr/>
          <p:nvPr/>
        </p:nvSpPr>
        <p:spPr>
          <a:xfrm>
            <a:off x="2859550" y="83127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18"/>
          <p:cNvSpPr/>
          <p:nvPr/>
        </p:nvSpPr>
        <p:spPr>
          <a:xfrm>
            <a:off x="1702113" y="14562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18"/>
          <p:cNvSpPr/>
          <p:nvPr/>
        </p:nvSpPr>
        <p:spPr>
          <a:xfrm>
            <a:off x="2713425" y="4210388"/>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_3">
    <p:bg>
      <p:bgPr>
        <a:solidFill>
          <a:schemeClr val="lt1"/>
        </a:solidFill>
        <a:effectLst/>
      </p:bgPr>
    </p:bg>
    <p:spTree>
      <p:nvGrpSpPr>
        <p:cNvPr id="1" name="Shape 6292"/>
        <p:cNvGrpSpPr/>
        <p:nvPr/>
      </p:nvGrpSpPr>
      <p:grpSpPr>
        <a:xfrm>
          <a:off x="0" y="0"/>
          <a:ext cx="0" cy="0"/>
          <a:chOff x="0" y="0"/>
          <a:chExt cx="0" cy="0"/>
        </a:xfrm>
      </p:grpSpPr>
      <p:grpSp>
        <p:nvGrpSpPr>
          <p:cNvPr id="6293" name="Google Shape;6293;p19"/>
          <p:cNvGrpSpPr/>
          <p:nvPr/>
        </p:nvGrpSpPr>
        <p:grpSpPr>
          <a:xfrm>
            <a:off x="0" y="0"/>
            <a:ext cx="9144125" cy="5143391"/>
            <a:chOff x="0" y="0"/>
            <a:chExt cx="9144125" cy="5143391"/>
          </a:xfrm>
        </p:grpSpPr>
        <p:sp>
          <p:nvSpPr>
            <p:cNvPr id="6294" name="Google Shape;6294;p19"/>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9"/>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9"/>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9"/>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9"/>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9"/>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9"/>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9"/>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9"/>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9"/>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9"/>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9"/>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9"/>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9"/>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9"/>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9"/>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9"/>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9"/>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9"/>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9"/>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9"/>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9"/>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9"/>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9"/>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9"/>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9"/>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9"/>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9"/>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9"/>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9"/>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9"/>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9"/>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9"/>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9"/>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9"/>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9"/>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9"/>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9"/>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9"/>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9"/>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9"/>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9"/>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9"/>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9"/>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9"/>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9"/>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9"/>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9"/>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9"/>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9"/>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9"/>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9"/>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9"/>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9"/>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9"/>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9"/>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9"/>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9"/>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9"/>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9"/>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9"/>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9"/>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9"/>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9"/>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9"/>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9"/>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9"/>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9"/>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9"/>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9"/>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9"/>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9"/>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9"/>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9"/>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9"/>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9"/>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9"/>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9"/>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9"/>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9"/>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9"/>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9"/>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9"/>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9"/>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9"/>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9"/>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9"/>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9"/>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9"/>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9"/>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9"/>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9"/>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9"/>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9"/>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9"/>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9"/>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9"/>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9"/>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9"/>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9"/>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9"/>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9"/>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9"/>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9"/>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9"/>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9"/>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9"/>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9"/>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9"/>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9"/>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9"/>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9"/>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9"/>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9"/>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9"/>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9"/>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9"/>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9"/>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9"/>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9"/>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9"/>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9"/>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9"/>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9"/>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9"/>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9"/>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9"/>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9"/>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9"/>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9"/>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9"/>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9"/>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9"/>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9"/>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9"/>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9"/>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9"/>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9"/>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9"/>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9"/>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9"/>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9"/>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9"/>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9"/>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9"/>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9"/>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9"/>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9"/>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9"/>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9"/>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9"/>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9"/>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9"/>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9"/>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9"/>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9"/>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9"/>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9"/>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9"/>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9"/>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9"/>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9"/>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9"/>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9"/>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9"/>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9"/>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9"/>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9"/>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9"/>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9"/>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9"/>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9"/>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9"/>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9"/>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9"/>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9"/>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9"/>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9"/>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9"/>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9"/>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9"/>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9"/>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9"/>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9"/>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9"/>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9"/>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9"/>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9"/>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9"/>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9"/>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9"/>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9"/>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9"/>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9"/>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9"/>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9"/>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9"/>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9"/>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9"/>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9"/>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9"/>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9"/>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9"/>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9"/>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9"/>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9"/>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9"/>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9"/>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9"/>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9"/>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9"/>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9"/>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9"/>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9"/>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9"/>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9"/>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9"/>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9"/>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9"/>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9"/>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9"/>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9"/>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9"/>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9"/>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9"/>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9"/>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9"/>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9"/>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9"/>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9"/>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9"/>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9"/>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9"/>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9"/>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9"/>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9"/>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9"/>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9"/>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9"/>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9"/>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9"/>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9"/>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9"/>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9"/>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9"/>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19"/>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19"/>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9"/>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9"/>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9"/>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9"/>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9"/>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9"/>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9"/>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9"/>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9"/>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9"/>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9"/>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9"/>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9"/>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9"/>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9"/>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9"/>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9"/>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9"/>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9"/>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9"/>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9"/>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9"/>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9"/>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9"/>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9"/>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9"/>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9"/>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9"/>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9"/>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9"/>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9"/>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9"/>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9"/>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9"/>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19"/>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19"/>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9"/>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9"/>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9"/>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19"/>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9"/>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19"/>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19"/>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19"/>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19"/>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9"/>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9"/>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9"/>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9"/>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9"/>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9"/>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9"/>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9"/>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9"/>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9"/>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9"/>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9"/>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9"/>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9"/>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9"/>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9"/>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9"/>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9"/>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9"/>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9"/>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9"/>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9"/>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9"/>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9"/>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9"/>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9"/>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9"/>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9"/>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9"/>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9"/>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9"/>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9"/>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9"/>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9"/>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9"/>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9"/>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9"/>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9"/>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9"/>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9"/>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9"/>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9"/>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9"/>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9"/>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9"/>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9"/>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9"/>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9"/>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9"/>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9"/>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9"/>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9"/>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9"/>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9"/>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9"/>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9"/>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9"/>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9"/>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9"/>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9"/>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9"/>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9"/>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9"/>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9"/>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9"/>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9"/>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9"/>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9"/>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54" name="Google Shape;6654;p19"/>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5" name="Google Shape;6655;p19"/>
          <p:cNvGrpSpPr/>
          <p:nvPr/>
        </p:nvGrpSpPr>
        <p:grpSpPr>
          <a:xfrm>
            <a:off x="553048" y="535000"/>
            <a:ext cx="8105852" cy="4302000"/>
            <a:chOff x="553048" y="535000"/>
            <a:chExt cx="8105852" cy="4302000"/>
          </a:xfrm>
        </p:grpSpPr>
        <p:sp>
          <p:nvSpPr>
            <p:cNvPr id="6656" name="Google Shape;6656;p19"/>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19"/>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9"/>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19"/>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9"/>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19"/>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19"/>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19"/>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9"/>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19"/>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19"/>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19"/>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19"/>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9"/>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9"/>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9"/>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9"/>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9"/>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4" name="Google Shape;6674;p19"/>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dirty="0"/>
          </a:p>
        </p:txBody>
      </p:sp>
      <p:sp>
        <p:nvSpPr>
          <p:cNvPr id="6675" name="Google Shape;6675;p19"/>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dirty="0"/>
          </a:p>
        </p:txBody>
      </p:sp>
      <p:sp>
        <p:nvSpPr>
          <p:cNvPr id="6676" name="Google Shape;6676;p19"/>
          <p:cNvSpPr txBox="1">
            <a:spLocks noGrp="1"/>
          </p:cNvSpPr>
          <p:nvPr>
            <p:ph type="subTitle" idx="2"/>
          </p:nvPr>
        </p:nvSpPr>
        <p:spPr>
          <a:xfrm>
            <a:off x="1270650" y="1514375"/>
            <a:ext cx="70200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6677" name="Google Shape;6677;p19"/>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9"/>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9"/>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9"/>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CUSTOM_3_1">
    <p:bg>
      <p:bgPr>
        <a:solidFill>
          <a:schemeClr val="lt1"/>
        </a:solidFill>
        <a:effectLst/>
      </p:bgPr>
    </p:bg>
    <p:spTree>
      <p:nvGrpSpPr>
        <p:cNvPr id="1" name="Shape 6681"/>
        <p:cNvGrpSpPr/>
        <p:nvPr/>
      </p:nvGrpSpPr>
      <p:grpSpPr>
        <a:xfrm>
          <a:off x="0" y="0"/>
          <a:ext cx="0" cy="0"/>
          <a:chOff x="0" y="0"/>
          <a:chExt cx="0" cy="0"/>
        </a:xfrm>
      </p:grpSpPr>
      <p:grpSp>
        <p:nvGrpSpPr>
          <p:cNvPr id="6682" name="Google Shape;6682;p20"/>
          <p:cNvGrpSpPr/>
          <p:nvPr/>
        </p:nvGrpSpPr>
        <p:grpSpPr>
          <a:xfrm>
            <a:off x="0" y="0"/>
            <a:ext cx="9144125" cy="5143391"/>
            <a:chOff x="0" y="0"/>
            <a:chExt cx="9144125" cy="5143391"/>
          </a:xfrm>
        </p:grpSpPr>
        <p:sp>
          <p:nvSpPr>
            <p:cNvPr id="6683" name="Google Shape;6683;p20"/>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20"/>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20"/>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20"/>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20"/>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20"/>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20"/>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20"/>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20"/>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20"/>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20"/>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20"/>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20"/>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20"/>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20"/>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20"/>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20"/>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20"/>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20"/>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20"/>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20"/>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20"/>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20"/>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20"/>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20"/>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20"/>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20"/>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20"/>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20"/>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20"/>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20"/>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20"/>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20"/>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20"/>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20"/>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20"/>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20"/>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20"/>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20"/>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20"/>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20"/>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20"/>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20"/>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20"/>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20"/>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20"/>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20"/>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20"/>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20"/>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20"/>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20"/>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20"/>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20"/>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20"/>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20"/>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20"/>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20"/>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20"/>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20"/>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20"/>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20"/>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20"/>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20"/>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20"/>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20"/>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20"/>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20"/>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20"/>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20"/>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20"/>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20"/>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20"/>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20"/>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20"/>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20"/>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20"/>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20"/>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20"/>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20"/>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20"/>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20"/>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20"/>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20"/>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20"/>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20"/>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20"/>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20"/>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20"/>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20"/>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20"/>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20"/>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20"/>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20"/>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20"/>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20"/>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20"/>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20"/>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20"/>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20"/>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20"/>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20"/>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20"/>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20"/>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20"/>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20"/>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20"/>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20"/>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20"/>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20"/>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20"/>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20"/>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20"/>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20"/>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20"/>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20"/>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20"/>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20"/>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20"/>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20"/>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20"/>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20"/>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20"/>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20"/>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20"/>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20"/>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20"/>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20"/>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20"/>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20"/>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20"/>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20"/>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20"/>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20"/>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20"/>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20"/>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20"/>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20"/>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20"/>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20"/>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20"/>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20"/>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20"/>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20"/>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20"/>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20"/>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20"/>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20"/>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20"/>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20"/>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20"/>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20"/>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20"/>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20"/>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20"/>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20"/>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20"/>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20"/>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20"/>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20"/>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20"/>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20"/>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20"/>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20"/>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20"/>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20"/>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20"/>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20"/>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20"/>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20"/>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20"/>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20"/>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20"/>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20"/>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20"/>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20"/>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20"/>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20"/>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20"/>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20"/>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20"/>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20"/>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20"/>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20"/>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20"/>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20"/>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20"/>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20"/>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20"/>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20"/>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20"/>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20"/>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20"/>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20"/>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20"/>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20"/>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20"/>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20"/>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20"/>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20"/>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20"/>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20"/>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20"/>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20"/>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20"/>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20"/>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20"/>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20"/>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20"/>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20"/>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20"/>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20"/>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20"/>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20"/>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20"/>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20"/>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20"/>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20"/>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20"/>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20"/>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20"/>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20"/>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20"/>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20"/>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20"/>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20"/>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20"/>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20"/>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20"/>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20"/>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20"/>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20"/>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20"/>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20"/>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20"/>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20"/>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20"/>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20"/>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20"/>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20"/>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20"/>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20"/>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20"/>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20"/>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20"/>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20"/>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20"/>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20"/>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20"/>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20"/>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20"/>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20"/>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20"/>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20"/>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20"/>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20"/>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20"/>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20"/>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20"/>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20"/>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20"/>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20"/>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20"/>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20"/>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20"/>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20"/>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20"/>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20"/>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20"/>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20"/>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20"/>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20"/>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20"/>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20"/>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20"/>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20"/>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20"/>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20"/>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20"/>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20"/>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20"/>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20"/>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20"/>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20"/>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20"/>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20"/>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20"/>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20"/>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20"/>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20"/>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20"/>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20"/>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20"/>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20"/>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20"/>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20"/>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20"/>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20"/>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20"/>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20"/>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20"/>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20"/>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20"/>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20"/>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20"/>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20"/>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20"/>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20"/>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20"/>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20"/>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20"/>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20"/>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20"/>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20"/>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20"/>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20"/>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20"/>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20"/>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20"/>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20"/>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20"/>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20"/>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20"/>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20"/>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20"/>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20"/>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20"/>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20"/>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20"/>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20"/>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20"/>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20"/>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20"/>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20"/>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20"/>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20"/>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20"/>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20"/>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20"/>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20"/>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20"/>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20"/>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20"/>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20"/>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20"/>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20"/>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20"/>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20"/>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20"/>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20"/>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20"/>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20"/>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20"/>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20"/>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20"/>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20"/>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20"/>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20"/>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20"/>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20"/>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20"/>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43" name="Google Shape;7043;p20"/>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44" name="Google Shape;7044;p20"/>
          <p:cNvGrpSpPr/>
          <p:nvPr/>
        </p:nvGrpSpPr>
        <p:grpSpPr>
          <a:xfrm>
            <a:off x="553048" y="535000"/>
            <a:ext cx="8105852" cy="4302000"/>
            <a:chOff x="553048" y="535000"/>
            <a:chExt cx="8105852" cy="4302000"/>
          </a:xfrm>
        </p:grpSpPr>
        <p:sp>
          <p:nvSpPr>
            <p:cNvPr id="7045" name="Google Shape;7045;p20"/>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20"/>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20"/>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20"/>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20"/>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20"/>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20"/>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20"/>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20"/>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20"/>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20"/>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20"/>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20"/>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20"/>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20"/>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20"/>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20"/>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20"/>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63" name="Google Shape;7063;p20"/>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dirty="0"/>
          </a:p>
        </p:txBody>
      </p:sp>
      <p:sp>
        <p:nvSpPr>
          <p:cNvPr id="7064" name="Google Shape;7064;p20"/>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dirty="0"/>
          </a:p>
        </p:txBody>
      </p:sp>
      <p:sp>
        <p:nvSpPr>
          <p:cNvPr id="7065" name="Google Shape;7065;p20"/>
          <p:cNvSpPr txBox="1">
            <a:spLocks noGrp="1"/>
          </p:cNvSpPr>
          <p:nvPr>
            <p:ph type="subTitle" idx="2"/>
          </p:nvPr>
        </p:nvSpPr>
        <p:spPr>
          <a:xfrm>
            <a:off x="1270650" y="1514375"/>
            <a:ext cx="70200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7066" name="Google Shape;7066;p20"/>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20"/>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20"/>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20"/>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3_1_1">
    <p:bg>
      <p:bgPr>
        <a:solidFill>
          <a:schemeClr val="lt1"/>
        </a:solidFill>
        <a:effectLst/>
      </p:bgPr>
    </p:bg>
    <p:spTree>
      <p:nvGrpSpPr>
        <p:cNvPr id="1" name="Shape 7070"/>
        <p:cNvGrpSpPr/>
        <p:nvPr/>
      </p:nvGrpSpPr>
      <p:grpSpPr>
        <a:xfrm>
          <a:off x="0" y="0"/>
          <a:ext cx="0" cy="0"/>
          <a:chOff x="0" y="0"/>
          <a:chExt cx="0" cy="0"/>
        </a:xfrm>
      </p:grpSpPr>
      <p:grpSp>
        <p:nvGrpSpPr>
          <p:cNvPr id="7071" name="Google Shape;7071;p21"/>
          <p:cNvGrpSpPr/>
          <p:nvPr/>
        </p:nvGrpSpPr>
        <p:grpSpPr>
          <a:xfrm>
            <a:off x="0" y="0"/>
            <a:ext cx="9144125" cy="5143391"/>
            <a:chOff x="0" y="0"/>
            <a:chExt cx="9144125" cy="5143391"/>
          </a:xfrm>
        </p:grpSpPr>
        <p:sp>
          <p:nvSpPr>
            <p:cNvPr id="7072" name="Google Shape;7072;p21"/>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21"/>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21"/>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21"/>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21"/>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21"/>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21"/>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21"/>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21"/>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21"/>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21"/>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21"/>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21"/>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21"/>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21"/>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21"/>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21"/>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21"/>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21"/>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21"/>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21"/>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21"/>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21"/>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21"/>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21"/>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21"/>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21"/>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21"/>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21"/>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21"/>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21"/>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21"/>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21"/>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21"/>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21"/>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21"/>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21"/>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21"/>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21"/>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21"/>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21"/>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21"/>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21"/>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21"/>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21"/>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21"/>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21"/>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21"/>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21"/>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21"/>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21"/>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21"/>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21"/>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21"/>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21"/>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21"/>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21"/>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21"/>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21"/>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21"/>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21"/>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21"/>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21"/>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21"/>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21"/>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21"/>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21"/>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21"/>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21"/>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21"/>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21"/>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21"/>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21"/>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21"/>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21"/>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21"/>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21"/>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21"/>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21"/>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21"/>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21"/>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21"/>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21"/>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21"/>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21"/>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21"/>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21"/>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21"/>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21"/>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21"/>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21"/>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21"/>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21"/>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21"/>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21"/>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21"/>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21"/>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21"/>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21"/>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21"/>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21"/>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21"/>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21"/>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21"/>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21"/>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21"/>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21"/>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21"/>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21"/>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21"/>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21"/>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21"/>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21"/>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21"/>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21"/>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21"/>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21"/>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21"/>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21"/>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21"/>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21"/>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21"/>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21"/>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21"/>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21"/>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21"/>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21"/>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21"/>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21"/>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21"/>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21"/>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21"/>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21"/>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21"/>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21"/>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21"/>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21"/>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21"/>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21"/>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21"/>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21"/>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21"/>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21"/>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21"/>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21"/>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21"/>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21"/>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21"/>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21"/>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21"/>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21"/>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21"/>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21"/>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21"/>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21"/>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21"/>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21"/>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21"/>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21"/>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21"/>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21"/>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21"/>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21"/>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21"/>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21"/>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21"/>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21"/>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21"/>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21"/>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21"/>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21"/>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21"/>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21"/>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21"/>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21"/>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21"/>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21"/>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21"/>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21"/>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21"/>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21"/>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21"/>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21"/>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21"/>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21"/>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21"/>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21"/>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21"/>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21"/>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21"/>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21"/>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21"/>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21"/>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21"/>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21"/>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21"/>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21"/>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21"/>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21"/>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21"/>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21"/>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21"/>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21"/>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21"/>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21"/>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21"/>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21"/>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21"/>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21"/>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21"/>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21"/>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21"/>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21"/>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21"/>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21"/>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21"/>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21"/>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21"/>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21"/>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21"/>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21"/>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21"/>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21"/>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21"/>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21"/>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21"/>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21"/>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21"/>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21"/>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21"/>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21"/>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21"/>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21"/>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21"/>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21"/>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21"/>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21"/>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21"/>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21"/>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21"/>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21"/>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21"/>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21"/>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21"/>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21"/>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21"/>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21"/>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21"/>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21"/>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21"/>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21"/>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21"/>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21"/>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21"/>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21"/>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21"/>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21"/>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21"/>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21"/>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21"/>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21"/>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21"/>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21"/>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21"/>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21"/>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21"/>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21"/>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21"/>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21"/>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21"/>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21"/>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21"/>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21"/>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21"/>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21"/>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21"/>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21"/>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21"/>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21"/>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21"/>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21"/>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21"/>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21"/>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21"/>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21"/>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21"/>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21"/>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21"/>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21"/>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21"/>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21"/>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21"/>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21"/>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21"/>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21"/>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21"/>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21"/>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21"/>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21"/>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21"/>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21"/>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21"/>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21"/>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21"/>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21"/>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21"/>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21"/>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21"/>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21"/>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21"/>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21"/>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21"/>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21"/>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21"/>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21"/>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21"/>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21"/>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21"/>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21"/>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21"/>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21"/>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21"/>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21"/>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21"/>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21"/>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21"/>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21"/>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21"/>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21"/>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21"/>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21"/>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21"/>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21"/>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21"/>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21"/>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21"/>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21"/>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21"/>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21"/>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21"/>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21"/>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21"/>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21"/>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21"/>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21"/>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21"/>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21"/>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21"/>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21"/>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21"/>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21"/>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21"/>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21"/>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21"/>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21"/>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21"/>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21"/>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21"/>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21"/>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21"/>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32" name="Google Shape;7432;p21"/>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33" name="Google Shape;7433;p21"/>
          <p:cNvGrpSpPr/>
          <p:nvPr/>
        </p:nvGrpSpPr>
        <p:grpSpPr>
          <a:xfrm>
            <a:off x="553048" y="535000"/>
            <a:ext cx="8105852" cy="4302000"/>
            <a:chOff x="553048" y="535000"/>
            <a:chExt cx="8105852" cy="4302000"/>
          </a:xfrm>
        </p:grpSpPr>
        <p:sp>
          <p:nvSpPr>
            <p:cNvPr id="7434" name="Google Shape;7434;p21"/>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21"/>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21"/>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21"/>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21"/>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21"/>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21"/>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21"/>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21"/>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21"/>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21"/>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21"/>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21"/>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21"/>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21"/>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21"/>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21"/>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21"/>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2" name="Google Shape;7452;p21"/>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dirty="0"/>
          </a:p>
        </p:txBody>
      </p:sp>
      <p:sp>
        <p:nvSpPr>
          <p:cNvPr id="7453" name="Google Shape;7453;p21"/>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dirty="0"/>
          </a:p>
        </p:txBody>
      </p:sp>
      <p:sp>
        <p:nvSpPr>
          <p:cNvPr id="7454" name="Google Shape;7454;p21"/>
          <p:cNvSpPr txBox="1">
            <a:spLocks noGrp="1"/>
          </p:cNvSpPr>
          <p:nvPr>
            <p:ph type="subTitle" idx="2"/>
          </p:nvPr>
        </p:nvSpPr>
        <p:spPr>
          <a:xfrm>
            <a:off x="1270650" y="1514375"/>
            <a:ext cx="70200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7455" name="Google Shape;7455;p21"/>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21"/>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21"/>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21"/>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404"/>
        <p:cNvGrpSpPr/>
        <p:nvPr/>
      </p:nvGrpSpPr>
      <p:grpSpPr>
        <a:xfrm>
          <a:off x="0" y="0"/>
          <a:ext cx="0" cy="0"/>
          <a:chOff x="0" y="0"/>
          <a:chExt cx="0" cy="0"/>
        </a:xfrm>
      </p:grpSpPr>
      <p:grpSp>
        <p:nvGrpSpPr>
          <p:cNvPr id="405" name="Google Shape;405;p3"/>
          <p:cNvGrpSpPr/>
          <p:nvPr/>
        </p:nvGrpSpPr>
        <p:grpSpPr>
          <a:xfrm>
            <a:off x="0" y="0"/>
            <a:ext cx="9144125" cy="5143391"/>
            <a:chOff x="0" y="0"/>
            <a:chExt cx="9144125" cy="5143391"/>
          </a:xfrm>
        </p:grpSpPr>
        <p:sp>
          <p:nvSpPr>
            <p:cNvPr id="406" name="Google Shape;406;p3"/>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6" name="Google Shape;766;p3"/>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7" name="Google Shape;767;p3"/>
          <p:cNvGrpSpPr/>
          <p:nvPr/>
        </p:nvGrpSpPr>
        <p:grpSpPr>
          <a:xfrm>
            <a:off x="553048" y="535000"/>
            <a:ext cx="8105852" cy="4302000"/>
            <a:chOff x="553048" y="535000"/>
            <a:chExt cx="8105852" cy="4302000"/>
          </a:xfrm>
        </p:grpSpPr>
        <p:sp>
          <p:nvSpPr>
            <p:cNvPr id="768" name="Google Shape;768;p3"/>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3"/>
          <p:cNvSpPr txBox="1">
            <a:spLocks noGrp="1"/>
          </p:cNvSpPr>
          <p:nvPr>
            <p:ph type="title"/>
          </p:nvPr>
        </p:nvSpPr>
        <p:spPr>
          <a:xfrm>
            <a:off x="3116850" y="1880650"/>
            <a:ext cx="4541400" cy="13533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3800">
                <a:latin typeface="Fira Sans Condensed Black" panose="020B0A030500000200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787" name="Google Shape;787;p3"/>
          <p:cNvSpPr txBox="1">
            <a:spLocks noGrp="1"/>
          </p:cNvSpPr>
          <p:nvPr>
            <p:ph type="title" idx="2" hasCustomPrompt="1"/>
          </p:nvPr>
        </p:nvSpPr>
        <p:spPr>
          <a:xfrm>
            <a:off x="1810950" y="21508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atin typeface="Fira Sans Condensed Black" panose="020B0A030500000200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788" name="Google Shape;788;p3"/>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rot="-900008">
            <a:off x="1715274" y="415373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5588200" y="106437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7974050" y="786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a:off x="1644575" y="36713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a:off x="2845800" y="40885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7" name="Google Shape;797;p3"/>
          <p:cNvGrpSpPr/>
          <p:nvPr/>
        </p:nvGrpSpPr>
        <p:grpSpPr>
          <a:xfrm>
            <a:off x="6294838" y="4058031"/>
            <a:ext cx="1055760" cy="753780"/>
            <a:chOff x="3308425" y="649500"/>
            <a:chExt cx="947975" cy="676825"/>
          </a:xfrm>
        </p:grpSpPr>
        <p:sp>
          <p:nvSpPr>
            <p:cNvPr id="798" name="Google Shape;798;p3"/>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
          <p:cNvGrpSpPr/>
          <p:nvPr/>
        </p:nvGrpSpPr>
        <p:grpSpPr>
          <a:xfrm rot="-6299880" flipH="1">
            <a:off x="1763090" y="476245"/>
            <a:ext cx="708049" cy="444266"/>
            <a:chOff x="1445125" y="3867675"/>
            <a:chExt cx="803300" cy="502950"/>
          </a:xfrm>
        </p:grpSpPr>
        <p:sp>
          <p:nvSpPr>
            <p:cNvPr id="802" name="Google Shape;802;p3"/>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3"/>
          <p:cNvSpPr/>
          <p:nvPr/>
        </p:nvSpPr>
        <p:spPr>
          <a:xfrm>
            <a:off x="1957275" y="13724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3215800" y="83127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7826025" y="4116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3">
  <p:cSld name="CUSTOM_3_1_1_1">
    <p:bg>
      <p:bgPr>
        <a:solidFill>
          <a:schemeClr val="lt1"/>
        </a:solidFill>
        <a:effectLst/>
      </p:bgPr>
    </p:bg>
    <p:spTree>
      <p:nvGrpSpPr>
        <p:cNvPr id="1" name="Shape 7459"/>
        <p:cNvGrpSpPr/>
        <p:nvPr/>
      </p:nvGrpSpPr>
      <p:grpSpPr>
        <a:xfrm>
          <a:off x="0" y="0"/>
          <a:ext cx="0" cy="0"/>
          <a:chOff x="0" y="0"/>
          <a:chExt cx="0" cy="0"/>
        </a:xfrm>
      </p:grpSpPr>
      <p:grpSp>
        <p:nvGrpSpPr>
          <p:cNvPr id="7460" name="Google Shape;7460;p22"/>
          <p:cNvGrpSpPr/>
          <p:nvPr/>
        </p:nvGrpSpPr>
        <p:grpSpPr>
          <a:xfrm>
            <a:off x="0" y="0"/>
            <a:ext cx="9144125" cy="5143391"/>
            <a:chOff x="0" y="0"/>
            <a:chExt cx="9144125" cy="5143391"/>
          </a:xfrm>
        </p:grpSpPr>
        <p:sp>
          <p:nvSpPr>
            <p:cNvPr id="7461" name="Google Shape;7461;p22"/>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22"/>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22"/>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22"/>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22"/>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22"/>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22"/>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22"/>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22"/>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22"/>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22"/>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22"/>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22"/>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22"/>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22"/>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22"/>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22"/>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22"/>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22"/>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22"/>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22"/>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22"/>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22"/>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22"/>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22"/>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22"/>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22"/>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22"/>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22"/>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22"/>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22"/>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22"/>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22"/>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22"/>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22"/>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22"/>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22"/>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22"/>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22"/>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22"/>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22"/>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22"/>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22"/>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22"/>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22"/>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22"/>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22"/>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22"/>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22"/>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22"/>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22"/>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22"/>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22"/>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22"/>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22"/>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22"/>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22"/>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22"/>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22"/>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22"/>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22"/>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22"/>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22"/>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22"/>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22"/>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22"/>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22"/>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22"/>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22"/>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22"/>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22"/>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22"/>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22"/>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22"/>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22"/>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22"/>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22"/>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22"/>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22"/>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22"/>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22"/>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22"/>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22"/>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22"/>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22"/>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22"/>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22"/>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22"/>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22"/>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22"/>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22"/>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22"/>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22"/>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22"/>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22"/>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22"/>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22"/>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22"/>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22"/>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22"/>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22"/>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22"/>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22"/>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22"/>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22"/>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22"/>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22"/>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22"/>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22"/>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22"/>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22"/>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22"/>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22"/>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22"/>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22"/>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22"/>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22"/>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22"/>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22"/>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22"/>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22"/>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22"/>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22"/>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22"/>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22"/>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22"/>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22"/>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22"/>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22"/>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22"/>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22"/>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22"/>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22"/>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22"/>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22"/>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22"/>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22"/>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22"/>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22"/>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22"/>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22"/>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22"/>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22"/>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22"/>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22"/>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22"/>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22"/>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22"/>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22"/>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22"/>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22"/>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22"/>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22"/>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22"/>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22"/>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22"/>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22"/>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22"/>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22"/>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22"/>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22"/>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22"/>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22"/>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22"/>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22"/>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22"/>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22"/>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22"/>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22"/>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22"/>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22"/>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22"/>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22"/>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22"/>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22"/>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22"/>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22"/>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22"/>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22"/>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22"/>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22"/>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22"/>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22"/>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22"/>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22"/>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22"/>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22"/>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22"/>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22"/>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22"/>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22"/>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22"/>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22"/>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22"/>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22"/>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22"/>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22"/>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22"/>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22"/>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22"/>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22"/>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22"/>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22"/>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22"/>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22"/>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22"/>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22"/>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22"/>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22"/>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22"/>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22"/>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22"/>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22"/>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22"/>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22"/>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22"/>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22"/>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22"/>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22"/>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22"/>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22"/>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22"/>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22"/>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22"/>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22"/>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22"/>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22"/>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22"/>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22"/>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22"/>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22"/>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22"/>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22"/>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22"/>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22"/>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22"/>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22"/>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22"/>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22"/>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22"/>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22"/>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22"/>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22"/>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22"/>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22"/>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22"/>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22"/>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22"/>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22"/>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22"/>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22"/>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22"/>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22"/>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22"/>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22"/>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22"/>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22"/>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22"/>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22"/>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22"/>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22"/>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22"/>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22"/>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22"/>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22"/>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22"/>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22"/>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22"/>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22"/>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22"/>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22"/>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22"/>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22"/>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22"/>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22"/>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22"/>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22"/>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22"/>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22"/>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22"/>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22"/>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22"/>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22"/>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22"/>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22"/>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22"/>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22"/>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22"/>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22"/>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22"/>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22"/>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22"/>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22"/>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22"/>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22"/>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22"/>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22"/>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22"/>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22"/>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22"/>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22"/>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22"/>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22"/>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22"/>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22"/>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22"/>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22"/>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22"/>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22"/>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22"/>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22"/>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22"/>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22"/>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22"/>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22"/>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22"/>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22"/>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22"/>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22"/>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22"/>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22"/>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22"/>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22"/>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22"/>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22"/>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22"/>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22"/>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22"/>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22"/>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22"/>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22"/>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22"/>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22"/>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22"/>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22"/>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22"/>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22"/>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22"/>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22"/>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22"/>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22"/>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22"/>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22"/>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22"/>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22"/>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22"/>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22"/>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22"/>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22"/>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22"/>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22"/>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22"/>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22"/>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22"/>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22"/>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22"/>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22"/>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22"/>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22"/>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22"/>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1" name="Google Shape;7821;p22"/>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22" name="Google Shape;7822;p22"/>
          <p:cNvGrpSpPr/>
          <p:nvPr/>
        </p:nvGrpSpPr>
        <p:grpSpPr>
          <a:xfrm>
            <a:off x="553048" y="535000"/>
            <a:ext cx="8105852" cy="4302000"/>
            <a:chOff x="553048" y="535000"/>
            <a:chExt cx="8105852" cy="4302000"/>
          </a:xfrm>
        </p:grpSpPr>
        <p:sp>
          <p:nvSpPr>
            <p:cNvPr id="7823" name="Google Shape;7823;p22"/>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22"/>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22"/>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22"/>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22"/>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22"/>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22"/>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22"/>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22"/>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22"/>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22"/>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22"/>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22"/>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22"/>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22"/>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22"/>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22"/>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22"/>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41" name="Google Shape;7841;p22"/>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dirty="0"/>
          </a:p>
        </p:txBody>
      </p:sp>
      <p:sp>
        <p:nvSpPr>
          <p:cNvPr id="7842" name="Google Shape;7842;p22"/>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dirty="0"/>
          </a:p>
        </p:txBody>
      </p:sp>
      <p:sp>
        <p:nvSpPr>
          <p:cNvPr id="7843" name="Google Shape;7843;p22"/>
          <p:cNvSpPr txBox="1">
            <a:spLocks noGrp="1"/>
          </p:cNvSpPr>
          <p:nvPr>
            <p:ph type="subTitle" idx="2"/>
          </p:nvPr>
        </p:nvSpPr>
        <p:spPr>
          <a:xfrm>
            <a:off x="1270650" y="1514375"/>
            <a:ext cx="70200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7844" name="Google Shape;7844;p22"/>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22"/>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22"/>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22"/>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CUSTOM_1">
    <p:bg>
      <p:bgPr>
        <a:solidFill>
          <a:schemeClr val="lt1"/>
        </a:solidFill>
        <a:effectLst/>
      </p:bgPr>
    </p:bg>
    <p:spTree>
      <p:nvGrpSpPr>
        <p:cNvPr id="1" name="Shape 7848"/>
        <p:cNvGrpSpPr/>
        <p:nvPr/>
      </p:nvGrpSpPr>
      <p:grpSpPr>
        <a:xfrm>
          <a:off x="0" y="0"/>
          <a:ext cx="0" cy="0"/>
          <a:chOff x="0" y="0"/>
          <a:chExt cx="0" cy="0"/>
        </a:xfrm>
      </p:grpSpPr>
      <p:grpSp>
        <p:nvGrpSpPr>
          <p:cNvPr id="7849" name="Google Shape;7849;p23"/>
          <p:cNvGrpSpPr/>
          <p:nvPr/>
        </p:nvGrpSpPr>
        <p:grpSpPr>
          <a:xfrm>
            <a:off x="0" y="0"/>
            <a:ext cx="9144125" cy="5143391"/>
            <a:chOff x="0" y="0"/>
            <a:chExt cx="9144125" cy="5143391"/>
          </a:xfrm>
        </p:grpSpPr>
        <p:sp>
          <p:nvSpPr>
            <p:cNvPr id="7850" name="Google Shape;7850;p23"/>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23"/>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23"/>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23"/>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23"/>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23"/>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23"/>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23"/>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23"/>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23"/>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23"/>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23"/>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23"/>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23"/>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23"/>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23"/>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23"/>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23"/>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23"/>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23"/>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23"/>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23"/>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23"/>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23"/>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23"/>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23"/>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23"/>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23"/>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23"/>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23"/>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23"/>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23"/>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23"/>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23"/>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23"/>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23"/>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23"/>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23"/>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23"/>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23"/>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23"/>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23"/>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23"/>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23"/>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23"/>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23"/>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23"/>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23"/>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23"/>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23"/>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23"/>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23"/>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23"/>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23"/>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23"/>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23"/>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23"/>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23"/>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23"/>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23"/>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23"/>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23"/>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23"/>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23"/>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23"/>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23"/>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23"/>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23"/>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23"/>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23"/>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23"/>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23"/>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23"/>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23"/>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23"/>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23"/>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23"/>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23"/>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23"/>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23"/>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23"/>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23"/>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23"/>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23"/>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23"/>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23"/>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23"/>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23"/>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23"/>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23"/>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23"/>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23"/>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23"/>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23"/>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23"/>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23"/>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23"/>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23"/>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23"/>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23"/>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23"/>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23"/>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23"/>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23"/>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23"/>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23"/>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23"/>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23"/>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23"/>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23"/>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23"/>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23"/>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23"/>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23"/>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23"/>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23"/>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23"/>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23"/>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23"/>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23"/>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23"/>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23"/>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23"/>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23"/>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23"/>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23"/>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23"/>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23"/>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23"/>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23"/>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23"/>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23"/>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23"/>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23"/>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23"/>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23"/>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23"/>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23"/>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23"/>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23"/>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23"/>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23"/>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23"/>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23"/>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23"/>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23"/>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23"/>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23"/>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23"/>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23"/>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23"/>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23"/>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23"/>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23"/>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23"/>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23"/>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23"/>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23"/>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23"/>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23"/>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23"/>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23"/>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23"/>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23"/>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23"/>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23"/>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23"/>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23"/>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23"/>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23"/>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23"/>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23"/>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23"/>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23"/>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23"/>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23"/>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23"/>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23"/>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23"/>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23"/>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23"/>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23"/>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23"/>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23"/>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23"/>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23"/>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23"/>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23"/>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23"/>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23"/>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23"/>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23"/>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23"/>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23"/>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23"/>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23"/>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23"/>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23"/>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23"/>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23"/>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23"/>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23"/>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23"/>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23"/>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23"/>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23"/>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23"/>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23"/>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23"/>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23"/>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23"/>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23"/>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23"/>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23"/>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23"/>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23"/>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23"/>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23"/>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23"/>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23"/>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23"/>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23"/>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23"/>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23"/>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23"/>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23"/>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23"/>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23"/>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23"/>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23"/>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23"/>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23"/>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23"/>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23"/>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23"/>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23"/>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23"/>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23"/>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23"/>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23"/>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23"/>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23"/>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23"/>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23"/>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23"/>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23"/>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23"/>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23"/>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23"/>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23"/>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23"/>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23"/>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23"/>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23"/>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23"/>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23"/>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23"/>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23"/>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23"/>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23"/>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23"/>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23"/>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23"/>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23"/>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23"/>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23"/>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23"/>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23"/>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23"/>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23"/>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23"/>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23"/>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23"/>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23"/>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23"/>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23"/>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23"/>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23"/>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23"/>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23"/>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23"/>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23"/>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23"/>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23"/>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23"/>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23"/>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23"/>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23"/>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23"/>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23"/>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23"/>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23"/>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23"/>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23"/>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23"/>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23"/>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23"/>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23"/>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23"/>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23"/>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23"/>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23"/>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23"/>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23"/>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23"/>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23"/>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23"/>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23"/>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23"/>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23"/>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23"/>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23"/>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23"/>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23"/>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23"/>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23"/>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23"/>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23"/>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23"/>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23"/>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23"/>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23"/>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23"/>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23"/>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23"/>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23"/>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23"/>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23"/>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23"/>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23"/>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23"/>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23"/>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23"/>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23"/>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23"/>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23"/>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23"/>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23"/>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23"/>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23"/>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23"/>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23"/>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23"/>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23"/>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23"/>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23"/>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23"/>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23"/>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23"/>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23"/>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23"/>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23"/>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23"/>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23"/>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23"/>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23"/>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23"/>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23"/>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23"/>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23"/>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10" name="Google Shape;8210;p23"/>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11" name="Google Shape;8211;p23"/>
          <p:cNvGrpSpPr/>
          <p:nvPr/>
        </p:nvGrpSpPr>
        <p:grpSpPr>
          <a:xfrm>
            <a:off x="553048" y="535000"/>
            <a:ext cx="8105852" cy="4302000"/>
            <a:chOff x="553048" y="535000"/>
            <a:chExt cx="8105852" cy="4302000"/>
          </a:xfrm>
        </p:grpSpPr>
        <p:sp>
          <p:nvSpPr>
            <p:cNvPr id="8212" name="Google Shape;8212;p23"/>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23"/>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23"/>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23"/>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23"/>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23"/>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23"/>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23"/>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23"/>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23"/>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23"/>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23"/>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23"/>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23"/>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23"/>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23"/>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23"/>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23"/>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0" name="Google Shape;8230;p23"/>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23"/>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23"/>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23"/>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23"/>
          <p:cNvSpPr txBox="1">
            <a:spLocks noGrp="1"/>
          </p:cNvSpPr>
          <p:nvPr>
            <p:ph type="title"/>
          </p:nvPr>
        </p:nvSpPr>
        <p:spPr>
          <a:xfrm>
            <a:off x="1270650" y="629375"/>
            <a:ext cx="7020000" cy="12042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lt1"/>
        </a:solidFill>
        <a:effectLst/>
      </p:bgPr>
    </p:bg>
    <p:spTree>
      <p:nvGrpSpPr>
        <p:cNvPr id="1" name="Shape 8622"/>
        <p:cNvGrpSpPr/>
        <p:nvPr/>
      </p:nvGrpSpPr>
      <p:grpSpPr>
        <a:xfrm>
          <a:off x="0" y="0"/>
          <a:ext cx="0" cy="0"/>
          <a:chOff x="0" y="0"/>
          <a:chExt cx="0" cy="0"/>
        </a:xfrm>
      </p:grpSpPr>
      <p:grpSp>
        <p:nvGrpSpPr>
          <p:cNvPr id="8623" name="Google Shape;8623;p25"/>
          <p:cNvGrpSpPr/>
          <p:nvPr/>
        </p:nvGrpSpPr>
        <p:grpSpPr>
          <a:xfrm>
            <a:off x="0" y="0"/>
            <a:ext cx="9144125" cy="5143391"/>
            <a:chOff x="0" y="0"/>
            <a:chExt cx="9144125" cy="5143391"/>
          </a:xfrm>
        </p:grpSpPr>
        <p:sp>
          <p:nvSpPr>
            <p:cNvPr id="8624" name="Google Shape;8624;p2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2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2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2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2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2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2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2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2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2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2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2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2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2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2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2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2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2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2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2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2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2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2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2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2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2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2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2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2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2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2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2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2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2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2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2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2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2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2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2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2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2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2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2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2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2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2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2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2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2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2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2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2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2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2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2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2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2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2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2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2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2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2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2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2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2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2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2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2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2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2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2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2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2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2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2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2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2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2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2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2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2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2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2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2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2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2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2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2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2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2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2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2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2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2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2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2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2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2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2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2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2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2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2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2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2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2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2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2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2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2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2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2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2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2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2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2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2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2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2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2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2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2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2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2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2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2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2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2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2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2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2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2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2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2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2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2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2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2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2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2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2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2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2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2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2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2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2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2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2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2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2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2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2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2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2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2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2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2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2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2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2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2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2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2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2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2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2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2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2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2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2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2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2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2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2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2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2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2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2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2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2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2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2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2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2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2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2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2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2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2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2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2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2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2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2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2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2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2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2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2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2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2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2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2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2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2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2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2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2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2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2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2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2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2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2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2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2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2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2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2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2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2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2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2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2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2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2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2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2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2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2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2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2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2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2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2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2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2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2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2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2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2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2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2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2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2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2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2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2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2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2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2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2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2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2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2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2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2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2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2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2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2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2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2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2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2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2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2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2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2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2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2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2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2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2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2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2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2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2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2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2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2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2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2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2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2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2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2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2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2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2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2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2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2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2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2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2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2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2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2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2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2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2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2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2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2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2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2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2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2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2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2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2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2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2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2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2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2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2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2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2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2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2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2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2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2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2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2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2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2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2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2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2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2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2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2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2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2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2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2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2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2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2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2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2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2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2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2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2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2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2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2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2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2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2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2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2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2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2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84" name="Google Shape;8984;p2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85" name="Google Shape;8985;p25"/>
          <p:cNvGrpSpPr/>
          <p:nvPr/>
        </p:nvGrpSpPr>
        <p:grpSpPr>
          <a:xfrm>
            <a:off x="553048" y="535000"/>
            <a:ext cx="8105852" cy="4302000"/>
            <a:chOff x="553048" y="535000"/>
            <a:chExt cx="8105852" cy="4302000"/>
          </a:xfrm>
        </p:grpSpPr>
        <p:sp>
          <p:nvSpPr>
            <p:cNvPr id="8986" name="Google Shape;8986;p2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2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2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2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2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2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2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2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2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2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2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2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2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2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2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2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2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2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04" name="Google Shape;9004;p25"/>
          <p:cNvSpPr txBox="1">
            <a:spLocks noGrp="1"/>
          </p:cNvSpPr>
          <p:nvPr>
            <p:ph type="ctrTitle"/>
          </p:nvPr>
        </p:nvSpPr>
        <p:spPr>
          <a:xfrm>
            <a:off x="2788950" y="685350"/>
            <a:ext cx="3684300" cy="94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5000">
                <a:latin typeface="Fira Sans Condensed Black" panose="020B0A03050000020004" pitchFamily="34" charset="0"/>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9005" name="Google Shape;9005;p25"/>
          <p:cNvSpPr txBox="1">
            <a:spLocks noGrp="1"/>
          </p:cNvSpPr>
          <p:nvPr>
            <p:ph type="subTitle" idx="1"/>
          </p:nvPr>
        </p:nvSpPr>
        <p:spPr>
          <a:xfrm>
            <a:off x="2788950" y="1482750"/>
            <a:ext cx="3684300" cy="129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dirty="0"/>
          </a:p>
        </p:txBody>
      </p:sp>
      <p:sp>
        <p:nvSpPr>
          <p:cNvPr id="9006" name="Google Shape;9006;p25"/>
          <p:cNvSpPr/>
          <p:nvPr/>
        </p:nvSpPr>
        <p:spPr>
          <a:xfrm>
            <a:off x="1571775" y="333611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25"/>
          <p:cNvSpPr/>
          <p:nvPr/>
        </p:nvSpPr>
        <p:spPr>
          <a:xfrm>
            <a:off x="1662000" y="16670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25"/>
          <p:cNvSpPr/>
          <p:nvPr/>
        </p:nvSpPr>
        <p:spPr>
          <a:xfrm rot="-4499992">
            <a:off x="1685022" y="4077507"/>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09" name="Google Shape;9009;p25"/>
          <p:cNvGrpSpPr/>
          <p:nvPr/>
        </p:nvGrpSpPr>
        <p:grpSpPr>
          <a:xfrm>
            <a:off x="6619738" y="4088531"/>
            <a:ext cx="1055760" cy="753780"/>
            <a:chOff x="3308425" y="649500"/>
            <a:chExt cx="947975" cy="676825"/>
          </a:xfrm>
        </p:grpSpPr>
        <p:sp>
          <p:nvSpPr>
            <p:cNvPr id="9010" name="Google Shape;9010;p25"/>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25"/>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25"/>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13" name="Google Shape;9013;p25"/>
          <p:cNvSpPr/>
          <p:nvPr/>
        </p:nvSpPr>
        <p:spPr>
          <a:xfrm>
            <a:off x="7831725" y="8453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25"/>
          <p:cNvSpPr/>
          <p:nvPr/>
        </p:nvSpPr>
        <p:spPr>
          <a:xfrm>
            <a:off x="8069275" y="42070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15" name="Google Shape;9015;p25"/>
          <p:cNvGrpSpPr/>
          <p:nvPr/>
        </p:nvGrpSpPr>
        <p:grpSpPr>
          <a:xfrm rot="-6299880" flipH="1">
            <a:off x="1452565" y="476245"/>
            <a:ext cx="708049" cy="444266"/>
            <a:chOff x="1445125" y="3867675"/>
            <a:chExt cx="803300" cy="502950"/>
          </a:xfrm>
        </p:grpSpPr>
        <p:sp>
          <p:nvSpPr>
            <p:cNvPr id="9016" name="Google Shape;9016;p25"/>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25"/>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25"/>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19" name="Google Shape;9019;p25"/>
          <p:cNvSpPr/>
          <p:nvPr/>
        </p:nvSpPr>
        <p:spPr>
          <a:xfrm>
            <a:off x="7195525" y="17908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25"/>
          <p:cNvSpPr txBox="1"/>
          <p:nvPr/>
        </p:nvSpPr>
        <p:spPr>
          <a:xfrm>
            <a:off x="2788950" y="3241900"/>
            <a:ext cx="3684300" cy="75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s" sz="1100" dirty="0">
                <a:solidFill>
                  <a:schemeClr val="dk1"/>
                </a:solidFill>
                <a:latin typeface="Calibri" panose="020F0502020204030204" pitchFamily="34" charset="0"/>
                <a:ea typeface="Gantari"/>
                <a:cs typeface="Calibri" panose="020F0502020204030204" pitchFamily="34" charset="0"/>
                <a:sym typeface="Gantari"/>
              </a:rPr>
              <a:t>CREDITS: This presentation template was created by </a:t>
            </a:r>
            <a:r>
              <a:rPr lang="es" sz="1100" b="1" dirty="0">
                <a:solidFill>
                  <a:schemeClr val="dk1"/>
                </a:solidFill>
                <a:latin typeface="Calibri" panose="020F0502020204030204" pitchFamily="34" charset="0"/>
                <a:ea typeface="Gantari"/>
                <a:cs typeface="Calibri" panose="020F0502020204030204" pitchFamily="34" charset="0"/>
                <a:sym typeface="Gantari"/>
              </a:rPr>
              <a:t>Slidesgo</a:t>
            </a:r>
            <a:r>
              <a:rPr lang="es" sz="1100" dirty="0">
                <a:solidFill>
                  <a:schemeClr val="dk1"/>
                </a:solidFill>
                <a:latin typeface="Calibri" panose="020F0502020204030204" pitchFamily="34" charset="0"/>
                <a:ea typeface="Gantari"/>
                <a:cs typeface="Calibri" panose="020F0502020204030204" pitchFamily="34" charset="0"/>
                <a:sym typeface="Gantari"/>
              </a:rPr>
              <a:t>, including icons by </a:t>
            </a:r>
            <a:r>
              <a:rPr lang="es" sz="1100" b="1" dirty="0">
                <a:solidFill>
                  <a:schemeClr val="dk1"/>
                </a:solidFill>
                <a:latin typeface="Calibri" panose="020F0502020204030204" pitchFamily="34" charset="0"/>
                <a:ea typeface="Gantari"/>
                <a:cs typeface="Calibri" panose="020F0502020204030204" pitchFamily="34" charset="0"/>
                <a:sym typeface="Gantari"/>
              </a:rPr>
              <a:t>Flaticon</a:t>
            </a:r>
            <a:r>
              <a:rPr lang="es" sz="1100" dirty="0">
                <a:solidFill>
                  <a:schemeClr val="dk1"/>
                </a:solidFill>
                <a:latin typeface="Calibri" panose="020F0502020204030204" pitchFamily="34" charset="0"/>
                <a:ea typeface="Gantari"/>
                <a:cs typeface="Calibri" panose="020F0502020204030204" pitchFamily="34" charset="0"/>
                <a:sym typeface="Gantari"/>
              </a:rPr>
              <a:t>, infographics &amp; images by</a:t>
            </a:r>
            <a:r>
              <a:rPr lang="es" sz="1100" b="1" dirty="0">
                <a:solidFill>
                  <a:schemeClr val="dk1"/>
                </a:solidFill>
                <a:latin typeface="Calibri" panose="020F0502020204030204" pitchFamily="34" charset="0"/>
                <a:ea typeface="Gantari"/>
                <a:cs typeface="Calibri" panose="020F0502020204030204" pitchFamily="34" charset="0"/>
                <a:sym typeface="Gantari"/>
              </a:rPr>
              <a:t> Freepik</a:t>
            </a:r>
            <a:r>
              <a:rPr lang="es" sz="1100" dirty="0">
                <a:solidFill>
                  <a:schemeClr val="dk1"/>
                </a:solidFill>
                <a:latin typeface="Calibri" panose="020F0502020204030204" pitchFamily="34" charset="0"/>
                <a:ea typeface="Gantari"/>
                <a:cs typeface="Calibri" panose="020F0502020204030204" pitchFamily="34" charset="0"/>
                <a:sym typeface="Gantari"/>
              </a:rPr>
              <a:t> and content by Sandra Medina</a:t>
            </a:r>
            <a:endParaRPr sz="1100" b="1" dirty="0">
              <a:solidFill>
                <a:schemeClr val="dk1"/>
              </a:solidFill>
              <a:latin typeface="Calibri" panose="020F0502020204030204" pitchFamily="34" charset="0"/>
              <a:ea typeface="Gantari"/>
              <a:cs typeface="Calibri" panose="020F0502020204030204" pitchFamily="34" charset="0"/>
              <a:sym typeface="Ganta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79CDBE"/>
        </a:solidFill>
        <a:effectLst/>
      </p:bgPr>
    </p:bg>
    <p:spTree>
      <p:nvGrpSpPr>
        <p:cNvPr id="1" name="Shape 9021"/>
        <p:cNvGrpSpPr/>
        <p:nvPr/>
      </p:nvGrpSpPr>
      <p:grpSpPr>
        <a:xfrm>
          <a:off x="0" y="0"/>
          <a:ext cx="0" cy="0"/>
          <a:chOff x="0" y="0"/>
          <a:chExt cx="0" cy="0"/>
        </a:xfrm>
      </p:grpSpPr>
      <p:grpSp>
        <p:nvGrpSpPr>
          <p:cNvPr id="9022" name="Google Shape;9022;p26"/>
          <p:cNvGrpSpPr/>
          <p:nvPr/>
        </p:nvGrpSpPr>
        <p:grpSpPr>
          <a:xfrm>
            <a:off x="0" y="0"/>
            <a:ext cx="9144125" cy="5143391"/>
            <a:chOff x="0" y="0"/>
            <a:chExt cx="9144125" cy="5143391"/>
          </a:xfrm>
        </p:grpSpPr>
        <p:sp>
          <p:nvSpPr>
            <p:cNvPr id="9023" name="Google Shape;9023;p2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2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2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2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2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2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2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2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2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2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2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2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2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2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2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2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2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2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2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2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2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2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2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2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2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2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2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2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2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2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2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2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2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2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2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2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2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2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2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2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2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2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2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2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2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2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2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2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2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2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2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2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2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2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2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2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2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2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2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2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2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2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2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2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2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2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2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2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2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2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2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2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2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2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2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2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2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2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2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2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2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2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2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2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2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2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2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2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2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2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2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2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2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2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2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2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2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2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2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2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2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2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2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2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2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2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2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2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2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2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2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2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2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2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2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2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2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2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2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2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2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2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2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2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2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2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2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2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2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2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2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2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2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2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2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2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2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2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2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2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2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2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2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2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2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2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2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2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2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2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2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2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2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2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2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2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2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2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2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2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2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2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2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2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2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2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2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2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2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2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2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2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2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2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2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2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2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2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2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2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2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2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2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2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2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2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2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2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2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2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2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2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2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2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2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2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2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2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2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2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2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2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2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2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2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2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2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2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2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2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2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2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2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2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2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2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2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2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2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2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2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2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2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2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2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2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2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2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2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2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2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2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2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2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2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2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2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2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2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2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2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2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2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2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2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2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2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2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2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2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2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2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2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2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2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2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2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2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2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2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2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2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2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2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2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2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2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2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2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2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2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2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2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2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2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2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2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2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2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2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2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2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2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2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2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2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2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2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2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2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2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2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2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2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2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2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2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2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2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2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2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2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2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2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2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2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2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2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2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2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2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2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2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2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2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2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2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2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2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2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2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2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2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2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2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2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2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2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2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2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2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2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2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2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2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2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2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2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2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2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2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2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2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2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2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2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2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2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2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2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2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2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2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2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2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2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2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2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2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2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3" name="Google Shape;9383;p2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4" name="Google Shape;9384;p26"/>
          <p:cNvGrpSpPr/>
          <p:nvPr/>
        </p:nvGrpSpPr>
        <p:grpSpPr>
          <a:xfrm>
            <a:off x="553048" y="535000"/>
            <a:ext cx="8105852" cy="4302000"/>
            <a:chOff x="553048" y="535000"/>
            <a:chExt cx="8105852" cy="4302000"/>
          </a:xfrm>
        </p:grpSpPr>
        <p:sp>
          <p:nvSpPr>
            <p:cNvPr id="9385" name="Google Shape;9385;p2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2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2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2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2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2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2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2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2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2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2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2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2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2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2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2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2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2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03" name="Google Shape;9403;p26"/>
          <p:cNvSpPr/>
          <p:nvPr/>
        </p:nvSpPr>
        <p:spPr>
          <a:xfrm>
            <a:off x="1509950" y="39133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26"/>
          <p:cNvSpPr/>
          <p:nvPr/>
        </p:nvSpPr>
        <p:spPr>
          <a:xfrm>
            <a:off x="1509950" y="34273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26"/>
          <p:cNvSpPr/>
          <p:nvPr/>
        </p:nvSpPr>
        <p:spPr>
          <a:xfrm>
            <a:off x="2416525" y="41084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06" name="Google Shape;9406;p26"/>
          <p:cNvGrpSpPr/>
          <p:nvPr/>
        </p:nvGrpSpPr>
        <p:grpSpPr>
          <a:xfrm>
            <a:off x="6538223" y="163649"/>
            <a:ext cx="1356637" cy="1528669"/>
            <a:chOff x="6638425" y="262025"/>
            <a:chExt cx="1356637" cy="1528669"/>
          </a:xfrm>
        </p:grpSpPr>
        <p:sp>
          <p:nvSpPr>
            <p:cNvPr id="9407" name="Google Shape;9407;p26"/>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26"/>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26"/>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26"/>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11" name="Google Shape;9411;p26"/>
          <p:cNvSpPr/>
          <p:nvPr/>
        </p:nvSpPr>
        <p:spPr>
          <a:xfrm>
            <a:off x="5865550" y="10105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26"/>
          <p:cNvSpPr/>
          <p:nvPr/>
        </p:nvSpPr>
        <p:spPr>
          <a:xfrm>
            <a:off x="7934475" y="80583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26"/>
          <p:cNvSpPr/>
          <p:nvPr/>
        </p:nvSpPr>
        <p:spPr>
          <a:xfrm>
            <a:off x="6876475" y="19974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rgbClr val="79CDBE"/>
        </a:solidFill>
        <a:effectLst/>
      </p:bgPr>
    </p:bg>
    <p:spTree>
      <p:nvGrpSpPr>
        <p:cNvPr id="1" name="Shape 9414"/>
        <p:cNvGrpSpPr/>
        <p:nvPr/>
      </p:nvGrpSpPr>
      <p:grpSpPr>
        <a:xfrm>
          <a:off x="0" y="0"/>
          <a:ext cx="0" cy="0"/>
          <a:chOff x="0" y="0"/>
          <a:chExt cx="0" cy="0"/>
        </a:xfrm>
      </p:grpSpPr>
      <p:grpSp>
        <p:nvGrpSpPr>
          <p:cNvPr id="9415" name="Google Shape;9415;p27"/>
          <p:cNvGrpSpPr/>
          <p:nvPr/>
        </p:nvGrpSpPr>
        <p:grpSpPr>
          <a:xfrm>
            <a:off x="0" y="0"/>
            <a:ext cx="9144125" cy="5143391"/>
            <a:chOff x="0" y="0"/>
            <a:chExt cx="9144125" cy="5143391"/>
          </a:xfrm>
        </p:grpSpPr>
        <p:sp>
          <p:nvSpPr>
            <p:cNvPr id="9416" name="Google Shape;9416;p2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2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2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2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2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2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2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2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2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2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2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2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2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2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2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2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2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2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2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2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2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2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2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2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2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2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2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2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2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2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2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2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2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2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2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2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2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2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2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2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2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2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2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2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2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2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2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2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2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2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2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2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2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2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2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2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2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2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2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2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2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2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2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2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2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2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2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2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2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2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2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2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2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2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2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2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2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2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2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2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2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2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2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2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2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2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2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2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2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2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2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2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2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2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2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2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2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2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2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2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2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2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2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2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2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2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2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2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2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2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2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2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2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2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2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2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2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2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2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2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2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2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2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2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2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2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2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2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2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2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2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2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2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2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2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2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2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2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2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2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2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2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2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2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2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2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2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2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2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2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2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2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2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2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2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2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2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2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2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2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2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2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2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2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2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2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2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2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2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2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2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2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2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2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2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2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2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2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2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2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2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2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2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2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2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2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2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2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2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2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2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2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2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2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2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2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2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2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2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2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2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2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2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2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2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2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2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2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2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2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2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2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2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2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2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2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2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2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2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2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2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2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2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2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2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2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2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2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2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2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2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2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2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2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2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2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2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2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2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2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2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2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2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2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2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2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2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2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2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2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2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2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2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2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2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2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2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2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2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2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2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2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2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2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2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2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2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2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2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2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2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2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2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2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2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2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2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2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2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2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2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2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2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2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2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2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2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2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2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2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2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2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2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2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2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2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2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2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2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2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2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2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2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2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2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2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2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2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2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2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2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2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2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2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2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2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2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2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2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2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2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2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2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2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2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2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2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2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2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2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2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2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2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2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2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2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2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2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2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2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2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2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2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2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2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2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2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2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2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2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2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2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2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2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2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2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2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2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2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2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6" name="Google Shape;9776;p2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77" name="Google Shape;9777;p27"/>
          <p:cNvGrpSpPr/>
          <p:nvPr/>
        </p:nvGrpSpPr>
        <p:grpSpPr>
          <a:xfrm>
            <a:off x="553048" y="535000"/>
            <a:ext cx="8105852" cy="4302000"/>
            <a:chOff x="553048" y="535000"/>
            <a:chExt cx="8105852" cy="4302000"/>
          </a:xfrm>
        </p:grpSpPr>
        <p:sp>
          <p:nvSpPr>
            <p:cNvPr id="9778" name="Google Shape;9778;p2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2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2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2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2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2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2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2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2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2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2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2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2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2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2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2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2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2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96" name="Google Shape;9796;p27"/>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27"/>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27"/>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27"/>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00" name="Google Shape;9800;p27"/>
          <p:cNvGrpSpPr/>
          <p:nvPr/>
        </p:nvGrpSpPr>
        <p:grpSpPr>
          <a:xfrm>
            <a:off x="2061088" y="4050081"/>
            <a:ext cx="1055760" cy="753780"/>
            <a:chOff x="3308425" y="649500"/>
            <a:chExt cx="947975" cy="676825"/>
          </a:xfrm>
        </p:grpSpPr>
        <p:sp>
          <p:nvSpPr>
            <p:cNvPr id="9801" name="Google Shape;9801;p27"/>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27"/>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27"/>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4" name="Google Shape;9804;p27"/>
          <p:cNvSpPr/>
          <p:nvPr/>
        </p:nvSpPr>
        <p:spPr>
          <a:xfrm rot="-900008">
            <a:off x="7239138" y="46774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808"/>
        <p:cNvGrpSpPr/>
        <p:nvPr/>
      </p:nvGrpSpPr>
      <p:grpSpPr>
        <a:xfrm>
          <a:off x="0" y="0"/>
          <a:ext cx="0" cy="0"/>
          <a:chOff x="0" y="0"/>
          <a:chExt cx="0" cy="0"/>
        </a:xfrm>
      </p:grpSpPr>
      <p:grpSp>
        <p:nvGrpSpPr>
          <p:cNvPr id="809" name="Google Shape;809;p4"/>
          <p:cNvGrpSpPr/>
          <p:nvPr/>
        </p:nvGrpSpPr>
        <p:grpSpPr>
          <a:xfrm>
            <a:off x="0" y="0"/>
            <a:ext cx="9144125" cy="5143391"/>
            <a:chOff x="0" y="0"/>
            <a:chExt cx="9144125" cy="5143391"/>
          </a:xfrm>
        </p:grpSpPr>
        <p:sp>
          <p:nvSpPr>
            <p:cNvPr id="810" name="Google Shape;810;p4"/>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0" name="Google Shape;1170;p4"/>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4"/>
          <p:cNvGrpSpPr/>
          <p:nvPr/>
        </p:nvGrpSpPr>
        <p:grpSpPr>
          <a:xfrm>
            <a:off x="553048" y="535000"/>
            <a:ext cx="8105852" cy="4302000"/>
            <a:chOff x="553048" y="535000"/>
            <a:chExt cx="8105852" cy="4302000"/>
          </a:xfrm>
        </p:grpSpPr>
        <p:sp>
          <p:nvSpPr>
            <p:cNvPr id="1172" name="Google Shape;1172;p4"/>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0" name="Google Shape;1190;p4"/>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dirty="0"/>
          </a:p>
        </p:txBody>
      </p:sp>
      <p:sp>
        <p:nvSpPr>
          <p:cNvPr id="1191" name="Google Shape;1191;p4"/>
          <p:cNvSpPr txBox="1">
            <a:spLocks noGrp="1"/>
          </p:cNvSpPr>
          <p:nvPr>
            <p:ph type="body" idx="1"/>
          </p:nvPr>
        </p:nvSpPr>
        <p:spPr>
          <a:xfrm>
            <a:off x="1270650" y="1202075"/>
            <a:ext cx="70200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Calibri" panose="020F0502020204030204" pitchFamily="34" charset="0"/>
                <a:ea typeface="Calibri" panose="020F0502020204030204" pitchFamily="34" charset="0"/>
                <a:cs typeface="Calibri" panose="020F0502020204030204" pitchFamily="34" charset="0"/>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1192"/>
        <p:cNvGrpSpPr/>
        <p:nvPr/>
      </p:nvGrpSpPr>
      <p:grpSpPr>
        <a:xfrm>
          <a:off x="0" y="0"/>
          <a:ext cx="0" cy="0"/>
          <a:chOff x="0" y="0"/>
          <a:chExt cx="0" cy="0"/>
        </a:xfrm>
      </p:grpSpPr>
      <p:grpSp>
        <p:nvGrpSpPr>
          <p:cNvPr id="1193" name="Google Shape;1193;p5"/>
          <p:cNvGrpSpPr/>
          <p:nvPr/>
        </p:nvGrpSpPr>
        <p:grpSpPr>
          <a:xfrm>
            <a:off x="0" y="0"/>
            <a:ext cx="9144125" cy="5143391"/>
            <a:chOff x="0" y="0"/>
            <a:chExt cx="9144125" cy="5143391"/>
          </a:xfrm>
        </p:grpSpPr>
        <p:sp>
          <p:nvSpPr>
            <p:cNvPr id="1194" name="Google Shape;1194;p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4" name="Google Shape;1554;p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5" name="Google Shape;1555;p5"/>
          <p:cNvGrpSpPr/>
          <p:nvPr/>
        </p:nvGrpSpPr>
        <p:grpSpPr>
          <a:xfrm>
            <a:off x="553048" y="535000"/>
            <a:ext cx="8105852" cy="4302000"/>
            <a:chOff x="553048" y="535000"/>
            <a:chExt cx="8105852" cy="4302000"/>
          </a:xfrm>
        </p:grpSpPr>
        <p:sp>
          <p:nvSpPr>
            <p:cNvPr id="1556" name="Google Shape;1556;p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4" name="Google Shape;1574;p5"/>
          <p:cNvSpPr txBox="1">
            <a:spLocks noGrp="1"/>
          </p:cNvSpPr>
          <p:nvPr>
            <p:ph type="title"/>
          </p:nvPr>
        </p:nvSpPr>
        <p:spPr>
          <a:xfrm>
            <a:off x="12706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dirty="0"/>
          </a:p>
        </p:txBody>
      </p:sp>
      <p:sp>
        <p:nvSpPr>
          <p:cNvPr id="1575" name="Google Shape;1575;p5"/>
          <p:cNvSpPr txBox="1">
            <a:spLocks noGrp="1"/>
          </p:cNvSpPr>
          <p:nvPr>
            <p:ph type="subTitle" idx="1"/>
          </p:nvPr>
        </p:nvSpPr>
        <p:spPr>
          <a:xfrm>
            <a:off x="12706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dirty="0"/>
          </a:p>
        </p:txBody>
      </p:sp>
      <p:sp>
        <p:nvSpPr>
          <p:cNvPr id="1576" name="Google Shape;1576;p5"/>
          <p:cNvSpPr txBox="1">
            <a:spLocks noGrp="1"/>
          </p:cNvSpPr>
          <p:nvPr>
            <p:ph type="subTitle" idx="2"/>
          </p:nvPr>
        </p:nvSpPr>
        <p:spPr>
          <a:xfrm>
            <a:off x="12706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577" name="Google Shape;1577;p5"/>
          <p:cNvSpPr txBox="1">
            <a:spLocks noGrp="1"/>
          </p:cNvSpPr>
          <p:nvPr>
            <p:ph type="title" idx="3"/>
          </p:nvPr>
        </p:nvSpPr>
        <p:spPr>
          <a:xfrm>
            <a:off x="47710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dirty="0"/>
          </a:p>
        </p:txBody>
      </p:sp>
      <p:sp>
        <p:nvSpPr>
          <p:cNvPr id="1578" name="Google Shape;1578;p5"/>
          <p:cNvSpPr txBox="1">
            <a:spLocks noGrp="1"/>
          </p:cNvSpPr>
          <p:nvPr>
            <p:ph type="subTitle" idx="4"/>
          </p:nvPr>
        </p:nvSpPr>
        <p:spPr>
          <a:xfrm>
            <a:off x="47710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dirty="0"/>
          </a:p>
        </p:txBody>
      </p:sp>
      <p:sp>
        <p:nvSpPr>
          <p:cNvPr id="1579" name="Google Shape;1579;p5"/>
          <p:cNvSpPr txBox="1">
            <a:spLocks noGrp="1"/>
          </p:cNvSpPr>
          <p:nvPr>
            <p:ph type="subTitle" idx="5"/>
          </p:nvPr>
        </p:nvSpPr>
        <p:spPr>
          <a:xfrm>
            <a:off x="47710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1580"/>
        <p:cNvGrpSpPr/>
        <p:nvPr/>
      </p:nvGrpSpPr>
      <p:grpSpPr>
        <a:xfrm>
          <a:off x="0" y="0"/>
          <a:ext cx="0" cy="0"/>
          <a:chOff x="0" y="0"/>
          <a:chExt cx="0" cy="0"/>
        </a:xfrm>
      </p:grpSpPr>
      <p:grpSp>
        <p:nvGrpSpPr>
          <p:cNvPr id="1581" name="Google Shape;1581;p6"/>
          <p:cNvGrpSpPr/>
          <p:nvPr/>
        </p:nvGrpSpPr>
        <p:grpSpPr>
          <a:xfrm>
            <a:off x="0" y="0"/>
            <a:ext cx="9144125" cy="5143391"/>
            <a:chOff x="0" y="0"/>
            <a:chExt cx="9144125" cy="5143391"/>
          </a:xfrm>
        </p:grpSpPr>
        <p:sp>
          <p:nvSpPr>
            <p:cNvPr id="1582" name="Google Shape;1582;p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2" name="Google Shape;1942;p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3" name="Google Shape;1943;p6"/>
          <p:cNvGrpSpPr/>
          <p:nvPr/>
        </p:nvGrpSpPr>
        <p:grpSpPr>
          <a:xfrm>
            <a:off x="553048" y="535000"/>
            <a:ext cx="8105852" cy="4302000"/>
            <a:chOff x="553048" y="535000"/>
            <a:chExt cx="8105852" cy="4302000"/>
          </a:xfrm>
        </p:grpSpPr>
        <p:sp>
          <p:nvSpPr>
            <p:cNvPr id="1944" name="Google Shape;1944;p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2" name="Google Shape;1962;p6"/>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lvl="1"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1967"/>
        <p:cNvGrpSpPr/>
        <p:nvPr/>
      </p:nvGrpSpPr>
      <p:grpSpPr>
        <a:xfrm>
          <a:off x="0" y="0"/>
          <a:ext cx="0" cy="0"/>
          <a:chOff x="0" y="0"/>
          <a:chExt cx="0" cy="0"/>
        </a:xfrm>
      </p:grpSpPr>
      <p:grpSp>
        <p:nvGrpSpPr>
          <p:cNvPr id="1968" name="Google Shape;1968;p7"/>
          <p:cNvGrpSpPr/>
          <p:nvPr/>
        </p:nvGrpSpPr>
        <p:grpSpPr>
          <a:xfrm>
            <a:off x="0" y="0"/>
            <a:ext cx="9144125" cy="5143391"/>
            <a:chOff x="0" y="0"/>
            <a:chExt cx="9144125" cy="5143391"/>
          </a:xfrm>
        </p:grpSpPr>
        <p:sp>
          <p:nvSpPr>
            <p:cNvPr id="1969" name="Google Shape;1969;p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9" name="Google Shape;2329;p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0" name="Google Shape;2330;p7"/>
          <p:cNvGrpSpPr/>
          <p:nvPr/>
        </p:nvGrpSpPr>
        <p:grpSpPr>
          <a:xfrm>
            <a:off x="553048" y="535000"/>
            <a:ext cx="8105852" cy="4302000"/>
            <a:chOff x="553048" y="535000"/>
            <a:chExt cx="8105852" cy="4302000"/>
          </a:xfrm>
        </p:grpSpPr>
        <p:sp>
          <p:nvSpPr>
            <p:cNvPr id="2331" name="Google Shape;2331;p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9" name="Google Shape;2349;p7"/>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dirty="0"/>
          </a:p>
        </p:txBody>
      </p:sp>
      <p:sp>
        <p:nvSpPr>
          <p:cNvPr id="2350" name="Google Shape;2350;p7"/>
          <p:cNvSpPr txBox="1">
            <a:spLocks noGrp="1"/>
          </p:cNvSpPr>
          <p:nvPr>
            <p:ph type="body" idx="1"/>
          </p:nvPr>
        </p:nvSpPr>
        <p:spPr>
          <a:xfrm>
            <a:off x="1270650" y="1202075"/>
            <a:ext cx="33015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Calibri" panose="020F0502020204030204" pitchFamily="34" charset="0"/>
                <a:ea typeface="Calibri" panose="020F0502020204030204" pitchFamily="34" charset="0"/>
                <a:cs typeface="Calibri" panose="020F0502020204030204" pitchFamily="34" charset="0"/>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2351"/>
        <p:cNvGrpSpPr/>
        <p:nvPr/>
      </p:nvGrpSpPr>
      <p:grpSpPr>
        <a:xfrm>
          <a:off x="0" y="0"/>
          <a:ext cx="0" cy="0"/>
          <a:chOff x="0" y="0"/>
          <a:chExt cx="0" cy="0"/>
        </a:xfrm>
      </p:grpSpPr>
      <p:grpSp>
        <p:nvGrpSpPr>
          <p:cNvPr id="2352" name="Google Shape;2352;p8"/>
          <p:cNvGrpSpPr/>
          <p:nvPr/>
        </p:nvGrpSpPr>
        <p:grpSpPr>
          <a:xfrm>
            <a:off x="0" y="0"/>
            <a:ext cx="9144125" cy="5143391"/>
            <a:chOff x="0" y="0"/>
            <a:chExt cx="9144125" cy="5143391"/>
          </a:xfrm>
        </p:grpSpPr>
        <p:sp>
          <p:nvSpPr>
            <p:cNvPr id="2353" name="Google Shape;2353;p8"/>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8"/>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8"/>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8"/>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8"/>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8"/>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8"/>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8"/>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8"/>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8"/>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8"/>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8"/>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8"/>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8"/>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8"/>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8"/>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8"/>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8"/>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8"/>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8"/>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8"/>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8"/>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8"/>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8"/>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8"/>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8"/>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8"/>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8"/>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8"/>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8"/>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8"/>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8"/>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8"/>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8"/>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8"/>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8"/>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8"/>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8"/>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8"/>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8"/>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8"/>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8"/>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8"/>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8"/>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8"/>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8"/>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8"/>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8"/>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8"/>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8"/>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8"/>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8"/>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8"/>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8"/>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8"/>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8"/>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8"/>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8"/>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8"/>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8"/>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8"/>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8"/>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8"/>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8"/>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8"/>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8"/>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8"/>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8"/>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8"/>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8"/>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8"/>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8"/>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8"/>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8"/>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8"/>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8"/>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8"/>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8"/>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8"/>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8"/>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8"/>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8"/>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8"/>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8"/>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8"/>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8"/>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8"/>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8"/>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8"/>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8"/>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8"/>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8"/>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8"/>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8"/>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8"/>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8"/>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8"/>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8"/>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8"/>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8"/>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8"/>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8"/>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8"/>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8"/>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8"/>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8"/>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8"/>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8"/>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8"/>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8"/>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8"/>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8"/>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8"/>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8"/>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8"/>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8"/>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8"/>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8"/>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8"/>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8"/>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8"/>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8"/>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8"/>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8"/>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8"/>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8"/>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8"/>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8"/>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8"/>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8"/>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8"/>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8"/>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8"/>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8"/>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8"/>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8"/>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8"/>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8"/>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8"/>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8"/>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8"/>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8"/>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8"/>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8"/>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8"/>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8"/>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8"/>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8"/>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8"/>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8"/>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8"/>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8"/>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8"/>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8"/>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8"/>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8"/>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8"/>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8"/>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8"/>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8"/>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8"/>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8"/>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8"/>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8"/>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8"/>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8"/>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8"/>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8"/>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8"/>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8"/>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8"/>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8"/>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8"/>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8"/>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8"/>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8"/>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8"/>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8"/>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8"/>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8"/>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8"/>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8"/>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8"/>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8"/>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8"/>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8"/>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8"/>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8"/>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8"/>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8"/>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8"/>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8"/>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8"/>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8"/>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8"/>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8"/>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8"/>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8"/>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8"/>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8"/>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8"/>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8"/>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8"/>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8"/>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8"/>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8"/>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8"/>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8"/>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8"/>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8"/>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8"/>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8"/>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8"/>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8"/>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8"/>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8"/>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8"/>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8"/>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8"/>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8"/>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8"/>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8"/>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8"/>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8"/>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8"/>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8"/>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8"/>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8"/>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8"/>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8"/>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8"/>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8"/>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8"/>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8"/>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8"/>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8"/>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8"/>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8"/>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8"/>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8"/>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8"/>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8"/>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8"/>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8"/>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8"/>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8"/>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8"/>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8"/>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8"/>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8"/>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8"/>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8"/>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8"/>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8"/>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8"/>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8"/>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8"/>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8"/>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8"/>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8"/>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8"/>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8"/>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8"/>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8"/>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8"/>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8"/>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8"/>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8"/>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8"/>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8"/>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8"/>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8"/>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8"/>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8"/>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8"/>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8"/>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8"/>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8"/>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8"/>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8"/>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8"/>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8"/>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8"/>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8"/>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8"/>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8"/>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8"/>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8"/>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8"/>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8"/>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8"/>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8"/>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8"/>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8"/>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8"/>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8"/>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8"/>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8"/>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8"/>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8"/>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8"/>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8"/>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8"/>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8"/>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8"/>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8"/>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8"/>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8"/>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8"/>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8"/>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8"/>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8"/>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8"/>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8"/>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8"/>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8"/>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8"/>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8"/>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8"/>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8"/>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8"/>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8"/>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8"/>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8"/>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8"/>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8"/>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8"/>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8"/>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8"/>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8"/>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8"/>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8"/>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8"/>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8"/>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8"/>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8"/>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8"/>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8"/>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8"/>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8"/>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8"/>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8"/>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8"/>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8"/>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8"/>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8"/>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8"/>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8"/>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8"/>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8"/>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8"/>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8"/>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8"/>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8"/>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8"/>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8"/>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8"/>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3" name="Google Shape;2713;p8"/>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4" name="Google Shape;2714;p8"/>
          <p:cNvGrpSpPr/>
          <p:nvPr/>
        </p:nvGrpSpPr>
        <p:grpSpPr>
          <a:xfrm>
            <a:off x="553048" y="535000"/>
            <a:ext cx="8105852" cy="4302000"/>
            <a:chOff x="553048" y="535000"/>
            <a:chExt cx="8105852" cy="4302000"/>
          </a:xfrm>
        </p:grpSpPr>
        <p:sp>
          <p:nvSpPr>
            <p:cNvPr id="2715" name="Google Shape;2715;p8"/>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8"/>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8"/>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8"/>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8"/>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8"/>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8"/>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8"/>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8"/>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8"/>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8"/>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8"/>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8"/>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8"/>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8"/>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8"/>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8"/>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8"/>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3" name="Google Shape;2733;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atin typeface="Fira Sans Condensed Black" panose="020B0A03050000020004" pitchFamily="34" charset="0"/>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2734"/>
        <p:cNvGrpSpPr/>
        <p:nvPr/>
      </p:nvGrpSpPr>
      <p:grpSpPr>
        <a:xfrm>
          <a:off x="0" y="0"/>
          <a:ext cx="0" cy="0"/>
          <a:chOff x="0" y="0"/>
          <a:chExt cx="0" cy="0"/>
        </a:xfrm>
      </p:grpSpPr>
      <p:grpSp>
        <p:nvGrpSpPr>
          <p:cNvPr id="2735" name="Google Shape;2735;p9"/>
          <p:cNvGrpSpPr/>
          <p:nvPr/>
        </p:nvGrpSpPr>
        <p:grpSpPr>
          <a:xfrm>
            <a:off x="0" y="0"/>
            <a:ext cx="9144125" cy="5143391"/>
            <a:chOff x="0" y="0"/>
            <a:chExt cx="9144125" cy="5143391"/>
          </a:xfrm>
        </p:grpSpPr>
        <p:sp>
          <p:nvSpPr>
            <p:cNvPr id="2736" name="Google Shape;2736;p9"/>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9"/>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9"/>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9"/>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9"/>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9"/>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9"/>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9"/>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9"/>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9"/>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9"/>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9"/>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9"/>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9"/>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9"/>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9"/>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9"/>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9"/>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9"/>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9"/>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9"/>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9"/>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9"/>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9"/>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9"/>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9"/>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9"/>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9"/>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9"/>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9"/>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9"/>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9"/>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9"/>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9"/>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9"/>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9"/>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9"/>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9"/>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9"/>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9"/>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9"/>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9"/>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9"/>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9"/>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9"/>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9"/>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9"/>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9"/>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9"/>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9"/>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9"/>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9"/>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9"/>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9"/>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9"/>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9"/>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9"/>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9"/>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9"/>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9"/>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9"/>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9"/>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9"/>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9"/>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9"/>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9"/>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9"/>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9"/>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9"/>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9"/>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9"/>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9"/>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9"/>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9"/>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9"/>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9"/>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9"/>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9"/>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9"/>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9"/>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9"/>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9"/>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9"/>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9"/>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9"/>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9"/>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9"/>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9"/>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9"/>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9"/>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9"/>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9"/>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9"/>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9"/>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9"/>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9"/>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9"/>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9"/>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9"/>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9"/>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9"/>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9"/>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9"/>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9"/>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9"/>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9"/>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9"/>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9"/>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9"/>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9"/>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9"/>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9"/>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9"/>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9"/>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9"/>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9"/>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9"/>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9"/>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9"/>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9"/>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9"/>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9"/>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9"/>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9"/>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9"/>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9"/>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9"/>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9"/>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9"/>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9"/>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9"/>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9"/>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9"/>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9"/>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9"/>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9"/>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9"/>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9"/>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9"/>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9"/>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9"/>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9"/>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9"/>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9"/>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9"/>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9"/>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9"/>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9"/>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9"/>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9"/>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9"/>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9"/>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9"/>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9"/>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9"/>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9"/>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9"/>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9"/>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9"/>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9"/>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9"/>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9"/>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9"/>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9"/>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9"/>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9"/>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9"/>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9"/>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9"/>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9"/>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9"/>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9"/>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9"/>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9"/>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9"/>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9"/>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9"/>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9"/>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9"/>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9"/>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9"/>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9"/>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9"/>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9"/>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9"/>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9"/>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9"/>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9"/>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9"/>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9"/>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9"/>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9"/>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9"/>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9"/>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9"/>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9"/>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9"/>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9"/>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9"/>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9"/>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9"/>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9"/>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9"/>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9"/>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9"/>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9"/>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9"/>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9"/>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9"/>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9"/>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9"/>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9"/>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9"/>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9"/>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9"/>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9"/>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9"/>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9"/>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9"/>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9"/>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9"/>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9"/>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9"/>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9"/>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9"/>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9"/>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9"/>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9"/>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9"/>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9"/>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9"/>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9"/>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9"/>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9"/>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9"/>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9"/>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9"/>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9"/>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9"/>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9"/>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9"/>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9"/>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9"/>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9"/>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9"/>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9"/>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9"/>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9"/>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9"/>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9"/>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9"/>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9"/>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9"/>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9"/>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9"/>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9"/>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9"/>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9"/>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9"/>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9"/>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9"/>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9"/>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9"/>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9"/>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9"/>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9"/>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9"/>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9"/>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9"/>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9"/>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9"/>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9"/>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9"/>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9"/>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9"/>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9"/>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9"/>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9"/>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9"/>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9"/>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9"/>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9"/>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9"/>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9"/>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9"/>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9"/>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9"/>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9"/>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9"/>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9"/>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9"/>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9"/>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9"/>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9"/>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9"/>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9"/>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9"/>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9"/>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9"/>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9"/>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9"/>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9"/>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9"/>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9"/>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9"/>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9"/>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9"/>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9"/>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9"/>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9"/>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9"/>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9"/>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9"/>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9"/>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9"/>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9"/>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9"/>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9"/>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9"/>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9"/>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9"/>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9"/>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9"/>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9"/>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9"/>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9"/>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9"/>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9"/>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9"/>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9"/>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9"/>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9"/>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9"/>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9"/>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9"/>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9"/>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9"/>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9"/>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9"/>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9"/>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9"/>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9"/>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9"/>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9"/>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9"/>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9"/>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9"/>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9"/>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9"/>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9"/>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9"/>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9"/>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9"/>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9"/>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9"/>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9"/>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9"/>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9"/>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9"/>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9"/>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6" name="Google Shape;3096;p9"/>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7" name="Google Shape;3097;p9"/>
          <p:cNvGrpSpPr/>
          <p:nvPr/>
        </p:nvGrpSpPr>
        <p:grpSpPr>
          <a:xfrm>
            <a:off x="553048" y="535000"/>
            <a:ext cx="8105852" cy="4302000"/>
            <a:chOff x="553048" y="535000"/>
            <a:chExt cx="8105852" cy="4302000"/>
          </a:xfrm>
        </p:grpSpPr>
        <p:sp>
          <p:nvSpPr>
            <p:cNvPr id="3098" name="Google Shape;3098;p9"/>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9"/>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9"/>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9"/>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9"/>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9"/>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9"/>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9"/>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9"/>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9"/>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9"/>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9"/>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9"/>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9"/>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9"/>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9"/>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9"/>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9"/>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6" name="Google Shape;3116;p9"/>
          <p:cNvSpPr txBox="1">
            <a:spLocks noGrp="1"/>
          </p:cNvSpPr>
          <p:nvPr>
            <p:ph type="title"/>
          </p:nvPr>
        </p:nvSpPr>
        <p:spPr>
          <a:xfrm>
            <a:off x="1747800" y="1924800"/>
            <a:ext cx="5648400" cy="129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atin typeface="Fira Sans Condensed Black" panose="020B0A030500000200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3117" name="Google Shape;3117;p9"/>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9"/>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9"/>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9"/>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9"/>
          <p:cNvSpPr/>
          <p:nvPr/>
        </p:nvSpPr>
        <p:spPr>
          <a:xfrm rot="-900008">
            <a:off x="1818499" y="415373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2" name="Google Shape;3122;p9"/>
          <p:cNvGrpSpPr/>
          <p:nvPr/>
        </p:nvGrpSpPr>
        <p:grpSpPr>
          <a:xfrm>
            <a:off x="6340450" y="4088531"/>
            <a:ext cx="1055760" cy="753780"/>
            <a:chOff x="3308425" y="649500"/>
            <a:chExt cx="947975" cy="676825"/>
          </a:xfrm>
        </p:grpSpPr>
        <p:sp>
          <p:nvSpPr>
            <p:cNvPr id="3123" name="Google Shape;3123;p9"/>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9"/>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9"/>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6" name="Google Shape;3126;p9"/>
          <p:cNvSpPr/>
          <p:nvPr/>
        </p:nvSpPr>
        <p:spPr>
          <a:xfrm>
            <a:off x="7725050" y="8453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9"/>
          <p:cNvSpPr/>
          <p:nvPr/>
        </p:nvSpPr>
        <p:spPr>
          <a:xfrm>
            <a:off x="7962600" y="39784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9"/>
          <p:cNvSpPr/>
          <p:nvPr/>
        </p:nvSpPr>
        <p:spPr>
          <a:xfrm>
            <a:off x="7578925" y="3242625"/>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9" name="Google Shape;3129;p9"/>
          <p:cNvGrpSpPr/>
          <p:nvPr/>
        </p:nvGrpSpPr>
        <p:grpSpPr>
          <a:xfrm rot="-6299880" flipH="1">
            <a:off x="1406840" y="476245"/>
            <a:ext cx="708049" cy="444266"/>
            <a:chOff x="1445125" y="3867675"/>
            <a:chExt cx="803300" cy="502950"/>
          </a:xfrm>
        </p:grpSpPr>
        <p:sp>
          <p:nvSpPr>
            <p:cNvPr id="3130" name="Google Shape;3130;p9"/>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9"/>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9"/>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3" name="Google Shape;3133;p9"/>
          <p:cNvSpPr/>
          <p:nvPr/>
        </p:nvSpPr>
        <p:spPr>
          <a:xfrm>
            <a:off x="2859550" y="83127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3134"/>
        <p:cNvGrpSpPr/>
        <p:nvPr/>
      </p:nvGrpSpPr>
      <p:grpSpPr>
        <a:xfrm>
          <a:off x="0" y="0"/>
          <a:ext cx="0" cy="0"/>
          <a:chOff x="0" y="0"/>
          <a:chExt cx="0" cy="0"/>
        </a:xfrm>
      </p:grpSpPr>
      <p:grpSp>
        <p:nvGrpSpPr>
          <p:cNvPr id="3135" name="Google Shape;3135;p10"/>
          <p:cNvGrpSpPr/>
          <p:nvPr/>
        </p:nvGrpSpPr>
        <p:grpSpPr>
          <a:xfrm>
            <a:off x="0" y="0"/>
            <a:ext cx="9144125" cy="5143391"/>
            <a:chOff x="0" y="0"/>
            <a:chExt cx="9144125" cy="5143391"/>
          </a:xfrm>
        </p:grpSpPr>
        <p:sp>
          <p:nvSpPr>
            <p:cNvPr id="3136" name="Google Shape;3136;p10"/>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0"/>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0"/>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0"/>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0"/>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0"/>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0"/>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0"/>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0"/>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0"/>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0"/>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0"/>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0"/>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0"/>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0"/>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0"/>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0"/>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0"/>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0"/>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0"/>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0"/>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0"/>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0"/>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0"/>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0"/>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0"/>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0"/>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0"/>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0"/>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0"/>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0"/>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0"/>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0"/>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0"/>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0"/>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0"/>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0"/>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0"/>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0"/>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0"/>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0"/>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0"/>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0"/>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0"/>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0"/>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0"/>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0"/>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0"/>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0"/>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0"/>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0"/>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0"/>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0"/>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0"/>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0"/>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0"/>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0"/>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0"/>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0"/>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0"/>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0"/>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0"/>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0"/>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0"/>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0"/>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0"/>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0"/>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0"/>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0"/>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0"/>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0"/>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0"/>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0"/>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0"/>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0"/>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0"/>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0"/>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0"/>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0"/>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0"/>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0"/>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0"/>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0"/>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0"/>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0"/>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0"/>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0"/>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0"/>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0"/>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0"/>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0"/>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0"/>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0"/>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0"/>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0"/>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0"/>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0"/>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0"/>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0"/>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0"/>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0"/>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0"/>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0"/>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0"/>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0"/>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0"/>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0"/>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0"/>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0"/>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0"/>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0"/>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0"/>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0"/>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0"/>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0"/>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0"/>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0"/>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0"/>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0"/>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0"/>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0"/>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0"/>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0"/>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0"/>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0"/>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0"/>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0"/>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0"/>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0"/>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0"/>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0"/>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0"/>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0"/>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0"/>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0"/>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0"/>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0"/>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0"/>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0"/>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0"/>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0"/>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0"/>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0"/>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0"/>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0"/>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0"/>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0"/>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0"/>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0"/>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0"/>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0"/>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0"/>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0"/>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0"/>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0"/>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0"/>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0"/>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0"/>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0"/>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0"/>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0"/>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0"/>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0"/>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0"/>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0"/>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0"/>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0"/>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0"/>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0"/>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0"/>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0"/>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0"/>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0"/>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0"/>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0"/>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0"/>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0"/>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0"/>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0"/>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0"/>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0"/>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0"/>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0"/>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0"/>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0"/>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0"/>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0"/>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0"/>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0"/>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0"/>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0"/>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0"/>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0"/>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0"/>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0"/>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0"/>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0"/>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0"/>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0"/>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0"/>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0"/>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0"/>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0"/>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0"/>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0"/>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0"/>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0"/>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0"/>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0"/>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0"/>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0"/>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0"/>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0"/>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0"/>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0"/>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0"/>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0"/>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0"/>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0"/>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0"/>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0"/>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0"/>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0"/>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0"/>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0"/>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0"/>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0"/>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0"/>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0"/>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0"/>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0"/>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0"/>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0"/>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0"/>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0"/>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0"/>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0"/>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0"/>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0"/>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0"/>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0"/>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0"/>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0"/>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0"/>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0"/>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0"/>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0"/>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0"/>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0"/>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0"/>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0"/>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0"/>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0"/>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0"/>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0"/>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0"/>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0"/>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0"/>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0"/>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0"/>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0"/>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0"/>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0"/>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0"/>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0"/>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0"/>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0"/>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0"/>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0"/>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0"/>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0"/>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0"/>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0"/>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0"/>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0"/>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0"/>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0"/>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0"/>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0"/>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0"/>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0"/>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0"/>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0"/>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0"/>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0"/>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0"/>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0"/>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0"/>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0"/>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0"/>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0"/>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0"/>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0"/>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0"/>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0"/>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0"/>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0"/>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0"/>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0"/>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0"/>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0"/>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0"/>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0"/>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0"/>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0"/>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0"/>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0"/>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0"/>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0"/>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0"/>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0"/>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0"/>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0"/>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0"/>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0"/>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0"/>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0"/>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0"/>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0"/>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0"/>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0"/>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0"/>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0"/>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0"/>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0"/>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0"/>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0"/>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0"/>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0"/>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0"/>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0"/>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0"/>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0"/>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0"/>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0"/>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0"/>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0"/>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0"/>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0"/>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0"/>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0"/>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0"/>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0"/>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0"/>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0"/>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0"/>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0"/>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0"/>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0"/>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0"/>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0"/>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0"/>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0"/>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0"/>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0"/>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0"/>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0"/>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0"/>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0"/>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0"/>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6" name="Google Shape;3496;p10"/>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7" name="Google Shape;3497;p10"/>
          <p:cNvGrpSpPr/>
          <p:nvPr/>
        </p:nvGrpSpPr>
        <p:grpSpPr>
          <a:xfrm>
            <a:off x="553048" y="535000"/>
            <a:ext cx="8105852" cy="4302000"/>
            <a:chOff x="553048" y="535000"/>
            <a:chExt cx="8105852" cy="4302000"/>
          </a:xfrm>
        </p:grpSpPr>
        <p:sp>
          <p:nvSpPr>
            <p:cNvPr id="3498" name="Google Shape;3498;p10"/>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0"/>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0"/>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0"/>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0"/>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0"/>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0"/>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0"/>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0"/>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0"/>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0"/>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0"/>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0"/>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0"/>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0"/>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0"/>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0"/>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0"/>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6" name="Google Shape;3516;p10"/>
          <p:cNvSpPr txBox="1">
            <a:spLocks noGrp="1"/>
          </p:cNvSpPr>
          <p:nvPr>
            <p:ph type="title"/>
          </p:nvPr>
        </p:nvSpPr>
        <p:spPr>
          <a:xfrm>
            <a:off x="1270650" y="2317450"/>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70650" y="629375"/>
            <a:ext cx="70200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dirty="0"/>
          </a:p>
        </p:txBody>
      </p:sp>
      <p:sp>
        <p:nvSpPr>
          <p:cNvPr id="7" name="Google Shape;7;p1"/>
          <p:cNvSpPr txBox="1">
            <a:spLocks noGrp="1"/>
          </p:cNvSpPr>
          <p:nvPr>
            <p:ph type="body" idx="1"/>
          </p:nvPr>
        </p:nvSpPr>
        <p:spPr>
          <a:xfrm>
            <a:off x="1270650" y="1202075"/>
            <a:ext cx="7020000" cy="3406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1" r:id="rId22"/>
    <p:sldLayoutId id="2147483672" r:id="rId23"/>
    <p:sldLayoutId id="2147483673"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Fira Sans Condensed Black" panose="020B0A03050000020004" pitchFamily="34" charset="0"/>
          <a:ea typeface="Fira Sans Condensed Black" panose="020B0A030500000200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800">
          <p15:clr>
            <a:srgbClr val="EA4335"/>
          </p15:clr>
        </p15:guide>
        <p15:guide id="2" pos="5222">
          <p15:clr>
            <a:srgbClr val="EA4335"/>
          </p15:clr>
        </p15:guide>
        <p15:guide id="3" orient="horz" pos="2903">
          <p15:clr>
            <a:srgbClr val="EA4335"/>
          </p15:clr>
        </p15:guide>
        <p15:guide id="4" orient="horz" pos="396">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sv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9.xml"/><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1A69E4-5B0B-62EC-990E-9AA86762E4A8}"/>
              </a:ext>
            </a:extLst>
          </p:cNvPr>
          <p:cNvPicPr>
            <a:picLocks noChangeAspect="1"/>
          </p:cNvPicPr>
          <p:nvPr/>
        </p:nvPicPr>
        <p:blipFill>
          <a:blip r:embed="rId2"/>
          <a:stretch>
            <a:fillRect/>
          </a:stretch>
        </p:blipFill>
        <p:spPr>
          <a:xfrm>
            <a:off x="0" y="0"/>
            <a:ext cx="9144000" cy="5143500"/>
          </a:xfrm>
          <a:prstGeom prst="rect">
            <a:avLst/>
          </a:prstGeom>
        </p:spPr>
      </p:pic>
      <p:pic>
        <p:nvPicPr>
          <p:cNvPr id="1026" name="Picture 2" descr="Đèn Pin Tự Sạc Tiện Lợi (2 Đèn) Hà Nội">
            <a:extLst>
              <a:ext uri="{FF2B5EF4-FFF2-40B4-BE49-F238E27FC236}">
                <a16:creationId xmlns:a16="http://schemas.microsoft.com/office/drawing/2014/main" id="{C531066B-2A3B-E019-ECDD-6EDF24C8F1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366" b="8994"/>
          <a:stretch/>
        </p:blipFill>
        <p:spPr bwMode="auto">
          <a:xfrm>
            <a:off x="347329" y="269362"/>
            <a:ext cx="8315387" cy="4479852"/>
          </a:xfrm>
          <a:prstGeom prst="roundRect">
            <a:avLst>
              <a:gd name="adj" fmla="val 2411"/>
            </a:avLst>
          </a:prstGeom>
          <a:noFill/>
          <a:extLst>
            <a:ext uri="{909E8E84-426E-40DD-AFC4-6F175D3DCCD1}">
              <a14:hiddenFill xmlns:a14="http://schemas.microsoft.com/office/drawing/2010/main">
                <a:solidFill>
                  <a:srgbClr val="FFFFFF"/>
                </a:solidFill>
              </a14:hiddenFill>
            </a:ext>
          </a:extLst>
        </p:spPr>
      </p:pic>
      <p:sp>
        <p:nvSpPr>
          <p:cNvPr id="4" name="Google Shape;9834;p32">
            <a:extLst>
              <a:ext uri="{FF2B5EF4-FFF2-40B4-BE49-F238E27FC236}">
                <a16:creationId xmlns:a16="http://schemas.microsoft.com/office/drawing/2014/main" id="{09B6E580-2385-5E74-6FD5-4E6AF694AFCE}"/>
              </a:ext>
            </a:extLst>
          </p:cNvPr>
          <p:cNvSpPr txBox="1">
            <a:spLocks noGrp="1"/>
          </p:cNvSpPr>
          <p:nvPr>
            <p:ph type="title"/>
          </p:nvPr>
        </p:nvSpPr>
        <p:spPr>
          <a:xfrm>
            <a:off x="1648562" y="620539"/>
            <a:ext cx="2632814" cy="6469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2800" b="1" dirty="0">
                <a:solidFill>
                  <a:srgbClr val="002060"/>
                </a:solidFill>
                <a:latin typeface="Calibri" panose="020F0502020204030204" pitchFamily="34" charset="0"/>
                <a:cs typeface="Calibri" panose="020F0502020204030204" pitchFamily="34" charset="0"/>
              </a:rPr>
              <a:t>Cần nạp điện</a:t>
            </a:r>
            <a:endParaRPr sz="2800" b="1" dirty="0">
              <a:solidFill>
                <a:srgbClr val="002060"/>
              </a:solidFill>
              <a:latin typeface="Calibri" panose="020F0502020204030204" pitchFamily="34" charset="0"/>
              <a:cs typeface="Calibri" panose="020F0502020204030204" pitchFamily="34" charset="0"/>
            </a:endParaRPr>
          </a:p>
        </p:txBody>
      </p:sp>
      <p:pic>
        <p:nvPicPr>
          <p:cNvPr id="6" name="Graphic 5" descr="Line arrow Slight curve">
            <a:extLst>
              <a:ext uri="{FF2B5EF4-FFF2-40B4-BE49-F238E27FC236}">
                <a16:creationId xmlns:a16="http://schemas.microsoft.com/office/drawing/2014/main" id="{2F2E3C68-9B3D-6501-8C5C-A0251A3235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258541">
            <a:off x="2949495" y="1111192"/>
            <a:ext cx="795929" cy="728964"/>
          </a:xfrm>
          <a:prstGeom prst="rect">
            <a:avLst/>
          </a:prstGeom>
        </p:spPr>
      </p:pic>
      <p:sp>
        <p:nvSpPr>
          <p:cNvPr id="7" name="Google Shape;9834;p32">
            <a:extLst>
              <a:ext uri="{FF2B5EF4-FFF2-40B4-BE49-F238E27FC236}">
                <a16:creationId xmlns:a16="http://schemas.microsoft.com/office/drawing/2014/main" id="{CAAE70CF-9DE7-20DB-1347-A07AFB477712}"/>
              </a:ext>
            </a:extLst>
          </p:cNvPr>
          <p:cNvSpPr txBox="1">
            <a:spLocks/>
          </p:cNvSpPr>
          <p:nvPr/>
        </p:nvSpPr>
        <p:spPr>
          <a:xfrm>
            <a:off x="6179031" y="250293"/>
            <a:ext cx="2632814" cy="6469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marR="0" lvl="1"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2pPr>
            <a:lvl3pPr marR="0" lvl="2"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3pPr>
            <a:lvl4pPr marR="0" lvl="3"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4pPr>
            <a:lvl5pPr marR="0" lvl="4"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5pPr>
            <a:lvl6pPr marR="0" lvl="5"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6pPr>
            <a:lvl7pPr marR="0" lvl="6"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7pPr>
            <a:lvl8pPr marR="0" lvl="7"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8pPr>
            <a:lvl9pPr marR="0" lvl="8"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9pPr>
          </a:lstStyle>
          <a:p>
            <a:pPr algn="ctr"/>
            <a:r>
              <a:rPr lang="en-US" sz="2800" b="1" dirty="0" err="1">
                <a:solidFill>
                  <a:srgbClr val="002060"/>
                </a:solidFill>
                <a:latin typeface="Calibri" panose="020F0502020204030204" pitchFamily="34" charset="0"/>
                <a:cs typeface="Calibri" panose="020F0502020204030204" pitchFamily="34" charset="0"/>
              </a:rPr>
              <a:t>Bóng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đèn</a:t>
            </a:r>
            <a:r>
              <a:rPr lang="en-US" sz="2800" b="1" dirty="0">
                <a:solidFill>
                  <a:srgbClr val="002060"/>
                </a:solidFill>
                <a:latin typeface="Calibri" panose="020F0502020204030204" pitchFamily="34" charset="0"/>
                <a:cs typeface="Calibri" panose="020F0502020204030204" pitchFamily="34" charset="0"/>
              </a:rPr>
              <a:t> LED</a:t>
            </a:r>
          </a:p>
        </p:txBody>
      </p:sp>
      <p:pic>
        <p:nvPicPr>
          <p:cNvPr id="8" name="Graphic 7" descr="Line arrow Slight curve">
            <a:extLst>
              <a:ext uri="{FF2B5EF4-FFF2-40B4-BE49-F238E27FC236}">
                <a16:creationId xmlns:a16="http://schemas.microsoft.com/office/drawing/2014/main" id="{9D9EF45B-9B10-1714-4E12-DBF879CFBC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341459" flipH="1">
            <a:off x="7097473" y="717051"/>
            <a:ext cx="795929" cy="728964"/>
          </a:xfrm>
          <a:prstGeom prst="rect">
            <a:avLst/>
          </a:prstGeom>
        </p:spPr>
      </p:pic>
      <p:sp>
        <p:nvSpPr>
          <p:cNvPr id="9" name="Google Shape;9834;p32">
            <a:extLst>
              <a:ext uri="{FF2B5EF4-FFF2-40B4-BE49-F238E27FC236}">
                <a16:creationId xmlns:a16="http://schemas.microsoft.com/office/drawing/2014/main" id="{4F118B37-2A0C-222F-FD8A-236E38017174}"/>
              </a:ext>
            </a:extLst>
          </p:cNvPr>
          <p:cNvSpPr txBox="1">
            <a:spLocks/>
          </p:cNvSpPr>
          <p:nvPr/>
        </p:nvSpPr>
        <p:spPr>
          <a:xfrm>
            <a:off x="347329" y="4181368"/>
            <a:ext cx="8315388" cy="586915"/>
          </a:xfrm>
          <a:prstGeom prst="roundRect">
            <a:avLst>
              <a:gd name="adj" fmla="val 21613"/>
            </a:avLst>
          </a:prstGeom>
          <a:solidFill>
            <a:srgbClr val="FFF2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marR="0" lvl="1"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2pPr>
            <a:lvl3pPr marR="0" lvl="2"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3pPr>
            <a:lvl4pPr marR="0" lvl="3"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4pPr>
            <a:lvl5pPr marR="0" lvl="4"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5pPr>
            <a:lvl6pPr marR="0" lvl="5"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6pPr>
            <a:lvl7pPr marR="0" lvl="6"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7pPr>
            <a:lvl8pPr marR="0" lvl="7"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8pPr>
            <a:lvl9pPr marR="0" lvl="8"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9pPr>
          </a:lstStyle>
          <a:p>
            <a:pPr algn="ctr"/>
            <a:r>
              <a:rPr lang="en-US" sz="2800" dirty="0" err="1"/>
              <a:t>Loại</a:t>
            </a:r>
            <a:r>
              <a:rPr lang="en-US" sz="2800" dirty="0"/>
              <a:t> </a:t>
            </a:r>
            <a:r>
              <a:rPr lang="en-US" sz="2800" dirty="0" err="1"/>
              <a:t>đèn</a:t>
            </a:r>
            <a:r>
              <a:rPr lang="en-US" sz="2800" dirty="0"/>
              <a:t> </a:t>
            </a:r>
            <a:r>
              <a:rPr lang="en-US" sz="2800" dirty="0" err="1"/>
              <a:t>này</a:t>
            </a:r>
            <a:r>
              <a:rPr lang="en-US" sz="2800" dirty="0"/>
              <a:t> </a:t>
            </a:r>
            <a:r>
              <a:rPr lang="en-US" sz="2800" dirty="0" err="1"/>
              <a:t>hoạt</a:t>
            </a:r>
            <a:r>
              <a:rPr lang="en-US" sz="2800" dirty="0"/>
              <a:t> </a:t>
            </a:r>
            <a:r>
              <a:rPr lang="en-US" sz="2800" dirty="0" err="1"/>
              <a:t>động</a:t>
            </a:r>
            <a:r>
              <a:rPr lang="en-US" sz="2800" dirty="0"/>
              <a:t> </a:t>
            </a:r>
            <a:r>
              <a:rPr lang="en-US" sz="2800" dirty="0" err="1"/>
              <a:t>dựa</a:t>
            </a:r>
            <a:r>
              <a:rPr lang="en-US" sz="2800" dirty="0"/>
              <a:t> </a:t>
            </a:r>
            <a:r>
              <a:rPr lang="en-US" sz="2800" dirty="0" err="1"/>
              <a:t>vào</a:t>
            </a:r>
            <a:r>
              <a:rPr lang="en-US" sz="2800" dirty="0"/>
              <a:t> </a:t>
            </a:r>
            <a:r>
              <a:rPr lang="en-US" sz="2800" dirty="0" err="1"/>
              <a:t>nguyên</a:t>
            </a:r>
            <a:r>
              <a:rPr lang="en-US" sz="2800" dirty="0"/>
              <a:t> </a:t>
            </a:r>
            <a:r>
              <a:rPr lang="en-US" sz="2800" dirty="0" err="1"/>
              <a:t>tắc</a:t>
            </a:r>
            <a:r>
              <a:rPr lang="en-US" sz="2800" dirty="0"/>
              <a:t> </a:t>
            </a:r>
            <a:r>
              <a:rPr lang="en-US" sz="2800" dirty="0" err="1"/>
              <a:t>nào</a:t>
            </a:r>
            <a:r>
              <a:rPr lang="en-US" sz="2800" dirty="0"/>
              <a:t>? </a:t>
            </a:r>
          </a:p>
        </p:txBody>
      </p:sp>
    </p:spTree>
    <p:extLst>
      <p:ext uri="{BB962C8B-B14F-4D97-AF65-F5344CB8AC3E}">
        <p14:creationId xmlns:p14="http://schemas.microsoft.com/office/powerpoint/2010/main" val="2402659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pic>
        <p:nvPicPr>
          <p:cNvPr id="4" name="Picture 3">
            <a:extLst>
              <a:ext uri="{FF2B5EF4-FFF2-40B4-BE49-F238E27FC236}">
                <a16:creationId xmlns:a16="http://schemas.microsoft.com/office/drawing/2014/main" id="{2FEAB9B9-97DE-FFD5-F66B-FFF60B2154FF}"/>
              </a:ext>
            </a:extLst>
          </p:cNvPr>
          <p:cNvPicPr>
            <a:picLocks noChangeAspect="1"/>
          </p:cNvPicPr>
          <p:nvPr/>
        </p:nvPicPr>
        <p:blipFill>
          <a:blip r:embed="rId3"/>
          <a:stretch>
            <a:fillRect/>
          </a:stretch>
        </p:blipFill>
        <p:spPr>
          <a:xfrm>
            <a:off x="0" y="0"/>
            <a:ext cx="9144000" cy="5143500"/>
          </a:xfrm>
          <a:prstGeom prst="rect">
            <a:avLst/>
          </a:prstGeom>
        </p:spPr>
      </p:pic>
      <p:sp>
        <p:nvSpPr>
          <p:cNvPr id="9865" name="Google Shape;9865;p33"/>
          <p:cNvSpPr/>
          <p:nvPr/>
        </p:nvSpPr>
        <p:spPr>
          <a:xfrm rot="-4499992">
            <a:off x="7514040" y="15989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33"/>
          <p:cNvSpPr/>
          <p:nvPr/>
        </p:nvSpPr>
        <p:spPr>
          <a:xfrm>
            <a:off x="7254018" y="24337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33"/>
          <p:cNvSpPr/>
          <p:nvPr/>
        </p:nvSpPr>
        <p:spPr>
          <a:xfrm>
            <a:off x="8471432" y="57343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angle: Rounded Corners 9">
            <a:extLst>
              <a:ext uri="{FF2B5EF4-FFF2-40B4-BE49-F238E27FC236}">
                <a16:creationId xmlns:a16="http://schemas.microsoft.com/office/drawing/2014/main" id="{2B49A3D8-4F84-27BE-D32D-A65424ED3871}"/>
              </a:ext>
            </a:extLst>
          </p:cNvPr>
          <p:cNvSpPr/>
          <p:nvPr/>
        </p:nvSpPr>
        <p:spPr>
          <a:xfrm>
            <a:off x="880399" y="318643"/>
            <a:ext cx="3755396" cy="397641"/>
          </a:xfrm>
          <a:prstGeom prst="roundRect">
            <a:avLst/>
          </a:prstGeom>
          <a:noFill/>
          <a:ln>
            <a:solidFill>
              <a:srgbClr val="00505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5" name="Group 4">
            <a:extLst>
              <a:ext uri="{FF2B5EF4-FFF2-40B4-BE49-F238E27FC236}">
                <a16:creationId xmlns:a16="http://schemas.microsoft.com/office/drawing/2014/main" id="{CDD9370F-671A-FE9C-D931-802BCFEC4740}"/>
              </a:ext>
            </a:extLst>
          </p:cNvPr>
          <p:cNvGrpSpPr/>
          <p:nvPr/>
        </p:nvGrpSpPr>
        <p:grpSpPr>
          <a:xfrm>
            <a:off x="724818" y="311107"/>
            <a:ext cx="433529" cy="433529"/>
            <a:chOff x="2175563" y="1870636"/>
            <a:chExt cx="1559320" cy="1559320"/>
          </a:xfrm>
        </p:grpSpPr>
        <p:sp>
          <p:nvSpPr>
            <p:cNvPr id="6" name="Oval 5">
              <a:extLst>
                <a:ext uri="{FF2B5EF4-FFF2-40B4-BE49-F238E27FC236}">
                  <a16:creationId xmlns:a16="http://schemas.microsoft.com/office/drawing/2014/main" id="{822163C9-CAEF-5774-E25C-7C5D0B10C833}"/>
                </a:ext>
              </a:extLst>
            </p:cNvPr>
            <p:cNvSpPr/>
            <p:nvPr/>
          </p:nvSpPr>
          <p:spPr>
            <a:xfrm>
              <a:off x="2175563" y="1870636"/>
              <a:ext cx="1559320" cy="1559320"/>
            </a:xfrm>
            <a:prstGeom prst="ellipse">
              <a:avLst/>
            </a:prstGeom>
            <a:solidFill>
              <a:srgbClr val="FFFFFF"/>
            </a:solidFill>
            <a:ln>
              <a:noFill/>
            </a:ln>
            <a:effectLst>
              <a:glow rad="63500">
                <a:srgbClr val="005051">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7" name="Picture 6">
              <a:extLst>
                <a:ext uri="{FF2B5EF4-FFF2-40B4-BE49-F238E27FC236}">
                  <a16:creationId xmlns:a16="http://schemas.microsoft.com/office/drawing/2014/main" id="{526997B0-15F6-2337-D81E-29B670618C51}"/>
                </a:ext>
              </a:extLst>
            </p:cNvPr>
            <p:cNvPicPr>
              <a:picLocks noChangeAspect="1"/>
            </p:cNvPicPr>
            <p:nvPr/>
          </p:nvPicPr>
          <p:blipFill>
            <a:blip r:embed="rId4"/>
            <a:stretch>
              <a:fillRect/>
            </a:stretch>
          </p:blipFill>
          <p:spPr>
            <a:xfrm>
              <a:off x="2458408" y="2153481"/>
              <a:ext cx="993630" cy="993630"/>
            </a:xfrm>
            <a:prstGeom prst="rect">
              <a:avLst/>
            </a:prstGeom>
          </p:spPr>
        </p:pic>
      </p:grpSp>
      <p:sp>
        <p:nvSpPr>
          <p:cNvPr id="8" name="Google Shape;9834;p32">
            <a:extLst>
              <a:ext uri="{FF2B5EF4-FFF2-40B4-BE49-F238E27FC236}">
                <a16:creationId xmlns:a16="http://schemas.microsoft.com/office/drawing/2014/main" id="{512BC173-370E-6286-A8F5-18F0CFC0564A}"/>
              </a:ext>
            </a:extLst>
          </p:cNvPr>
          <p:cNvSpPr txBox="1">
            <a:spLocks/>
          </p:cNvSpPr>
          <p:nvPr/>
        </p:nvSpPr>
        <p:spPr>
          <a:xfrm>
            <a:off x="1124673" y="361123"/>
            <a:ext cx="3511122"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a:solidFill>
                  <a:srgbClr val="C7404E"/>
                </a:solidFill>
              </a:rPr>
              <a:t>I. </a:t>
            </a:r>
            <a:r>
              <a:rPr lang="en-US" sz="2000" dirty="0" err="1">
                <a:solidFill>
                  <a:srgbClr val="C7404E"/>
                </a:solidFill>
              </a:rPr>
              <a:t>Hiện</a:t>
            </a:r>
            <a:r>
              <a:rPr lang="en-US" sz="2000" dirty="0">
                <a:solidFill>
                  <a:srgbClr val="C7404E"/>
                </a:solidFill>
              </a:rPr>
              <a:t> </a:t>
            </a:r>
            <a:r>
              <a:rPr lang="en-US" sz="2000" dirty="0" err="1">
                <a:solidFill>
                  <a:srgbClr val="C7404E"/>
                </a:solidFill>
              </a:rPr>
              <a:t>Tượng</a:t>
            </a:r>
            <a:r>
              <a:rPr lang="en-US" sz="2000" dirty="0">
                <a:solidFill>
                  <a:srgbClr val="C7404E"/>
                </a:solidFill>
              </a:rPr>
              <a:t> </a:t>
            </a:r>
            <a:r>
              <a:rPr lang="en-US" sz="2000" dirty="0" err="1">
                <a:solidFill>
                  <a:srgbClr val="C7404E"/>
                </a:solidFill>
              </a:rPr>
              <a:t>Cảm</a:t>
            </a:r>
            <a:r>
              <a:rPr lang="en-US" sz="2000" dirty="0">
                <a:solidFill>
                  <a:srgbClr val="C7404E"/>
                </a:solidFill>
              </a:rPr>
              <a:t> </a:t>
            </a:r>
            <a:r>
              <a:rPr lang="en-US" sz="2000" dirty="0" err="1">
                <a:solidFill>
                  <a:srgbClr val="C7404E"/>
                </a:solidFill>
              </a:rPr>
              <a:t>Ứng</a:t>
            </a:r>
            <a:r>
              <a:rPr lang="en-US" sz="2000" dirty="0">
                <a:solidFill>
                  <a:srgbClr val="C7404E"/>
                </a:solidFill>
              </a:rPr>
              <a:t> </a:t>
            </a:r>
            <a:r>
              <a:rPr lang="en-US" sz="2000" dirty="0" err="1">
                <a:solidFill>
                  <a:srgbClr val="C7404E"/>
                </a:solidFill>
              </a:rPr>
              <a:t>Điện</a:t>
            </a:r>
            <a:r>
              <a:rPr lang="en-US" sz="2000" dirty="0">
                <a:solidFill>
                  <a:srgbClr val="C7404E"/>
                </a:solidFill>
              </a:rPr>
              <a:t> </a:t>
            </a:r>
            <a:r>
              <a:rPr lang="en-US" sz="2000" dirty="0" err="1">
                <a:solidFill>
                  <a:srgbClr val="C7404E"/>
                </a:solidFill>
              </a:rPr>
              <a:t>Từ</a:t>
            </a:r>
            <a:endParaRPr lang="en-US" sz="2000" dirty="0">
              <a:solidFill>
                <a:srgbClr val="C7404E"/>
              </a:solidFill>
            </a:endParaRPr>
          </a:p>
        </p:txBody>
      </p:sp>
      <p:sp>
        <p:nvSpPr>
          <p:cNvPr id="11" name="Google Shape;9834;p32">
            <a:extLst>
              <a:ext uri="{FF2B5EF4-FFF2-40B4-BE49-F238E27FC236}">
                <a16:creationId xmlns:a16="http://schemas.microsoft.com/office/drawing/2014/main" id="{36F90C4C-6153-5267-A0F2-85A6AB1513C6}"/>
              </a:ext>
            </a:extLst>
          </p:cNvPr>
          <p:cNvSpPr txBox="1">
            <a:spLocks/>
          </p:cNvSpPr>
          <p:nvPr/>
        </p:nvSpPr>
        <p:spPr>
          <a:xfrm>
            <a:off x="691144" y="780302"/>
            <a:ext cx="4399622"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1800" dirty="0">
                <a:solidFill>
                  <a:srgbClr val="002060"/>
                </a:solidFill>
              </a:rPr>
              <a:t>1. </a:t>
            </a:r>
            <a:r>
              <a:rPr lang="en-US" sz="1800" dirty="0" err="1">
                <a:solidFill>
                  <a:srgbClr val="002060"/>
                </a:solidFill>
              </a:rPr>
              <a:t>Tìm</a:t>
            </a:r>
            <a:r>
              <a:rPr lang="en-US" sz="1800" dirty="0">
                <a:solidFill>
                  <a:srgbClr val="002060"/>
                </a:solidFill>
              </a:rPr>
              <a:t> </a:t>
            </a:r>
            <a:r>
              <a:rPr lang="en-US" sz="1800" dirty="0" err="1">
                <a:solidFill>
                  <a:srgbClr val="002060"/>
                </a:solidFill>
              </a:rPr>
              <a:t>hiểu</a:t>
            </a:r>
            <a:r>
              <a:rPr lang="en-US" sz="1800" dirty="0">
                <a:solidFill>
                  <a:srgbClr val="002060"/>
                </a:solidFill>
              </a:rPr>
              <a:t> </a:t>
            </a:r>
            <a:r>
              <a:rPr lang="en-US" sz="1800" dirty="0" err="1">
                <a:solidFill>
                  <a:srgbClr val="002060"/>
                </a:solidFill>
              </a:rPr>
              <a:t>hiện</a:t>
            </a:r>
            <a:r>
              <a:rPr lang="en-US" sz="1800" dirty="0">
                <a:solidFill>
                  <a:srgbClr val="002060"/>
                </a:solidFill>
              </a:rPr>
              <a:t> </a:t>
            </a:r>
            <a:r>
              <a:rPr lang="en-US" sz="1800" dirty="0" err="1">
                <a:solidFill>
                  <a:srgbClr val="002060"/>
                </a:solidFill>
              </a:rPr>
              <a:t>tượng</a:t>
            </a:r>
            <a:r>
              <a:rPr lang="en-US" sz="1800" dirty="0">
                <a:solidFill>
                  <a:srgbClr val="002060"/>
                </a:solidFill>
              </a:rPr>
              <a:t> </a:t>
            </a:r>
            <a:r>
              <a:rPr lang="en-US" sz="1800" dirty="0" err="1">
                <a:solidFill>
                  <a:srgbClr val="002060"/>
                </a:solidFill>
              </a:rPr>
              <a:t>cảm</a:t>
            </a:r>
            <a:r>
              <a:rPr lang="en-US" sz="1800" dirty="0">
                <a:solidFill>
                  <a:srgbClr val="002060"/>
                </a:solidFill>
              </a:rPr>
              <a:t> </a:t>
            </a:r>
            <a:r>
              <a:rPr lang="en-US" sz="1800" dirty="0" err="1">
                <a:solidFill>
                  <a:srgbClr val="002060"/>
                </a:solidFill>
              </a:rPr>
              <a:t>ứng</a:t>
            </a:r>
            <a:r>
              <a:rPr lang="en-US" sz="1800" dirty="0">
                <a:solidFill>
                  <a:srgbClr val="002060"/>
                </a:solidFill>
              </a:rPr>
              <a:t> </a:t>
            </a:r>
            <a:r>
              <a:rPr lang="en-US" sz="1800" dirty="0" err="1">
                <a:solidFill>
                  <a:srgbClr val="002060"/>
                </a:solidFill>
              </a:rPr>
              <a:t>điện</a:t>
            </a:r>
            <a:r>
              <a:rPr lang="en-US" sz="1800" dirty="0">
                <a:solidFill>
                  <a:srgbClr val="002060"/>
                </a:solidFill>
              </a:rPr>
              <a:t> </a:t>
            </a:r>
            <a:r>
              <a:rPr lang="en-US" sz="1800" dirty="0" err="1">
                <a:solidFill>
                  <a:srgbClr val="002060"/>
                </a:solidFill>
              </a:rPr>
              <a:t>từ</a:t>
            </a:r>
            <a:endParaRPr lang="en-US" sz="1800" dirty="0">
              <a:solidFill>
                <a:srgbClr val="002060"/>
              </a:solidFill>
            </a:endParaRPr>
          </a:p>
        </p:txBody>
      </p:sp>
      <p:sp>
        <p:nvSpPr>
          <p:cNvPr id="13" name="Google Shape;9834;p32">
            <a:extLst>
              <a:ext uri="{FF2B5EF4-FFF2-40B4-BE49-F238E27FC236}">
                <a16:creationId xmlns:a16="http://schemas.microsoft.com/office/drawing/2014/main" id="{AD6BAC58-6793-3F28-AAB9-52C77C653431}"/>
              </a:ext>
            </a:extLst>
          </p:cNvPr>
          <p:cNvSpPr txBox="1">
            <a:spLocks/>
          </p:cNvSpPr>
          <p:nvPr/>
        </p:nvSpPr>
        <p:spPr>
          <a:xfrm>
            <a:off x="1552353" y="1135463"/>
            <a:ext cx="6166884" cy="355162"/>
          </a:xfrm>
          <a:prstGeom prst="roundRect">
            <a:avLst>
              <a:gd name="adj" fmla="val 21613"/>
            </a:avLst>
          </a:prstGeom>
          <a:solidFill>
            <a:srgbClr val="FFF2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marR="0" lvl="1"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2pPr>
            <a:lvl3pPr marR="0" lvl="2"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3pPr>
            <a:lvl4pPr marR="0" lvl="3"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4pPr>
            <a:lvl5pPr marR="0" lvl="4"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5pPr>
            <a:lvl6pPr marR="0" lvl="5"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6pPr>
            <a:lvl7pPr marR="0" lvl="6"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7pPr>
            <a:lvl8pPr marR="0" lvl="7"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8pPr>
            <a:lvl9pPr marR="0" lvl="8"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9pPr>
          </a:lstStyle>
          <a:p>
            <a:pPr algn="ctr"/>
            <a:r>
              <a:rPr lang="en-US" sz="2000" dirty="0" err="1"/>
              <a:t>Thí</a:t>
            </a:r>
            <a:r>
              <a:rPr lang="en-US" sz="2000" dirty="0"/>
              <a:t> </a:t>
            </a:r>
            <a:r>
              <a:rPr lang="en-US" sz="2000" dirty="0" err="1"/>
              <a:t>Nghiệm</a:t>
            </a:r>
            <a:r>
              <a:rPr lang="en-US" sz="2000" dirty="0"/>
              <a:t> 2: </a:t>
            </a:r>
            <a:r>
              <a:rPr lang="en-US" sz="2000" b="1" dirty="0" err="1">
                <a:solidFill>
                  <a:schemeClr val="tx1"/>
                </a:solidFill>
                <a:latin typeface="Calibri" panose="020F0502020204030204" pitchFamily="34" charset="0"/>
                <a:cs typeface="Calibri" panose="020F0502020204030204" pitchFamily="34" charset="0"/>
              </a:rPr>
              <a:t>Dùng</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nam</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châm</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điện</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để</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tạo</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ra</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dòng</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điện</a:t>
            </a:r>
            <a:endParaRPr lang="en-US" sz="2000" b="1" dirty="0">
              <a:solidFill>
                <a:schemeClr val="tx1"/>
              </a:solidFill>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5FAF3260-BAC9-B130-4005-0AD766291406}"/>
              </a:ext>
            </a:extLst>
          </p:cNvPr>
          <p:cNvGrpSpPr/>
          <p:nvPr/>
        </p:nvGrpSpPr>
        <p:grpSpPr>
          <a:xfrm>
            <a:off x="1631720" y="1435729"/>
            <a:ext cx="5959927" cy="3296584"/>
            <a:chOff x="1631720" y="1435729"/>
            <a:chExt cx="5959927" cy="3296584"/>
          </a:xfrm>
        </p:grpSpPr>
        <p:pic>
          <p:nvPicPr>
            <p:cNvPr id="9" name="Picture 8">
              <a:extLst>
                <a:ext uri="{FF2B5EF4-FFF2-40B4-BE49-F238E27FC236}">
                  <a16:creationId xmlns:a16="http://schemas.microsoft.com/office/drawing/2014/main" id="{D3DB5DCB-C103-8776-1AC0-D67727CCCC78}"/>
                </a:ext>
              </a:extLst>
            </p:cNvPr>
            <p:cNvPicPr>
              <a:picLocks noChangeAspect="1"/>
            </p:cNvPicPr>
            <p:nvPr/>
          </p:nvPicPr>
          <p:blipFill>
            <a:blip r:embed="rId5"/>
            <a:stretch>
              <a:fillRect/>
            </a:stretch>
          </p:blipFill>
          <p:spPr>
            <a:xfrm>
              <a:off x="1631720" y="1435729"/>
              <a:ext cx="5959927" cy="3296584"/>
            </a:xfrm>
            <a:prstGeom prst="rect">
              <a:avLst/>
            </a:prstGeom>
          </p:spPr>
        </p:pic>
        <p:sp>
          <p:nvSpPr>
            <p:cNvPr id="12" name="Google Shape;9834;p32">
              <a:extLst>
                <a:ext uri="{FF2B5EF4-FFF2-40B4-BE49-F238E27FC236}">
                  <a16:creationId xmlns:a16="http://schemas.microsoft.com/office/drawing/2014/main" id="{3F27F4AB-E996-070F-8E59-588FD2831598}"/>
                </a:ext>
              </a:extLst>
            </p:cNvPr>
            <p:cNvSpPr txBox="1">
              <a:spLocks/>
            </p:cNvSpPr>
            <p:nvPr/>
          </p:nvSpPr>
          <p:spPr>
            <a:xfrm>
              <a:off x="4667692" y="2991294"/>
              <a:ext cx="914400" cy="492382"/>
            </a:xfrm>
            <a:prstGeom prst="rect">
              <a:avLst/>
            </a:prstGeom>
            <a:solidFill>
              <a:srgbClr val="D2D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1400" dirty="0" err="1">
                  <a:solidFill>
                    <a:schemeClr val="tx1"/>
                  </a:solidFill>
                </a:rPr>
                <a:t>Cuộn</a:t>
              </a:r>
              <a:r>
                <a:rPr lang="en-US" sz="1400" dirty="0">
                  <a:solidFill>
                    <a:schemeClr val="tx1"/>
                  </a:solidFill>
                </a:rPr>
                <a:t> </a:t>
              </a:r>
              <a:r>
                <a:rPr lang="en-US" sz="1400" dirty="0" err="1">
                  <a:solidFill>
                    <a:schemeClr val="tx1"/>
                  </a:solidFill>
                </a:rPr>
                <a:t>dây</a:t>
              </a:r>
              <a:r>
                <a:rPr lang="en-US" sz="1400" dirty="0">
                  <a:solidFill>
                    <a:schemeClr val="tx1"/>
                  </a:solidFill>
                </a:rPr>
                <a:t> </a:t>
              </a:r>
              <a:r>
                <a:rPr lang="en-US" sz="1400" dirty="0" err="1">
                  <a:solidFill>
                    <a:schemeClr val="tx1"/>
                  </a:solidFill>
                </a:rPr>
                <a:t>dẫn</a:t>
              </a:r>
              <a:r>
                <a:rPr lang="en-US" sz="1400" dirty="0">
                  <a:solidFill>
                    <a:schemeClr val="tx1"/>
                  </a:solidFill>
                </a:rPr>
                <a:t> A</a:t>
              </a:r>
            </a:p>
          </p:txBody>
        </p:sp>
        <p:sp>
          <p:nvSpPr>
            <p:cNvPr id="14" name="Google Shape;9834;p32">
              <a:extLst>
                <a:ext uri="{FF2B5EF4-FFF2-40B4-BE49-F238E27FC236}">
                  <a16:creationId xmlns:a16="http://schemas.microsoft.com/office/drawing/2014/main" id="{E04A6280-642D-0C3F-0772-F8027DD89065}"/>
                </a:ext>
              </a:extLst>
            </p:cNvPr>
            <p:cNvSpPr txBox="1">
              <a:spLocks/>
            </p:cNvSpPr>
            <p:nvPr/>
          </p:nvSpPr>
          <p:spPr>
            <a:xfrm>
              <a:off x="5582092" y="4098154"/>
              <a:ext cx="747823" cy="492382"/>
            </a:xfrm>
            <a:prstGeom prst="rect">
              <a:avLst/>
            </a:prstGeom>
            <a:solidFill>
              <a:srgbClr val="D2D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1400" dirty="0" err="1">
                  <a:solidFill>
                    <a:schemeClr val="tx1"/>
                  </a:solidFill>
                </a:rPr>
                <a:t>Cuộn</a:t>
              </a:r>
              <a:r>
                <a:rPr lang="en-US" sz="1400" dirty="0">
                  <a:solidFill>
                    <a:schemeClr val="tx1"/>
                  </a:solidFill>
                </a:rPr>
                <a:t> </a:t>
              </a:r>
              <a:r>
                <a:rPr lang="en-US" sz="1400" dirty="0" err="1">
                  <a:solidFill>
                    <a:schemeClr val="tx1"/>
                  </a:solidFill>
                </a:rPr>
                <a:t>dây</a:t>
              </a:r>
              <a:r>
                <a:rPr lang="en-US" sz="1400" dirty="0">
                  <a:solidFill>
                    <a:schemeClr val="tx1"/>
                  </a:solidFill>
                </a:rPr>
                <a:t> </a:t>
              </a:r>
              <a:r>
                <a:rPr lang="en-US" sz="1400" dirty="0" err="1">
                  <a:solidFill>
                    <a:schemeClr val="tx1"/>
                  </a:solidFill>
                </a:rPr>
                <a:t>dẫn</a:t>
              </a:r>
              <a:r>
                <a:rPr lang="en-US" sz="1400" dirty="0">
                  <a:solidFill>
                    <a:schemeClr val="tx1"/>
                  </a:solidFill>
                </a:rPr>
                <a:t> B</a:t>
              </a:r>
            </a:p>
          </p:txBody>
        </p:sp>
        <p:sp>
          <p:nvSpPr>
            <p:cNvPr id="17" name="Google Shape;9834;p32">
              <a:extLst>
                <a:ext uri="{FF2B5EF4-FFF2-40B4-BE49-F238E27FC236}">
                  <a16:creationId xmlns:a16="http://schemas.microsoft.com/office/drawing/2014/main" id="{EDC10E70-0C7B-406D-BD94-D50C98E23363}"/>
                </a:ext>
              </a:extLst>
            </p:cNvPr>
            <p:cNvSpPr txBox="1">
              <a:spLocks/>
            </p:cNvSpPr>
            <p:nvPr/>
          </p:nvSpPr>
          <p:spPr>
            <a:xfrm>
              <a:off x="5582092" y="2151312"/>
              <a:ext cx="914400" cy="355162"/>
            </a:xfrm>
            <a:prstGeom prst="rect">
              <a:avLst/>
            </a:prstGeom>
            <a:solidFill>
              <a:srgbClr val="D2D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1400" dirty="0" err="1">
                  <a:solidFill>
                    <a:schemeClr val="tx1"/>
                  </a:solidFill>
                </a:rPr>
                <a:t>Điện</a:t>
              </a:r>
              <a:r>
                <a:rPr lang="en-US" sz="1400" dirty="0">
                  <a:solidFill>
                    <a:schemeClr val="tx1"/>
                  </a:solidFill>
                </a:rPr>
                <a:t> </a:t>
              </a:r>
              <a:r>
                <a:rPr lang="en-US" sz="1400" dirty="0" err="1">
                  <a:solidFill>
                    <a:schemeClr val="tx1"/>
                  </a:solidFill>
                </a:rPr>
                <a:t>kế</a:t>
              </a:r>
              <a:endParaRPr lang="en-US" sz="1400" dirty="0">
                <a:solidFill>
                  <a:schemeClr val="tx1"/>
                </a:solidFill>
              </a:endParaRPr>
            </a:p>
          </p:txBody>
        </p:sp>
        <p:sp>
          <p:nvSpPr>
            <p:cNvPr id="22" name="Google Shape;9834;p32">
              <a:extLst>
                <a:ext uri="{FF2B5EF4-FFF2-40B4-BE49-F238E27FC236}">
                  <a16:creationId xmlns:a16="http://schemas.microsoft.com/office/drawing/2014/main" id="{696A70D0-2766-F0B6-5A1A-943F637E88CB}"/>
                </a:ext>
              </a:extLst>
            </p:cNvPr>
            <p:cNvSpPr txBox="1">
              <a:spLocks/>
            </p:cNvSpPr>
            <p:nvPr/>
          </p:nvSpPr>
          <p:spPr>
            <a:xfrm>
              <a:off x="3363432" y="1507341"/>
              <a:ext cx="914400" cy="355162"/>
            </a:xfrm>
            <a:prstGeom prst="rect">
              <a:avLst/>
            </a:prstGeom>
            <a:solidFill>
              <a:srgbClr val="D2D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1400" dirty="0" err="1">
                  <a:solidFill>
                    <a:schemeClr val="tx1"/>
                  </a:solidFill>
                </a:rPr>
                <a:t>Bộ</a:t>
              </a:r>
              <a:r>
                <a:rPr lang="en-US" sz="1400" dirty="0">
                  <a:solidFill>
                    <a:schemeClr val="tx1"/>
                  </a:solidFill>
                </a:rPr>
                <a:t> </a:t>
              </a:r>
              <a:r>
                <a:rPr lang="en-US" sz="1400" dirty="0" err="1">
                  <a:solidFill>
                    <a:schemeClr val="tx1"/>
                  </a:solidFill>
                </a:rPr>
                <a:t>nguồn</a:t>
              </a:r>
              <a:endParaRPr lang="en-US" sz="1400" dirty="0">
                <a:solidFill>
                  <a:schemeClr val="tx1"/>
                </a:solidFill>
              </a:endParaRPr>
            </a:p>
          </p:txBody>
        </p:sp>
        <p:sp>
          <p:nvSpPr>
            <p:cNvPr id="24" name="Google Shape;9834;p32">
              <a:extLst>
                <a:ext uri="{FF2B5EF4-FFF2-40B4-BE49-F238E27FC236}">
                  <a16:creationId xmlns:a16="http://schemas.microsoft.com/office/drawing/2014/main" id="{1E2417D4-2D04-BC44-B41C-CE066649EE9C}"/>
                </a:ext>
              </a:extLst>
            </p:cNvPr>
            <p:cNvSpPr txBox="1">
              <a:spLocks/>
            </p:cNvSpPr>
            <p:nvPr/>
          </p:nvSpPr>
          <p:spPr>
            <a:xfrm>
              <a:off x="2073348" y="3950063"/>
              <a:ext cx="1222745" cy="355162"/>
            </a:xfrm>
            <a:prstGeom prst="rect">
              <a:avLst/>
            </a:prstGeom>
            <a:solidFill>
              <a:srgbClr val="D2D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1400" dirty="0" err="1">
                  <a:solidFill>
                    <a:schemeClr val="tx1"/>
                  </a:solidFill>
                </a:rPr>
                <a:t>Công</a:t>
              </a:r>
              <a:r>
                <a:rPr lang="en-US" sz="1400" dirty="0">
                  <a:solidFill>
                    <a:schemeClr val="tx1"/>
                  </a:solidFill>
                </a:rPr>
                <a:t> </a:t>
              </a:r>
              <a:r>
                <a:rPr lang="en-US" sz="1400" dirty="0" err="1">
                  <a:solidFill>
                    <a:schemeClr val="tx1"/>
                  </a:solidFill>
                </a:rPr>
                <a:t>tắc</a:t>
              </a:r>
              <a:r>
                <a:rPr lang="en-US" sz="1400" dirty="0">
                  <a:solidFill>
                    <a:schemeClr val="tx1"/>
                  </a:solidFill>
                </a:rPr>
                <a:t> </a:t>
              </a:r>
              <a:r>
                <a:rPr lang="en-US" sz="1400" dirty="0" err="1">
                  <a:solidFill>
                    <a:schemeClr val="tx1"/>
                  </a:solidFill>
                </a:rPr>
                <a:t>điện</a:t>
              </a:r>
              <a:endParaRPr lang="en-US" sz="1400" dirty="0">
                <a:solidFill>
                  <a:schemeClr val="tx1"/>
                </a:solidFill>
              </a:endParaRPr>
            </a:p>
          </p:txBody>
        </p:sp>
      </p:grpSp>
      <p:sp>
        <p:nvSpPr>
          <p:cNvPr id="26" name="Google Shape;9863;p33"/>
          <p:cNvSpPr/>
          <p:nvPr/>
        </p:nvSpPr>
        <p:spPr>
          <a:xfrm>
            <a:off x="8471432" y="401754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864;p33"/>
          <p:cNvSpPr/>
          <p:nvPr/>
        </p:nvSpPr>
        <p:spPr>
          <a:xfrm>
            <a:off x="7752320" y="4378494"/>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8174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pic>
        <p:nvPicPr>
          <p:cNvPr id="4" name="Picture 3">
            <a:extLst>
              <a:ext uri="{FF2B5EF4-FFF2-40B4-BE49-F238E27FC236}">
                <a16:creationId xmlns:a16="http://schemas.microsoft.com/office/drawing/2014/main" id="{2FEAB9B9-97DE-FFD5-F66B-FFF60B2154FF}"/>
              </a:ext>
            </a:extLst>
          </p:cNvPr>
          <p:cNvPicPr>
            <a:picLocks noChangeAspect="1"/>
          </p:cNvPicPr>
          <p:nvPr/>
        </p:nvPicPr>
        <p:blipFill>
          <a:blip r:embed="rId3"/>
          <a:stretch>
            <a:fillRect/>
          </a:stretch>
        </p:blipFill>
        <p:spPr>
          <a:xfrm>
            <a:off x="0" y="0"/>
            <a:ext cx="9144000" cy="5143500"/>
          </a:xfrm>
          <a:prstGeom prst="rect">
            <a:avLst/>
          </a:prstGeom>
        </p:spPr>
      </p:pic>
      <p:pic>
        <p:nvPicPr>
          <p:cNvPr id="20" name="Picture 19">
            <a:extLst>
              <a:ext uri="{FF2B5EF4-FFF2-40B4-BE49-F238E27FC236}">
                <a16:creationId xmlns:a16="http://schemas.microsoft.com/office/drawing/2014/main" id="{C94AFBA6-93CA-EEB4-C118-E31DC8658F9B}"/>
              </a:ext>
            </a:extLst>
          </p:cNvPr>
          <p:cNvPicPr>
            <a:picLocks noChangeAspect="1"/>
          </p:cNvPicPr>
          <p:nvPr/>
        </p:nvPicPr>
        <p:blipFill>
          <a:blip r:embed="rId4"/>
          <a:stretch>
            <a:fillRect/>
          </a:stretch>
        </p:blipFill>
        <p:spPr>
          <a:xfrm>
            <a:off x="2197603" y="696222"/>
            <a:ext cx="4944838" cy="2768502"/>
          </a:xfrm>
          <a:prstGeom prst="rect">
            <a:avLst/>
          </a:prstGeom>
        </p:spPr>
      </p:pic>
      <p:sp>
        <p:nvSpPr>
          <p:cNvPr id="9863" name="Google Shape;9863;p33"/>
          <p:cNvSpPr/>
          <p:nvPr/>
        </p:nvSpPr>
        <p:spPr>
          <a:xfrm>
            <a:off x="8471432" y="401754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33"/>
          <p:cNvSpPr/>
          <p:nvPr/>
        </p:nvSpPr>
        <p:spPr>
          <a:xfrm>
            <a:off x="7752320" y="4378494"/>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33"/>
          <p:cNvSpPr/>
          <p:nvPr/>
        </p:nvSpPr>
        <p:spPr>
          <a:xfrm rot="-4499992">
            <a:off x="7514040" y="15989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33"/>
          <p:cNvSpPr/>
          <p:nvPr/>
        </p:nvSpPr>
        <p:spPr>
          <a:xfrm>
            <a:off x="7254018" y="24337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33"/>
          <p:cNvSpPr/>
          <p:nvPr/>
        </p:nvSpPr>
        <p:spPr>
          <a:xfrm>
            <a:off x="8471432" y="57343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834;p32">
            <a:extLst>
              <a:ext uri="{FF2B5EF4-FFF2-40B4-BE49-F238E27FC236}">
                <a16:creationId xmlns:a16="http://schemas.microsoft.com/office/drawing/2014/main" id="{AD6BAC58-6793-3F28-AAB9-52C77C653431}"/>
              </a:ext>
            </a:extLst>
          </p:cNvPr>
          <p:cNvSpPr txBox="1">
            <a:spLocks/>
          </p:cNvSpPr>
          <p:nvPr/>
        </p:nvSpPr>
        <p:spPr>
          <a:xfrm>
            <a:off x="1766975" y="273322"/>
            <a:ext cx="5540061" cy="355162"/>
          </a:xfrm>
          <a:prstGeom prst="roundRect">
            <a:avLst>
              <a:gd name="adj" fmla="val 21613"/>
            </a:avLst>
          </a:prstGeom>
          <a:solidFill>
            <a:srgbClr val="FFF2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marR="0" lvl="1"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2pPr>
            <a:lvl3pPr marR="0" lvl="2"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3pPr>
            <a:lvl4pPr marR="0" lvl="3"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4pPr>
            <a:lvl5pPr marR="0" lvl="4"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5pPr>
            <a:lvl6pPr marR="0" lvl="5"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6pPr>
            <a:lvl7pPr marR="0" lvl="6"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7pPr>
            <a:lvl8pPr marR="0" lvl="7"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8pPr>
            <a:lvl9pPr marR="0" lvl="8"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9pPr>
          </a:lstStyle>
          <a:p>
            <a:pPr algn="ctr"/>
            <a:r>
              <a:rPr lang="en-US" sz="1800" dirty="0" err="1"/>
              <a:t>Thí</a:t>
            </a:r>
            <a:r>
              <a:rPr lang="en-US" sz="1800" dirty="0"/>
              <a:t> </a:t>
            </a:r>
            <a:r>
              <a:rPr lang="en-US" sz="1800" dirty="0" err="1"/>
              <a:t>Nghiệm</a:t>
            </a:r>
            <a:r>
              <a:rPr lang="en-US" sz="1800" dirty="0"/>
              <a:t> 2: </a:t>
            </a:r>
            <a:r>
              <a:rPr lang="en-US" sz="1800" b="1" dirty="0" err="1">
                <a:solidFill>
                  <a:schemeClr val="tx1"/>
                </a:solidFill>
                <a:latin typeface="Calibri" panose="020F0502020204030204" pitchFamily="34" charset="0"/>
                <a:cs typeface="Calibri" panose="020F0502020204030204" pitchFamily="34" charset="0"/>
              </a:rPr>
              <a:t>Dùng</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nam</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châm</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điện</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để</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tạo</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ra</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dòng</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điện</a:t>
            </a:r>
            <a:endParaRPr lang="en-US" sz="1800" b="1" dirty="0">
              <a:solidFill>
                <a:schemeClr val="tx1"/>
              </a:solidFill>
              <a:latin typeface="Calibri" panose="020F0502020204030204" pitchFamily="34" charset="0"/>
              <a:cs typeface="Calibri" panose="020F0502020204030204" pitchFamily="34" charset="0"/>
            </a:endParaRPr>
          </a:p>
        </p:txBody>
      </p:sp>
      <p:sp>
        <p:nvSpPr>
          <p:cNvPr id="9" name="Google Shape;9834;p32">
            <a:extLst>
              <a:ext uri="{FF2B5EF4-FFF2-40B4-BE49-F238E27FC236}">
                <a16:creationId xmlns:a16="http://schemas.microsoft.com/office/drawing/2014/main" id="{EA6BC4E2-7F6F-3671-64D5-CBFF504DEC12}"/>
              </a:ext>
            </a:extLst>
          </p:cNvPr>
          <p:cNvSpPr txBox="1">
            <a:spLocks/>
          </p:cNvSpPr>
          <p:nvPr/>
        </p:nvSpPr>
        <p:spPr>
          <a:xfrm>
            <a:off x="790381" y="3385240"/>
            <a:ext cx="4399622"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err="1">
                <a:solidFill>
                  <a:srgbClr val="002060"/>
                </a:solidFill>
              </a:rPr>
              <a:t>Bước</a:t>
            </a:r>
            <a:r>
              <a:rPr lang="en-US" sz="2000" dirty="0">
                <a:solidFill>
                  <a:srgbClr val="002060"/>
                </a:solidFill>
              </a:rPr>
              <a:t> 1: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Lắp</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dụng</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cụ</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như</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hình</a:t>
            </a:r>
            <a:endPar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endParaRPr>
          </a:p>
        </p:txBody>
      </p:sp>
      <p:sp>
        <p:nvSpPr>
          <p:cNvPr id="12" name="Google Shape;9834;p32">
            <a:extLst>
              <a:ext uri="{FF2B5EF4-FFF2-40B4-BE49-F238E27FC236}">
                <a16:creationId xmlns:a16="http://schemas.microsoft.com/office/drawing/2014/main" id="{8A0169B8-5293-71CD-1A0C-5A789B892DEF}"/>
              </a:ext>
            </a:extLst>
          </p:cNvPr>
          <p:cNvSpPr txBox="1">
            <a:spLocks/>
          </p:cNvSpPr>
          <p:nvPr/>
        </p:nvSpPr>
        <p:spPr>
          <a:xfrm>
            <a:off x="790380" y="3813712"/>
            <a:ext cx="7798577"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err="1">
                <a:solidFill>
                  <a:srgbClr val="002060"/>
                </a:solidFill>
              </a:rPr>
              <a:t>Bước</a:t>
            </a:r>
            <a:r>
              <a:rPr lang="en-US" sz="2000" dirty="0">
                <a:solidFill>
                  <a:srgbClr val="002060"/>
                </a:solidFill>
              </a:rPr>
              <a:t> 2: </a:t>
            </a:r>
            <a:r>
              <a:rPr lang="en-US" sz="2000" b="1" dirty="0" err="1">
                <a:solidFill>
                  <a:schemeClr val="tx1"/>
                </a:solidFill>
                <a:latin typeface="Calibri" panose="020F0502020204030204" pitchFamily="34" charset="0"/>
                <a:cs typeface="Calibri" panose="020F0502020204030204" pitchFamily="34" charset="0"/>
              </a:rPr>
              <a:t>Đóng</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công</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tắc</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điện</a:t>
            </a:r>
            <a:r>
              <a:rPr lang="en-US" sz="2000" b="1" dirty="0">
                <a:solidFill>
                  <a:schemeClr val="tx1"/>
                </a:solidFill>
                <a:latin typeface="Calibri" panose="020F0502020204030204" pitchFamily="34" charset="0"/>
                <a:cs typeface="Calibri" panose="020F0502020204030204" pitchFamily="34" charset="0"/>
              </a:rPr>
              <a:t>. Quan </a:t>
            </a:r>
            <a:r>
              <a:rPr lang="en-US" sz="2000" b="1" dirty="0" err="1">
                <a:solidFill>
                  <a:schemeClr val="tx1"/>
                </a:solidFill>
                <a:latin typeface="Calibri" panose="020F0502020204030204" pitchFamily="34" charset="0"/>
                <a:cs typeface="Calibri" panose="020F0502020204030204" pitchFamily="34" charset="0"/>
              </a:rPr>
              <a:t>sát</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kim</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điện</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kế</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trong</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và</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sau</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khi</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đóng</a:t>
            </a:r>
            <a:endPar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endParaRPr>
          </a:p>
        </p:txBody>
      </p:sp>
      <p:sp>
        <p:nvSpPr>
          <p:cNvPr id="14" name="Google Shape;9834;p32">
            <a:extLst>
              <a:ext uri="{FF2B5EF4-FFF2-40B4-BE49-F238E27FC236}">
                <a16:creationId xmlns:a16="http://schemas.microsoft.com/office/drawing/2014/main" id="{3850EE30-2F03-1FAB-FE3D-1BD9448196EA}"/>
              </a:ext>
            </a:extLst>
          </p:cNvPr>
          <p:cNvSpPr txBox="1">
            <a:spLocks/>
          </p:cNvSpPr>
          <p:nvPr/>
        </p:nvSpPr>
        <p:spPr>
          <a:xfrm>
            <a:off x="790378" y="4242184"/>
            <a:ext cx="7864523"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err="1">
                <a:solidFill>
                  <a:srgbClr val="002060"/>
                </a:solidFill>
              </a:rPr>
              <a:t>Bước</a:t>
            </a:r>
            <a:r>
              <a:rPr lang="en-US" sz="2000" dirty="0">
                <a:solidFill>
                  <a:srgbClr val="002060"/>
                </a:solidFill>
              </a:rPr>
              <a:t> 3: </a:t>
            </a:r>
            <a:r>
              <a:rPr lang="en-US" sz="2000" b="1" dirty="0" err="1">
                <a:solidFill>
                  <a:schemeClr val="tx1"/>
                </a:solidFill>
                <a:latin typeface="Calibri" panose="020F0502020204030204" pitchFamily="34" charset="0"/>
                <a:cs typeface="Calibri" panose="020F0502020204030204" pitchFamily="34" charset="0"/>
              </a:rPr>
              <a:t>Ngắt</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công</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tắc</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điện</a:t>
            </a:r>
            <a:r>
              <a:rPr lang="en-US" sz="2000" b="1" dirty="0">
                <a:solidFill>
                  <a:schemeClr val="tx1"/>
                </a:solidFill>
                <a:latin typeface="Calibri" panose="020F0502020204030204" pitchFamily="34" charset="0"/>
                <a:cs typeface="Calibri" panose="020F0502020204030204" pitchFamily="34" charset="0"/>
              </a:rPr>
              <a:t>. Quan </a:t>
            </a:r>
            <a:r>
              <a:rPr lang="en-US" sz="2000" b="1" dirty="0" err="1">
                <a:solidFill>
                  <a:schemeClr val="tx1"/>
                </a:solidFill>
                <a:latin typeface="Calibri" panose="020F0502020204030204" pitchFamily="34" charset="0"/>
                <a:cs typeface="Calibri" panose="020F0502020204030204" pitchFamily="34" charset="0"/>
              </a:rPr>
              <a:t>sát</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kim</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điện</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kế</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trong</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và</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sau</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khi</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ngắt</a:t>
            </a:r>
            <a:endPar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endParaRPr>
          </a:p>
        </p:txBody>
      </p:sp>
    </p:spTree>
    <p:extLst>
      <p:ext uri="{BB962C8B-B14F-4D97-AF65-F5344CB8AC3E}">
        <p14:creationId xmlns:p14="http://schemas.microsoft.com/office/powerpoint/2010/main" val="1651138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3000"/>
                                  </p:iterate>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3000"/>
                                  </p:iterate>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18"/>
        <p:cNvGrpSpPr/>
        <p:nvPr/>
      </p:nvGrpSpPr>
      <p:grpSpPr>
        <a:xfrm>
          <a:off x="0" y="0"/>
          <a:ext cx="0" cy="0"/>
          <a:chOff x="0" y="0"/>
          <a:chExt cx="0" cy="0"/>
        </a:xfrm>
      </p:grpSpPr>
      <p:sp>
        <p:nvSpPr>
          <p:cNvPr id="10019" name="Google Shape;10019;p44"/>
          <p:cNvSpPr txBox="1">
            <a:spLocks noGrp="1"/>
          </p:cNvSpPr>
          <p:nvPr>
            <p:ph type="title"/>
          </p:nvPr>
        </p:nvSpPr>
        <p:spPr>
          <a:xfrm>
            <a:off x="1178973" y="671662"/>
            <a:ext cx="3124141" cy="411925"/>
          </a:xfrm>
          <a:prstGeom prst="rect">
            <a:avLst/>
          </a:prstGeom>
        </p:spPr>
        <p:txBody>
          <a:bodyPr spcFirstLastPara="1" wrap="square" lIns="91425" tIns="91425" rIns="91425" bIns="91425" anchor="t" anchorCtr="0">
            <a:noAutofit/>
          </a:bodyPr>
          <a:lstStyle/>
          <a:p>
            <a:pPr lvl="0"/>
            <a:r>
              <a:rPr lang="es" sz="2400" dirty="0">
                <a:solidFill>
                  <a:srgbClr val="C7404E"/>
                </a:solidFill>
              </a:rPr>
              <a:t>KẾT QUẢ THÍ NGHIỆM 2</a:t>
            </a:r>
            <a:endParaRPr sz="2400" dirty="0">
              <a:solidFill>
                <a:srgbClr val="C7404E"/>
              </a:solidFill>
            </a:endParaRPr>
          </a:p>
        </p:txBody>
      </p:sp>
      <p:sp>
        <p:nvSpPr>
          <p:cNvPr id="10022" name="Google Shape;10022;p44"/>
          <p:cNvSpPr/>
          <p:nvPr/>
        </p:nvSpPr>
        <p:spPr>
          <a:xfrm>
            <a:off x="1509950" y="39133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3" name="Google Shape;10023;p44"/>
          <p:cNvSpPr/>
          <p:nvPr/>
        </p:nvSpPr>
        <p:spPr>
          <a:xfrm>
            <a:off x="1509950" y="34273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4" name="Google Shape;10024;p44"/>
          <p:cNvSpPr/>
          <p:nvPr/>
        </p:nvSpPr>
        <p:spPr>
          <a:xfrm>
            <a:off x="2416525" y="41084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5" name="Google Shape;10025;p44"/>
          <p:cNvSpPr/>
          <p:nvPr/>
        </p:nvSpPr>
        <p:spPr>
          <a:xfrm rot="-900008">
            <a:off x="7239138" y="46774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6" name="Google Shape;10026;p44"/>
          <p:cNvSpPr/>
          <p:nvPr/>
        </p:nvSpPr>
        <p:spPr>
          <a:xfrm>
            <a:off x="6666975" y="8225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7" name="Google Shape;10027;p44"/>
          <p:cNvSpPr/>
          <p:nvPr/>
        </p:nvSpPr>
        <p:spPr>
          <a:xfrm>
            <a:off x="7827075" y="127570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6" name="Table 5">
            <a:extLst>
              <a:ext uri="{FF2B5EF4-FFF2-40B4-BE49-F238E27FC236}">
                <a16:creationId xmlns:a16="http://schemas.microsoft.com/office/drawing/2014/main" id="{8643B9C0-5646-4F54-01E7-A9FD1699D5F6}"/>
              </a:ext>
            </a:extLst>
          </p:cNvPr>
          <p:cNvGraphicFramePr>
            <a:graphicFrameLocks noGrp="1"/>
          </p:cNvGraphicFramePr>
          <p:nvPr>
            <p:extLst>
              <p:ext uri="{D42A27DB-BD31-4B8C-83A1-F6EECF244321}">
                <p14:modId xmlns:p14="http://schemas.microsoft.com/office/powerpoint/2010/main" val="3222541694"/>
              </p:ext>
            </p:extLst>
          </p:nvPr>
        </p:nvGraphicFramePr>
        <p:xfrm>
          <a:off x="1178973" y="1271122"/>
          <a:ext cx="7057715" cy="3010980"/>
        </p:xfrm>
        <a:graphic>
          <a:graphicData uri="http://schemas.openxmlformats.org/drawingml/2006/table">
            <a:tbl>
              <a:tblPr firstRow="1" bandRow="1">
                <a:tableStyleId>{C30B13B9-E317-4E27-B57D-53C8D6556C9A}</a:tableStyleId>
              </a:tblPr>
              <a:tblGrid>
                <a:gridCol w="3527705">
                  <a:extLst>
                    <a:ext uri="{9D8B030D-6E8A-4147-A177-3AD203B41FA5}">
                      <a16:colId xmlns:a16="http://schemas.microsoft.com/office/drawing/2014/main" val="882189767"/>
                    </a:ext>
                  </a:extLst>
                </a:gridCol>
                <a:gridCol w="1715386">
                  <a:extLst>
                    <a:ext uri="{9D8B030D-6E8A-4147-A177-3AD203B41FA5}">
                      <a16:colId xmlns:a16="http://schemas.microsoft.com/office/drawing/2014/main" val="1818040774"/>
                    </a:ext>
                  </a:extLst>
                </a:gridCol>
                <a:gridCol w="1814624">
                  <a:extLst>
                    <a:ext uri="{9D8B030D-6E8A-4147-A177-3AD203B41FA5}">
                      <a16:colId xmlns:a16="http://schemas.microsoft.com/office/drawing/2014/main" val="2276897657"/>
                    </a:ext>
                  </a:extLst>
                </a:gridCol>
              </a:tblGrid>
              <a:tr h="557678">
                <a:tc>
                  <a:txBody>
                    <a:bodyPr/>
                    <a:lstStyle/>
                    <a:p>
                      <a:pPr algn="ctr"/>
                      <a:r>
                        <a:rPr lang="en-US" sz="1800" b="1" dirty="0" err="1">
                          <a:solidFill>
                            <a:schemeClr val="accent5"/>
                          </a:solidFill>
                          <a:latin typeface="Calibri" panose="020F0502020204030204" pitchFamily="34" charset="0"/>
                          <a:cs typeface="Calibri" panose="020F0502020204030204" pitchFamily="34" charset="0"/>
                        </a:rPr>
                        <a:t>Trường</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hợp</a:t>
                      </a:r>
                      <a:endParaRPr lang="en-US" sz="1800" b="1" dirty="0">
                        <a:solidFill>
                          <a:schemeClr val="accent5"/>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solidFill>
                      <a:srgbClr val="005051"/>
                    </a:solidFill>
                  </a:tcPr>
                </a:tc>
                <a:tc>
                  <a:txBody>
                    <a:bodyPr/>
                    <a:lstStyle/>
                    <a:p>
                      <a:pPr algn="ctr"/>
                      <a:r>
                        <a:rPr lang="en-US" sz="1800" b="1" dirty="0">
                          <a:solidFill>
                            <a:schemeClr val="accent5"/>
                          </a:solidFill>
                          <a:latin typeface="Calibri" panose="020F0502020204030204" pitchFamily="34" charset="0"/>
                          <a:cs typeface="Calibri" panose="020F0502020204030204" pitchFamily="34" charset="0"/>
                        </a:rPr>
                        <a:t>Kim </a:t>
                      </a:r>
                      <a:r>
                        <a:rPr lang="en-US" sz="1800" b="1" dirty="0" err="1">
                          <a:solidFill>
                            <a:schemeClr val="accent5"/>
                          </a:solidFill>
                          <a:latin typeface="Calibri" panose="020F0502020204030204" pitchFamily="34" charset="0"/>
                          <a:cs typeface="Calibri" panose="020F0502020204030204" pitchFamily="34" charset="0"/>
                        </a:rPr>
                        <a:t>điện</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kế</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có</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lệch</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không</a:t>
                      </a:r>
                      <a:r>
                        <a:rPr lang="en-US" sz="1800" b="1" dirty="0">
                          <a:solidFill>
                            <a:schemeClr val="accent5"/>
                          </a:solidFill>
                          <a:latin typeface="Calibri" panose="020F0502020204030204" pitchFamily="34" charset="0"/>
                          <a:cs typeface="Calibri" panose="020F0502020204030204" pitchFamily="34" charset="0"/>
                        </a:rPr>
                        <a:t>?</a:t>
                      </a: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solidFill>
                      <a:srgbClr val="005051"/>
                    </a:solidFill>
                  </a:tcPr>
                </a:tc>
                <a:tc>
                  <a:txBody>
                    <a:bodyPr/>
                    <a:lstStyle/>
                    <a:p>
                      <a:pPr algn="ctr"/>
                      <a:r>
                        <a:rPr lang="en-US" sz="1800" b="1" dirty="0" err="1">
                          <a:solidFill>
                            <a:schemeClr val="accent5"/>
                          </a:solidFill>
                          <a:latin typeface="Calibri" panose="020F0502020204030204" pitchFamily="34" charset="0"/>
                          <a:cs typeface="Calibri" panose="020F0502020204030204" pitchFamily="34" charset="0"/>
                        </a:rPr>
                        <a:t>Có</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dòng</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điện</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xuất</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hiện</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không</a:t>
                      </a:r>
                      <a:r>
                        <a:rPr lang="en-US" sz="1800" b="1" dirty="0">
                          <a:solidFill>
                            <a:schemeClr val="accent5"/>
                          </a:solidFill>
                          <a:latin typeface="Calibri" panose="020F0502020204030204" pitchFamily="34" charset="0"/>
                          <a:cs typeface="Calibri" panose="020F0502020204030204" pitchFamily="34" charset="0"/>
                        </a:rPr>
                        <a:t>?</a:t>
                      </a: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solidFill>
                      <a:srgbClr val="005051"/>
                    </a:solidFill>
                  </a:tcPr>
                </a:tc>
                <a:extLst>
                  <a:ext uri="{0D108BD9-81ED-4DB2-BD59-A6C34878D82A}">
                    <a16:rowId xmlns:a16="http://schemas.microsoft.com/office/drawing/2014/main" val="4087242793"/>
                  </a:ext>
                </a:extLst>
              </a:tr>
              <a:tr h="474180">
                <a:tc>
                  <a:txBody>
                    <a:bodyPr/>
                    <a:lstStyle/>
                    <a:p>
                      <a:pPr algn="ctr"/>
                      <a:r>
                        <a:rPr lang="en-US" sz="1800" dirty="0" err="1">
                          <a:solidFill>
                            <a:schemeClr val="tx1"/>
                          </a:solidFill>
                          <a:latin typeface="Calibri" panose="020F0502020204030204" pitchFamily="34" charset="0"/>
                          <a:cs typeface="Calibri" panose="020F0502020204030204" pitchFamily="34" charset="0"/>
                        </a:rPr>
                        <a:t>Công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tắc</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điện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đang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mở</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extLst>
                  <a:ext uri="{0D108BD9-81ED-4DB2-BD59-A6C34878D82A}">
                    <a16:rowId xmlns:a16="http://schemas.microsoft.com/office/drawing/2014/main" val="2462417656"/>
                  </a:ext>
                </a:extLst>
              </a:tr>
              <a:tr h="474180">
                <a:tc>
                  <a:txBody>
                    <a:bodyPr/>
                    <a:lstStyle/>
                    <a:p>
                      <a:pPr algn="ctr"/>
                      <a:r>
                        <a:rPr lang="en-US" sz="1800" dirty="0">
                          <a:solidFill>
                            <a:schemeClr val="tx1"/>
                          </a:solidFill>
                          <a:latin typeface="Calibri" panose="020F0502020204030204" pitchFamily="34" charset="0"/>
                          <a:cs typeface="Calibri" panose="020F0502020204030204" pitchFamily="34" charset="0"/>
                        </a:rPr>
                        <a:t>Trong </a:t>
                      </a:r>
                      <a:r>
                        <a:rPr lang="en-US" sz="1800" dirty="0" err="1">
                          <a:solidFill>
                            <a:schemeClr val="tx1"/>
                          </a:solidFill>
                          <a:latin typeface="Calibri" panose="020F0502020204030204" pitchFamily="34" charset="0"/>
                          <a:cs typeface="Calibri" panose="020F0502020204030204" pitchFamily="34" charset="0"/>
                        </a:rPr>
                        <a:t>khi</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đóng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công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tắc</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điện</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extLst>
                  <a:ext uri="{0D108BD9-81ED-4DB2-BD59-A6C34878D82A}">
                    <a16:rowId xmlns:a16="http://schemas.microsoft.com/office/drawing/2014/main" val="2116225278"/>
                  </a:ext>
                </a:extLst>
              </a:tr>
              <a:tr h="474180">
                <a:tc>
                  <a:txBody>
                    <a:bodyPr/>
                    <a:lstStyle/>
                    <a:p>
                      <a:pPr algn="ctr"/>
                      <a:r>
                        <a:rPr lang="en-US" sz="1800" dirty="0">
                          <a:solidFill>
                            <a:schemeClr val="tx1"/>
                          </a:solidFill>
                          <a:latin typeface="Calibri" panose="020F0502020204030204" pitchFamily="34" charset="0"/>
                          <a:cs typeface="Calibri" panose="020F0502020204030204" pitchFamily="34" charset="0"/>
                        </a:rPr>
                        <a:t>Sau </a:t>
                      </a:r>
                      <a:r>
                        <a:rPr lang="en-US" sz="1800" dirty="0" err="1">
                          <a:solidFill>
                            <a:schemeClr val="tx1"/>
                          </a:solidFill>
                          <a:latin typeface="Calibri" panose="020F0502020204030204" pitchFamily="34" charset="0"/>
                          <a:cs typeface="Calibri" panose="020F0502020204030204" pitchFamily="34" charset="0"/>
                        </a:rPr>
                        <a:t>khi</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đóng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công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tắc</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điện</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extLst>
                  <a:ext uri="{0D108BD9-81ED-4DB2-BD59-A6C34878D82A}">
                    <a16:rowId xmlns:a16="http://schemas.microsoft.com/office/drawing/2014/main" val="188818195"/>
                  </a:ext>
                </a:extLst>
              </a:tr>
              <a:tr h="474180">
                <a:tc>
                  <a:txBody>
                    <a:bodyPr/>
                    <a:lstStyle/>
                    <a:p>
                      <a:pPr algn="ctr"/>
                      <a:r>
                        <a:rPr lang="en-US" sz="1800" dirty="0">
                          <a:solidFill>
                            <a:schemeClr val="tx1"/>
                          </a:solidFill>
                          <a:latin typeface="Calibri" panose="020F0502020204030204" pitchFamily="34" charset="0"/>
                          <a:cs typeface="Calibri" panose="020F0502020204030204" pitchFamily="34" charset="0"/>
                        </a:rPr>
                        <a:t>Trong </a:t>
                      </a:r>
                      <a:r>
                        <a:rPr lang="en-US" sz="1800" dirty="0" err="1">
                          <a:solidFill>
                            <a:schemeClr val="tx1"/>
                          </a:solidFill>
                          <a:latin typeface="Calibri" panose="020F0502020204030204" pitchFamily="34" charset="0"/>
                          <a:cs typeface="Calibri" panose="020F0502020204030204" pitchFamily="34" charset="0"/>
                        </a:rPr>
                        <a:t>khi</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ngắt</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công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tắc</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điện</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extLst>
                  <a:ext uri="{0D108BD9-81ED-4DB2-BD59-A6C34878D82A}">
                    <a16:rowId xmlns:a16="http://schemas.microsoft.com/office/drawing/2014/main" val="4025984811"/>
                  </a:ext>
                </a:extLst>
              </a:tr>
              <a:tr h="474180">
                <a:tc>
                  <a:txBody>
                    <a:bodyPr/>
                    <a:lstStyle/>
                    <a:p>
                      <a:pPr algn="ctr"/>
                      <a:r>
                        <a:rPr lang="en-US" sz="1800" dirty="0">
                          <a:solidFill>
                            <a:schemeClr val="tx1"/>
                          </a:solidFill>
                          <a:latin typeface="Calibri" panose="020F0502020204030204" pitchFamily="34" charset="0"/>
                          <a:cs typeface="Calibri" panose="020F0502020204030204" pitchFamily="34" charset="0"/>
                        </a:rPr>
                        <a:t>Sau </a:t>
                      </a:r>
                      <a:r>
                        <a:rPr lang="en-US" sz="1800" dirty="0" err="1">
                          <a:solidFill>
                            <a:schemeClr val="tx1"/>
                          </a:solidFill>
                          <a:latin typeface="Calibri" panose="020F0502020204030204" pitchFamily="34" charset="0"/>
                          <a:cs typeface="Calibri" panose="020F0502020204030204" pitchFamily="34" charset="0"/>
                        </a:rPr>
                        <a:t>khi</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ngắt</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công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tắc</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điện</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extLst>
                  <a:ext uri="{0D108BD9-81ED-4DB2-BD59-A6C34878D82A}">
                    <a16:rowId xmlns:a16="http://schemas.microsoft.com/office/drawing/2014/main" val="1398640600"/>
                  </a:ext>
                </a:extLst>
              </a:tr>
            </a:tbl>
          </a:graphicData>
        </a:graphic>
      </p:graphicFrame>
      <p:sp>
        <p:nvSpPr>
          <p:cNvPr id="7" name="TextBox 6">
            <a:extLst>
              <a:ext uri="{FF2B5EF4-FFF2-40B4-BE49-F238E27FC236}">
                <a16:creationId xmlns:a16="http://schemas.microsoft.com/office/drawing/2014/main" id="{A7049CE1-5751-4228-F2B2-3FEC060CAB44}"/>
              </a:ext>
            </a:extLst>
          </p:cNvPr>
          <p:cNvSpPr txBox="1"/>
          <p:nvPr/>
        </p:nvSpPr>
        <p:spPr>
          <a:xfrm>
            <a:off x="4997301" y="1956966"/>
            <a:ext cx="10986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Không</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8" name="TextBox 7">
            <a:extLst>
              <a:ext uri="{FF2B5EF4-FFF2-40B4-BE49-F238E27FC236}">
                <a16:creationId xmlns:a16="http://schemas.microsoft.com/office/drawing/2014/main" id="{9AD6219F-F895-90CC-9E6C-85B268A3EDFD}"/>
              </a:ext>
            </a:extLst>
          </p:cNvPr>
          <p:cNvSpPr txBox="1"/>
          <p:nvPr/>
        </p:nvSpPr>
        <p:spPr>
          <a:xfrm>
            <a:off x="6725737" y="1956966"/>
            <a:ext cx="10986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Không</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9" name="TextBox 8">
            <a:extLst>
              <a:ext uri="{FF2B5EF4-FFF2-40B4-BE49-F238E27FC236}">
                <a16:creationId xmlns:a16="http://schemas.microsoft.com/office/drawing/2014/main" id="{9C24319C-1B20-36AC-1C93-A07E0099F303}"/>
              </a:ext>
            </a:extLst>
          </p:cNvPr>
          <p:cNvSpPr txBox="1"/>
          <p:nvPr/>
        </p:nvSpPr>
        <p:spPr>
          <a:xfrm>
            <a:off x="4997301" y="2434683"/>
            <a:ext cx="10986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Có</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10" name="TextBox 9">
            <a:extLst>
              <a:ext uri="{FF2B5EF4-FFF2-40B4-BE49-F238E27FC236}">
                <a16:creationId xmlns:a16="http://schemas.microsoft.com/office/drawing/2014/main" id="{D13C8E5B-AD18-2869-E0F3-B9E8DCCDEC03}"/>
              </a:ext>
            </a:extLst>
          </p:cNvPr>
          <p:cNvSpPr txBox="1"/>
          <p:nvPr/>
        </p:nvSpPr>
        <p:spPr>
          <a:xfrm>
            <a:off x="6725737" y="2434683"/>
            <a:ext cx="10986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Có</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2" name="TextBox 1">
            <a:extLst>
              <a:ext uri="{FF2B5EF4-FFF2-40B4-BE49-F238E27FC236}">
                <a16:creationId xmlns:a16="http://schemas.microsoft.com/office/drawing/2014/main" id="{6705B430-8BEA-2D78-3CD7-677781247054}"/>
              </a:ext>
            </a:extLst>
          </p:cNvPr>
          <p:cNvSpPr txBox="1"/>
          <p:nvPr/>
        </p:nvSpPr>
        <p:spPr>
          <a:xfrm>
            <a:off x="4997301" y="2912400"/>
            <a:ext cx="10986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Không</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3" name="TextBox 2">
            <a:extLst>
              <a:ext uri="{FF2B5EF4-FFF2-40B4-BE49-F238E27FC236}">
                <a16:creationId xmlns:a16="http://schemas.microsoft.com/office/drawing/2014/main" id="{181FCDE1-CD48-791B-EA5A-4781DCA56B7F}"/>
              </a:ext>
            </a:extLst>
          </p:cNvPr>
          <p:cNvSpPr txBox="1"/>
          <p:nvPr/>
        </p:nvSpPr>
        <p:spPr>
          <a:xfrm>
            <a:off x="6725737" y="2912400"/>
            <a:ext cx="10986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Không</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4" name="TextBox 3">
            <a:extLst>
              <a:ext uri="{FF2B5EF4-FFF2-40B4-BE49-F238E27FC236}">
                <a16:creationId xmlns:a16="http://schemas.microsoft.com/office/drawing/2014/main" id="{42F18C2B-FA19-A387-F5F8-DD615D9ECE2D}"/>
              </a:ext>
            </a:extLst>
          </p:cNvPr>
          <p:cNvSpPr txBox="1"/>
          <p:nvPr/>
        </p:nvSpPr>
        <p:spPr>
          <a:xfrm>
            <a:off x="4997301" y="3390117"/>
            <a:ext cx="10986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Có</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5" name="TextBox 4">
            <a:extLst>
              <a:ext uri="{FF2B5EF4-FFF2-40B4-BE49-F238E27FC236}">
                <a16:creationId xmlns:a16="http://schemas.microsoft.com/office/drawing/2014/main" id="{6C9C8E5D-CCBC-3093-D8CA-7B7497D27F55}"/>
              </a:ext>
            </a:extLst>
          </p:cNvPr>
          <p:cNvSpPr txBox="1"/>
          <p:nvPr/>
        </p:nvSpPr>
        <p:spPr>
          <a:xfrm>
            <a:off x="6725737" y="3390117"/>
            <a:ext cx="10986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Có</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13" name="TextBox 12">
            <a:extLst>
              <a:ext uri="{FF2B5EF4-FFF2-40B4-BE49-F238E27FC236}">
                <a16:creationId xmlns:a16="http://schemas.microsoft.com/office/drawing/2014/main" id="{0796B235-3DB4-7016-5158-1FB81ACE666D}"/>
              </a:ext>
            </a:extLst>
          </p:cNvPr>
          <p:cNvSpPr txBox="1"/>
          <p:nvPr/>
        </p:nvSpPr>
        <p:spPr>
          <a:xfrm>
            <a:off x="5025654" y="3848577"/>
            <a:ext cx="10986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Không</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14" name="TextBox 13">
            <a:extLst>
              <a:ext uri="{FF2B5EF4-FFF2-40B4-BE49-F238E27FC236}">
                <a16:creationId xmlns:a16="http://schemas.microsoft.com/office/drawing/2014/main" id="{B024C082-6943-C3B1-8A0F-55CF44E36693}"/>
              </a:ext>
            </a:extLst>
          </p:cNvPr>
          <p:cNvSpPr txBox="1"/>
          <p:nvPr/>
        </p:nvSpPr>
        <p:spPr>
          <a:xfrm>
            <a:off x="6754090" y="3848577"/>
            <a:ext cx="10986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Không</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381778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019"/>
                                        </p:tgtEl>
                                        <p:attrNameLst>
                                          <p:attrName>style.visibility</p:attrName>
                                        </p:attrNameLst>
                                      </p:cBhvr>
                                      <p:to>
                                        <p:strVal val="visible"/>
                                      </p:to>
                                    </p:set>
                                    <p:animEffect transition="in" filter="fade">
                                      <p:cBhvr>
                                        <p:cTn id="7" dur="500"/>
                                        <p:tgtEl>
                                          <p:spTgt spid="10019"/>
                                        </p:tgtEl>
                                      </p:cBhvr>
                                    </p:animEffect>
                                    <p:anim calcmode="lin" valueType="num">
                                      <p:cBhvr>
                                        <p:cTn id="8" dur="500" fill="hold"/>
                                        <p:tgtEl>
                                          <p:spTgt spid="10019"/>
                                        </p:tgtEl>
                                        <p:attrNameLst>
                                          <p:attrName>ppt_x</p:attrName>
                                        </p:attrNameLst>
                                      </p:cBhvr>
                                      <p:tavLst>
                                        <p:tav tm="0">
                                          <p:val>
                                            <p:strVal val="#ppt_x"/>
                                          </p:val>
                                        </p:tav>
                                        <p:tav tm="100000">
                                          <p:val>
                                            <p:strVal val="#ppt_x"/>
                                          </p:val>
                                        </p:tav>
                                      </p:tavLst>
                                    </p:anim>
                                    <p:anim calcmode="lin" valueType="num">
                                      <p:cBhvr>
                                        <p:cTn id="9" dur="500" fill="hold"/>
                                        <p:tgtEl>
                                          <p:spTgt spid="100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randombar(horizontal)">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randombar(horizontal)">
                                      <p:cBhvr>
                                        <p:cTn id="46" dur="500"/>
                                        <p:tgtEl>
                                          <p:spTgt spid="4"/>
                                        </p:tgtEl>
                                      </p:cBhvr>
                                    </p:animEffect>
                                  </p:childTnLst>
                                </p:cTn>
                              </p:par>
                            </p:childTnLst>
                          </p:cTn>
                        </p:par>
                        <p:par>
                          <p:cTn id="47" fill="hold">
                            <p:stCondLst>
                              <p:cond delay="500"/>
                            </p:stCondLst>
                            <p:childTnLst>
                              <p:par>
                                <p:cTn id="48" presetID="14" presetClass="entr" presetSubtype="10"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randombar(horizontal)">
                                      <p:cBhvr>
                                        <p:cTn id="55" dur="500"/>
                                        <p:tgtEl>
                                          <p:spTgt spid="13"/>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randombar(horizontal)">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9" grpId="0"/>
      <p:bldP spid="7" grpId="0"/>
      <p:bldP spid="8" grpId="0"/>
      <p:bldP spid="9" grpId="0"/>
      <p:bldP spid="10" grpId="0"/>
      <p:bldP spid="2" grpId="0"/>
      <p:bldP spid="3" grpId="0"/>
      <p:bldP spid="4" grpId="0"/>
      <p:bldP spid="5"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25"/>
        <p:cNvGrpSpPr/>
        <p:nvPr/>
      </p:nvGrpSpPr>
      <p:grpSpPr>
        <a:xfrm>
          <a:off x="0" y="0"/>
          <a:ext cx="0" cy="0"/>
          <a:chOff x="0" y="0"/>
          <a:chExt cx="0" cy="0"/>
        </a:xfrm>
      </p:grpSpPr>
      <p:grpSp>
        <p:nvGrpSpPr>
          <p:cNvPr id="9929" name="Google Shape;9929;p38"/>
          <p:cNvGrpSpPr/>
          <p:nvPr/>
        </p:nvGrpSpPr>
        <p:grpSpPr>
          <a:xfrm rot="-2700000">
            <a:off x="6267687" y="3851308"/>
            <a:ext cx="2270043" cy="183536"/>
            <a:chOff x="5419725" y="2413000"/>
            <a:chExt cx="2169725" cy="175425"/>
          </a:xfrm>
        </p:grpSpPr>
        <p:sp>
          <p:nvSpPr>
            <p:cNvPr id="9930" name="Google Shape;9930;p38"/>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38"/>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38"/>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33" name="Google Shape;9933;p38"/>
          <p:cNvSpPr/>
          <p:nvPr/>
        </p:nvSpPr>
        <p:spPr>
          <a:xfrm>
            <a:off x="7710613" y="4102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38"/>
          <p:cNvSpPr/>
          <p:nvPr/>
        </p:nvSpPr>
        <p:spPr>
          <a:xfrm>
            <a:off x="7963575" y="296783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38"/>
          <p:cNvSpPr/>
          <p:nvPr/>
        </p:nvSpPr>
        <p:spPr>
          <a:xfrm>
            <a:off x="6462175" y="3243000"/>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38"/>
          <p:cNvSpPr/>
          <p:nvPr/>
        </p:nvSpPr>
        <p:spPr>
          <a:xfrm>
            <a:off x="2125440" y="1727032"/>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38"/>
          <p:cNvSpPr/>
          <p:nvPr/>
        </p:nvSpPr>
        <p:spPr>
          <a:xfrm flipH="1">
            <a:off x="1348666" y="1370069"/>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38"/>
          <p:cNvSpPr/>
          <p:nvPr/>
        </p:nvSpPr>
        <p:spPr>
          <a:xfrm>
            <a:off x="1535465" y="785032"/>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38"/>
          <p:cNvSpPr/>
          <p:nvPr/>
        </p:nvSpPr>
        <p:spPr>
          <a:xfrm>
            <a:off x="7575163" y="790150"/>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38"/>
          <p:cNvSpPr/>
          <p:nvPr/>
        </p:nvSpPr>
        <p:spPr>
          <a:xfrm>
            <a:off x="7070800" y="1147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872;p34">
            <a:extLst>
              <a:ext uri="{FF2B5EF4-FFF2-40B4-BE49-F238E27FC236}">
                <a16:creationId xmlns:a16="http://schemas.microsoft.com/office/drawing/2014/main" id="{AEDEF231-26F6-23F8-CF87-6ABB77879ED8}"/>
              </a:ext>
            </a:extLst>
          </p:cNvPr>
          <p:cNvSpPr txBox="1">
            <a:spLocks noGrp="1"/>
          </p:cNvSpPr>
          <p:nvPr>
            <p:ph type="title"/>
          </p:nvPr>
        </p:nvSpPr>
        <p:spPr>
          <a:xfrm>
            <a:off x="3549919" y="1727032"/>
            <a:ext cx="4493262" cy="210924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Từ thí nghiệm 2 </a:t>
            </a:r>
            <a:r>
              <a:rPr lang="vi-VN" dirty="0"/>
              <a:t>cho biết ở trường hợp nào thì trong cuộn dây dẫn B xuất hiện dòng điện.</a:t>
            </a:r>
            <a:r>
              <a:rPr lang="en-US" dirty="0"/>
              <a:t> </a:t>
            </a:r>
            <a:endParaRPr dirty="0"/>
          </a:p>
        </p:txBody>
      </p:sp>
      <p:pic>
        <p:nvPicPr>
          <p:cNvPr id="9" name="Picture 8">
            <a:extLst>
              <a:ext uri="{FF2B5EF4-FFF2-40B4-BE49-F238E27FC236}">
                <a16:creationId xmlns:a16="http://schemas.microsoft.com/office/drawing/2014/main" id="{B68DF2DE-03C7-5CE2-7775-16174C000445}"/>
              </a:ext>
            </a:extLst>
          </p:cNvPr>
          <p:cNvPicPr>
            <a:picLocks noChangeAspect="1"/>
          </p:cNvPicPr>
          <p:nvPr/>
        </p:nvPicPr>
        <p:blipFill>
          <a:blip r:embed="rId3"/>
          <a:stretch>
            <a:fillRect/>
          </a:stretch>
        </p:blipFill>
        <p:spPr>
          <a:xfrm>
            <a:off x="876986" y="1892082"/>
            <a:ext cx="2918465" cy="2918465"/>
          </a:xfrm>
          <a:prstGeom prst="rect">
            <a:avLst/>
          </a:prstGeom>
        </p:spPr>
      </p:pic>
      <p:grpSp>
        <p:nvGrpSpPr>
          <p:cNvPr id="9887" name="Google Shape;10177;p49">
            <a:extLst>
              <a:ext uri="{FF2B5EF4-FFF2-40B4-BE49-F238E27FC236}">
                <a16:creationId xmlns:a16="http://schemas.microsoft.com/office/drawing/2014/main" id="{F688418D-37F4-ED91-E2AE-0E8F877C2571}"/>
              </a:ext>
            </a:extLst>
          </p:cNvPr>
          <p:cNvGrpSpPr/>
          <p:nvPr/>
        </p:nvGrpSpPr>
        <p:grpSpPr>
          <a:xfrm>
            <a:off x="3549919" y="557694"/>
            <a:ext cx="1519300" cy="812375"/>
            <a:chOff x="3754738" y="3337238"/>
            <a:chExt cx="1519300" cy="812375"/>
          </a:xfrm>
        </p:grpSpPr>
        <p:sp>
          <p:nvSpPr>
            <p:cNvPr id="9888" name="Google Shape;10178;p49">
              <a:extLst>
                <a:ext uri="{FF2B5EF4-FFF2-40B4-BE49-F238E27FC236}">
                  <a16:creationId xmlns:a16="http://schemas.microsoft.com/office/drawing/2014/main" id="{75A87EEC-8D0F-E166-C778-0CC5B04096C7}"/>
                </a:ext>
              </a:extLst>
            </p:cNvPr>
            <p:cNvSpPr/>
            <p:nvPr/>
          </p:nvSpPr>
          <p:spPr>
            <a:xfrm>
              <a:off x="4355288" y="3642388"/>
              <a:ext cx="277850" cy="132075"/>
            </a:xfrm>
            <a:custGeom>
              <a:avLst/>
              <a:gdLst/>
              <a:ahLst/>
              <a:cxnLst/>
              <a:rect l="l" t="t" r="r" b="b"/>
              <a:pathLst>
                <a:path w="11114" h="5283" extrusionOk="0">
                  <a:moveTo>
                    <a:pt x="2484" y="4735"/>
                  </a:moveTo>
                  <a:cubicBezTo>
                    <a:pt x="1" y="2973"/>
                    <a:pt x="3243" y="551"/>
                    <a:pt x="5550" y="235"/>
                  </a:cubicBezTo>
                  <a:cubicBezTo>
                    <a:pt x="7248" y="1"/>
                    <a:pt x="10174" y="119"/>
                    <a:pt x="10519" y="2025"/>
                  </a:cubicBezTo>
                  <a:cubicBezTo>
                    <a:pt x="11113" y="5282"/>
                    <a:pt x="7203" y="2421"/>
                    <a:pt x="6047" y="2763"/>
                  </a:cubicBezTo>
                  <a:cubicBezTo>
                    <a:pt x="4288" y="3281"/>
                    <a:pt x="3885" y="5038"/>
                    <a:pt x="2484" y="4735"/>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10179;p49">
              <a:extLst>
                <a:ext uri="{FF2B5EF4-FFF2-40B4-BE49-F238E27FC236}">
                  <a16:creationId xmlns:a16="http://schemas.microsoft.com/office/drawing/2014/main" id="{4383AEA7-5FD7-494E-BE07-93631B827A9D}"/>
                </a:ext>
              </a:extLst>
            </p:cNvPr>
            <p:cNvSpPr/>
            <p:nvPr/>
          </p:nvSpPr>
          <p:spPr>
            <a:xfrm>
              <a:off x="3754738" y="3470188"/>
              <a:ext cx="833850" cy="679425"/>
            </a:xfrm>
            <a:custGeom>
              <a:avLst/>
              <a:gdLst/>
              <a:ahLst/>
              <a:cxnLst/>
              <a:rect l="l" t="t" r="r" b="b"/>
              <a:pathLst>
                <a:path w="33354" h="27177" extrusionOk="0">
                  <a:moveTo>
                    <a:pt x="14368" y="3590"/>
                  </a:moveTo>
                  <a:cubicBezTo>
                    <a:pt x="0" y="6710"/>
                    <a:pt x="5130" y="27176"/>
                    <a:pt x="18282" y="24625"/>
                  </a:cubicBezTo>
                  <a:cubicBezTo>
                    <a:pt x="33353" y="21705"/>
                    <a:pt x="29020" y="0"/>
                    <a:pt x="14368" y="359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10180;p49">
              <a:extLst>
                <a:ext uri="{FF2B5EF4-FFF2-40B4-BE49-F238E27FC236}">
                  <a16:creationId xmlns:a16="http://schemas.microsoft.com/office/drawing/2014/main" id="{497A35F7-7D79-C243-34A9-F25C514FF95A}"/>
                </a:ext>
              </a:extLst>
            </p:cNvPr>
            <p:cNvSpPr/>
            <p:nvPr/>
          </p:nvSpPr>
          <p:spPr>
            <a:xfrm>
              <a:off x="3851013" y="3550813"/>
              <a:ext cx="642075" cy="523100"/>
            </a:xfrm>
            <a:custGeom>
              <a:avLst/>
              <a:gdLst/>
              <a:ahLst/>
              <a:cxnLst/>
              <a:rect l="l" t="t" r="r" b="b"/>
              <a:pathLst>
                <a:path w="25683" h="20924" extrusionOk="0">
                  <a:moveTo>
                    <a:pt x="11064" y="2762"/>
                  </a:moveTo>
                  <a:cubicBezTo>
                    <a:pt x="0" y="5166"/>
                    <a:pt x="3950" y="20924"/>
                    <a:pt x="14077" y="18960"/>
                  </a:cubicBezTo>
                  <a:cubicBezTo>
                    <a:pt x="25683" y="16711"/>
                    <a:pt x="22346" y="0"/>
                    <a:pt x="11064" y="27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10181;p49">
              <a:extLst>
                <a:ext uri="{FF2B5EF4-FFF2-40B4-BE49-F238E27FC236}">
                  <a16:creationId xmlns:a16="http://schemas.microsoft.com/office/drawing/2014/main" id="{3C2318B3-EBCE-3BE5-9942-EBD104444F60}"/>
                </a:ext>
              </a:extLst>
            </p:cNvPr>
            <p:cNvSpPr/>
            <p:nvPr/>
          </p:nvSpPr>
          <p:spPr>
            <a:xfrm>
              <a:off x="3944288" y="3599838"/>
              <a:ext cx="467175" cy="441575"/>
            </a:xfrm>
            <a:custGeom>
              <a:avLst/>
              <a:gdLst/>
              <a:ahLst/>
              <a:cxnLst/>
              <a:rect l="l" t="t" r="r" b="b"/>
              <a:pathLst>
                <a:path w="18687" h="17663" extrusionOk="0">
                  <a:moveTo>
                    <a:pt x="9772" y="997"/>
                  </a:moveTo>
                  <a:cubicBezTo>
                    <a:pt x="10756" y="997"/>
                    <a:pt x="11736" y="1165"/>
                    <a:pt x="12657" y="1555"/>
                  </a:cubicBezTo>
                  <a:cubicBezTo>
                    <a:pt x="14045" y="2147"/>
                    <a:pt x="15191" y="3207"/>
                    <a:pt x="15952" y="4501"/>
                  </a:cubicBezTo>
                  <a:cubicBezTo>
                    <a:pt x="17479" y="7096"/>
                    <a:pt x="17486" y="10507"/>
                    <a:pt x="15825" y="13041"/>
                  </a:cubicBezTo>
                  <a:cubicBezTo>
                    <a:pt x="14340" y="15308"/>
                    <a:pt x="11485" y="16679"/>
                    <a:pt x="8733" y="16679"/>
                  </a:cubicBezTo>
                  <a:cubicBezTo>
                    <a:pt x="7954" y="16679"/>
                    <a:pt x="7182" y="16569"/>
                    <a:pt x="6453" y="16338"/>
                  </a:cubicBezTo>
                  <a:cubicBezTo>
                    <a:pt x="3461" y="15394"/>
                    <a:pt x="1477" y="12422"/>
                    <a:pt x="1216" y="9369"/>
                  </a:cubicBezTo>
                  <a:cubicBezTo>
                    <a:pt x="925" y="5982"/>
                    <a:pt x="2760" y="2925"/>
                    <a:pt x="5968" y="1720"/>
                  </a:cubicBezTo>
                  <a:cubicBezTo>
                    <a:pt x="6450" y="1539"/>
                    <a:pt x="6945" y="1399"/>
                    <a:pt x="7445" y="1286"/>
                  </a:cubicBezTo>
                  <a:lnTo>
                    <a:pt x="7445" y="1286"/>
                  </a:lnTo>
                  <a:cubicBezTo>
                    <a:pt x="7452" y="1285"/>
                    <a:pt x="7459" y="1283"/>
                    <a:pt x="7466" y="1282"/>
                  </a:cubicBezTo>
                  <a:lnTo>
                    <a:pt x="7466" y="1282"/>
                  </a:lnTo>
                  <a:cubicBezTo>
                    <a:pt x="7466" y="1282"/>
                    <a:pt x="7466" y="1282"/>
                    <a:pt x="7466" y="1282"/>
                  </a:cubicBezTo>
                  <a:cubicBezTo>
                    <a:pt x="7472" y="1280"/>
                    <a:pt x="7479" y="1279"/>
                    <a:pt x="7485" y="1277"/>
                  </a:cubicBezTo>
                  <a:lnTo>
                    <a:pt x="7485" y="1277"/>
                  </a:lnTo>
                  <a:cubicBezTo>
                    <a:pt x="8234" y="1099"/>
                    <a:pt x="9004" y="997"/>
                    <a:pt x="9772" y="997"/>
                  </a:cubicBezTo>
                  <a:close/>
                  <a:moveTo>
                    <a:pt x="9704" y="1"/>
                  </a:moveTo>
                  <a:cubicBezTo>
                    <a:pt x="9414" y="1"/>
                    <a:pt x="9122" y="15"/>
                    <a:pt x="8827" y="45"/>
                  </a:cubicBezTo>
                  <a:cubicBezTo>
                    <a:pt x="8279" y="100"/>
                    <a:pt x="7736" y="192"/>
                    <a:pt x="7201" y="321"/>
                  </a:cubicBezTo>
                  <a:cubicBezTo>
                    <a:pt x="5235" y="759"/>
                    <a:pt x="3343" y="1703"/>
                    <a:pt x="2046" y="3279"/>
                  </a:cubicBezTo>
                  <a:cubicBezTo>
                    <a:pt x="921" y="4648"/>
                    <a:pt x="301" y="6340"/>
                    <a:pt x="200" y="8107"/>
                  </a:cubicBezTo>
                  <a:cubicBezTo>
                    <a:pt x="0" y="11560"/>
                    <a:pt x="1814" y="15194"/>
                    <a:pt x="4944" y="16789"/>
                  </a:cubicBezTo>
                  <a:cubicBezTo>
                    <a:pt x="6113" y="17384"/>
                    <a:pt x="7421" y="17663"/>
                    <a:pt x="8742" y="17663"/>
                  </a:cubicBezTo>
                  <a:cubicBezTo>
                    <a:pt x="11375" y="17663"/>
                    <a:pt x="14061" y="16559"/>
                    <a:pt x="15813" y="14661"/>
                  </a:cubicBezTo>
                  <a:cubicBezTo>
                    <a:pt x="18198" y="12080"/>
                    <a:pt x="18686" y="8206"/>
                    <a:pt x="17321" y="5015"/>
                  </a:cubicBezTo>
                  <a:cubicBezTo>
                    <a:pt x="15990" y="1898"/>
                    <a:pt x="13019" y="1"/>
                    <a:pt x="9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10182;p49">
              <a:extLst>
                <a:ext uri="{FF2B5EF4-FFF2-40B4-BE49-F238E27FC236}">
                  <a16:creationId xmlns:a16="http://schemas.microsoft.com/office/drawing/2014/main" id="{4CBA3EB3-15B8-1F57-BFA6-85C74A00EA0D}"/>
                </a:ext>
              </a:extLst>
            </p:cNvPr>
            <p:cNvSpPr/>
            <p:nvPr/>
          </p:nvSpPr>
          <p:spPr>
            <a:xfrm>
              <a:off x="4077563" y="3697213"/>
              <a:ext cx="181275" cy="256150"/>
            </a:xfrm>
            <a:custGeom>
              <a:avLst/>
              <a:gdLst/>
              <a:ahLst/>
              <a:cxnLst/>
              <a:rect l="l" t="t" r="r" b="b"/>
              <a:pathLst>
                <a:path w="7251" h="10246" extrusionOk="0">
                  <a:moveTo>
                    <a:pt x="6571" y="0"/>
                  </a:moveTo>
                  <a:cubicBezTo>
                    <a:pt x="6421" y="0"/>
                    <a:pt x="6273" y="73"/>
                    <a:pt x="6178" y="247"/>
                  </a:cubicBezTo>
                  <a:cubicBezTo>
                    <a:pt x="4421" y="3481"/>
                    <a:pt x="2198" y="6401"/>
                    <a:pt x="239" y="9510"/>
                  </a:cubicBezTo>
                  <a:cubicBezTo>
                    <a:pt x="0" y="9889"/>
                    <a:pt x="344" y="10245"/>
                    <a:pt x="691" y="10245"/>
                  </a:cubicBezTo>
                  <a:cubicBezTo>
                    <a:pt x="843" y="10245"/>
                    <a:pt x="995" y="10177"/>
                    <a:pt x="1099" y="10012"/>
                  </a:cubicBezTo>
                  <a:cubicBezTo>
                    <a:pt x="3058" y="6905"/>
                    <a:pt x="5280" y="3985"/>
                    <a:pt x="7040" y="751"/>
                  </a:cubicBezTo>
                  <a:cubicBezTo>
                    <a:pt x="7250" y="361"/>
                    <a:pt x="6906" y="0"/>
                    <a:pt x="6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10183;p49">
              <a:extLst>
                <a:ext uri="{FF2B5EF4-FFF2-40B4-BE49-F238E27FC236}">
                  <a16:creationId xmlns:a16="http://schemas.microsoft.com/office/drawing/2014/main" id="{19744A9D-4C34-22C3-CA2B-A3D99D044ED3}"/>
                </a:ext>
              </a:extLst>
            </p:cNvPr>
            <p:cNvSpPr/>
            <p:nvPr/>
          </p:nvSpPr>
          <p:spPr>
            <a:xfrm>
              <a:off x="4033813" y="3687463"/>
              <a:ext cx="133400" cy="175275"/>
            </a:xfrm>
            <a:custGeom>
              <a:avLst/>
              <a:gdLst/>
              <a:ahLst/>
              <a:cxnLst/>
              <a:rect l="l" t="t" r="r" b="b"/>
              <a:pathLst>
                <a:path w="5336" h="7011" extrusionOk="0">
                  <a:moveTo>
                    <a:pt x="4641" y="1"/>
                  </a:moveTo>
                  <a:cubicBezTo>
                    <a:pt x="4489" y="1"/>
                    <a:pt x="4337" y="68"/>
                    <a:pt x="4231" y="231"/>
                  </a:cubicBezTo>
                  <a:cubicBezTo>
                    <a:pt x="2910" y="2264"/>
                    <a:pt x="1587" y="4303"/>
                    <a:pt x="161" y="6262"/>
                  </a:cubicBezTo>
                  <a:cubicBezTo>
                    <a:pt x="0" y="6479"/>
                    <a:pt x="123" y="6816"/>
                    <a:pt x="340" y="6943"/>
                  </a:cubicBezTo>
                  <a:cubicBezTo>
                    <a:pt x="419" y="6990"/>
                    <a:pt x="501" y="7011"/>
                    <a:pt x="581" y="7011"/>
                  </a:cubicBezTo>
                  <a:cubicBezTo>
                    <a:pt x="751" y="7011"/>
                    <a:pt x="912" y="6913"/>
                    <a:pt x="1020" y="6764"/>
                  </a:cubicBezTo>
                  <a:cubicBezTo>
                    <a:pt x="2448" y="4807"/>
                    <a:pt x="3771" y="2765"/>
                    <a:pt x="5090" y="734"/>
                  </a:cubicBezTo>
                  <a:cubicBezTo>
                    <a:pt x="5336" y="358"/>
                    <a:pt x="4991" y="1"/>
                    <a:pt x="46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10184;p49">
              <a:extLst>
                <a:ext uri="{FF2B5EF4-FFF2-40B4-BE49-F238E27FC236}">
                  <a16:creationId xmlns:a16="http://schemas.microsoft.com/office/drawing/2014/main" id="{B12FC71F-39AE-4FED-4144-9A4E6D2FCBBA}"/>
                </a:ext>
              </a:extLst>
            </p:cNvPr>
            <p:cNvSpPr/>
            <p:nvPr/>
          </p:nvSpPr>
          <p:spPr>
            <a:xfrm>
              <a:off x="4166388" y="3774563"/>
              <a:ext cx="145175" cy="186525"/>
            </a:xfrm>
            <a:custGeom>
              <a:avLst/>
              <a:gdLst/>
              <a:ahLst/>
              <a:cxnLst/>
              <a:rect l="l" t="t" r="r" b="b"/>
              <a:pathLst>
                <a:path w="5807" h="7461" extrusionOk="0">
                  <a:moveTo>
                    <a:pt x="5121" y="0"/>
                  </a:moveTo>
                  <a:cubicBezTo>
                    <a:pt x="4971" y="0"/>
                    <a:pt x="4821" y="70"/>
                    <a:pt x="4721" y="240"/>
                  </a:cubicBezTo>
                  <a:cubicBezTo>
                    <a:pt x="3390" y="2513"/>
                    <a:pt x="1641" y="4499"/>
                    <a:pt x="238" y="6724"/>
                  </a:cubicBezTo>
                  <a:cubicBezTo>
                    <a:pt x="0" y="7102"/>
                    <a:pt x="346" y="7460"/>
                    <a:pt x="693" y="7460"/>
                  </a:cubicBezTo>
                  <a:cubicBezTo>
                    <a:pt x="844" y="7460"/>
                    <a:pt x="996" y="7392"/>
                    <a:pt x="1100" y="7228"/>
                  </a:cubicBezTo>
                  <a:cubicBezTo>
                    <a:pt x="2501" y="5003"/>
                    <a:pt x="4249" y="3014"/>
                    <a:pt x="5581" y="743"/>
                  </a:cubicBezTo>
                  <a:cubicBezTo>
                    <a:pt x="5807" y="359"/>
                    <a:pt x="5462" y="0"/>
                    <a:pt x="5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10185;p49">
              <a:extLst>
                <a:ext uri="{FF2B5EF4-FFF2-40B4-BE49-F238E27FC236}">
                  <a16:creationId xmlns:a16="http://schemas.microsoft.com/office/drawing/2014/main" id="{1524B725-6AC4-CD8D-4899-14516C526B1C}"/>
                </a:ext>
              </a:extLst>
            </p:cNvPr>
            <p:cNvSpPr/>
            <p:nvPr/>
          </p:nvSpPr>
          <p:spPr>
            <a:xfrm>
              <a:off x="4440188" y="3337238"/>
              <a:ext cx="833850" cy="679375"/>
            </a:xfrm>
            <a:custGeom>
              <a:avLst/>
              <a:gdLst/>
              <a:ahLst/>
              <a:cxnLst/>
              <a:rect l="l" t="t" r="r" b="b"/>
              <a:pathLst>
                <a:path w="33354" h="27175" extrusionOk="0">
                  <a:moveTo>
                    <a:pt x="14368" y="3591"/>
                  </a:moveTo>
                  <a:cubicBezTo>
                    <a:pt x="1" y="6711"/>
                    <a:pt x="5130" y="27175"/>
                    <a:pt x="18280" y="24626"/>
                  </a:cubicBezTo>
                  <a:cubicBezTo>
                    <a:pt x="33354" y="21706"/>
                    <a:pt x="29018" y="1"/>
                    <a:pt x="14368" y="3591"/>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10186;p49">
              <a:extLst>
                <a:ext uri="{FF2B5EF4-FFF2-40B4-BE49-F238E27FC236}">
                  <a16:creationId xmlns:a16="http://schemas.microsoft.com/office/drawing/2014/main" id="{8A469A24-51C5-2F1D-21F1-2C2EB108D790}"/>
                </a:ext>
              </a:extLst>
            </p:cNvPr>
            <p:cNvSpPr/>
            <p:nvPr/>
          </p:nvSpPr>
          <p:spPr>
            <a:xfrm>
              <a:off x="4536463" y="3417838"/>
              <a:ext cx="642100" cy="523150"/>
            </a:xfrm>
            <a:custGeom>
              <a:avLst/>
              <a:gdLst/>
              <a:ahLst/>
              <a:cxnLst/>
              <a:rect l="l" t="t" r="r" b="b"/>
              <a:pathLst>
                <a:path w="25684" h="20926" extrusionOk="0">
                  <a:moveTo>
                    <a:pt x="11065" y="2764"/>
                  </a:moveTo>
                  <a:cubicBezTo>
                    <a:pt x="1" y="5168"/>
                    <a:pt x="3951" y="20926"/>
                    <a:pt x="14077" y="18962"/>
                  </a:cubicBezTo>
                  <a:cubicBezTo>
                    <a:pt x="25683" y="16712"/>
                    <a:pt x="22346" y="0"/>
                    <a:pt x="11065" y="276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10187;p49">
              <a:extLst>
                <a:ext uri="{FF2B5EF4-FFF2-40B4-BE49-F238E27FC236}">
                  <a16:creationId xmlns:a16="http://schemas.microsoft.com/office/drawing/2014/main" id="{113977DC-0656-5C06-870C-8E7CC16C608F}"/>
                </a:ext>
              </a:extLst>
            </p:cNvPr>
            <p:cNvSpPr/>
            <p:nvPr/>
          </p:nvSpPr>
          <p:spPr>
            <a:xfrm>
              <a:off x="4629738" y="3466863"/>
              <a:ext cx="467175" cy="441600"/>
            </a:xfrm>
            <a:custGeom>
              <a:avLst/>
              <a:gdLst/>
              <a:ahLst/>
              <a:cxnLst/>
              <a:rect l="l" t="t" r="r" b="b"/>
              <a:pathLst>
                <a:path w="18687" h="17664" extrusionOk="0">
                  <a:moveTo>
                    <a:pt x="9774" y="998"/>
                  </a:moveTo>
                  <a:cubicBezTo>
                    <a:pt x="10758" y="998"/>
                    <a:pt x="11736" y="1166"/>
                    <a:pt x="12655" y="1557"/>
                  </a:cubicBezTo>
                  <a:cubicBezTo>
                    <a:pt x="14046" y="2147"/>
                    <a:pt x="15190" y="3207"/>
                    <a:pt x="15952" y="4502"/>
                  </a:cubicBezTo>
                  <a:cubicBezTo>
                    <a:pt x="17480" y="7098"/>
                    <a:pt x="17486" y="10508"/>
                    <a:pt x="15826" y="13043"/>
                  </a:cubicBezTo>
                  <a:cubicBezTo>
                    <a:pt x="14340" y="15309"/>
                    <a:pt x="11484" y="16679"/>
                    <a:pt x="8731" y="16679"/>
                  </a:cubicBezTo>
                  <a:cubicBezTo>
                    <a:pt x="7952" y="16679"/>
                    <a:pt x="7182" y="16570"/>
                    <a:pt x="6453" y="16340"/>
                  </a:cubicBezTo>
                  <a:cubicBezTo>
                    <a:pt x="3462" y="15396"/>
                    <a:pt x="1477" y="12423"/>
                    <a:pt x="1216" y="9371"/>
                  </a:cubicBezTo>
                  <a:cubicBezTo>
                    <a:pt x="925" y="5983"/>
                    <a:pt x="2760" y="2927"/>
                    <a:pt x="5969" y="1722"/>
                  </a:cubicBezTo>
                  <a:cubicBezTo>
                    <a:pt x="6450" y="1540"/>
                    <a:pt x="6945" y="1400"/>
                    <a:pt x="7449" y="1287"/>
                  </a:cubicBezTo>
                  <a:lnTo>
                    <a:pt x="7449" y="1287"/>
                  </a:lnTo>
                  <a:cubicBezTo>
                    <a:pt x="7455" y="1286"/>
                    <a:pt x="7461" y="1285"/>
                    <a:pt x="7467" y="1283"/>
                  </a:cubicBezTo>
                  <a:lnTo>
                    <a:pt x="7467" y="1283"/>
                  </a:lnTo>
                  <a:cubicBezTo>
                    <a:pt x="7467" y="1283"/>
                    <a:pt x="7467" y="1283"/>
                    <a:pt x="7467" y="1283"/>
                  </a:cubicBezTo>
                  <a:cubicBezTo>
                    <a:pt x="7473" y="1282"/>
                    <a:pt x="7479" y="1280"/>
                    <a:pt x="7485" y="1279"/>
                  </a:cubicBezTo>
                  <a:lnTo>
                    <a:pt x="7485" y="1279"/>
                  </a:lnTo>
                  <a:cubicBezTo>
                    <a:pt x="8234" y="1101"/>
                    <a:pt x="9006" y="998"/>
                    <a:pt x="9774" y="998"/>
                  </a:cubicBezTo>
                  <a:close/>
                  <a:moveTo>
                    <a:pt x="9705" y="1"/>
                  </a:moveTo>
                  <a:cubicBezTo>
                    <a:pt x="9415" y="1"/>
                    <a:pt x="9122" y="15"/>
                    <a:pt x="8828" y="45"/>
                  </a:cubicBezTo>
                  <a:cubicBezTo>
                    <a:pt x="8278" y="101"/>
                    <a:pt x="7736" y="194"/>
                    <a:pt x="7201" y="323"/>
                  </a:cubicBezTo>
                  <a:cubicBezTo>
                    <a:pt x="5236" y="761"/>
                    <a:pt x="3342" y="1705"/>
                    <a:pt x="2046" y="3280"/>
                  </a:cubicBezTo>
                  <a:cubicBezTo>
                    <a:pt x="919" y="4650"/>
                    <a:pt x="302" y="6341"/>
                    <a:pt x="201" y="8109"/>
                  </a:cubicBezTo>
                  <a:cubicBezTo>
                    <a:pt x="1" y="11562"/>
                    <a:pt x="1814" y="15196"/>
                    <a:pt x="4945" y="16791"/>
                  </a:cubicBezTo>
                  <a:cubicBezTo>
                    <a:pt x="6113" y="17386"/>
                    <a:pt x="7420" y="17664"/>
                    <a:pt x="8742" y="17664"/>
                  </a:cubicBezTo>
                  <a:cubicBezTo>
                    <a:pt x="11374" y="17664"/>
                    <a:pt x="14061" y="16561"/>
                    <a:pt x="15813" y="14663"/>
                  </a:cubicBezTo>
                  <a:cubicBezTo>
                    <a:pt x="18198" y="12082"/>
                    <a:pt x="18687" y="8208"/>
                    <a:pt x="17322" y="5016"/>
                  </a:cubicBezTo>
                  <a:cubicBezTo>
                    <a:pt x="15989" y="1897"/>
                    <a:pt x="13019" y="1"/>
                    <a:pt x="9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10188;p49">
              <a:extLst>
                <a:ext uri="{FF2B5EF4-FFF2-40B4-BE49-F238E27FC236}">
                  <a16:creationId xmlns:a16="http://schemas.microsoft.com/office/drawing/2014/main" id="{9F1FCBCF-E513-AB54-9D6E-93D98FE2ACFD}"/>
                </a:ext>
              </a:extLst>
            </p:cNvPr>
            <p:cNvSpPr/>
            <p:nvPr/>
          </p:nvSpPr>
          <p:spPr>
            <a:xfrm>
              <a:off x="4763013" y="3564288"/>
              <a:ext cx="181275" cy="256125"/>
            </a:xfrm>
            <a:custGeom>
              <a:avLst/>
              <a:gdLst/>
              <a:ahLst/>
              <a:cxnLst/>
              <a:rect l="l" t="t" r="r" b="b"/>
              <a:pathLst>
                <a:path w="7251" h="10245" extrusionOk="0">
                  <a:moveTo>
                    <a:pt x="6571" y="0"/>
                  </a:moveTo>
                  <a:cubicBezTo>
                    <a:pt x="6422" y="0"/>
                    <a:pt x="6274" y="72"/>
                    <a:pt x="6178" y="247"/>
                  </a:cubicBezTo>
                  <a:cubicBezTo>
                    <a:pt x="4421" y="3481"/>
                    <a:pt x="2199" y="6401"/>
                    <a:pt x="238" y="9508"/>
                  </a:cubicBezTo>
                  <a:cubicBezTo>
                    <a:pt x="0" y="9888"/>
                    <a:pt x="345" y="10245"/>
                    <a:pt x="691" y="10245"/>
                  </a:cubicBezTo>
                  <a:cubicBezTo>
                    <a:pt x="843" y="10245"/>
                    <a:pt x="995" y="10176"/>
                    <a:pt x="1099" y="10012"/>
                  </a:cubicBezTo>
                  <a:cubicBezTo>
                    <a:pt x="3058" y="6904"/>
                    <a:pt x="5281" y="3984"/>
                    <a:pt x="7038" y="751"/>
                  </a:cubicBezTo>
                  <a:cubicBezTo>
                    <a:pt x="7250" y="361"/>
                    <a:pt x="6906" y="0"/>
                    <a:pt x="6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10189;p49">
              <a:extLst>
                <a:ext uri="{FF2B5EF4-FFF2-40B4-BE49-F238E27FC236}">
                  <a16:creationId xmlns:a16="http://schemas.microsoft.com/office/drawing/2014/main" id="{B08C131B-66C8-253B-2CC7-341F2A609D3A}"/>
                </a:ext>
              </a:extLst>
            </p:cNvPr>
            <p:cNvSpPr/>
            <p:nvPr/>
          </p:nvSpPr>
          <p:spPr>
            <a:xfrm>
              <a:off x="4719263" y="3554538"/>
              <a:ext cx="133400" cy="175275"/>
            </a:xfrm>
            <a:custGeom>
              <a:avLst/>
              <a:gdLst/>
              <a:ahLst/>
              <a:cxnLst/>
              <a:rect l="l" t="t" r="r" b="b"/>
              <a:pathLst>
                <a:path w="5336" h="7011" extrusionOk="0">
                  <a:moveTo>
                    <a:pt x="4642" y="1"/>
                  </a:moveTo>
                  <a:cubicBezTo>
                    <a:pt x="4490" y="1"/>
                    <a:pt x="4337" y="68"/>
                    <a:pt x="4231" y="231"/>
                  </a:cubicBezTo>
                  <a:cubicBezTo>
                    <a:pt x="2910" y="2264"/>
                    <a:pt x="1587" y="4303"/>
                    <a:pt x="161" y="6262"/>
                  </a:cubicBezTo>
                  <a:cubicBezTo>
                    <a:pt x="1" y="6479"/>
                    <a:pt x="123" y="6816"/>
                    <a:pt x="338" y="6942"/>
                  </a:cubicBezTo>
                  <a:cubicBezTo>
                    <a:pt x="418" y="6989"/>
                    <a:pt x="500" y="7010"/>
                    <a:pt x="580" y="7010"/>
                  </a:cubicBezTo>
                  <a:cubicBezTo>
                    <a:pt x="751" y="7010"/>
                    <a:pt x="911" y="6913"/>
                    <a:pt x="1021" y="6763"/>
                  </a:cubicBezTo>
                  <a:cubicBezTo>
                    <a:pt x="2449" y="4806"/>
                    <a:pt x="3772" y="2765"/>
                    <a:pt x="5091" y="734"/>
                  </a:cubicBezTo>
                  <a:cubicBezTo>
                    <a:pt x="5336" y="358"/>
                    <a:pt x="4991" y="1"/>
                    <a:pt x="4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10190;p49">
              <a:extLst>
                <a:ext uri="{FF2B5EF4-FFF2-40B4-BE49-F238E27FC236}">
                  <a16:creationId xmlns:a16="http://schemas.microsoft.com/office/drawing/2014/main" id="{A122D2A0-9023-12F5-3C99-8573A855915B}"/>
                </a:ext>
              </a:extLst>
            </p:cNvPr>
            <p:cNvSpPr/>
            <p:nvPr/>
          </p:nvSpPr>
          <p:spPr>
            <a:xfrm>
              <a:off x="4851838" y="3641638"/>
              <a:ext cx="145200" cy="186525"/>
            </a:xfrm>
            <a:custGeom>
              <a:avLst/>
              <a:gdLst/>
              <a:ahLst/>
              <a:cxnLst/>
              <a:rect l="l" t="t" r="r" b="b"/>
              <a:pathLst>
                <a:path w="5808" h="7461" extrusionOk="0">
                  <a:moveTo>
                    <a:pt x="5122" y="0"/>
                  </a:moveTo>
                  <a:cubicBezTo>
                    <a:pt x="4971" y="0"/>
                    <a:pt x="4821" y="70"/>
                    <a:pt x="4721" y="239"/>
                  </a:cubicBezTo>
                  <a:cubicBezTo>
                    <a:pt x="3390" y="2513"/>
                    <a:pt x="1642" y="4499"/>
                    <a:pt x="238" y="6724"/>
                  </a:cubicBezTo>
                  <a:cubicBezTo>
                    <a:pt x="1" y="7102"/>
                    <a:pt x="346" y="7460"/>
                    <a:pt x="693" y="7460"/>
                  </a:cubicBezTo>
                  <a:cubicBezTo>
                    <a:pt x="845" y="7460"/>
                    <a:pt x="996" y="7392"/>
                    <a:pt x="1100" y="7227"/>
                  </a:cubicBezTo>
                  <a:cubicBezTo>
                    <a:pt x="2501" y="5003"/>
                    <a:pt x="4250" y="3014"/>
                    <a:pt x="5581" y="743"/>
                  </a:cubicBezTo>
                  <a:cubicBezTo>
                    <a:pt x="5807" y="359"/>
                    <a:pt x="5463" y="0"/>
                    <a:pt x="5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71"/>
        <p:cNvGrpSpPr/>
        <p:nvPr/>
      </p:nvGrpSpPr>
      <p:grpSpPr>
        <a:xfrm>
          <a:off x="0" y="0"/>
          <a:ext cx="0" cy="0"/>
          <a:chOff x="0" y="0"/>
          <a:chExt cx="0" cy="0"/>
        </a:xfrm>
      </p:grpSpPr>
      <p:sp>
        <p:nvSpPr>
          <p:cNvPr id="9875" name="Google Shape;9875;p34"/>
          <p:cNvSpPr/>
          <p:nvPr/>
        </p:nvSpPr>
        <p:spPr>
          <a:xfrm>
            <a:off x="7488175" y="996113"/>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6" name="Google Shape;9876;p34"/>
          <p:cNvSpPr/>
          <p:nvPr/>
        </p:nvSpPr>
        <p:spPr>
          <a:xfrm>
            <a:off x="7759050" y="18335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7" name="Google Shape;9877;p34"/>
          <p:cNvSpPr/>
          <p:nvPr/>
        </p:nvSpPr>
        <p:spPr>
          <a:xfrm>
            <a:off x="6972450" y="158742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874" name="Picture 9873">
            <a:extLst>
              <a:ext uri="{FF2B5EF4-FFF2-40B4-BE49-F238E27FC236}">
                <a16:creationId xmlns:a16="http://schemas.microsoft.com/office/drawing/2014/main" id="{F6AB4A60-137C-C4AC-BD0D-3A20C05743CD}"/>
              </a:ext>
            </a:extLst>
          </p:cNvPr>
          <p:cNvPicPr>
            <a:picLocks noChangeAspect="1"/>
          </p:cNvPicPr>
          <p:nvPr/>
        </p:nvPicPr>
        <p:blipFill>
          <a:blip r:embed="rId3"/>
          <a:stretch>
            <a:fillRect/>
          </a:stretch>
        </p:blipFill>
        <p:spPr>
          <a:xfrm>
            <a:off x="6532554" y="2677597"/>
            <a:ext cx="2115731" cy="2115731"/>
          </a:xfrm>
          <a:prstGeom prst="rect">
            <a:avLst/>
          </a:prstGeom>
        </p:spPr>
      </p:pic>
      <p:grpSp>
        <p:nvGrpSpPr>
          <p:cNvPr id="9880" name="Google Shape;10163;p49">
            <a:extLst>
              <a:ext uri="{FF2B5EF4-FFF2-40B4-BE49-F238E27FC236}">
                <a16:creationId xmlns:a16="http://schemas.microsoft.com/office/drawing/2014/main" id="{FD7F0B93-3A1F-9A66-A296-61F35209CACD}"/>
              </a:ext>
            </a:extLst>
          </p:cNvPr>
          <p:cNvGrpSpPr/>
          <p:nvPr/>
        </p:nvGrpSpPr>
        <p:grpSpPr>
          <a:xfrm flipH="1">
            <a:off x="599587" y="4007177"/>
            <a:ext cx="596950" cy="787025"/>
            <a:chOff x="5055688" y="2345363"/>
            <a:chExt cx="596950" cy="787025"/>
          </a:xfrm>
        </p:grpSpPr>
        <p:sp>
          <p:nvSpPr>
            <p:cNvPr id="9881" name="Google Shape;10164;p49">
              <a:extLst>
                <a:ext uri="{FF2B5EF4-FFF2-40B4-BE49-F238E27FC236}">
                  <a16:creationId xmlns:a16="http://schemas.microsoft.com/office/drawing/2014/main" id="{740CFAD9-642F-B355-E99E-F644DF25BEC0}"/>
                </a:ext>
              </a:extLst>
            </p:cNvPr>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2" name="Google Shape;10165;p49">
              <a:extLst>
                <a:ext uri="{FF2B5EF4-FFF2-40B4-BE49-F238E27FC236}">
                  <a16:creationId xmlns:a16="http://schemas.microsoft.com/office/drawing/2014/main" id="{D8364A9F-5AB6-C846-FC23-54EB3757B027}"/>
                </a:ext>
              </a:extLst>
            </p:cNvPr>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3" name="Google Shape;10166;p49">
              <a:extLst>
                <a:ext uri="{FF2B5EF4-FFF2-40B4-BE49-F238E27FC236}">
                  <a16:creationId xmlns:a16="http://schemas.microsoft.com/office/drawing/2014/main" id="{D7EC61B0-51FF-9432-B9CB-DCBBB0EF346A}"/>
                </a:ext>
              </a:extLst>
            </p:cNvPr>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 name="Google Shape;10116;p49">
            <a:extLst>
              <a:ext uri="{FF2B5EF4-FFF2-40B4-BE49-F238E27FC236}">
                <a16:creationId xmlns:a16="http://schemas.microsoft.com/office/drawing/2014/main" id="{545A4C84-A60A-3FDF-C023-74CFA8DF463B}"/>
              </a:ext>
            </a:extLst>
          </p:cNvPr>
          <p:cNvGrpSpPr/>
          <p:nvPr/>
        </p:nvGrpSpPr>
        <p:grpSpPr>
          <a:xfrm>
            <a:off x="615212" y="113401"/>
            <a:ext cx="794786" cy="882712"/>
            <a:chOff x="1850625" y="2395250"/>
            <a:chExt cx="1520850" cy="1689100"/>
          </a:xfrm>
        </p:grpSpPr>
        <p:sp>
          <p:nvSpPr>
            <p:cNvPr id="4" name="Google Shape;10117;p49">
              <a:extLst>
                <a:ext uri="{FF2B5EF4-FFF2-40B4-BE49-F238E27FC236}">
                  <a16:creationId xmlns:a16="http://schemas.microsoft.com/office/drawing/2014/main" id="{1C18A71C-55E2-BFE8-9742-0C0B1B6F10C6}"/>
                </a:ext>
              </a:extLst>
            </p:cNvPr>
            <p:cNvSpPr/>
            <p:nvPr/>
          </p:nvSpPr>
          <p:spPr>
            <a:xfrm>
              <a:off x="1859125" y="2395250"/>
              <a:ext cx="1512350" cy="1689100"/>
            </a:xfrm>
            <a:custGeom>
              <a:avLst/>
              <a:gdLst/>
              <a:ahLst/>
              <a:cxnLst/>
              <a:rect l="l" t="t" r="r" b="b"/>
              <a:pathLst>
                <a:path w="60494" h="67564" extrusionOk="0">
                  <a:moveTo>
                    <a:pt x="27015" y="1"/>
                  </a:moveTo>
                  <a:cubicBezTo>
                    <a:pt x="26228" y="1625"/>
                    <a:pt x="1814" y="46076"/>
                    <a:pt x="0" y="49022"/>
                  </a:cubicBezTo>
                  <a:cubicBezTo>
                    <a:pt x="525" y="49325"/>
                    <a:pt x="32478" y="66753"/>
                    <a:pt x="33942" y="67564"/>
                  </a:cubicBezTo>
                  <a:cubicBezTo>
                    <a:pt x="34333" y="66977"/>
                    <a:pt x="59686" y="20421"/>
                    <a:pt x="60493" y="19117"/>
                  </a:cubicBezTo>
                  <a:cubicBezTo>
                    <a:pt x="59284" y="18447"/>
                    <a:pt x="28160" y="752"/>
                    <a:pt x="27361" y="245"/>
                  </a:cubicBezTo>
                  <a:cubicBezTo>
                    <a:pt x="27246" y="172"/>
                    <a:pt x="27130" y="88"/>
                    <a:pt x="270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0118;p49">
              <a:extLst>
                <a:ext uri="{FF2B5EF4-FFF2-40B4-BE49-F238E27FC236}">
                  <a16:creationId xmlns:a16="http://schemas.microsoft.com/office/drawing/2014/main" id="{A91EE3B7-D5F1-CB5E-9221-9BCB95A82317}"/>
                </a:ext>
              </a:extLst>
            </p:cNvPr>
            <p:cNvSpPr/>
            <p:nvPr/>
          </p:nvSpPr>
          <p:spPr>
            <a:xfrm>
              <a:off x="2342575" y="3255450"/>
              <a:ext cx="454075" cy="256850"/>
            </a:xfrm>
            <a:custGeom>
              <a:avLst/>
              <a:gdLst/>
              <a:ahLst/>
              <a:cxnLst/>
              <a:rect l="l" t="t" r="r" b="b"/>
              <a:pathLst>
                <a:path w="18163" h="10274" extrusionOk="0">
                  <a:moveTo>
                    <a:pt x="348" y="0"/>
                  </a:moveTo>
                  <a:cubicBezTo>
                    <a:pt x="232" y="0"/>
                    <a:pt x="131" y="47"/>
                    <a:pt x="82" y="137"/>
                  </a:cubicBezTo>
                  <a:cubicBezTo>
                    <a:pt x="1" y="288"/>
                    <a:pt x="98" y="501"/>
                    <a:pt x="303" y="614"/>
                  </a:cubicBezTo>
                  <a:lnTo>
                    <a:pt x="17556" y="10205"/>
                  </a:lnTo>
                  <a:cubicBezTo>
                    <a:pt x="17640" y="10251"/>
                    <a:pt x="17729" y="10274"/>
                    <a:pt x="17810" y="10274"/>
                  </a:cubicBezTo>
                  <a:cubicBezTo>
                    <a:pt x="17927" y="10274"/>
                    <a:pt x="18029" y="10227"/>
                    <a:pt x="18079" y="10139"/>
                  </a:cubicBezTo>
                  <a:cubicBezTo>
                    <a:pt x="18163" y="9990"/>
                    <a:pt x="18065" y="9777"/>
                    <a:pt x="17862" y="9664"/>
                  </a:cubicBezTo>
                  <a:lnTo>
                    <a:pt x="599" y="69"/>
                  </a:lnTo>
                  <a:cubicBezTo>
                    <a:pt x="517" y="23"/>
                    <a:pt x="429" y="0"/>
                    <a:pt x="3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0119;p49">
              <a:extLst>
                <a:ext uri="{FF2B5EF4-FFF2-40B4-BE49-F238E27FC236}">
                  <a16:creationId xmlns:a16="http://schemas.microsoft.com/office/drawing/2014/main" id="{8F38EEDC-2D48-0DF4-4DF8-F1A414441F2C}"/>
                </a:ext>
              </a:extLst>
            </p:cNvPr>
            <p:cNvSpPr/>
            <p:nvPr/>
          </p:nvSpPr>
          <p:spPr>
            <a:xfrm>
              <a:off x="2304325" y="3324300"/>
              <a:ext cx="454050" cy="256850"/>
            </a:xfrm>
            <a:custGeom>
              <a:avLst/>
              <a:gdLst/>
              <a:ahLst/>
              <a:cxnLst/>
              <a:rect l="l" t="t" r="r" b="b"/>
              <a:pathLst>
                <a:path w="18162" h="10274" extrusionOk="0">
                  <a:moveTo>
                    <a:pt x="347" y="0"/>
                  </a:moveTo>
                  <a:cubicBezTo>
                    <a:pt x="231" y="0"/>
                    <a:pt x="130" y="47"/>
                    <a:pt x="82" y="136"/>
                  </a:cubicBezTo>
                  <a:cubicBezTo>
                    <a:pt x="0" y="287"/>
                    <a:pt x="97" y="500"/>
                    <a:pt x="302" y="614"/>
                  </a:cubicBezTo>
                  <a:lnTo>
                    <a:pt x="17557" y="10204"/>
                  </a:lnTo>
                  <a:cubicBezTo>
                    <a:pt x="17640" y="10251"/>
                    <a:pt x="17728" y="10273"/>
                    <a:pt x="17809" y="10273"/>
                  </a:cubicBezTo>
                  <a:cubicBezTo>
                    <a:pt x="17926" y="10273"/>
                    <a:pt x="18028" y="10227"/>
                    <a:pt x="18078" y="10139"/>
                  </a:cubicBezTo>
                  <a:cubicBezTo>
                    <a:pt x="18162" y="9990"/>
                    <a:pt x="18064" y="9777"/>
                    <a:pt x="17861" y="9664"/>
                  </a:cubicBezTo>
                  <a:lnTo>
                    <a:pt x="598" y="69"/>
                  </a:lnTo>
                  <a:cubicBezTo>
                    <a:pt x="516" y="22"/>
                    <a:pt x="428" y="0"/>
                    <a:pt x="3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0120;p49">
              <a:extLst>
                <a:ext uri="{FF2B5EF4-FFF2-40B4-BE49-F238E27FC236}">
                  <a16:creationId xmlns:a16="http://schemas.microsoft.com/office/drawing/2014/main" id="{F96D601B-0F00-58AF-A891-BF938614C82A}"/>
                </a:ext>
              </a:extLst>
            </p:cNvPr>
            <p:cNvSpPr/>
            <p:nvPr/>
          </p:nvSpPr>
          <p:spPr>
            <a:xfrm>
              <a:off x="2266050" y="3393150"/>
              <a:ext cx="454050" cy="256825"/>
            </a:xfrm>
            <a:custGeom>
              <a:avLst/>
              <a:gdLst/>
              <a:ahLst/>
              <a:cxnLst/>
              <a:rect l="l" t="t" r="r" b="b"/>
              <a:pathLst>
                <a:path w="18162" h="10273" extrusionOk="0">
                  <a:moveTo>
                    <a:pt x="349" y="0"/>
                  </a:moveTo>
                  <a:cubicBezTo>
                    <a:pt x="232" y="0"/>
                    <a:pt x="130" y="47"/>
                    <a:pt x="82" y="136"/>
                  </a:cubicBezTo>
                  <a:cubicBezTo>
                    <a:pt x="0" y="287"/>
                    <a:pt x="98" y="500"/>
                    <a:pt x="302" y="613"/>
                  </a:cubicBezTo>
                  <a:lnTo>
                    <a:pt x="17557" y="10204"/>
                  </a:lnTo>
                  <a:cubicBezTo>
                    <a:pt x="17641" y="10250"/>
                    <a:pt x="17729" y="10273"/>
                    <a:pt x="17810" y="10273"/>
                  </a:cubicBezTo>
                  <a:cubicBezTo>
                    <a:pt x="17927" y="10273"/>
                    <a:pt x="18029" y="10226"/>
                    <a:pt x="18078" y="10138"/>
                  </a:cubicBezTo>
                  <a:cubicBezTo>
                    <a:pt x="18162" y="9989"/>
                    <a:pt x="18064" y="9776"/>
                    <a:pt x="17862" y="9663"/>
                  </a:cubicBezTo>
                  <a:lnTo>
                    <a:pt x="601" y="68"/>
                  </a:lnTo>
                  <a:cubicBezTo>
                    <a:pt x="517" y="22"/>
                    <a:pt x="430" y="0"/>
                    <a:pt x="3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0121;p49">
              <a:extLst>
                <a:ext uri="{FF2B5EF4-FFF2-40B4-BE49-F238E27FC236}">
                  <a16:creationId xmlns:a16="http://schemas.microsoft.com/office/drawing/2014/main" id="{F7C482E8-6A14-9087-F419-AA9DDBC7494E}"/>
                </a:ext>
              </a:extLst>
            </p:cNvPr>
            <p:cNvSpPr/>
            <p:nvPr/>
          </p:nvSpPr>
          <p:spPr>
            <a:xfrm>
              <a:off x="2227775" y="3462025"/>
              <a:ext cx="454050" cy="256800"/>
            </a:xfrm>
            <a:custGeom>
              <a:avLst/>
              <a:gdLst/>
              <a:ahLst/>
              <a:cxnLst/>
              <a:rect l="l" t="t" r="r" b="b"/>
              <a:pathLst>
                <a:path w="18162" h="10272" extrusionOk="0">
                  <a:moveTo>
                    <a:pt x="349" y="0"/>
                  </a:moveTo>
                  <a:cubicBezTo>
                    <a:pt x="232" y="0"/>
                    <a:pt x="131" y="47"/>
                    <a:pt x="82" y="136"/>
                  </a:cubicBezTo>
                  <a:cubicBezTo>
                    <a:pt x="0" y="286"/>
                    <a:pt x="100" y="500"/>
                    <a:pt x="303" y="614"/>
                  </a:cubicBezTo>
                  <a:lnTo>
                    <a:pt x="17558" y="10202"/>
                  </a:lnTo>
                  <a:cubicBezTo>
                    <a:pt x="17641" y="10249"/>
                    <a:pt x="17729" y="10271"/>
                    <a:pt x="17810" y="10271"/>
                  </a:cubicBezTo>
                  <a:cubicBezTo>
                    <a:pt x="17927" y="10271"/>
                    <a:pt x="18029" y="10225"/>
                    <a:pt x="18078" y="10137"/>
                  </a:cubicBezTo>
                  <a:cubicBezTo>
                    <a:pt x="18162" y="9988"/>
                    <a:pt x="18066" y="9775"/>
                    <a:pt x="17862" y="9662"/>
                  </a:cubicBezTo>
                  <a:lnTo>
                    <a:pt x="601" y="69"/>
                  </a:lnTo>
                  <a:cubicBezTo>
                    <a:pt x="517" y="23"/>
                    <a:pt x="429" y="0"/>
                    <a:pt x="3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0122;p49">
              <a:extLst>
                <a:ext uri="{FF2B5EF4-FFF2-40B4-BE49-F238E27FC236}">
                  <a16:creationId xmlns:a16="http://schemas.microsoft.com/office/drawing/2014/main" id="{9C06CDBC-391A-5C1D-8273-6409A4BB24E6}"/>
                </a:ext>
              </a:extLst>
            </p:cNvPr>
            <p:cNvSpPr/>
            <p:nvPr/>
          </p:nvSpPr>
          <p:spPr>
            <a:xfrm>
              <a:off x="1859125" y="2395250"/>
              <a:ext cx="718325" cy="1248050"/>
            </a:xfrm>
            <a:custGeom>
              <a:avLst/>
              <a:gdLst/>
              <a:ahLst/>
              <a:cxnLst/>
              <a:rect l="l" t="t" r="r" b="b"/>
              <a:pathLst>
                <a:path w="28733" h="49922" extrusionOk="0">
                  <a:moveTo>
                    <a:pt x="27015" y="1"/>
                  </a:moveTo>
                  <a:cubicBezTo>
                    <a:pt x="26228" y="1625"/>
                    <a:pt x="1814" y="46076"/>
                    <a:pt x="0" y="49022"/>
                  </a:cubicBezTo>
                  <a:cubicBezTo>
                    <a:pt x="84" y="49070"/>
                    <a:pt x="148" y="49098"/>
                    <a:pt x="1653" y="49921"/>
                  </a:cubicBezTo>
                  <a:cubicBezTo>
                    <a:pt x="7128" y="40746"/>
                    <a:pt x="25037" y="7854"/>
                    <a:pt x="28733" y="1057"/>
                  </a:cubicBezTo>
                  <a:cubicBezTo>
                    <a:pt x="27429" y="309"/>
                    <a:pt x="27480" y="321"/>
                    <a:pt x="27361" y="245"/>
                  </a:cubicBezTo>
                  <a:cubicBezTo>
                    <a:pt x="27246" y="172"/>
                    <a:pt x="27130" y="88"/>
                    <a:pt x="270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123;p49">
              <a:extLst>
                <a:ext uri="{FF2B5EF4-FFF2-40B4-BE49-F238E27FC236}">
                  <a16:creationId xmlns:a16="http://schemas.microsoft.com/office/drawing/2014/main" id="{6B07381D-E416-B602-5891-ADA4636278B7}"/>
                </a:ext>
              </a:extLst>
            </p:cNvPr>
            <p:cNvSpPr/>
            <p:nvPr/>
          </p:nvSpPr>
          <p:spPr>
            <a:xfrm>
              <a:off x="2546575" y="2483300"/>
              <a:ext cx="40725" cy="36325"/>
            </a:xfrm>
            <a:custGeom>
              <a:avLst/>
              <a:gdLst/>
              <a:ahLst/>
              <a:cxnLst/>
              <a:rect l="l" t="t" r="r" b="b"/>
              <a:pathLst>
                <a:path w="1629" h="1453" extrusionOk="0">
                  <a:moveTo>
                    <a:pt x="869" y="0"/>
                  </a:moveTo>
                  <a:cubicBezTo>
                    <a:pt x="614" y="0"/>
                    <a:pt x="366" y="153"/>
                    <a:pt x="215" y="423"/>
                  </a:cubicBezTo>
                  <a:cubicBezTo>
                    <a:pt x="0" y="809"/>
                    <a:pt x="50" y="1163"/>
                    <a:pt x="398" y="1356"/>
                  </a:cubicBezTo>
                  <a:cubicBezTo>
                    <a:pt x="514" y="1420"/>
                    <a:pt x="643" y="1453"/>
                    <a:pt x="770" y="1453"/>
                  </a:cubicBezTo>
                  <a:cubicBezTo>
                    <a:pt x="1023" y="1453"/>
                    <a:pt x="1272" y="1325"/>
                    <a:pt x="1414" y="1069"/>
                  </a:cubicBezTo>
                  <a:cubicBezTo>
                    <a:pt x="1629" y="684"/>
                    <a:pt x="1537" y="278"/>
                    <a:pt x="1191" y="85"/>
                  </a:cubicBezTo>
                  <a:cubicBezTo>
                    <a:pt x="1087" y="28"/>
                    <a:pt x="978"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0124;p49">
              <a:extLst>
                <a:ext uri="{FF2B5EF4-FFF2-40B4-BE49-F238E27FC236}">
                  <a16:creationId xmlns:a16="http://schemas.microsoft.com/office/drawing/2014/main" id="{AE8177AB-92BC-68D7-D21B-F456FF14F69A}"/>
                </a:ext>
              </a:extLst>
            </p:cNvPr>
            <p:cNvSpPr/>
            <p:nvPr/>
          </p:nvSpPr>
          <p:spPr>
            <a:xfrm>
              <a:off x="2442975" y="2439750"/>
              <a:ext cx="134775" cy="71450"/>
            </a:xfrm>
            <a:custGeom>
              <a:avLst/>
              <a:gdLst/>
              <a:ahLst/>
              <a:cxnLst/>
              <a:rect l="l" t="t" r="r" b="b"/>
              <a:pathLst>
                <a:path w="5391" h="2858" extrusionOk="0">
                  <a:moveTo>
                    <a:pt x="822" y="1"/>
                  </a:moveTo>
                  <a:cubicBezTo>
                    <a:pt x="700" y="1"/>
                    <a:pt x="563" y="21"/>
                    <a:pt x="393" y="90"/>
                  </a:cubicBezTo>
                  <a:cubicBezTo>
                    <a:pt x="313" y="125"/>
                    <a:pt x="220" y="193"/>
                    <a:pt x="144" y="287"/>
                  </a:cubicBezTo>
                  <a:cubicBezTo>
                    <a:pt x="71" y="384"/>
                    <a:pt x="23" y="509"/>
                    <a:pt x="17" y="615"/>
                  </a:cubicBezTo>
                  <a:cubicBezTo>
                    <a:pt x="1" y="829"/>
                    <a:pt x="65" y="966"/>
                    <a:pt x="118" y="1082"/>
                  </a:cubicBezTo>
                  <a:cubicBezTo>
                    <a:pt x="234" y="1306"/>
                    <a:pt x="371" y="1448"/>
                    <a:pt x="510" y="1587"/>
                  </a:cubicBezTo>
                  <a:cubicBezTo>
                    <a:pt x="790" y="1853"/>
                    <a:pt x="1090" y="2056"/>
                    <a:pt x="1397" y="2239"/>
                  </a:cubicBezTo>
                  <a:cubicBezTo>
                    <a:pt x="1410" y="2246"/>
                    <a:pt x="1425" y="2250"/>
                    <a:pt x="1441" y="2250"/>
                  </a:cubicBezTo>
                  <a:cubicBezTo>
                    <a:pt x="1532" y="2250"/>
                    <a:pt x="1662" y="2137"/>
                    <a:pt x="1756" y="1968"/>
                  </a:cubicBezTo>
                  <a:cubicBezTo>
                    <a:pt x="1866" y="1768"/>
                    <a:pt x="1894" y="1569"/>
                    <a:pt x="1816" y="1525"/>
                  </a:cubicBezTo>
                  <a:cubicBezTo>
                    <a:pt x="1548" y="1366"/>
                    <a:pt x="1289" y="1187"/>
                    <a:pt x="1084" y="990"/>
                  </a:cubicBezTo>
                  <a:cubicBezTo>
                    <a:pt x="1035" y="943"/>
                    <a:pt x="985" y="891"/>
                    <a:pt x="945" y="841"/>
                  </a:cubicBezTo>
                  <a:lnTo>
                    <a:pt x="945" y="841"/>
                  </a:lnTo>
                  <a:cubicBezTo>
                    <a:pt x="963" y="843"/>
                    <a:pt x="979" y="841"/>
                    <a:pt x="999" y="845"/>
                  </a:cubicBezTo>
                  <a:cubicBezTo>
                    <a:pt x="1130" y="867"/>
                    <a:pt x="1273" y="907"/>
                    <a:pt x="1415" y="957"/>
                  </a:cubicBezTo>
                  <a:cubicBezTo>
                    <a:pt x="1705" y="1064"/>
                    <a:pt x="2013" y="1195"/>
                    <a:pt x="2307" y="1326"/>
                  </a:cubicBezTo>
                  <a:cubicBezTo>
                    <a:pt x="3490" y="1877"/>
                    <a:pt x="3757" y="2086"/>
                    <a:pt x="4828" y="2843"/>
                  </a:cubicBezTo>
                  <a:cubicBezTo>
                    <a:pt x="4841" y="2853"/>
                    <a:pt x="4858" y="2857"/>
                    <a:pt x="4876" y="2857"/>
                  </a:cubicBezTo>
                  <a:cubicBezTo>
                    <a:pt x="4962" y="2857"/>
                    <a:pt x="5095" y="2759"/>
                    <a:pt x="5210" y="2609"/>
                  </a:cubicBezTo>
                  <a:cubicBezTo>
                    <a:pt x="5347" y="2426"/>
                    <a:pt x="5391" y="2229"/>
                    <a:pt x="5311" y="2171"/>
                  </a:cubicBezTo>
                  <a:cubicBezTo>
                    <a:pt x="4196" y="1382"/>
                    <a:pt x="3904" y="1159"/>
                    <a:pt x="2653" y="577"/>
                  </a:cubicBezTo>
                  <a:cubicBezTo>
                    <a:pt x="2337" y="434"/>
                    <a:pt x="2029" y="300"/>
                    <a:pt x="1689" y="175"/>
                  </a:cubicBezTo>
                  <a:cubicBezTo>
                    <a:pt x="1514" y="116"/>
                    <a:pt x="1333" y="62"/>
                    <a:pt x="1132" y="30"/>
                  </a:cubicBezTo>
                  <a:cubicBezTo>
                    <a:pt x="1034" y="19"/>
                    <a:pt x="935" y="1"/>
                    <a:pt x="82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0125;p49">
              <a:extLst>
                <a:ext uri="{FF2B5EF4-FFF2-40B4-BE49-F238E27FC236}">
                  <a16:creationId xmlns:a16="http://schemas.microsoft.com/office/drawing/2014/main" id="{D8BB865A-ECA5-5476-76C3-4CC3A2E3C244}"/>
                </a:ext>
              </a:extLst>
            </p:cNvPr>
            <p:cNvSpPr/>
            <p:nvPr/>
          </p:nvSpPr>
          <p:spPr>
            <a:xfrm>
              <a:off x="2443425" y="2450700"/>
              <a:ext cx="127325" cy="60500"/>
            </a:xfrm>
            <a:custGeom>
              <a:avLst/>
              <a:gdLst/>
              <a:ahLst/>
              <a:cxnLst/>
              <a:rect l="l" t="t" r="r" b="b"/>
              <a:pathLst>
                <a:path w="5093" h="2420" extrusionOk="0">
                  <a:moveTo>
                    <a:pt x="760" y="1"/>
                  </a:moveTo>
                  <a:cubicBezTo>
                    <a:pt x="412" y="1"/>
                    <a:pt x="160" y="108"/>
                    <a:pt x="1" y="258"/>
                  </a:cubicBezTo>
                  <a:cubicBezTo>
                    <a:pt x="5" y="427"/>
                    <a:pt x="55" y="546"/>
                    <a:pt x="100" y="644"/>
                  </a:cubicBezTo>
                  <a:cubicBezTo>
                    <a:pt x="216" y="868"/>
                    <a:pt x="353" y="1010"/>
                    <a:pt x="492" y="1149"/>
                  </a:cubicBezTo>
                  <a:cubicBezTo>
                    <a:pt x="772" y="1417"/>
                    <a:pt x="1072" y="1618"/>
                    <a:pt x="1379" y="1801"/>
                  </a:cubicBezTo>
                  <a:cubicBezTo>
                    <a:pt x="1392" y="1809"/>
                    <a:pt x="1407" y="1812"/>
                    <a:pt x="1423" y="1812"/>
                  </a:cubicBezTo>
                  <a:cubicBezTo>
                    <a:pt x="1482" y="1812"/>
                    <a:pt x="1559" y="1763"/>
                    <a:pt x="1629" y="1682"/>
                  </a:cubicBezTo>
                  <a:cubicBezTo>
                    <a:pt x="452" y="827"/>
                    <a:pt x="542" y="680"/>
                    <a:pt x="548" y="528"/>
                  </a:cubicBezTo>
                  <a:cubicBezTo>
                    <a:pt x="553" y="421"/>
                    <a:pt x="747" y="404"/>
                    <a:pt x="874" y="404"/>
                  </a:cubicBezTo>
                  <a:cubicBezTo>
                    <a:pt x="895" y="404"/>
                    <a:pt x="913" y="405"/>
                    <a:pt x="929" y="405"/>
                  </a:cubicBezTo>
                  <a:cubicBezTo>
                    <a:pt x="929" y="405"/>
                    <a:pt x="927" y="403"/>
                    <a:pt x="927" y="403"/>
                  </a:cubicBezTo>
                  <a:lnTo>
                    <a:pt x="927" y="403"/>
                  </a:lnTo>
                  <a:cubicBezTo>
                    <a:pt x="947" y="405"/>
                    <a:pt x="961" y="405"/>
                    <a:pt x="981" y="409"/>
                  </a:cubicBezTo>
                  <a:cubicBezTo>
                    <a:pt x="1112" y="429"/>
                    <a:pt x="1255" y="471"/>
                    <a:pt x="1397" y="521"/>
                  </a:cubicBezTo>
                  <a:cubicBezTo>
                    <a:pt x="1687" y="626"/>
                    <a:pt x="1995" y="757"/>
                    <a:pt x="2289" y="890"/>
                  </a:cubicBezTo>
                  <a:cubicBezTo>
                    <a:pt x="3472" y="1441"/>
                    <a:pt x="3739" y="1648"/>
                    <a:pt x="4810" y="2405"/>
                  </a:cubicBezTo>
                  <a:cubicBezTo>
                    <a:pt x="4823" y="2415"/>
                    <a:pt x="4840" y="2419"/>
                    <a:pt x="4858" y="2419"/>
                  </a:cubicBezTo>
                  <a:cubicBezTo>
                    <a:pt x="4920" y="2419"/>
                    <a:pt x="5006" y="2369"/>
                    <a:pt x="5090" y="2286"/>
                  </a:cubicBezTo>
                  <a:lnTo>
                    <a:pt x="5092" y="2286"/>
                  </a:lnTo>
                  <a:cubicBezTo>
                    <a:pt x="3474" y="938"/>
                    <a:pt x="2385" y="403"/>
                    <a:pt x="1426" y="111"/>
                  </a:cubicBezTo>
                  <a:cubicBezTo>
                    <a:pt x="1175"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0126;p49">
              <a:extLst>
                <a:ext uri="{FF2B5EF4-FFF2-40B4-BE49-F238E27FC236}">
                  <a16:creationId xmlns:a16="http://schemas.microsoft.com/office/drawing/2014/main" id="{F8C10FDF-D4A8-7C3A-6A2C-039F9FBCB6F2}"/>
                </a:ext>
              </a:extLst>
            </p:cNvPr>
            <p:cNvSpPr/>
            <p:nvPr/>
          </p:nvSpPr>
          <p:spPr>
            <a:xfrm>
              <a:off x="2498900" y="2573950"/>
              <a:ext cx="40725" cy="36325"/>
            </a:xfrm>
            <a:custGeom>
              <a:avLst/>
              <a:gdLst/>
              <a:ahLst/>
              <a:cxnLst/>
              <a:rect l="l" t="t" r="r" b="b"/>
              <a:pathLst>
                <a:path w="1629" h="1453" extrusionOk="0">
                  <a:moveTo>
                    <a:pt x="870" y="1"/>
                  </a:moveTo>
                  <a:cubicBezTo>
                    <a:pt x="615" y="1"/>
                    <a:pt x="366" y="153"/>
                    <a:pt x="215" y="424"/>
                  </a:cubicBezTo>
                  <a:cubicBezTo>
                    <a:pt x="1" y="807"/>
                    <a:pt x="50" y="1163"/>
                    <a:pt x="398" y="1356"/>
                  </a:cubicBezTo>
                  <a:cubicBezTo>
                    <a:pt x="515" y="1421"/>
                    <a:pt x="643" y="1453"/>
                    <a:pt x="770" y="1453"/>
                  </a:cubicBezTo>
                  <a:cubicBezTo>
                    <a:pt x="1024" y="1453"/>
                    <a:pt x="1273" y="1325"/>
                    <a:pt x="1414" y="1070"/>
                  </a:cubicBezTo>
                  <a:cubicBezTo>
                    <a:pt x="1629" y="684"/>
                    <a:pt x="1539" y="279"/>
                    <a:pt x="1191" y="86"/>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0127;p49">
              <a:extLst>
                <a:ext uri="{FF2B5EF4-FFF2-40B4-BE49-F238E27FC236}">
                  <a16:creationId xmlns:a16="http://schemas.microsoft.com/office/drawing/2014/main" id="{0046E931-5ACE-7B14-A428-E82D2861703E}"/>
                </a:ext>
              </a:extLst>
            </p:cNvPr>
            <p:cNvSpPr/>
            <p:nvPr/>
          </p:nvSpPr>
          <p:spPr>
            <a:xfrm>
              <a:off x="2395325" y="2530425"/>
              <a:ext cx="134775" cy="71425"/>
            </a:xfrm>
            <a:custGeom>
              <a:avLst/>
              <a:gdLst/>
              <a:ahLst/>
              <a:cxnLst/>
              <a:rect l="l" t="t" r="r" b="b"/>
              <a:pathLst>
                <a:path w="5391" h="2857" extrusionOk="0">
                  <a:moveTo>
                    <a:pt x="823" y="0"/>
                  </a:moveTo>
                  <a:cubicBezTo>
                    <a:pt x="702" y="0"/>
                    <a:pt x="564" y="20"/>
                    <a:pt x="392" y="89"/>
                  </a:cubicBezTo>
                  <a:cubicBezTo>
                    <a:pt x="312" y="125"/>
                    <a:pt x="217" y="192"/>
                    <a:pt x="143" y="286"/>
                  </a:cubicBezTo>
                  <a:cubicBezTo>
                    <a:pt x="70" y="383"/>
                    <a:pt x="22" y="509"/>
                    <a:pt x="16" y="612"/>
                  </a:cubicBezTo>
                  <a:cubicBezTo>
                    <a:pt x="0" y="829"/>
                    <a:pt x="64" y="966"/>
                    <a:pt x="118" y="1079"/>
                  </a:cubicBezTo>
                  <a:cubicBezTo>
                    <a:pt x="233" y="1306"/>
                    <a:pt x="370" y="1447"/>
                    <a:pt x="509" y="1584"/>
                  </a:cubicBezTo>
                  <a:cubicBezTo>
                    <a:pt x="790" y="1853"/>
                    <a:pt x="1090" y="2055"/>
                    <a:pt x="1396" y="2238"/>
                  </a:cubicBezTo>
                  <a:cubicBezTo>
                    <a:pt x="1409" y="2246"/>
                    <a:pt x="1424" y="2249"/>
                    <a:pt x="1440" y="2249"/>
                  </a:cubicBezTo>
                  <a:cubicBezTo>
                    <a:pt x="1531" y="2249"/>
                    <a:pt x="1661" y="2136"/>
                    <a:pt x="1756" y="1966"/>
                  </a:cubicBezTo>
                  <a:cubicBezTo>
                    <a:pt x="1865" y="1767"/>
                    <a:pt x="1893" y="1568"/>
                    <a:pt x="1816" y="1524"/>
                  </a:cubicBezTo>
                  <a:cubicBezTo>
                    <a:pt x="1547" y="1365"/>
                    <a:pt x="1289" y="1187"/>
                    <a:pt x="1084" y="990"/>
                  </a:cubicBezTo>
                  <a:cubicBezTo>
                    <a:pt x="1034" y="942"/>
                    <a:pt x="984" y="888"/>
                    <a:pt x="945" y="839"/>
                  </a:cubicBezTo>
                  <a:lnTo>
                    <a:pt x="945" y="839"/>
                  </a:lnTo>
                  <a:cubicBezTo>
                    <a:pt x="963" y="843"/>
                    <a:pt x="979" y="841"/>
                    <a:pt x="998" y="845"/>
                  </a:cubicBezTo>
                  <a:cubicBezTo>
                    <a:pt x="1130" y="866"/>
                    <a:pt x="1273" y="906"/>
                    <a:pt x="1414" y="956"/>
                  </a:cubicBezTo>
                  <a:cubicBezTo>
                    <a:pt x="1704" y="1061"/>
                    <a:pt x="2012" y="1192"/>
                    <a:pt x="2307" y="1326"/>
                  </a:cubicBezTo>
                  <a:cubicBezTo>
                    <a:pt x="3490" y="1876"/>
                    <a:pt x="3756" y="2083"/>
                    <a:pt x="4828" y="2843"/>
                  </a:cubicBezTo>
                  <a:cubicBezTo>
                    <a:pt x="4841" y="2852"/>
                    <a:pt x="4857" y="2857"/>
                    <a:pt x="4875" y="2857"/>
                  </a:cubicBezTo>
                  <a:cubicBezTo>
                    <a:pt x="4961" y="2857"/>
                    <a:pt x="5095" y="2759"/>
                    <a:pt x="5209" y="2608"/>
                  </a:cubicBezTo>
                  <a:cubicBezTo>
                    <a:pt x="5346" y="2425"/>
                    <a:pt x="5390" y="2226"/>
                    <a:pt x="5311" y="2171"/>
                  </a:cubicBezTo>
                  <a:cubicBezTo>
                    <a:pt x="4193" y="1381"/>
                    <a:pt x="3903" y="1157"/>
                    <a:pt x="2653" y="574"/>
                  </a:cubicBezTo>
                  <a:cubicBezTo>
                    <a:pt x="2336" y="431"/>
                    <a:pt x="2026" y="300"/>
                    <a:pt x="1686" y="175"/>
                  </a:cubicBezTo>
                  <a:cubicBezTo>
                    <a:pt x="1513" y="115"/>
                    <a:pt x="1332" y="61"/>
                    <a:pt x="1132" y="27"/>
                  </a:cubicBezTo>
                  <a:cubicBezTo>
                    <a:pt x="1034" y="17"/>
                    <a:pt x="936" y="0"/>
                    <a:pt x="8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0128;p49">
              <a:extLst>
                <a:ext uri="{FF2B5EF4-FFF2-40B4-BE49-F238E27FC236}">
                  <a16:creationId xmlns:a16="http://schemas.microsoft.com/office/drawing/2014/main" id="{E894B7ED-4D1B-F9E9-8932-1B2C2BB6CAC1}"/>
                </a:ext>
              </a:extLst>
            </p:cNvPr>
            <p:cNvSpPr/>
            <p:nvPr/>
          </p:nvSpPr>
          <p:spPr>
            <a:xfrm>
              <a:off x="2395775" y="2541375"/>
              <a:ext cx="127250" cy="60475"/>
            </a:xfrm>
            <a:custGeom>
              <a:avLst/>
              <a:gdLst/>
              <a:ahLst/>
              <a:cxnLst/>
              <a:rect l="l" t="t" r="r" b="b"/>
              <a:pathLst>
                <a:path w="5090" h="2419" extrusionOk="0">
                  <a:moveTo>
                    <a:pt x="759" y="0"/>
                  </a:moveTo>
                  <a:cubicBezTo>
                    <a:pt x="411" y="0"/>
                    <a:pt x="159" y="108"/>
                    <a:pt x="0" y="257"/>
                  </a:cubicBezTo>
                  <a:cubicBezTo>
                    <a:pt x="2" y="426"/>
                    <a:pt x="54" y="544"/>
                    <a:pt x="100" y="643"/>
                  </a:cubicBezTo>
                  <a:cubicBezTo>
                    <a:pt x="215" y="868"/>
                    <a:pt x="352" y="1009"/>
                    <a:pt x="491" y="1148"/>
                  </a:cubicBezTo>
                  <a:cubicBezTo>
                    <a:pt x="772" y="1415"/>
                    <a:pt x="1072" y="1617"/>
                    <a:pt x="1378" y="1800"/>
                  </a:cubicBezTo>
                  <a:cubicBezTo>
                    <a:pt x="1391" y="1808"/>
                    <a:pt x="1406" y="1811"/>
                    <a:pt x="1421" y="1811"/>
                  </a:cubicBezTo>
                  <a:cubicBezTo>
                    <a:pt x="1481" y="1811"/>
                    <a:pt x="1558" y="1761"/>
                    <a:pt x="1629" y="1681"/>
                  </a:cubicBezTo>
                  <a:cubicBezTo>
                    <a:pt x="450" y="826"/>
                    <a:pt x="539" y="677"/>
                    <a:pt x="547" y="528"/>
                  </a:cubicBezTo>
                  <a:cubicBezTo>
                    <a:pt x="550" y="420"/>
                    <a:pt x="746" y="404"/>
                    <a:pt x="873" y="404"/>
                  </a:cubicBezTo>
                  <a:cubicBezTo>
                    <a:pt x="894" y="404"/>
                    <a:pt x="913" y="404"/>
                    <a:pt x="929" y="405"/>
                  </a:cubicBezTo>
                  <a:cubicBezTo>
                    <a:pt x="929" y="403"/>
                    <a:pt x="928" y="403"/>
                    <a:pt x="927" y="403"/>
                  </a:cubicBezTo>
                  <a:lnTo>
                    <a:pt x="927" y="403"/>
                  </a:lnTo>
                  <a:cubicBezTo>
                    <a:pt x="945" y="405"/>
                    <a:pt x="961" y="403"/>
                    <a:pt x="980" y="407"/>
                  </a:cubicBezTo>
                  <a:cubicBezTo>
                    <a:pt x="1112" y="428"/>
                    <a:pt x="1255" y="468"/>
                    <a:pt x="1396" y="518"/>
                  </a:cubicBezTo>
                  <a:cubicBezTo>
                    <a:pt x="1686" y="625"/>
                    <a:pt x="1994" y="756"/>
                    <a:pt x="2289" y="888"/>
                  </a:cubicBezTo>
                  <a:cubicBezTo>
                    <a:pt x="3472" y="1438"/>
                    <a:pt x="3738" y="1645"/>
                    <a:pt x="4810" y="2405"/>
                  </a:cubicBezTo>
                  <a:cubicBezTo>
                    <a:pt x="4823" y="2414"/>
                    <a:pt x="4839" y="2419"/>
                    <a:pt x="4857" y="2419"/>
                  </a:cubicBezTo>
                  <a:cubicBezTo>
                    <a:pt x="4919" y="2419"/>
                    <a:pt x="5006" y="2368"/>
                    <a:pt x="5090" y="2283"/>
                  </a:cubicBezTo>
                  <a:cubicBezTo>
                    <a:pt x="3472" y="935"/>
                    <a:pt x="2384" y="403"/>
                    <a:pt x="1426" y="110"/>
                  </a:cubicBezTo>
                  <a:cubicBezTo>
                    <a:pt x="1174" y="33"/>
                    <a:pt x="952" y="0"/>
                    <a:pt x="7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0129;p49">
              <a:extLst>
                <a:ext uri="{FF2B5EF4-FFF2-40B4-BE49-F238E27FC236}">
                  <a16:creationId xmlns:a16="http://schemas.microsoft.com/office/drawing/2014/main" id="{496EB4A8-ACB2-B3FF-0889-FD9ADD4F2F6B}"/>
                </a:ext>
              </a:extLst>
            </p:cNvPr>
            <p:cNvSpPr/>
            <p:nvPr/>
          </p:nvSpPr>
          <p:spPr>
            <a:xfrm>
              <a:off x="2449150" y="2663475"/>
              <a:ext cx="40725" cy="36325"/>
            </a:xfrm>
            <a:custGeom>
              <a:avLst/>
              <a:gdLst/>
              <a:ahLst/>
              <a:cxnLst/>
              <a:rect l="l" t="t" r="r" b="b"/>
              <a:pathLst>
                <a:path w="1629" h="1453" extrusionOk="0">
                  <a:moveTo>
                    <a:pt x="870" y="0"/>
                  </a:moveTo>
                  <a:cubicBezTo>
                    <a:pt x="615" y="0"/>
                    <a:pt x="366" y="152"/>
                    <a:pt x="215" y="421"/>
                  </a:cubicBezTo>
                  <a:cubicBezTo>
                    <a:pt x="0" y="807"/>
                    <a:pt x="50" y="1163"/>
                    <a:pt x="398" y="1356"/>
                  </a:cubicBezTo>
                  <a:cubicBezTo>
                    <a:pt x="514" y="1420"/>
                    <a:pt x="643" y="1452"/>
                    <a:pt x="770" y="1452"/>
                  </a:cubicBezTo>
                  <a:cubicBezTo>
                    <a:pt x="1023" y="1452"/>
                    <a:pt x="1272" y="1324"/>
                    <a:pt x="1414" y="1067"/>
                  </a:cubicBezTo>
                  <a:cubicBezTo>
                    <a:pt x="1629" y="684"/>
                    <a:pt x="1539" y="278"/>
                    <a:pt x="1191" y="85"/>
                  </a:cubicBezTo>
                  <a:cubicBezTo>
                    <a:pt x="1088" y="28"/>
                    <a:pt x="979" y="0"/>
                    <a:pt x="8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0130;p49">
              <a:extLst>
                <a:ext uri="{FF2B5EF4-FFF2-40B4-BE49-F238E27FC236}">
                  <a16:creationId xmlns:a16="http://schemas.microsoft.com/office/drawing/2014/main" id="{99DB2A5E-34AE-35E0-014F-FD31A3171C26}"/>
                </a:ext>
              </a:extLst>
            </p:cNvPr>
            <p:cNvSpPr/>
            <p:nvPr/>
          </p:nvSpPr>
          <p:spPr>
            <a:xfrm>
              <a:off x="2345575" y="2619900"/>
              <a:ext cx="134775" cy="71475"/>
            </a:xfrm>
            <a:custGeom>
              <a:avLst/>
              <a:gdLst/>
              <a:ahLst/>
              <a:cxnLst/>
              <a:rect l="l" t="t" r="r" b="b"/>
              <a:pathLst>
                <a:path w="5391" h="2859" extrusionOk="0">
                  <a:moveTo>
                    <a:pt x="823" y="0"/>
                  </a:moveTo>
                  <a:cubicBezTo>
                    <a:pt x="701" y="0"/>
                    <a:pt x="563" y="21"/>
                    <a:pt x="392" y="91"/>
                  </a:cubicBezTo>
                  <a:cubicBezTo>
                    <a:pt x="312" y="126"/>
                    <a:pt x="219" y="192"/>
                    <a:pt x="143" y="286"/>
                  </a:cubicBezTo>
                  <a:cubicBezTo>
                    <a:pt x="70" y="385"/>
                    <a:pt x="22" y="510"/>
                    <a:pt x="16" y="614"/>
                  </a:cubicBezTo>
                  <a:cubicBezTo>
                    <a:pt x="0" y="830"/>
                    <a:pt x="64" y="967"/>
                    <a:pt x="118" y="1081"/>
                  </a:cubicBezTo>
                  <a:cubicBezTo>
                    <a:pt x="233" y="1305"/>
                    <a:pt x="370" y="1447"/>
                    <a:pt x="509" y="1586"/>
                  </a:cubicBezTo>
                  <a:cubicBezTo>
                    <a:pt x="790" y="1854"/>
                    <a:pt x="1090" y="2055"/>
                    <a:pt x="1396" y="2238"/>
                  </a:cubicBezTo>
                  <a:cubicBezTo>
                    <a:pt x="1410" y="2246"/>
                    <a:pt x="1426" y="2250"/>
                    <a:pt x="1443" y="2250"/>
                  </a:cubicBezTo>
                  <a:cubicBezTo>
                    <a:pt x="1534" y="2250"/>
                    <a:pt x="1663" y="2137"/>
                    <a:pt x="1756" y="1968"/>
                  </a:cubicBezTo>
                  <a:cubicBezTo>
                    <a:pt x="1865" y="1767"/>
                    <a:pt x="1893" y="1570"/>
                    <a:pt x="1817" y="1526"/>
                  </a:cubicBezTo>
                  <a:cubicBezTo>
                    <a:pt x="1547" y="1367"/>
                    <a:pt x="1289" y="1188"/>
                    <a:pt x="1084" y="991"/>
                  </a:cubicBezTo>
                  <a:cubicBezTo>
                    <a:pt x="1034" y="944"/>
                    <a:pt x="984" y="890"/>
                    <a:pt x="945" y="840"/>
                  </a:cubicBezTo>
                  <a:lnTo>
                    <a:pt x="945" y="840"/>
                  </a:lnTo>
                  <a:cubicBezTo>
                    <a:pt x="964" y="842"/>
                    <a:pt x="978" y="842"/>
                    <a:pt x="998" y="846"/>
                  </a:cubicBezTo>
                  <a:cubicBezTo>
                    <a:pt x="1129" y="868"/>
                    <a:pt x="1273" y="908"/>
                    <a:pt x="1414" y="958"/>
                  </a:cubicBezTo>
                  <a:cubicBezTo>
                    <a:pt x="1704" y="1063"/>
                    <a:pt x="2012" y="1194"/>
                    <a:pt x="2306" y="1327"/>
                  </a:cubicBezTo>
                  <a:cubicBezTo>
                    <a:pt x="3489" y="1878"/>
                    <a:pt x="3756" y="2085"/>
                    <a:pt x="4827" y="2844"/>
                  </a:cubicBezTo>
                  <a:cubicBezTo>
                    <a:pt x="4841" y="2854"/>
                    <a:pt x="4857" y="2858"/>
                    <a:pt x="4875" y="2858"/>
                  </a:cubicBezTo>
                  <a:cubicBezTo>
                    <a:pt x="4961" y="2858"/>
                    <a:pt x="5094" y="2759"/>
                    <a:pt x="5209" y="2610"/>
                  </a:cubicBezTo>
                  <a:cubicBezTo>
                    <a:pt x="5346" y="2427"/>
                    <a:pt x="5390" y="2228"/>
                    <a:pt x="5311" y="2172"/>
                  </a:cubicBezTo>
                  <a:cubicBezTo>
                    <a:pt x="4195" y="1381"/>
                    <a:pt x="3903" y="1158"/>
                    <a:pt x="2652" y="576"/>
                  </a:cubicBezTo>
                  <a:cubicBezTo>
                    <a:pt x="2336" y="433"/>
                    <a:pt x="2028" y="299"/>
                    <a:pt x="1688" y="176"/>
                  </a:cubicBezTo>
                  <a:cubicBezTo>
                    <a:pt x="1513" y="117"/>
                    <a:pt x="1332" y="63"/>
                    <a:pt x="1133" y="29"/>
                  </a:cubicBezTo>
                  <a:cubicBezTo>
                    <a:pt x="1035" y="18"/>
                    <a:pt x="936" y="0"/>
                    <a:pt x="8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0131;p49">
              <a:extLst>
                <a:ext uri="{FF2B5EF4-FFF2-40B4-BE49-F238E27FC236}">
                  <a16:creationId xmlns:a16="http://schemas.microsoft.com/office/drawing/2014/main" id="{D699206F-16F2-6F24-FE86-5F23F9DCCBA3}"/>
                </a:ext>
              </a:extLst>
            </p:cNvPr>
            <p:cNvSpPr/>
            <p:nvPr/>
          </p:nvSpPr>
          <p:spPr>
            <a:xfrm>
              <a:off x="2346025" y="2630875"/>
              <a:ext cx="127300" cy="60500"/>
            </a:xfrm>
            <a:custGeom>
              <a:avLst/>
              <a:gdLst/>
              <a:ahLst/>
              <a:cxnLst/>
              <a:rect l="l" t="t" r="r" b="b"/>
              <a:pathLst>
                <a:path w="5092" h="2420" extrusionOk="0">
                  <a:moveTo>
                    <a:pt x="762" y="0"/>
                  </a:moveTo>
                  <a:cubicBezTo>
                    <a:pt x="413" y="0"/>
                    <a:pt x="160" y="108"/>
                    <a:pt x="0" y="258"/>
                  </a:cubicBezTo>
                  <a:cubicBezTo>
                    <a:pt x="4" y="425"/>
                    <a:pt x="54" y="544"/>
                    <a:pt x="100" y="642"/>
                  </a:cubicBezTo>
                  <a:cubicBezTo>
                    <a:pt x="215" y="866"/>
                    <a:pt x="354" y="1008"/>
                    <a:pt x="491" y="1147"/>
                  </a:cubicBezTo>
                  <a:cubicBezTo>
                    <a:pt x="772" y="1415"/>
                    <a:pt x="1072" y="1616"/>
                    <a:pt x="1378" y="1799"/>
                  </a:cubicBezTo>
                  <a:cubicBezTo>
                    <a:pt x="1391" y="1807"/>
                    <a:pt x="1407" y="1810"/>
                    <a:pt x="1423" y="1810"/>
                  </a:cubicBezTo>
                  <a:cubicBezTo>
                    <a:pt x="1483" y="1810"/>
                    <a:pt x="1558" y="1761"/>
                    <a:pt x="1630" y="1680"/>
                  </a:cubicBezTo>
                  <a:cubicBezTo>
                    <a:pt x="451" y="825"/>
                    <a:pt x="541" y="678"/>
                    <a:pt x="547" y="526"/>
                  </a:cubicBezTo>
                  <a:cubicBezTo>
                    <a:pt x="552" y="423"/>
                    <a:pt x="739" y="404"/>
                    <a:pt x="865" y="404"/>
                  </a:cubicBezTo>
                  <a:cubicBezTo>
                    <a:pt x="889" y="404"/>
                    <a:pt x="911" y="404"/>
                    <a:pt x="929" y="405"/>
                  </a:cubicBezTo>
                  <a:cubicBezTo>
                    <a:pt x="929" y="403"/>
                    <a:pt x="927" y="403"/>
                    <a:pt x="927" y="401"/>
                  </a:cubicBezTo>
                  <a:lnTo>
                    <a:pt x="927" y="401"/>
                  </a:lnTo>
                  <a:cubicBezTo>
                    <a:pt x="946" y="405"/>
                    <a:pt x="960" y="403"/>
                    <a:pt x="980" y="407"/>
                  </a:cubicBezTo>
                  <a:cubicBezTo>
                    <a:pt x="1111" y="429"/>
                    <a:pt x="1255" y="469"/>
                    <a:pt x="1398" y="519"/>
                  </a:cubicBezTo>
                  <a:cubicBezTo>
                    <a:pt x="1686" y="624"/>
                    <a:pt x="1994" y="755"/>
                    <a:pt x="2288" y="888"/>
                  </a:cubicBezTo>
                  <a:cubicBezTo>
                    <a:pt x="3471" y="1439"/>
                    <a:pt x="3738" y="1646"/>
                    <a:pt x="4809" y="2405"/>
                  </a:cubicBezTo>
                  <a:cubicBezTo>
                    <a:pt x="4823" y="2415"/>
                    <a:pt x="4839" y="2419"/>
                    <a:pt x="4857" y="2419"/>
                  </a:cubicBezTo>
                  <a:cubicBezTo>
                    <a:pt x="4919" y="2419"/>
                    <a:pt x="5006" y="2368"/>
                    <a:pt x="5090" y="2284"/>
                  </a:cubicBezTo>
                  <a:lnTo>
                    <a:pt x="5092" y="2284"/>
                  </a:lnTo>
                  <a:cubicBezTo>
                    <a:pt x="3473" y="936"/>
                    <a:pt x="2384" y="403"/>
                    <a:pt x="1426" y="109"/>
                  </a:cubicBezTo>
                  <a:cubicBezTo>
                    <a:pt x="1175" y="33"/>
                    <a:pt x="954" y="0"/>
                    <a:pt x="7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0132;p49">
              <a:extLst>
                <a:ext uri="{FF2B5EF4-FFF2-40B4-BE49-F238E27FC236}">
                  <a16:creationId xmlns:a16="http://schemas.microsoft.com/office/drawing/2014/main" id="{6309405D-B5FA-B884-00FA-45809B9C5016}"/>
                </a:ext>
              </a:extLst>
            </p:cNvPr>
            <p:cNvSpPr/>
            <p:nvPr/>
          </p:nvSpPr>
          <p:spPr>
            <a:xfrm>
              <a:off x="2401875" y="2754325"/>
              <a:ext cx="40750" cy="36325"/>
            </a:xfrm>
            <a:custGeom>
              <a:avLst/>
              <a:gdLst/>
              <a:ahLst/>
              <a:cxnLst/>
              <a:rect l="l" t="t" r="r" b="b"/>
              <a:pathLst>
                <a:path w="1630" h="1453" extrusionOk="0">
                  <a:moveTo>
                    <a:pt x="870" y="1"/>
                  </a:moveTo>
                  <a:cubicBezTo>
                    <a:pt x="614" y="1"/>
                    <a:pt x="365" y="153"/>
                    <a:pt x="215" y="424"/>
                  </a:cubicBezTo>
                  <a:cubicBezTo>
                    <a:pt x="1" y="807"/>
                    <a:pt x="50" y="1163"/>
                    <a:pt x="398" y="1356"/>
                  </a:cubicBezTo>
                  <a:cubicBezTo>
                    <a:pt x="514" y="1421"/>
                    <a:pt x="642" y="1453"/>
                    <a:pt x="769" y="1453"/>
                  </a:cubicBezTo>
                  <a:cubicBezTo>
                    <a:pt x="1023" y="1453"/>
                    <a:pt x="1273" y="1325"/>
                    <a:pt x="1414" y="1068"/>
                  </a:cubicBezTo>
                  <a:cubicBezTo>
                    <a:pt x="1629" y="684"/>
                    <a:pt x="1538" y="279"/>
                    <a:pt x="1192" y="86"/>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0133;p49">
              <a:extLst>
                <a:ext uri="{FF2B5EF4-FFF2-40B4-BE49-F238E27FC236}">
                  <a16:creationId xmlns:a16="http://schemas.microsoft.com/office/drawing/2014/main" id="{5726EA61-E99B-4EC1-B478-03D6AA0122BA}"/>
                </a:ext>
              </a:extLst>
            </p:cNvPr>
            <p:cNvSpPr/>
            <p:nvPr/>
          </p:nvSpPr>
          <p:spPr>
            <a:xfrm>
              <a:off x="2298300" y="2710775"/>
              <a:ext cx="134775" cy="71450"/>
            </a:xfrm>
            <a:custGeom>
              <a:avLst/>
              <a:gdLst/>
              <a:ahLst/>
              <a:cxnLst/>
              <a:rect l="l" t="t" r="r" b="b"/>
              <a:pathLst>
                <a:path w="5391" h="2858" extrusionOk="0">
                  <a:moveTo>
                    <a:pt x="821" y="0"/>
                  </a:moveTo>
                  <a:cubicBezTo>
                    <a:pt x="700" y="0"/>
                    <a:pt x="563" y="20"/>
                    <a:pt x="392" y="90"/>
                  </a:cubicBezTo>
                  <a:cubicBezTo>
                    <a:pt x="313" y="124"/>
                    <a:pt x="217" y="191"/>
                    <a:pt x="144" y="285"/>
                  </a:cubicBezTo>
                  <a:cubicBezTo>
                    <a:pt x="70" y="384"/>
                    <a:pt x="22" y="510"/>
                    <a:pt x="16" y="613"/>
                  </a:cubicBezTo>
                  <a:cubicBezTo>
                    <a:pt x="1" y="830"/>
                    <a:pt x="64" y="967"/>
                    <a:pt x="118" y="1080"/>
                  </a:cubicBezTo>
                  <a:cubicBezTo>
                    <a:pt x="233" y="1305"/>
                    <a:pt x="370" y="1446"/>
                    <a:pt x="509" y="1585"/>
                  </a:cubicBezTo>
                  <a:cubicBezTo>
                    <a:pt x="790" y="1854"/>
                    <a:pt x="1090" y="2054"/>
                    <a:pt x="1396" y="2237"/>
                  </a:cubicBezTo>
                  <a:cubicBezTo>
                    <a:pt x="1410" y="2245"/>
                    <a:pt x="1425" y="2249"/>
                    <a:pt x="1442" y="2249"/>
                  </a:cubicBezTo>
                  <a:cubicBezTo>
                    <a:pt x="1533" y="2249"/>
                    <a:pt x="1662" y="2136"/>
                    <a:pt x="1756" y="1967"/>
                  </a:cubicBezTo>
                  <a:cubicBezTo>
                    <a:pt x="1865" y="1766"/>
                    <a:pt x="1893" y="1569"/>
                    <a:pt x="1816" y="1525"/>
                  </a:cubicBezTo>
                  <a:cubicBezTo>
                    <a:pt x="1547" y="1366"/>
                    <a:pt x="1289" y="1187"/>
                    <a:pt x="1084" y="991"/>
                  </a:cubicBezTo>
                  <a:cubicBezTo>
                    <a:pt x="1034" y="941"/>
                    <a:pt x="985" y="889"/>
                    <a:pt x="945" y="840"/>
                  </a:cubicBezTo>
                  <a:lnTo>
                    <a:pt x="945" y="840"/>
                  </a:lnTo>
                  <a:cubicBezTo>
                    <a:pt x="963" y="842"/>
                    <a:pt x="979" y="842"/>
                    <a:pt x="999" y="846"/>
                  </a:cubicBezTo>
                  <a:cubicBezTo>
                    <a:pt x="1130" y="867"/>
                    <a:pt x="1273" y="907"/>
                    <a:pt x="1414" y="957"/>
                  </a:cubicBezTo>
                  <a:cubicBezTo>
                    <a:pt x="1704" y="1062"/>
                    <a:pt x="2012" y="1193"/>
                    <a:pt x="2307" y="1327"/>
                  </a:cubicBezTo>
                  <a:cubicBezTo>
                    <a:pt x="3490" y="1877"/>
                    <a:pt x="3756" y="2084"/>
                    <a:pt x="4828" y="2844"/>
                  </a:cubicBezTo>
                  <a:cubicBezTo>
                    <a:pt x="4841" y="2853"/>
                    <a:pt x="4857" y="2857"/>
                    <a:pt x="4875" y="2857"/>
                  </a:cubicBezTo>
                  <a:cubicBezTo>
                    <a:pt x="4961" y="2857"/>
                    <a:pt x="5095" y="2758"/>
                    <a:pt x="5209" y="2609"/>
                  </a:cubicBezTo>
                  <a:cubicBezTo>
                    <a:pt x="5347" y="2426"/>
                    <a:pt x="5390" y="2227"/>
                    <a:pt x="5311" y="2172"/>
                  </a:cubicBezTo>
                  <a:cubicBezTo>
                    <a:pt x="4195" y="1380"/>
                    <a:pt x="3903" y="1158"/>
                    <a:pt x="2653" y="575"/>
                  </a:cubicBezTo>
                  <a:cubicBezTo>
                    <a:pt x="2337" y="432"/>
                    <a:pt x="2026" y="299"/>
                    <a:pt x="1686" y="176"/>
                  </a:cubicBezTo>
                  <a:cubicBezTo>
                    <a:pt x="1513" y="116"/>
                    <a:pt x="1333" y="62"/>
                    <a:pt x="1132" y="28"/>
                  </a:cubicBezTo>
                  <a:cubicBezTo>
                    <a:pt x="1034" y="18"/>
                    <a:pt x="935" y="0"/>
                    <a:pt x="8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0134;p49">
              <a:extLst>
                <a:ext uri="{FF2B5EF4-FFF2-40B4-BE49-F238E27FC236}">
                  <a16:creationId xmlns:a16="http://schemas.microsoft.com/office/drawing/2014/main" id="{DD4ADCB8-4399-658A-DA34-498A28DACDCD}"/>
                </a:ext>
              </a:extLst>
            </p:cNvPr>
            <p:cNvSpPr/>
            <p:nvPr/>
          </p:nvSpPr>
          <p:spPr>
            <a:xfrm>
              <a:off x="2298700" y="2721725"/>
              <a:ext cx="127325" cy="60500"/>
            </a:xfrm>
            <a:custGeom>
              <a:avLst/>
              <a:gdLst/>
              <a:ahLst/>
              <a:cxnLst/>
              <a:rect l="l" t="t" r="r" b="b"/>
              <a:pathLst>
                <a:path w="5093" h="2420" extrusionOk="0">
                  <a:moveTo>
                    <a:pt x="930" y="403"/>
                  </a:moveTo>
                  <a:cubicBezTo>
                    <a:pt x="930" y="404"/>
                    <a:pt x="930" y="404"/>
                    <a:pt x="931" y="404"/>
                  </a:cubicBezTo>
                  <a:cubicBezTo>
                    <a:pt x="930" y="404"/>
                    <a:pt x="930" y="404"/>
                    <a:pt x="930" y="403"/>
                  </a:cubicBezTo>
                  <a:close/>
                  <a:moveTo>
                    <a:pt x="764" y="0"/>
                  </a:moveTo>
                  <a:cubicBezTo>
                    <a:pt x="415" y="0"/>
                    <a:pt x="161" y="108"/>
                    <a:pt x="0" y="258"/>
                  </a:cubicBezTo>
                  <a:cubicBezTo>
                    <a:pt x="4" y="425"/>
                    <a:pt x="54" y="545"/>
                    <a:pt x="102" y="642"/>
                  </a:cubicBezTo>
                  <a:cubicBezTo>
                    <a:pt x="217" y="867"/>
                    <a:pt x="354" y="1008"/>
                    <a:pt x="493" y="1147"/>
                  </a:cubicBezTo>
                  <a:cubicBezTo>
                    <a:pt x="774" y="1416"/>
                    <a:pt x="1074" y="1616"/>
                    <a:pt x="1380" y="1799"/>
                  </a:cubicBezTo>
                  <a:cubicBezTo>
                    <a:pt x="1393" y="1807"/>
                    <a:pt x="1408" y="1811"/>
                    <a:pt x="1424" y="1811"/>
                  </a:cubicBezTo>
                  <a:cubicBezTo>
                    <a:pt x="1483" y="1811"/>
                    <a:pt x="1559" y="1761"/>
                    <a:pt x="1631" y="1680"/>
                  </a:cubicBezTo>
                  <a:cubicBezTo>
                    <a:pt x="452" y="825"/>
                    <a:pt x="541" y="678"/>
                    <a:pt x="549" y="527"/>
                  </a:cubicBezTo>
                  <a:cubicBezTo>
                    <a:pt x="553" y="420"/>
                    <a:pt x="753" y="403"/>
                    <a:pt x="880" y="403"/>
                  </a:cubicBezTo>
                  <a:cubicBezTo>
                    <a:pt x="898" y="403"/>
                    <a:pt x="915" y="403"/>
                    <a:pt x="930" y="403"/>
                  </a:cubicBezTo>
                  <a:lnTo>
                    <a:pt x="930" y="403"/>
                  </a:lnTo>
                  <a:cubicBezTo>
                    <a:pt x="929" y="403"/>
                    <a:pt x="929" y="403"/>
                    <a:pt x="929" y="402"/>
                  </a:cubicBezTo>
                  <a:lnTo>
                    <a:pt x="929" y="402"/>
                  </a:lnTo>
                  <a:cubicBezTo>
                    <a:pt x="947" y="404"/>
                    <a:pt x="963" y="404"/>
                    <a:pt x="983" y="408"/>
                  </a:cubicBezTo>
                  <a:cubicBezTo>
                    <a:pt x="1114" y="429"/>
                    <a:pt x="1257" y="469"/>
                    <a:pt x="1398" y="519"/>
                  </a:cubicBezTo>
                  <a:cubicBezTo>
                    <a:pt x="1688" y="624"/>
                    <a:pt x="1996" y="755"/>
                    <a:pt x="2291" y="889"/>
                  </a:cubicBezTo>
                  <a:cubicBezTo>
                    <a:pt x="3474" y="1439"/>
                    <a:pt x="3740" y="1646"/>
                    <a:pt x="4812" y="2406"/>
                  </a:cubicBezTo>
                  <a:cubicBezTo>
                    <a:pt x="4825" y="2415"/>
                    <a:pt x="4841" y="2420"/>
                    <a:pt x="4859" y="2420"/>
                  </a:cubicBezTo>
                  <a:cubicBezTo>
                    <a:pt x="4921" y="2420"/>
                    <a:pt x="5006" y="2369"/>
                    <a:pt x="5092" y="2284"/>
                  </a:cubicBezTo>
                  <a:cubicBezTo>
                    <a:pt x="3474" y="936"/>
                    <a:pt x="2384" y="404"/>
                    <a:pt x="1428" y="109"/>
                  </a:cubicBezTo>
                  <a:cubicBezTo>
                    <a:pt x="1177" y="33"/>
                    <a:pt x="956" y="0"/>
                    <a:pt x="7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0135;p49">
              <a:extLst>
                <a:ext uri="{FF2B5EF4-FFF2-40B4-BE49-F238E27FC236}">
                  <a16:creationId xmlns:a16="http://schemas.microsoft.com/office/drawing/2014/main" id="{897F18A6-5164-550C-C1CC-E998F50DEF50}"/>
                </a:ext>
              </a:extLst>
            </p:cNvPr>
            <p:cNvSpPr/>
            <p:nvPr/>
          </p:nvSpPr>
          <p:spPr>
            <a:xfrm>
              <a:off x="2352125" y="2843800"/>
              <a:ext cx="40725" cy="36325"/>
            </a:xfrm>
            <a:custGeom>
              <a:avLst/>
              <a:gdLst/>
              <a:ahLst/>
              <a:cxnLst/>
              <a:rect l="l" t="t" r="r" b="b"/>
              <a:pathLst>
                <a:path w="1629" h="1453" extrusionOk="0">
                  <a:moveTo>
                    <a:pt x="872" y="1"/>
                  </a:moveTo>
                  <a:cubicBezTo>
                    <a:pt x="616" y="1"/>
                    <a:pt x="366" y="154"/>
                    <a:pt x="215" y="423"/>
                  </a:cubicBezTo>
                  <a:cubicBezTo>
                    <a:pt x="1" y="809"/>
                    <a:pt x="52" y="1163"/>
                    <a:pt x="398" y="1356"/>
                  </a:cubicBezTo>
                  <a:cubicBezTo>
                    <a:pt x="515" y="1420"/>
                    <a:pt x="644" y="1453"/>
                    <a:pt x="772" y="1453"/>
                  </a:cubicBezTo>
                  <a:cubicBezTo>
                    <a:pt x="1024" y="1453"/>
                    <a:pt x="1273" y="1326"/>
                    <a:pt x="1414" y="1069"/>
                  </a:cubicBezTo>
                  <a:cubicBezTo>
                    <a:pt x="1629" y="684"/>
                    <a:pt x="1539" y="278"/>
                    <a:pt x="1192" y="85"/>
                  </a:cubicBezTo>
                  <a:cubicBezTo>
                    <a:pt x="1089" y="28"/>
                    <a:pt x="980" y="1"/>
                    <a:pt x="8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0136;p49">
              <a:extLst>
                <a:ext uri="{FF2B5EF4-FFF2-40B4-BE49-F238E27FC236}">
                  <a16:creationId xmlns:a16="http://schemas.microsoft.com/office/drawing/2014/main" id="{6B7C6660-D47D-442A-8831-29B2F6EEE645}"/>
                </a:ext>
              </a:extLst>
            </p:cNvPr>
            <p:cNvSpPr/>
            <p:nvPr/>
          </p:nvSpPr>
          <p:spPr>
            <a:xfrm>
              <a:off x="2248550" y="2800250"/>
              <a:ext cx="134775" cy="71450"/>
            </a:xfrm>
            <a:custGeom>
              <a:avLst/>
              <a:gdLst/>
              <a:ahLst/>
              <a:cxnLst/>
              <a:rect l="l" t="t" r="r" b="b"/>
              <a:pathLst>
                <a:path w="5391" h="2858" extrusionOk="0">
                  <a:moveTo>
                    <a:pt x="821" y="1"/>
                  </a:moveTo>
                  <a:cubicBezTo>
                    <a:pt x="700" y="1"/>
                    <a:pt x="562" y="21"/>
                    <a:pt x="392" y="90"/>
                  </a:cubicBezTo>
                  <a:cubicBezTo>
                    <a:pt x="313" y="125"/>
                    <a:pt x="219" y="193"/>
                    <a:pt x="144" y="287"/>
                  </a:cubicBezTo>
                  <a:cubicBezTo>
                    <a:pt x="70" y="384"/>
                    <a:pt x="22" y="509"/>
                    <a:pt x="16" y="615"/>
                  </a:cubicBezTo>
                  <a:cubicBezTo>
                    <a:pt x="0" y="829"/>
                    <a:pt x="64" y="968"/>
                    <a:pt x="118" y="1082"/>
                  </a:cubicBezTo>
                  <a:cubicBezTo>
                    <a:pt x="233" y="1306"/>
                    <a:pt x="370" y="1448"/>
                    <a:pt x="509" y="1587"/>
                  </a:cubicBezTo>
                  <a:cubicBezTo>
                    <a:pt x="790" y="1853"/>
                    <a:pt x="1090" y="2056"/>
                    <a:pt x="1396" y="2239"/>
                  </a:cubicBezTo>
                  <a:cubicBezTo>
                    <a:pt x="1409" y="2246"/>
                    <a:pt x="1424" y="2250"/>
                    <a:pt x="1440" y="2250"/>
                  </a:cubicBezTo>
                  <a:cubicBezTo>
                    <a:pt x="1531" y="2250"/>
                    <a:pt x="1661" y="2137"/>
                    <a:pt x="1756" y="1968"/>
                  </a:cubicBezTo>
                  <a:cubicBezTo>
                    <a:pt x="1865" y="1768"/>
                    <a:pt x="1893" y="1569"/>
                    <a:pt x="1816" y="1525"/>
                  </a:cubicBezTo>
                  <a:cubicBezTo>
                    <a:pt x="1547" y="1366"/>
                    <a:pt x="1289" y="1187"/>
                    <a:pt x="1084" y="990"/>
                  </a:cubicBezTo>
                  <a:cubicBezTo>
                    <a:pt x="1034" y="943"/>
                    <a:pt x="985" y="891"/>
                    <a:pt x="945" y="841"/>
                  </a:cubicBezTo>
                  <a:lnTo>
                    <a:pt x="945" y="841"/>
                  </a:lnTo>
                  <a:cubicBezTo>
                    <a:pt x="965" y="843"/>
                    <a:pt x="979" y="841"/>
                    <a:pt x="998" y="845"/>
                  </a:cubicBezTo>
                  <a:cubicBezTo>
                    <a:pt x="1130" y="867"/>
                    <a:pt x="1273" y="909"/>
                    <a:pt x="1414" y="957"/>
                  </a:cubicBezTo>
                  <a:cubicBezTo>
                    <a:pt x="1704" y="1064"/>
                    <a:pt x="2012" y="1195"/>
                    <a:pt x="2307" y="1328"/>
                  </a:cubicBezTo>
                  <a:cubicBezTo>
                    <a:pt x="3490" y="1877"/>
                    <a:pt x="3756" y="2086"/>
                    <a:pt x="4828" y="2843"/>
                  </a:cubicBezTo>
                  <a:cubicBezTo>
                    <a:pt x="4841" y="2853"/>
                    <a:pt x="4857" y="2857"/>
                    <a:pt x="4876" y="2857"/>
                  </a:cubicBezTo>
                  <a:cubicBezTo>
                    <a:pt x="4962" y="2857"/>
                    <a:pt x="5096" y="2759"/>
                    <a:pt x="5209" y="2609"/>
                  </a:cubicBezTo>
                  <a:cubicBezTo>
                    <a:pt x="5346" y="2426"/>
                    <a:pt x="5390" y="2229"/>
                    <a:pt x="5311" y="2171"/>
                  </a:cubicBezTo>
                  <a:cubicBezTo>
                    <a:pt x="4195" y="1382"/>
                    <a:pt x="3903" y="1159"/>
                    <a:pt x="2653" y="577"/>
                  </a:cubicBezTo>
                  <a:cubicBezTo>
                    <a:pt x="2336" y="434"/>
                    <a:pt x="2028" y="300"/>
                    <a:pt x="1688" y="175"/>
                  </a:cubicBezTo>
                  <a:cubicBezTo>
                    <a:pt x="1513" y="116"/>
                    <a:pt x="1332" y="62"/>
                    <a:pt x="1132" y="30"/>
                  </a:cubicBezTo>
                  <a:cubicBezTo>
                    <a:pt x="1034" y="18"/>
                    <a:pt x="934" y="1"/>
                    <a:pt x="8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0137;p49">
              <a:extLst>
                <a:ext uri="{FF2B5EF4-FFF2-40B4-BE49-F238E27FC236}">
                  <a16:creationId xmlns:a16="http://schemas.microsoft.com/office/drawing/2014/main" id="{645F58CE-15A5-390C-F4F8-0BA8A5B1467A}"/>
                </a:ext>
              </a:extLst>
            </p:cNvPr>
            <p:cNvSpPr/>
            <p:nvPr/>
          </p:nvSpPr>
          <p:spPr>
            <a:xfrm>
              <a:off x="2249000" y="2811200"/>
              <a:ext cx="127300" cy="60525"/>
            </a:xfrm>
            <a:custGeom>
              <a:avLst/>
              <a:gdLst/>
              <a:ahLst/>
              <a:cxnLst/>
              <a:rect l="l" t="t" r="r" b="b"/>
              <a:pathLst>
                <a:path w="5092" h="2421" extrusionOk="0">
                  <a:moveTo>
                    <a:pt x="759" y="1"/>
                  </a:moveTo>
                  <a:cubicBezTo>
                    <a:pt x="411" y="1"/>
                    <a:pt x="159" y="108"/>
                    <a:pt x="0" y="258"/>
                  </a:cubicBezTo>
                  <a:cubicBezTo>
                    <a:pt x="4" y="427"/>
                    <a:pt x="54" y="546"/>
                    <a:pt x="100" y="644"/>
                  </a:cubicBezTo>
                  <a:cubicBezTo>
                    <a:pt x="215" y="868"/>
                    <a:pt x="352" y="1010"/>
                    <a:pt x="491" y="1149"/>
                  </a:cubicBezTo>
                  <a:cubicBezTo>
                    <a:pt x="772" y="1417"/>
                    <a:pt x="1072" y="1618"/>
                    <a:pt x="1378" y="1801"/>
                  </a:cubicBezTo>
                  <a:cubicBezTo>
                    <a:pt x="1391" y="1808"/>
                    <a:pt x="1406" y="1812"/>
                    <a:pt x="1422" y="1812"/>
                  </a:cubicBezTo>
                  <a:cubicBezTo>
                    <a:pt x="1481" y="1812"/>
                    <a:pt x="1558" y="1762"/>
                    <a:pt x="1629" y="1682"/>
                  </a:cubicBezTo>
                  <a:cubicBezTo>
                    <a:pt x="452" y="827"/>
                    <a:pt x="541" y="678"/>
                    <a:pt x="547" y="528"/>
                  </a:cubicBezTo>
                  <a:cubicBezTo>
                    <a:pt x="552" y="421"/>
                    <a:pt x="747" y="404"/>
                    <a:pt x="873" y="404"/>
                  </a:cubicBezTo>
                  <a:cubicBezTo>
                    <a:pt x="894" y="404"/>
                    <a:pt x="913" y="405"/>
                    <a:pt x="929" y="405"/>
                  </a:cubicBezTo>
                  <a:cubicBezTo>
                    <a:pt x="929" y="405"/>
                    <a:pt x="927" y="403"/>
                    <a:pt x="927" y="403"/>
                  </a:cubicBezTo>
                  <a:lnTo>
                    <a:pt x="927" y="403"/>
                  </a:lnTo>
                  <a:cubicBezTo>
                    <a:pt x="947" y="405"/>
                    <a:pt x="961" y="405"/>
                    <a:pt x="980" y="407"/>
                  </a:cubicBezTo>
                  <a:cubicBezTo>
                    <a:pt x="1112" y="429"/>
                    <a:pt x="1255" y="471"/>
                    <a:pt x="1396" y="520"/>
                  </a:cubicBezTo>
                  <a:cubicBezTo>
                    <a:pt x="1686" y="626"/>
                    <a:pt x="1994" y="757"/>
                    <a:pt x="2289" y="890"/>
                  </a:cubicBezTo>
                  <a:cubicBezTo>
                    <a:pt x="3472" y="1441"/>
                    <a:pt x="3738" y="1648"/>
                    <a:pt x="4810" y="2407"/>
                  </a:cubicBezTo>
                  <a:cubicBezTo>
                    <a:pt x="4822" y="2416"/>
                    <a:pt x="4838" y="2420"/>
                    <a:pt x="4856" y="2420"/>
                  </a:cubicBezTo>
                  <a:cubicBezTo>
                    <a:pt x="4918" y="2420"/>
                    <a:pt x="5005" y="2369"/>
                    <a:pt x="5090" y="2286"/>
                  </a:cubicBezTo>
                  <a:lnTo>
                    <a:pt x="5092" y="2286"/>
                  </a:lnTo>
                  <a:cubicBezTo>
                    <a:pt x="3474" y="938"/>
                    <a:pt x="2384" y="403"/>
                    <a:pt x="1426" y="111"/>
                  </a:cubicBezTo>
                  <a:cubicBezTo>
                    <a:pt x="1174" y="34"/>
                    <a:pt x="952" y="1"/>
                    <a:pt x="7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0138;p49">
              <a:extLst>
                <a:ext uri="{FF2B5EF4-FFF2-40B4-BE49-F238E27FC236}">
                  <a16:creationId xmlns:a16="http://schemas.microsoft.com/office/drawing/2014/main" id="{F39A4519-CAB8-9C3F-7702-6F4648D4C2BF}"/>
                </a:ext>
              </a:extLst>
            </p:cNvPr>
            <p:cNvSpPr/>
            <p:nvPr/>
          </p:nvSpPr>
          <p:spPr>
            <a:xfrm>
              <a:off x="2302425" y="2933325"/>
              <a:ext cx="40675" cy="36325"/>
            </a:xfrm>
            <a:custGeom>
              <a:avLst/>
              <a:gdLst/>
              <a:ahLst/>
              <a:cxnLst/>
              <a:rect l="l" t="t" r="r" b="b"/>
              <a:pathLst>
                <a:path w="1627" h="1453" extrusionOk="0">
                  <a:moveTo>
                    <a:pt x="869" y="0"/>
                  </a:moveTo>
                  <a:cubicBezTo>
                    <a:pt x="614" y="0"/>
                    <a:pt x="364" y="152"/>
                    <a:pt x="213" y="423"/>
                  </a:cubicBezTo>
                  <a:cubicBezTo>
                    <a:pt x="1" y="807"/>
                    <a:pt x="50" y="1163"/>
                    <a:pt x="396" y="1355"/>
                  </a:cubicBezTo>
                  <a:cubicBezTo>
                    <a:pt x="513" y="1420"/>
                    <a:pt x="641" y="1452"/>
                    <a:pt x="768" y="1452"/>
                  </a:cubicBezTo>
                  <a:cubicBezTo>
                    <a:pt x="1022" y="1452"/>
                    <a:pt x="1271" y="1324"/>
                    <a:pt x="1414" y="1069"/>
                  </a:cubicBezTo>
                  <a:cubicBezTo>
                    <a:pt x="1627" y="683"/>
                    <a:pt x="1537" y="278"/>
                    <a:pt x="1189" y="85"/>
                  </a:cubicBezTo>
                  <a:cubicBezTo>
                    <a:pt x="1086" y="27"/>
                    <a:pt x="977"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0139;p49">
              <a:extLst>
                <a:ext uri="{FF2B5EF4-FFF2-40B4-BE49-F238E27FC236}">
                  <a16:creationId xmlns:a16="http://schemas.microsoft.com/office/drawing/2014/main" id="{0F611D82-A3FB-8F57-9356-B9C27EFB1CC7}"/>
                </a:ext>
              </a:extLst>
            </p:cNvPr>
            <p:cNvSpPr/>
            <p:nvPr/>
          </p:nvSpPr>
          <p:spPr>
            <a:xfrm>
              <a:off x="2198800" y="2889750"/>
              <a:ext cx="134775" cy="71450"/>
            </a:xfrm>
            <a:custGeom>
              <a:avLst/>
              <a:gdLst/>
              <a:ahLst/>
              <a:cxnLst/>
              <a:rect l="l" t="t" r="r" b="b"/>
              <a:pathLst>
                <a:path w="5391" h="2858" extrusionOk="0">
                  <a:moveTo>
                    <a:pt x="821" y="1"/>
                  </a:moveTo>
                  <a:cubicBezTo>
                    <a:pt x="700" y="1"/>
                    <a:pt x="563" y="21"/>
                    <a:pt x="394" y="90"/>
                  </a:cubicBezTo>
                  <a:cubicBezTo>
                    <a:pt x="312" y="126"/>
                    <a:pt x="219" y="194"/>
                    <a:pt x="143" y="287"/>
                  </a:cubicBezTo>
                  <a:cubicBezTo>
                    <a:pt x="70" y="385"/>
                    <a:pt x="24" y="510"/>
                    <a:pt x="16" y="613"/>
                  </a:cubicBezTo>
                  <a:cubicBezTo>
                    <a:pt x="0" y="830"/>
                    <a:pt x="64" y="967"/>
                    <a:pt x="118" y="1080"/>
                  </a:cubicBezTo>
                  <a:cubicBezTo>
                    <a:pt x="233" y="1305"/>
                    <a:pt x="372" y="1448"/>
                    <a:pt x="509" y="1585"/>
                  </a:cubicBezTo>
                  <a:cubicBezTo>
                    <a:pt x="790" y="1854"/>
                    <a:pt x="1090" y="2057"/>
                    <a:pt x="1396" y="2239"/>
                  </a:cubicBezTo>
                  <a:cubicBezTo>
                    <a:pt x="1409" y="2247"/>
                    <a:pt x="1425" y="2251"/>
                    <a:pt x="1441" y="2251"/>
                  </a:cubicBezTo>
                  <a:cubicBezTo>
                    <a:pt x="1533" y="2251"/>
                    <a:pt x="1663" y="2138"/>
                    <a:pt x="1756" y="1967"/>
                  </a:cubicBezTo>
                  <a:cubicBezTo>
                    <a:pt x="1865" y="1768"/>
                    <a:pt x="1893" y="1569"/>
                    <a:pt x="1817" y="1526"/>
                  </a:cubicBezTo>
                  <a:cubicBezTo>
                    <a:pt x="1547" y="1367"/>
                    <a:pt x="1291" y="1188"/>
                    <a:pt x="1086" y="991"/>
                  </a:cubicBezTo>
                  <a:cubicBezTo>
                    <a:pt x="1034" y="943"/>
                    <a:pt x="986" y="890"/>
                    <a:pt x="945" y="840"/>
                  </a:cubicBezTo>
                  <a:lnTo>
                    <a:pt x="945" y="840"/>
                  </a:lnTo>
                  <a:cubicBezTo>
                    <a:pt x="965" y="844"/>
                    <a:pt x="978" y="842"/>
                    <a:pt x="998" y="846"/>
                  </a:cubicBezTo>
                  <a:cubicBezTo>
                    <a:pt x="1130" y="868"/>
                    <a:pt x="1273" y="907"/>
                    <a:pt x="1416" y="957"/>
                  </a:cubicBezTo>
                  <a:cubicBezTo>
                    <a:pt x="1706" y="1063"/>
                    <a:pt x="2014" y="1194"/>
                    <a:pt x="2307" y="1327"/>
                  </a:cubicBezTo>
                  <a:cubicBezTo>
                    <a:pt x="3489" y="1878"/>
                    <a:pt x="3756" y="2084"/>
                    <a:pt x="4829" y="2844"/>
                  </a:cubicBezTo>
                  <a:cubicBezTo>
                    <a:pt x="4842" y="2853"/>
                    <a:pt x="4858" y="2858"/>
                    <a:pt x="4877" y="2858"/>
                  </a:cubicBezTo>
                  <a:cubicBezTo>
                    <a:pt x="4962" y="2858"/>
                    <a:pt x="5096" y="2760"/>
                    <a:pt x="5209" y="2609"/>
                  </a:cubicBezTo>
                  <a:cubicBezTo>
                    <a:pt x="5346" y="2426"/>
                    <a:pt x="5390" y="2228"/>
                    <a:pt x="5311" y="2172"/>
                  </a:cubicBezTo>
                  <a:lnTo>
                    <a:pt x="5313" y="2172"/>
                  </a:lnTo>
                  <a:cubicBezTo>
                    <a:pt x="4195" y="1383"/>
                    <a:pt x="3903" y="1158"/>
                    <a:pt x="2654" y="575"/>
                  </a:cubicBezTo>
                  <a:cubicBezTo>
                    <a:pt x="2336" y="432"/>
                    <a:pt x="2028" y="301"/>
                    <a:pt x="1688" y="176"/>
                  </a:cubicBezTo>
                  <a:cubicBezTo>
                    <a:pt x="1513" y="116"/>
                    <a:pt x="1332" y="62"/>
                    <a:pt x="1134" y="29"/>
                  </a:cubicBezTo>
                  <a:cubicBezTo>
                    <a:pt x="1034" y="18"/>
                    <a:pt x="935" y="1"/>
                    <a:pt x="8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0140;p49">
              <a:extLst>
                <a:ext uri="{FF2B5EF4-FFF2-40B4-BE49-F238E27FC236}">
                  <a16:creationId xmlns:a16="http://schemas.microsoft.com/office/drawing/2014/main" id="{6DB272B1-1928-3FFB-C6D0-4614E696F02C}"/>
                </a:ext>
              </a:extLst>
            </p:cNvPr>
            <p:cNvSpPr/>
            <p:nvPr/>
          </p:nvSpPr>
          <p:spPr>
            <a:xfrm>
              <a:off x="2199250" y="2900725"/>
              <a:ext cx="127300" cy="60500"/>
            </a:xfrm>
            <a:custGeom>
              <a:avLst/>
              <a:gdLst/>
              <a:ahLst/>
              <a:cxnLst/>
              <a:rect l="l" t="t" r="r" b="b"/>
              <a:pathLst>
                <a:path w="5092" h="2420" extrusionOk="0">
                  <a:moveTo>
                    <a:pt x="760" y="0"/>
                  </a:moveTo>
                  <a:cubicBezTo>
                    <a:pt x="412" y="0"/>
                    <a:pt x="160" y="108"/>
                    <a:pt x="0" y="258"/>
                  </a:cubicBezTo>
                  <a:cubicBezTo>
                    <a:pt x="4" y="425"/>
                    <a:pt x="54" y="544"/>
                    <a:pt x="100" y="641"/>
                  </a:cubicBezTo>
                  <a:cubicBezTo>
                    <a:pt x="215" y="868"/>
                    <a:pt x="354" y="1009"/>
                    <a:pt x="491" y="1146"/>
                  </a:cubicBezTo>
                  <a:cubicBezTo>
                    <a:pt x="772" y="1415"/>
                    <a:pt x="1072" y="1618"/>
                    <a:pt x="1378" y="1800"/>
                  </a:cubicBezTo>
                  <a:cubicBezTo>
                    <a:pt x="1391" y="1808"/>
                    <a:pt x="1406" y="1812"/>
                    <a:pt x="1422" y="1812"/>
                  </a:cubicBezTo>
                  <a:cubicBezTo>
                    <a:pt x="1482" y="1812"/>
                    <a:pt x="1558" y="1761"/>
                    <a:pt x="1630" y="1681"/>
                  </a:cubicBezTo>
                  <a:cubicBezTo>
                    <a:pt x="451" y="824"/>
                    <a:pt x="541" y="677"/>
                    <a:pt x="547" y="528"/>
                  </a:cubicBezTo>
                  <a:cubicBezTo>
                    <a:pt x="552" y="420"/>
                    <a:pt x="748" y="404"/>
                    <a:pt x="874" y="404"/>
                  </a:cubicBezTo>
                  <a:cubicBezTo>
                    <a:pt x="894" y="404"/>
                    <a:pt x="913" y="404"/>
                    <a:pt x="929" y="405"/>
                  </a:cubicBezTo>
                  <a:cubicBezTo>
                    <a:pt x="929" y="404"/>
                    <a:pt x="929" y="403"/>
                    <a:pt x="928" y="403"/>
                  </a:cubicBezTo>
                  <a:lnTo>
                    <a:pt x="928" y="403"/>
                  </a:lnTo>
                  <a:cubicBezTo>
                    <a:pt x="947" y="405"/>
                    <a:pt x="961" y="403"/>
                    <a:pt x="980" y="407"/>
                  </a:cubicBezTo>
                  <a:cubicBezTo>
                    <a:pt x="1112" y="429"/>
                    <a:pt x="1255" y="468"/>
                    <a:pt x="1398" y="518"/>
                  </a:cubicBezTo>
                  <a:cubicBezTo>
                    <a:pt x="1688" y="626"/>
                    <a:pt x="1996" y="755"/>
                    <a:pt x="2289" y="888"/>
                  </a:cubicBezTo>
                  <a:cubicBezTo>
                    <a:pt x="3471" y="1439"/>
                    <a:pt x="3740" y="1645"/>
                    <a:pt x="4811" y="2405"/>
                  </a:cubicBezTo>
                  <a:cubicBezTo>
                    <a:pt x="4825" y="2414"/>
                    <a:pt x="4841" y="2419"/>
                    <a:pt x="4859" y="2419"/>
                  </a:cubicBezTo>
                  <a:cubicBezTo>
                    <a:pt x="4920" y="2419"/>
                    <a:pt x="5006" y="2368"/>
                    <a:pt x="5092" y="2284"/>
                  </a:cubicBezTo>
                  <a:cubicBezTo>
                    <a:pt x="3473" y="936"/>
                    <a:pt x="2384" y="403"/>
                    <a:pt x="1426" y="111"/>
                  </a:cubicBezTo>
                  <a:cubicBezTo>
                    <a:pt x="1174" y="33"/>
                    <a:pt x="952" y="0"/>
                    <a:pt x="7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0141;p49">
              <a:extLst>
                <a:ext uri="{FF2B5EF4-FFF2-40B4-BE49-F238E27FC236}">
                  <a16:creationId xmlns:a16="http://schemas.microsoft.com/office/drawing/2014/main" id="{5A799878-B3BF-B463-5368-7BE91EF1CE5D}"/>
                </a:ext>
              </a:extLst>
            </p:cNvPr>
            <p:cNvSpPr/>
            <p:nvPr/>
          </p:nvSpPr>
          <p:spPr>
            <a:xfrm>
              <a:off x="2252675" y="3022800"/>
              <a:ext cx="40675" cy="36325"/>
            </a:xfrm>
            <a:custGeom>
              <a:avLst/>
              <a:gdLst/>
              <a:ahLst/>
              <a:cxnLst/>
              <a:rect l="l" t="t" r="r" b="b"/>
              <a:pathLst>
                <a:path w="1627" h="1453" extrusionOk="0">
                  <a:moveTo>
                    <a:pt x="870" y="0"/>
                  </a:moveTo>
                  <a:cubicBezTo>
                    <a:pt x="614" y="0"/>
                    <a:pt x="364" y="153"/>
                    <a:pt x="213" y="423"/>
                  </a:cubicBezTo>
                  <a:cubicBezTo>
                    <a:pt x="0" y="808"/>
                    <a:pt x="50" y="1162"/>
                    <a:pt x="396" y="1355"/>
                  </a:cubicBezTo>
                  <a:cubicBezTo>
                    <a:pt x="513" y="1420"/>
                    <a:pt x="642" y="1452"/>
                    <a:pt x="769" y="1452"/>
                  </a:cubicBezTo>
                  <a:cubicBezTo>
                    <a:pt x="1022" y="1452"/>
                    <a:pt x="1271" y="1325"/>
                    <a:pt x="1414" y="1069"/>
                  </a:cubicBezTo>
                  <a:cubicBezTo>
                    <a:pt x="1627" y="685"/>
                    <a:pt x="1537" y="277"/>
                    <a:pt x="1189" y="85"/>
                  </a:cubicBezTo>
                  <a:cubicBezTo>
                    <a:pt x="1087" y="27"/>
                    <a:pt x="978" y="0"/>
                    <a:pt x="8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0142;p49">
              <a:extLst>
                <a:ext uri="{FF2B5EF4-FFF2-40B4-BE49-F238E27FC236}">
                  <a16:creationId xmlns:a16="http://schemas.microsoft.com/office/drawing/2014/main" id="{FC7DA60E-D703-F220-9E28-66837C44B62B}"/>
                </a:ext>
              </a:extLst>
            </p:cNvPr>
            <p:cNvSpPr/>
            <p:nvPr/>
          </p:nvSpPr>
          <p:spPr>
            <a:xfrm>
              <a:off x="2149100" y="2979250"/>
              <a:ext cx="134750" cy="71475"/>
            </a:xfrm>
            <a:custGeom>
              <a:avLst/>
              <a:gdLst/>
              <a:ahLst/>
              <a:cxnLst/>
              <a:rect l="l" t="t" r="r" b="b"/>
              <a:pathLst>
                <a:path w="5390" h="2859" extrusionOk="0">
                  <a:moveTo>
                    <a:pt x="819" y="0"/>
                  </a:moveTo>
                  <a:cubicBezTo>
                    <a:pt x="698" y="0"/>
                    <a:pt x="561" y="20"/>
                    <a:pt x="392" y="89"/>
                  </a:cubicBezTo>
                  <a:cubicBezTo>
                    <a:pt x="310" y="125"/>
                    <a:pt x="217" y="192"/>
                    <a:pt x="141" y="286"/>
                  </a:cubicBezTo>
                  <a:cubicBezTo>
                    <a:pt x="70" y="383"/>
                    <a:pt x="22" y="510"/>
                    <a:pt x="16" y="614"/>
                  </a:cubicBezTo>
                  <a:cubicBezTo>
                    <a:pt x="0" y="831"/>
                    <a:pt x="62" y="968"/>
                    <a:pt x="115" y="1081"/>
                  </a:cubicBezTo>
                  <a:cubicBezTo>
                    <a:pt x="231" y="1306"/>
                    <a:pt x="370" y="1447"/>
                    <a:pt x="509" y="1586"/>
                  </a:cubicBezTo>
                  <a:cubicBezTo>
                    <a:pt x="787" y="1854"/>
                    <a:pt x="1088" y="2055"/>
                    <a:pt x="1396" y="2238"/>
                  </a:cubicBezTo>
                  <a:cubicBezTo>
                    <a:pt x="1409" y="2246"/>
                    <a:pt x="1425" y="2250"/>
                    <a:pt x="1442" y="2250"/>
                  </a:cubicBezTo>
                  <a:cubicBezTo>
                    <a:pt x="1532" y="2250"/>
                    <a:pt x="1661" y="2137"/>
                    <a:pt x="1754" y="1968"/>
                  </a:cubicBezTo>
                  <a:cubicBezTo>
                    <a:pt x="1865" y="1767"/>
                    <a:pt x="1891" y="1570"/>
                    <a:pt x="1815" y="1526"/>
                  </a:cubicBezTo>
                  <a:cubicBezTo>
                    <a:pt x="1547" y="1365"/>
                    <a:pt x="1288" y="1188"/>
                    <a:pt x="1084" y="992"/>
                  </a:cubicBezTo>
                  <a:cubicBezTo>
                    <a:pt x="1032" y="942"/>
                    <a:pt x="984" y="890"/>
                    <a:pt x="944" y="840"/>
                  </a:cubicBezTo>
                  <a:lnTo>
                    <a:pt x="944" y="840"/>
                  </a:lnTo>
                  <a:cubicBezTo>
                    <a:pt x="962" y="842"/>
                    <a:pt x="978" y="842"/>
                    <a:pt x="998" y="846"/>
                  </a:cubicBezTo>
                  <a:cubicBezTo>
                    <a:pt x="1129" y="866"/>
                    <a:pt x="1271" y="908"/>
                    <a:pt x="1414" y="958"/>
                  </a:cubicBezTo>
                  <a:cubicBezTo>
                    <a:pt x="1704" y="1063"/>
                    <a:pt x="2012" y="1194"/>
                    <a:pt x="2306" y="1328"/>
                  </a:cubicBezTo>
                  <a:cubicBezTo>
                    <a:pt x="3487" y="1878"/>
                    <a:pt x="3756" y="2085"/>
                    <a:pt x="4827" y="2845"/>
                  </a:cubicBezTo>
                  <a:cubicBezTo>
                    <a:pt x="4841" y="2854"/>
                    <a:pt x="4857" y="2858"/>
                    <a:pt x="4875" y="2858"/>
                  </a:cubicBezTo>
                  <a:cubicBezTo>
                    <a:pt x="4960" y="2858"/>
                    <a:pt x="5094" y="2759"/>
                    <a:pt x="5207" y="2608"/>
                  </a:cubicBezTo>
                  <a:cubicBezTo>
                    <a:pt x="5344" y="2427"/>
                    <a:pt x="5390" y="2228"/>
                    <a:pt x="5310" y="2173"/>
                  </a:cubicBezTo>
                  <a:cubicBezTo>
                    <a:pt x="4193" y="1381"/>
                    <a:pt x="3901" y="1159"/>
                    <a:pt x="2652" y="576"/>
                  </a:cubicBezTo>
                  <a:cubicBezTo>
                    <a:pt x="2334" y="433"/>
                    <a:pt x="2026" y="300"/>
                    <a:pt x="1686" y="176"/>
                  </a:cubicBezTo>
                  <a:cubicBezTo>
                    <a:pt x="1511" y="115"/>
                    <a:pt x="1332" y="63"/>
                    <a:pt x="1131" y="29"/>
                  </a:cubicBezTo>
                  <a:cubicBezTo>
                    <a:pt x="1032" y="18"/>
                    <a:pt x="933" y="0"/>
                    <a:pt x="8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0143;p49">
              <a:extLst>
                <a:ext uri="{FF2B5EF4-FFF2-40B4-BE49-F238E27FC236}">
                  <a16:creationId xmlns:a16="http://schemas.microsoft.com/office/drawing/2014/main" id="{EEB95B2B-1F48-E6E4-9FB5-C9DA5085D4E4}"/>
                </a:ext>
              </a:extLst>
            </p:cNvPr>
            <p:cNvSpPr/>
            <p:nvPr/>
          </p:nvSpPr>
          <p:spPr>
            <a:xfrm>
              <a:off x="2149500" y="2990225"/>
              <a:ext cx="127300" cy="60500"/>
            </a:xfrm>
            <a:custGeom>
              <a:avLst/>
              <a:gdLst/>
              <a:ahLst/>
              <a:cxnLst/>
              <a:rect l="l" t="t" r="r" b="b"/>
              <a:pathLst>
                <a:path w="5092" h="2420" extrusionOk="0">
                  <a:moveTo>
                    <a:pt x="929" y="403"/>
                  </a:moveTo>
                  <a:cubicBezTo>
                    <a:pt x="930" y="403"/>
                    <a:pt x="930" y="403"/>
                    <a:pt x="930" y="403"/>
                  </a:cubicBezTo>
                  <a:cubicBezTo>
                    <a:pt x="930" y="403"/>
                    <a:pt x="930" y="403"/>
                    <a:pt x="929" y="403"/>
                  </a:cubicBezTo>
                  <a:close/>
                  <a:moveTo>
                    <a:pt x="763" y="0"/>
                  </a:moveTo>
                  <a:cubicBezTo>
                    <a:pt x="413" y="0"/>
                    <a:pt x="160" y="108"/>
                    <a:pt x="0" y="258"/>
                  </a:cubicBezTo>
                  <a:cubicBezTo>
                    <a:pt x="4" y="425"/>
                    <a:pt x="54" y="545"/>
                    <a:pt x="99" y="642"/>
                  </a:cubicBezTo>
                  <a:cubicBezTo>
                    <a:pt x="217" y="867"/>
                    <a:pt x="354" y="1008"/>
                    <a:pt x="493" y="1147"/>
                  </a:cubicBezTo>
                  <a:cubicBezTo>
                    <a:pt x="773" y="1415"/>
                    <a:pt x="1072" y="1616"/>
                    <a:pt x="1380" y="1799"/>
                  </a:cubicBezTo>
                  <a:cubicBezTo>
                    <a:pt x="1393" y="1807"/>
                    <a:pt x="1408" y="1810"/>
                    <a:pt x="1424" y="1810"/>
                  </a:cubicBezTo>
                  <a:cubicBezTo>
                    <a:pt x="1483" y="1810"/>
                    <a:pt x="1558" y="1761"/>
                    <a:pt x="1630" y="1680"/>
                  </a:cubicBezTo>
                  <a:cubicBezTo>
                    <a:pt x="451" y="825"/>
                    <a:pt x="541" y="678"/>
                    <a:pt x="547" y="527"/>
                  </a:cubicBezTo>
                  <a:cubicBezTo>
                    <a:pt x="552" y="420"/>
                    <a:pt x="753" y="403"/>
                    <a:pt x="879" y="403"/>
                  </a:cubicBezTo>
                  <a:cubicBezTo>
                    <a:pt x="898" y="403"/>
                    <a:pt x="915" y="403"/>
                    <a:pt x="929" y="403"/>
                  </a:cubicBezTo>
                  <a:lnTo>
                    <a:pt x="929" y="403"/>
                  </a:lnTo>
                  <a:cubicBezTo>
                    <a:pt x="928" y="403"/>
                    <a:pt x="928" y="403"/>
                    <a:pt x="928" y="401"/>
                  </a:cubicBezTo>
                  <a:lnTo>
                    <a:pt x="928" y="401"/>
                  </a:lnTo>
                  <a:cubicBezTo>
                    <a:pt x="946" y="403"/>
                    <a:pt x="962" y="403"/>
                    <a:pt x="982" y="407"/>
                  </a:cubicBezTo>
                  <a:cubicBezTo>
                    <a:pt x="1113" y="429"/>
                    <a:pt x="1255" y="469"/>
                    <a:pt x="1398" y="519"/>
                  </a:cubicBezTo>
                  <a:cubicBezTo>
                    <a:pt x="1688" y="624"/>
                    <a:pt x="1996" y="755"/>
                    <a:pt x="2290" y="889"/>
                  </a:cubicBezTo>
                  <a:cubicBezTo>
                    <a:pt x="3471" y="1439"/>
                    <a:pt x="3740" y="1646"/>
                    <a:pt x="4811" y="2406"/>
                  </a:cubicBezTo>
                  <a:cubicBezTo>
                    <a:pt x="4825" y="2415"/>
                    <a:pt x="4841" y="2420"/>
                    <a:pt x="4859" y="2420"/>
                  </a:cubicBezTo>
                  <a:cubicBezTo>
                    <a:pt x="4920" y="2420"/>
                    <a:pt x="5006" y="2368"/>
                    <a:pt x="5092" y="2284"/>
                  </a:cubicBezTo>
                  <a:cubicBezTo>
                    <a:pt x="3473" y="936"/>
                    <a:pt x="2384" y="403"/>
                    <a:pt x="1428" y="109"/>
                  </a:cubicBezTo>
                  <a:cubicBezTo>
                    <a:pt x="1176" y="33"/>
                    <a:pt x="955" y="0"/>
                    <a:pt x="7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0144;p49">
              <a:extLst>
                <a:ext uri="{FF2B5EF4-FFF2-40B4-BE49-F238E27FC236}">
                  <a16:creationId xmlns:a16="http://schemas.microsoft.com/office/drawing/2014/main" id="{BDDB4D43-5915-075F-FD0C-708A6EF2F5C3}"/>
                </a:ext>
              </a:extLst>
            </p:cNvPr>
            <p:cNvSpPr/>
            <p:nvPr/>
          </p:nvSpPr>
          <p:spPr>
            <a:xfrm>
              <a:off x="2202925" y="3112300"/>
              <a:ext cx="40725" cy="36325"/>
            </a:xfrm>
            <a:custGeom>
              <a:avLst/>
              <a:gdLst/>
              <a:ahLst/>
              <a:cxnLst/>
              <a:rect l="l" t="t" r="r" b="b"/>
              <a:pathLst>
                <a:path w="1629" h="1453" extrusionOk="0">
                  <a:moveTo>
                    <a:pt x="869" y="0"/>
                  </a:moveTo>
                  <a:cubicBezTo>
                    <a:pt x="614" y="0"/>
                    <a:pt x="364" y="153"/>
                    <a:pt x="215" y="423"/>
                  </a:cubicBezTo>
                  <a:cubicBezTo>
                    <a:pt x="0" y="809"/>
                    <a:pt x="50" y="1163"/>
                    <a:pt x="398" y="1356"/>
                  </a:cubicBezTo>
                  <a:cubicBezTo>
                    <a:pt x="514" y="1420"/>
                    <a:pt x="642" y="1452"/>
                    <a:pt x="769" y="1452"/>
                  </a:cubicBezTo>
                  <a:cubicBezTo>
                    <a:pt x="1021" y="1452"/>
                    <a:pt x="1271" y="1325"/>
                    <a:pt x="1414" y="1069"/>
                  </a:cubicBezTo>
                  <a:cubicBezTo>
                    <a:pt x="1629" y="684"/>
                    <a:pt x="1537" y="278"/>
                    <a:pt x="1191" y="85"/>
                  </a:cubicBezTo>
                  <a:cubicBezTo>
                    <a:pt x="1087" y="28"/>
                    <a:pt x="978"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6" name="Google Shape;10145;p49">
              <a:extLst>
                <a:ext uri="{FF2B5EF4-FFF2-40B4-BE49-F238E27FC236}">
                  <a16:creationId xmlns:a16="http://schemas.microsoft.com/office/drawing/2014/main" id="{8F4D19F6-9C76-0492-9B19-F9CF7660DE88}"/>
                </a:ext>
              </a:extLst>
            </p:cNvPr>
            <p:cNvSpPr/>
            <p:nvPr/>
          </p:nvSpPr>
          <p:spPr>
            <a:xfrm>
              <a:off x="2099350" y="3068750"/>
              <a:ext cx="134750" cy="71450"/>
            </a:xfrm>
            <a:custGeom>
              <a:avLst/>
              <a:gdLst/>
              <a:ahLst/>
              <a:cxnLst/>
              <a:rect l="l" t="t" r="r" b="b"/>
              <a:pathLst>
                <a:path w="5390" h="2858" extrusionOk="0">
                  <a:moveTo>
                    <a:pt x="821" y="1"/>
                  </a:moveTo>
                  <a:cubicBezTo>
                    <a:pt x="700" y="1"/>
                    <a:pt x="562" y="21"/>
                    <a:pt x="392" y="90"/>
                  </a:cubicBezTo>
                  <a:cubicBezTo>
                    <a:pt x="312" y="125"/>
                    <a:pt x="217" y="193"/>
                    <a:pt x="143" y="286"/>
                  </a:cubicBezTo>
                  <a:cubicBezTo>
                    <a:pt x="70" y="384"/>
                    <a:pt x="22" y="509"/>
                    <a:pt x="16" y="614"/>
                  </a:cubicBezTo>
                  <a:cubicBezTo>
                    <a:pt x="0" y="829"/>
                    <a:pt x="64" y="968"/>
                    <a:pt x="115" y="1082"/>
                  </a:cubicBezTo>
                  <a:cubicBezTo>
                    <a:pt x="233" y="1306"/>
                    <a:pt x="370" y="1448"/>
                    <a:pt x="509" y="1587"/>
                  </a:cubicBezTo>
                  <a:cubicBezTo>
                    <a:pt x="789" y="1853"/>
                    <a:pt x="1090" y="2056"/>
                    <a:pt x="1396" y="2239"/>
                  </a:cubicBezTo>
                  <a:cubicBezTo>
                    <a:pt x="1409" y="2246"/>
                    <a:pt x="1424" y="2250"/>
                    <a:pt x="1440" y="2250"/>
                  </a:cubicBezTo>
                  <a:cubicBezTo>
                    <a:pt x="1531" y="2250"/>
                    <a:pt x="1661" y="2137"/>
                    <a:pt x="1756" y="1968"/>
                  </a:cubicBezTo>
                  <a:cubicBezTo>
                    <a:pt x="1865" y="1768"/>
                    <a:pt x="1893" y="1569"/>
                    <a:pt x="1815" y="1525"/>
                  </a:cubicBezTo>
                  <a:cubicBezTo>
                    <a:pt x="1547" y="1366"/>
                    <a:pt x="1288" y="1187"/>
                    <a:pt x="1084" y="990"/>
                  </a:cubicBezTo>
                  <a:cubicBezTo>
                    <a:pt x="1034" y="943"/>
                    <a:pt x="984" y="891"/>
                    <a:pt x="944" y="841"/>
                  </a:cubicBezTo>
                  <a:lnTo>
                    <a:pt x="944" y="841"/>
                  </a:lnTo>
                  <a:cubicBezTo>
                    <a:pt x="962" y="843"/>
                    <a:pt x="978" y="841"/>
                    <a:pt x="998" y="845"/>
                  </a:cubicBezTo>
                  <a:cubicBezTo>
                    <a:pt x="1129" y="867"/>
                    <a:pt x="1272" y="909"/>
                    <a:pt x="1414" y="956"/>
                  </a:cubicBezTo>
                  <a:cubicBezTo>
                    <a:pt x="1704" y="1064"/>
                    <a:pt x="2012" y="1195"/>
                    <a:pt x="2306" y="1326"/>
                  </a:cubicBezTo>
                  <a:cubicBezTo>
                    <a:pt x="3489" y="1877"/>
                    <a:pt x="3756" y="2084"/>
                    <a:pt x="4827" y="2843"/>
                  </a:cubicBezTo>
                  <a:cubicBezTo>
                    <a:pt x="4841" y="2853"/>
                    <a:pt x="4857" y="2857"/>
                    <a:pt x="4875" y="2857"/>
                  </a:cubicBezTo>
                  <a:cubicBezTo>
                    <a:pt x="4961" y="2857"/>
                    <a:pt x="5094" y="2759"/>
                    <a:pt x="5209" y="2609"/>
                  </a:cubicBezTo>
                  <a:cubicBezTo>
                    <a:pt x="5346" y="2426"/>
                    <a:pt x="5390" y="2229"/>
                    <a:pt x="5310" y="2171"/>
                  </a:cubicBezTo>
                  <a:cubicBezTo>
                    <a:pt x="4193" y="1382"/>
                    <a:pt x="3903" y="1159"/>
                    <a:pt x="2652" y="577"/>
                  </a:cubicBezTo>
                  <a:cubicBezTo>
                    <a:pt x="2336" y="434"/>
                    <a:pt x="2026" y="300"/>
                    <a:pt x="1686" y="175"/>
                  </a:cubicBezTo>
                  <a:cubicBezTo>
                    <a:pt x="1513" y="115"/>
                    <a:pt x="1332" y="62"/>
                    <a:pt x="1131" y="30"/>
                  </a:cubicBezTo>
                  <a:cubicBezTo>
                    <a:pt x="1033" y="18"/>
                    <a:pt x="934" y="1"/>
                    <a:pt x="8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7" name="Google Shape;10146;p49">
              <a:extLst>
                <a:ext uri="{FF2B5EF4-FFF2-40B4-BE49-F238E27FC236}">
                  <a16:creationId xmlns:a16="http://schemas.microsoft.com/office/drawing/2014/main" id="{84D35817-6B1C-0EEC-5F81-4C3D72984D5B}"/>
                </a:ext>
              </a:extLst>
            </p:cNvPr>
            <p:cNvSpPr/>
            <p:nvPr/>
          </p:nvSpPr>
          <p:spPr>
            <a:xfrm>
              <a:off x="2099725" y="3079700"/>
              <a:ext cx="127325" cy="60500"/>
            </a:xfrm>
            <a:custGeom>
              <a:avLst/>
              <a:gdLst/>
              <a:ahLst/>
              <a:cxnLst/>
              <a:rect l="l" t="t" r="r" b="b"/>
              <a:pathLst>
                <a:path w="5093" h="2420" extrusionOk="0">
                  <a:moveTo>
                    <a:pt x="762" y="1"/>
                  </a:moveTo>
                  <a:cubicBezTo>
                    <a:pt x="414" y="1"/>
                    <a:pt x="161" y="108"/>
                    <a:pt x="1" y="258"/>
                  </a:cubicBezTo>
                  <a:cubicBezTo>
                    <a:pt x="5" y="427"/>
                    <a:pt x="55" y="544"/>
                    <a:pt x="102" y="644"/>
                  </a:cubicBezTo>
                  <a:cubicBezTo>
                    <a:pt x="218" y="868"/>
                    <a:pt x="355" y="1010"/>
                    <a:pt x="494" y="1149"/>
                  </a:cubicBezTo>
                  <a:cubicBezTo>
                    <a:pt x="774" y="1415"/>
                    <a:pt x="1075" y="1618"/>
                    <a:pt x="1381" y="1801"/>
                  </a:cubicBezTo>
                  <a:cubicBezTo>
                    <a:pt x="1394" y="1808"/>
                    <a:pt x="1408" y="1812"/>
                    <a:pt x="1424" y="1812"/>
                  </a:cubicBezTo>
                  <a:cubicBezTo>
                    <a:pt x="1483" y="1812"/>
                    <a:pt x="1559" y="1762"/>
                    <a:pt x="1631" y="1682"/>
                  </a:cubicBezTo>
                  <a:cubicBezTo>
                    <a:pt x="452" y="827"/>
                    <a:pt x="542" y="677"/>
                    <a:pt x="550" y="528"/>
                  </a:cubicBezTo>
                  <a:cubicBezTo>
                    <a:pt x="553" y="421"/>
                    <a:pt x="749" y="404"/>
                    <a:pt x="876" y="404"/>
                  </a:cubicBezTo>
                  <a:cubicBezTo>
                    <a:pt x="897" y="404"/>
                    <a:pt x="915" y="405"/>
                    <a:pt x="931" y="405"/>
                  </a:cubicBezTo>
                  <a:cubicBezTo>
                    <a:pt x="931" y="405"/>
                    <a:pt x="929" y="403"/>
                    <a:pt x="929" y="403"/>
                  </a:cubicBezTo>
                  <a:lnTo>
                    <a:pt x="929" y="403"/>
                  </a:lnTo>
                  <a:cubicBezTo>
                    <a:pt x="947" y="405"/>
                    <a:pt x="963" y="403"/>
                    <a:pt x="983" y="407"/>
                  </a:cubicBezTo>
                  <a:cubicBezTo>
                    <a:pt x="1114" y="429"/>
                    <a:pt x="1257" y="471"/>
                    <a:pt x="1399" y="518"/>
                  </a:cubicBezTo>
                  <a:cubicBezTo>
                    <a:pt x="1689" y="626"/>
                    <a:pt x="1997" y="757"/>
                    <a:pt x="2291" y="888"/>
                  </a:cubicBezTo>
                  <a:cubicBezTo>
                    <a:pt x="3474" y="1439"/>
                    <a:pt x="3741" y="1646"/>
                    <a:pt x="4812" y="2405"/>
                  </a:cubicBezTo>
                  <a:cubicBezTo>
                    <a:pt x="4825" y="2415"/>
                    <a:pt x="4842" y="2419"/>
                    <a:pt x="4860" y="2419"/>
                  </a:cubicBezTo>
                  <a:cubicBezTo>
                    <a:pt x="4921" y="2419"/>
                    <a:pt x="5007" y="2368"/>
                    <a:pt x="5093" y="2284"/>
                  </a:cubicBezTo>
                  <a:cubicBezTo>
                    <a:pt x="3474" y="936"/>
                    <a:pt x="2385" y="403"/>
                    <a:pt x="1428" y="111"/>
                  </a:cubicBezTo>
                  <a:cubicBezTo>
                    <a:pt x="1177" y="34"/>
                    <a:pt x="955" y="1"/>
                    <a:pt x="7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8" name="Google Shape;10147;p49">
              <a:extLst>
                <a:ext uri="{FF2B5EF4-FFF2-40B4-BE49-F238E27FC236}">
                  <a16:creationId xmlns:a16="http://schemas.microsoft.com/office/drawing/2014/main" id="{43406748-C2AC-521E-6F9A-6D6C09CEC67B}"/>
                </a:ext>
              </a:extLst>
            </p:cNvPr>
            <p:cNvSpPr/>
            <p:nvPr/>
          </p:nvSpPr>
          <p:spPr>
            <a:xfrm>
              <a:off x="2153175" y="3201800"/>
              <a:ext cx="40725" cy="36325"/>
            </a:xfrm>
            <a:custGeom>
              <a:avLst/>
              <a:gdLst/>
              <a:ahLst/>
              <a:cxnLst/>
              <a:rect l="l" t="t" r="r" b="b"/>
              <a:pathLst>
                <a:path w="1629" h="1453" extrusionOk="0">
                  <a:moveTo>
                    <a:pt x="869" y="1"/>
                  </a:moveTo>
                  <a:cubicBezTo>
                    <a:pt x="614" y="1"/>
                    <a:pt x="366" y="153"/>
                    <a:pt x="215" y="424"/>
                  </a:cubicBezTo>
                  <a:cubicBezTo>
                    <a:pt x="0" y="808"/>
                    <a:pt x="50" y="1163"/>
                    <a:pt x="398" y="1356"/>
                  </a:cubicBezTo>
                  <a:cubicBezTo>
                    <a:pt x="514" y="1421"/>
                    <a:pt x="642" y="1453"/>
                    <a:pt x="769" y="1453"/>
                  </a:cubicBezTo>
                  <a:cubicBezTo>
                    <a:pt x="1023" y="1453"/>
                    <a:pt x="1272" y="1325"/>
                    <a:pt x="1414" y="1068"/>
                  </a:cubicBezTo>
                  <a:cubicBezTo>
                    <a:pt x="1628" y="684"/>
                    <a:pt x="1537" y="279"/>
                    <a:pt x="1191" y="86"/>
                  </a:cubicBezTo>
                  <a:cubicBezTo>
                    <a:pt x="1087" y="28"/>
                    <a:pt x="978" y="1"/>
                    <a:pt x="8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9" name="Google Shape;10148;p49">
              <a:extLst>
                <a:ext uri="{FF2B5EF4-FFF2-40B4-BE49-F238E27FC236}">
                  <a16:creationId xmlns:a16="http://schemas.microsoft.com/office/drawing/2014/main" id="{C510BA28-0D94-2ED3-F1DE-17F8EADF86D0}"/>
                </a:ext>
              </a:extLst>
            </p:cNvPr>
            <p:cNvSpPr/>
            <p:nvPr/>
          </p:nvSpPr>
          <p:spPr>
            <a:xfrm>
              <a:off x="2049575" y="3158275"/>
              <a:ext cx="134775" cy="71425"/>
            </a:xfrm>
            <a:custGeom>
              <a:avLst/>
              <a:gdLst/>
              <a:ahLst/>
              <a:cxnLst/>
              <a:rect l="l" t="t" r="r" b="b"/>
              <a:pathLst>
                <a:path w="5391" h="2857" extrusionOk="0">
                  <a:moveTo>
                    <a:pt x="824" y="0"/>
                  </a:moveTo>
                  <a:cubicBezTo>
                    <a:pt x="702" y="0"/>
                    <a:pt x="564" y="20"/>
                    <a:pt x="393" y="89"/>
                  </a:cubicBezTo>
                  <a:cubicBezTo>
                    <a:pt x="313" y="125"/>
                    <a:pt x="220" y="193"/>
                    <a:pt x="144" y="286"/>
                  </a:cubicBezTo>
                  <a:cubicBezTo>
                    <a:pt x="70" y="383"/>
                    <a:pt x="23" y="509"/>
                    <a:pt x="17" y="612"/>
                  </a:cubicBezTo>
                  <a:cubicBezTo>
                    <a:pt x="1" y="829"/>
                    <a:pt x="65" y="966"/>
                    <a:pt x="118" y="1079"/>
                  </a:cubicBezTo>
                  <a:cubicBezTo>
                    <a:pt x="234" y="1306"/>
                    <a:pt x="371" y="1447"/>
                    <a:pt x="510" y="1584"/>
                  </a:cubicBezTo>
                  <a:cubicBezTo>
                    <a:pt x="790" y="1853"/>
                    <a:pt x="1090" y="2056"/>
                    <a:pt x="1397" y="2238"/>
                  </a:cubicBezTo>
                  <a:cubicBezTo>
                    <a:pt x="1410" y="2246"/>
                    <a:pt x="1425" y="2250"/>
                    <a:pt x="1441" y="2250"/>
                  </a:cubicBezTo>
                  <a:cubicBezTo>
                    <a:pt x="1532" y="2250"/>
                    <a:pt x="1662" y="2136"/>
                    <a:pt x="1756" y="1966"/>
                  </a:cubicBezTo>
                  <a:cubicBezTo>
                    <a:pt x="1866" y="1767"/>
                    <a:pt x="1894" y="1568"/>
                    <a:pt x="1816" y="1525"/>
                  </a:cubicBezTo>
                  <a:cubicBezTo>
                    <a:pt x="1548" y="1366"/>
                    <a:pt x="1289" y="1187"/>
                    <a:pt x="1084" y="990"/>
                  </a:cubicBezTo>
                  <a:cubicBezTo>
                    <a:pt x="1035" y="942"/>
                    <a:pt x="985" y="888"/>
                    <a:pt x="945" y="839"/>
                  </a:cubicBezTo>
                  <a:lnTo>
                    <a:pt x="945" y="839"/>
                  </a:lnTo>
                  <a:cubicBezTo>
                    <a:pt x="963" y="843"/>
                    <a:pt x="979" y="841"/>
                    <a:pt x="999" y="845"/>
                  </a:cubicBezTo>
                  <a:cubicBezTo>
                    <a:pt x="1130" y="867"/>
                    <a:pt x="1273" y="906"/>
                    <a:pt x="1414" y="956"/>
                  </a:cubicBezTo>
                  <a:cubicBezTo>
                    <a:pt x="1705" y="1061"/>
                    <a:pt x="2013" y="1193"/>
                    <a:pt x="2307" y="1326"/>
                  </a:cubicBezTo>
                  <a:cubicBezTo>
                    <a:pt x="3490" y="1877"/>
                    <a:pt x="3756" y="2083"/>
                    <a:pt x="4828" y="2843"/>
                  </a:cubicBezTo>
                  <a:cubicBezTo>
                    <a:pt x="4841" y="2852"/>
                    <a:pt x="4858" y="2857"/>
                    <a:pt x="4876" y="2857"/>
                  </a:cubicBezTo>
                  <a:cubicBezTo>
                    <a:pt x="4962" y="2857"/>
                    <a:pt x="5095" y="2759"/>
                    <a:pt x="5210" y="2608"/>
                  </a:cubicBezTo>
                  <a:cubicBezTo>
                    <a:pt x="5347" y="2425"/>
                    <a:pt x="5391" y="2227"/>
                    <a:pt x="5311" y="2171"/>
                  </a:cubicBezTo>
                  <a:cubicBezTo>
                    <a:pt x="4196" y="1382"/>
                    <a:pt x="3904" y="1157"/>
                    <a:pt x="2653" y="574"/>
                  </a:cubicBezTo>
                  <a:cubicBezTo>
                    <a:pt x="2337" y="431"/>
                    <a:pt x="2029" y="298"/>
                    <a:pt x="1689" y="175"/>
                  </a:cubicBezTo>
                  <a:cubicBezTo>
                    <a:pt x="1514" y="115"/>
                    <a:pt x="1333" y="61"/>
                    <a:pt x="1132" y="28"/>
                  </a:cubicBezTo>
                  <a:cubicBezTo>
                    <a:pt x="1035" y="17"/>
                    <a:pt x="936" y="0"/>
                    <a:pt x="8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0" name="Google Shape;10149;p49">
              <a:extLst>
                <a:ext uri="{FF2B5EF4-FFF2-40B4-BE49-F238E27FC236}">
                  <a16:creationId xmlns:a16="http://schemas.microsoft.com/office/drawing/2014/main" id="{3FD075DF-69C6-6A14-4DE7-77B2D3192FBF}"/>
                </a:ext>
              </a:extLst>
            </p:cNvPr>
            <p:cNvSpPr/>
            <p:nvPr/>
          </p:nvSpPr>
          <p:spPr>
            <a:xfrm>
              <a:off x="2050025" y="3169225"/>
              <a:ext cx="127325" cy="60475"/>
            </a:xfrm>
            <a:custGeom>
              <a:avLst/>
              <a:gdLst/>
              <a:ahLst/>
              <a:cxnLst/>
              <a:rect l="l" t="t" r="r" b="b"/>
              <a:pathLst>
                <a:path w="5093" h="2419" extrusionOk="0">
                  <a:moveTo>
                    <a:pt x="760" y="0"/>
                  </a:moveTo>
                  <a:cubicBezTo>
                    <a:pt x="412" y="0"/>
                    <a:pt x="159" y="108"/>
                    <a:pt x="1" y="258"/>
                  </a:cubicBezTo>
                  <a:cubicBezTo>
                    <a:pt x="5" y="425"/>
                    <a:pt x="54" y="544"/>
                    <a:pt x="100" y="641"/>
                  </a:cubicBezTo>
                  <a:cubicBezTo>
                    <a:pt x="216" y="866"/>
                    <a:pt x="353" y="1009"/>
                    <a:pt x="492" y="1146"/>
                  </a:cubicBezTo>
                  <a:cubicBezTo>
                    <a:pt x="772" y="1415"/>
                    <a:pt x="1072" y="1616"/>
                    <a:pt x="1379" y="1798"/>
                  </a:cubicBezTo>
                  <a:cubicBezTo>
                    <a:pt x="1392" y="1806"/>
                    <a:pt x="1407" y="1810"/>
                    <a:pt x="1423" y="1810"/>
                  </a:cubicBezTo>
                  <a:cubicBezTo>
                    <a:pt x="1482" y="1810"/>
                    <a:pt x="1559" y="1760"/>
                    <a:pt x="1629" y="1679"/>
                  </a:cubicBezTo>
                  <a:cubicBezTo>
                    <a:pt x="452" y="824"/>
                    <a:pt x="542" y="677"/>
                    <a:pt x="548" y="526"/>
                  </a:cubicBezTo>
                  <a:cubicBezTo>
                    <a:pt x="553" y="422"/>
                    <a:pt x="739" y="403"/>
                    <a:pt x="865" y="403"/>
                  </a:cubicBezTo>
                  <a:cubicBezTo>
                    <a:pt x="889" y="403"/>
                    <a:pt x="911" y="404"/>
                    <a:pt x="929" y="405"/>
                  </a:cubicBezTo>
                  <a:cubicBezTo>
                    <a:pt x="929" y="403"/>
                    <a:pt x="927" y="403"/>
                    <a:pt x="927" y="401"/>
                  </a:cubicBezTo>
                  <a:lnTo>
                    <a:pt x="927" y="401"/>
                  </a:lnTo>
                  <a:cubicBezTo>
                    <a:pt x="947" y="405"/>
                    <a:pt x="961" y="403"/>
                    <a:pt x="981" y="407"/>
                  </a:cubicBezTo>
                  <a:cubicBezTo>
                    <a:pt x="1112" y="429"/>
                    <a:pt x="1255" y="468"/>
                    <a:pt x="1396" y="518"/>
                  </a:cubicBezTo>
                  <a:cubicBezTo>
                    <a:pt x="1687" y="623"/>
                    <a:pt x="1995" y="755"/>
                    <a:pt x="2289" y="888"/>
                  </a:cubicBezTo>
                  <a:cubicBezTo>
                    <a:pt x="3472" y="1439"/>
                    <a:pt x="3738" y="1645"/>
                    <a:pt x="4810" y="2405"/>
                  </a:cubicBezTo>
                  <a:cubicBezTo>
                    <a:pt x="4823" y="2414"/>
                    <a:pt x="4840" y="2419"/>
                    <a:pt x="4858" y="2419"/>
                  </a:cubicBezTo>
                  <a:cubicBezTo>
                    <a:pt x="4920" y="2419"/>
                    <a:pt x="5006" y="2368"/>
                    <a:pt x="5090" y="2284"/>
                  </a:cubicBezTo>
                  <a:lnTo>
                    <a:pt x="5092" y="2284"/>
                  </a:lnTo>
                  <a:cubicBezTo>
                    <a:pt x="3474" y="936"/>
                    <a:pt x="2385" y="403"/>
                    <a:pt x="1426" y="111"/>
                  </a:cubicBezTo>
                  <a:cubicBezTo>
                    <a:pt x="1175" y="33"/>
                    <a:pt x="953" y="0"/>
                    <a:pt x="7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1" name="Google Shape;10150;p49">
              <a:extLst>
                <a:ext uri="{FF2B5EF4-FFF2-40B4-BE49-F238E27FC236}">
                  <a16:creationId xmlns:a16="http://schemas.microsoft.com/office/drawing/2014/main" id="{4C513646-4DC3-9631-18CD-2B36A4996815}"/>
                </a:ext>
              </a:extLst>
            </p:cNvPr>
            <p:cNvSpPr/>
            <p:nvPr/>
          </p:nvSpPr>
          <p:spPr>
            <a:xfrm>
              <a:off x="2103475" y="3291275"/>
              <a:ext cx="40675" cy="36350"/>
            </a:xfrm>
            <a:custGeom>
              <a:avLst/>
              <a:gdLst/>
              <a:ahLst/>
              <a:cxnLst/>
              <a:rect l="l" t="t" r="r" b="b"/>
              <a:pathLst>
                <a:path w="1627" h="1454" extrusionOk="0">
                  <a:moveTo>
                    <a:pt x="869" y="1"/>
                  </a:moveTo>
                  <a:cubicBezTo>
                    <a:pt x="614" y="1"/>
                    <a:pt x="364" y="154"/>
                    <a:pt x="213" y="424"/>
                  </a:cubicBezTo>
                  <a:cubicBezTo>
                    <a:pt x="0" y="809"/>
                    <a:pt x="50" y="1163"/>
                    <a:pt x="396" y="1356"/>
                  </a:cubicBezTo>
                  <a:cubicBezTo>
                    <a:pt x="512" y="1421"/>
                    <a:pt x="641" y="1453"/>
                    <a:pt x="769" y="1453"/>
                  </a:cubicBezTo>
                  <a:cubicBezTo>
                    <a:pt x="1022" y="1453"/>
                    <a:pt x="1271" y="1326"/>
                    <a:pt x="1414" y="1070"/>
                  </a:cubicBezTo>
                  <a:lnTo>
                    <a:pt x="1412" y="1070"/>
                  </a:lnTo>
                  <a:cubicBezTo>
                    <a:pt x="1626" y="684"/>
                    <a:pt x="1537" y="278"/>
                    <a:pt x="1189" y="86"/>
                  </a:cubicBezTo>
                  <a:cubicBezTo>
                    <a:pt x="1086" y="28"/>
                    <a:pt x="977" y="1"/>
                    <a:pt x="8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2" name="Google Shape;10151;p49">
              <a:extLst>
                <a:ext uri="{FF2B5EF4-FFF2-40B4-BE49-F238E27FC236}">
                  <a16:creationId xmlns:a16="http://schemas.microsoft.com/office/drawing/2014/main" id="{FA3A7F1A-097F-1041-637F-0324D16F68B7}"/>
                </a:ext>
              </a:extLst>
            </p:cNvPr>
            <p:cNvSpPr/>
            <p:nvPr/>
          </p:nvSpPr>
          <p:spPr>
            <a:xfrm>
              <a:off x="1999825" y="3247750"/>
              <a:ext cx="134775" cy="71425"/>
            </a:xfrm>
            <a:custGeom>
              <a:avLst/>
              <a:gdLst/>
              <a:ahLst/>
              <a:cxnLst/>
              <a:rect l="l" t="t" r="r" b="b"/>
              <a:pathLst>
                <a:path w="5391" h="2857" extrusionOk="0">
                  <a:moveTo>
                    <a:pt x="822" y="0"/>
                  </a:moveTo>
                  <a:cubicBezTo>
                    <a:pt x="701" y="0"/>
                    <a:pt x="564" y="20"/>
                    <a:pt x="394" y="89"/>
                  </a:cubicBezTo>
                  <a:cubicBezTo>
                    <a:pt x="313" y="125"/>
                    <a:pt x="219" y="192"/>
                    <a:pt x="144" y="286"/>
                  </a:cubicBezTo>
                  <a:cubicBezTo>
                    <a:pt x="70" y="383"/>
                    <a:pt x="25" y="510"/>
                    <a:pt x="17" y="614"/>
                  </a:cubicBezTo>
                  <a:cubicBezTo>
                    <a:pt x="1" y="828"/>
                    <a:pt x="64" y="968"/>
                    <a:pt x="118" y="1081"/>
                  </a:cubicBezTo>
                  <a:cubicBezTo>
                    <a:pt x="233" y="1306"/>
                    <a:pt x="373" y="1447"/>
                    <a:pt x="510" y="1586"/>
                  </a:cubicBezTo>
                  <a:cubicBezTo>
                    <a:pt x="790" y="1854"/>
                    <a:pt x="1090" y="2055"/>
                    <a:pt x="1396" y="2238"/>
                  </a:cubicBezTo>
                  <a:cubicBezTo>
                    <a:pt x="1410" y="2246"/>
                    <a:pt x="1426" y="2250"/>
                    <a:pt x="1443" y="2250"/>
                  </a:cubicBezTo>
                  <a:cubicBezTo>
                    <a:pt x="1535" y="2250"/>
                    <a:pt x="1664" y="2137"/>
                    <a:pt x="1756" y="1968"/>
                  </a:cubicBezTo>
                  <a:cubicBezTo>
                    <a:pt x="1866" y="1767"/>
                    <a:pt x="1893" y="1570"/>
                    <a:pt x="1818" y="1524"/>
                  </a:cubicBezTo>
                  <a:cubicBezTo>
                    <a:pt x="1548" y="1365"/>
                    <a:pt x="1291" y="1188"/>
                    <a:pt x="1086" y="992"/>
                  </a:cubicBezTo>
                  <a:cubicBezTo>
                    <a:pt x="1035" y="942"/>
                    <a:pt x="987" y="890"/>
                    <a:pt x="945" y="840"/>
                  </a:cubicBezTo>
                  <a:lnTo>
                    <a:pt x="945" y="840"/>
                  </a:lnTo>
                  <a:cubicBezTo>
                    <a:pt x="965" y="842"/>
                    <a:pt x="979" y="842"/>
                    <a:pt x="999" y="844"/>
                  </a:cubicBezTo>
                  <a:cubicBezTo>
                    <a:pt x="1130" y="866"/>
                    <a:pt x="1273" y="908"/>
                    <a:pt x="1416" y="958"/>
                  </a:cubicBezTo>
                  <a:cubicBezTo>
                    <a:pt x="1707" y="1063"/>
                    <a:pt x="2013" y="1194"/>
                    <a:pt x="2307" y="1328"/>
                  </a:cubicBezTo>
                  <a:cubicBezTo>
                    <a:pt x="3490" y="1878"/>
                    <a:pt x="3756" y="2085"/>
                    <a:pt x="4830" y="2842"/>
                  </a:cubicBezTo>
                  <a:cubicBezTo>
                    <a:pt x="4843" y="2852"/>
                    <a:pt x="4859" y="2856"/>
                    <a:pt x="4877" y="2856"/>
                  </a:cubicBezTo>
                  <a:cubicBezTo>
                    <a:pt x="4962" y="2856"/>
                    <a:pt x="5097" y="2758"/>
                    <a:pt x="5210" y="2608"/>
                  </a:cubicBezTo>
                  <a:cubicBezTo>
                    <a:pt x="5347" y="2425"/>
                    <a:pt x="5391" y="2228"/>
                    <a:pt x="5311" y="2170"/>
                  </a:cubicBezTo>
                  <a:lnTo>
                    <a:pt x="5313" y="2170"/>
                  </a:lnTo>
                  <a:cubicBezTo>
                    <a:pt x="4196" y="1381"/>
                    <a:pt x="3903" y="1159"/>
                    <a:pt x="2655" y="576"/>
                  </a:cubicBezTo>
                  <a:cubicBezTo>
                    <a:pt x="2337" y="433"/>
                    <a:pt x="2029" y="300"/>
                    <a:pt x="1689" y="174"/>
                  </a:cubicBezTo>
                  <a:cubicBezTo>
                    <a:pt x="1514" y="115"/>
                    <a:pt x="1333" y="61"/>
                    <a:pt x="1134" y="29"/>
                  </a:cubicBezTo>
                  <a:cubicBezTo>
                    <a:pt x="1035" y="18"/>
                    <a:pt x="935" y="0"/>
                    <a:pt x="8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3" name="Google Shape;10152;p49">
              <a:extLst>
                <a:ext uri="{FF2B5EF4-FFF2-40B4-BE49-F238E27FC236}">
                  <a16:creationId xmlns:a16="http://schemas.microsoft.com/office/drawing/2014/main" id="{C46B0F3D-8F4D-7EB1-EEF4-ED740667AB7D}"/>
                </a:ext>
              </a:extLst>
            </p:cNvPr>
            <p:cNvSpPr/>
            <p:nvPr/>
          </p:nvSpPr>
          <p:spPr>
            <a:xfrm>
              <a:off x="2000275" y="3258675"/>
              <a:ext cx="127325" cy="60525"/>
            </a:xfrm>
            <a:custGeom>
              <a:avLst/>
              <a:gdLst/>
              <a:ahLst/>
              <a:cxnLst/>
              <a:rect l="l" t="t" r="r" b="b"/>
              <a:pathLst>
                <a:path w="5093" h="2421" extrusionOk="0">
                  <a:moveTo>
                    <a:pt x="760" y="1"/>
                  </a:moveTo>
                  <a:cubicBezTo>
                    <a:pt x="413" y="1"/>
                    <a:pt x="161" y="109"/>
                    <a:pt x="1" y="258"/>
                  </a:cubicBezTo>
                  <a:cubicBezTo>
                    <a:pt x="5" y="427"/>
                    <a:pt x="54" y="547"/>
                    <a:pt x="100" y="644"/>
                  </a:cubicBezTo>
                  <a:cubicBezTo>
                    <a:pt x="215" y="869"/>
                    <a:pt x="355" y="1010"/>
                    <a:pt x="492" y="1149"/>
                  </a:cubicBezTo>
                  <a:cubicBezTo>
                    <a:pt x="772" y="1417"/>
                    <a:pt x="1072" y="1618"/>
                    <a:pt x="1378" y="1801"/>
                  </a:cubicBezTo>
                  <a:cubicBezTo>
                    <a:pt x="1392" y="1809"/>
                    <a:pt x="1407" y="1812"/>
                    <a:pt x="1424" y="1812"/>
                  </a:cubicBezTo>
                  <a:cubicBezTo>
                    <a:pt x="1483" y="1812"/>
                    <a:pt x="1559" y="1763"/>
                    <a:pt x="1631" y="1682"/>
                  </a:cubicBezTo>
                  <a:cubicBezTo>
                    <a:pt x="452" y="827"/>
                    <a:pt x="541" y="680"/>
                    <a:pt x="547" y="529"/>
                  </a:cubicBezTo>
                  <a:cubicBezTo>
                    <a:pt x="553" y="421"/>
                    <a:pt x="749" y="404"/>
                    <a:pt x="874" y="404"/>
                  </a:cubicBezTo>
                  <a:cubicBezTo>
                    <a:pt x="895" y="404"/>
                    <a:pt x="914" y="405"/>
                    <a:pt x="929" y="405"/>
                  </a:cubicBezTo>
                  <a:cubicBezTo>
                    <a:pt x="929" y="405"/>
                    <a:pt x="927" y="403"/>
                    <a:pt x="927" y="403"/>
                  </a:cubicBezTo>
                  <a:lnTo>
                    <a:pt x="927" y="403"/>
                  </a:lnTo>
                  <a:cubicBezTo>
                    <a:pt x="947" y="405"/>
                    <a:pt x="961" y="405"/>
                    <a:pt x="981" y="409"/>
                  </a:cubicBezTo>
                  <a:cubicBezTo>
                    <a:pt x="1112" y="429"/>
                    <a:pt x="1255" y="471"/>
                    <a:pt x="1398" y="521"/>
                  </a:cubicBezTo>
                  <a:cubicBezTo>
                    <a:pt x="1687" y="626"/>
                    <a:pt x="1995" y="757"/>
                    <a:pt x="2289" y="891"/>
                  </a:cubicBezTo>
                  <a:cubicBezTo>
                    <a:pt x="3472" y="1441"/>
                    <a:pt x="3738" y="1648"/>
                    <a:pt x="4812" y="2407"/>
                  </a:cubicBezTo>
                  <a:cubicBezTo>
                    <a:pt x="4825" y="2416"/>
                    <a:pt x="4840" y="2421"/>
                    <a:pt x="4858" y="2421"/>
                  </a:cubicBezTo>
                  <a:cubicBezTo>
                    <a:pt x="4919" y="2421"/>
                    <a:pt x="5006" y="2370"/>
                    <a:pt x="5092" y="2286"/>
                  </a:cubicBezTo>
                  <a:cubicBezTo>
                    <a:pt x="3474" y="938"/>
                    <a:pt x="2384" y="405"/>
                    <a:pt x="1426" y="111"/>
                  </a:cubicBezTo>
                  <a:cubicBezTo>
                    <a:pt x="1175"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4" name="Google Shape;10153;p49">
              <a:extLst>
                <a:ext uri="{FF2B5EF4-FFF2-40B4-BE49-F238E27FC236}">
                  <a16:creationId xmlns:a16="http://schemas.microsoft.com/office/drawing/2014/main" id="{515018ED-1591-9984-0A4D-95E206A5A5A5}"/>
                </a:ext>
              </a:extLst>
            </p:cNvPr>
            <p:cNvSpPr/>
            <p:nvPr/>
          </p:nvSpPr>
          <p:spPr>
            <a:xfrm>
              <a:off x="2053700" y="3380800"/>
              <a:ext cx="40700" cy="36325"/>
            </a:xfrm>
            <a:custGeom>
              <a:avLst/>
              <a:gdLst/>
              <a:ahLst/>
              <a:cxnLst/>
              <a:rect l="l" t="t" r="r" b="b"/>
              <a:pathLst>
                <a:path w="1628" h="1453" extrusionOk="0">
                  <a:moveTo>
                    <a:pt x="869" y="0"/>
                  </a:moveTo>
                  <a:cubicBezTo>
                    <a:pt x="614" y="0"/>
                    <a:pt x="364" y="152"/>
                    <a:pt x="214" y="423"/>
                  </a:cubicBezTo>
                  <a:cubicBezTo>
                    <a:pt x="1" y="807"/>
                    <a:pt x="51" y="1163"/>
                    <a:pt x="397" y="1356"/>
                  </a:cubicBezTo>
                  <a:cubicBezTo>
                    <a:pt x="513" y="1420"/>
                    <a:pt x="641" y="1452"/>
                    <a:pt x="769" y="1452"/>
                  </a:cubicBezTo>
                  <a:cubicBezTo>
                    <a:pt x="1022" y="1452"/>
                    <a:pt x="1272" y="1325"/>
                    <a:pt x="1414" y="1069"/>
                  </a:cubicBezTo>
                  <a:cubicBezTo>
                    <a:pt x="1627" y="684"/>
                    <a:pt x="1538" y="278"/>
                    <a:pt x="1190" y="85"/>
                  </a:cubicBezTo>
                  <a:cubicBezTo>
                    <a:pt x="1087" y="28"/>
                    <a:pt x="977"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5" name="Google Shape;10154;p49">
              <a:extLst>
                <a:ext uri="{FF2B5EF4-FFF2-40B4-BE49-F238E27FC236}">
                  <a16:creationId xmlns:a16="http://schemas.microsoft.com/office/drawing/2014/main" id="{AD00DE6F-3F3B-597F-85EB-8A89F1CDFCEE}"/>
                </a:ext>
              </a:extLst>
            </p:cNvPr>
            <p:cNvSpPr/>
            <p:nvPr/>
          </p:nvSpPr>
          <p:spPr>
            <a:xfrm>
              <a:off x="1950125" y="3337250"/>
              <a:ext cx="134725" cy="71450"/>
            </a:xfrm>
            <a:custGeom>
              <a:avLst/>
              <a:gdLst/>
              <a:ahLst/>
              <a:cxnLst/>
              <a:rect l="l" t="t" r="r" b="b"/>
              <a:pathLst>
                <a:path w="5389" h="2858" extrusionOk="0">
                  <a:moveTo>
                    <a:pt x="822" y="0"/>
                  </a:moveTo>
                  <a:cubicBezTo>
                    <a:pt x="701" y="0"/>
                    <a:pt x="563" y="20"/>
                    <a:pt x="392" y="90"/>
                  </a:cubicBezTo>
                  <a:cubicBezTo>
                    <a:pt x="311" y="125"/>
                    <a:pt x="217" y="193"/>
                    <a:pt x="142" y="286"/>
                  </a:cubicBezTo>
                  <a:cubicBezTo>
                    <a:pt x="70" y="384"/>
                    <a:pt x="23" y="509"/>
                    <a:pt x="17" y="614"/>
                  </a:cubicBezTo>
                  <a:cubicBezTo>
                    <a:pt x="1" y="829"/>
                    <a:pt x="62" y="966"/>
                    <a:pt x="116" y="1080"/>
                  </a:cubicBezTo>
                  <a:cubicBezTo>
                    <a:pt x="231" y="1306"/>
                    <a:pt x="370" y="1447"/>
                    <a:pt x="510" y="1587"/>
                  </a:cubicBezTo>
                  <a:cubicBezTo>
                    <a:pt x="788" y="1853"/>
                    <a:pt x="1088" y="2056"/>
                    <a:pt x="1396" y="2239"/>
                  </a:cubicBezTo>
                  <a:cubicBezTo>
                    <a:pt x="1410" y="2246"/>
                    <a:pt x="1425" y="2250"/>
                    <a:pt x="1441" y="2250"/>
                  </a:cubicBezTo>
                  <a:cubicBezTo>
                    <a:pt x="1531" y="2250"/>
                    <a:pt x="1661" y="2137"/>
                    <a:pt x="1754" y="1966"/>
                  </a:cubicBezTo>
                  <a:cubicBezTo>
                    <a:pt x="1866" y="1768"/>
                    <a:pt x="1891" y="1569"/>
                    <a:pt x="1816" y="1525"/>
                  </a:cubicBezTo>
                  <a:cubicBezTo>
                    <a:pt x="1547" y="1366"/>
                    <a:pt x="1289" y="1187"/>
                    <a:pt x="1084" y="990"/>
                  </a:cubicBezTo>
                  <a:cubicBezTo>
                    <a:pt x="1032" y="942"/>
                    <a:pt x="985" y="891"/>
                    <a:pt x="943" y="841"/>
                  </a:cubicBezTo>
                  <a:lnTo>
                    <a:pt x="943" y="841"/>
                  </a:lnTo>
                  <a:cubicBezTo>
                    <a:pt x="963" y="843"/>
                    <a:pt x="979" y="841"/>
                    <a:pt x="999" y="845"/>
                  </a:cubicBezTo>
                  <a:cubicBezTo>
                    <a:pt x="1128" y="867"/>
                    <a:pt x="1271" y="907"/>
                    <a:pt x="1414" y="956"/>
                  </a:cubicBezTo>
                  <a:cubicBezTo>
                    <a:pt x="1704" y="1064"/>
                    <a:pt x="2013" y="1195"/>
                    <a:pt x="2307" y="1326"/>
                  </a:cubicBezTo>
                  <a:cubicBezTo>
                    <a:pt x="3488" y="1877"/>
                    <a:pt x="3756" y="2084"/>
                    <a:pt x="4828" y="2843"/>
                  </a:cubicBezTo>
                  <a:cubicBezTo>
                    <a:pt x="4841" y="2853"/>
                    <a:pt x="4857" y="2857"/>
                    <a:pt x="4875" y="2857"/>
                  </a:cubicBezTo>
                  <a:cubicBezTo>
                    <a:pt x="4960" y="2857"/>
                    <a:pt x="5095" y="2759"/>
                    <a:pt x="5208" y="2609"/>
                  </a:cubicBezTo>
                  <a:cubicBezTo>
                    <a:pt x="5345" y="2426"/>
                    <a:pt x="5388" y="2227"/>
                    <a:pt x="5309" y="2171"/>
                  </a:cubicBezTo>
                  <a:lnTo>
                    <a:pt x="5311" y="2171"/>
                  </a:lnTo>
                  <a:cubicBezTo>
                    <a:pt x="4194" y="1382"/>
                    <a:pt x="3901" y="1157"/>
                    <a:pt x="2653" y="575"/>
                  </a:cubicBezTo>
                  <a:cubicBezTo>
                    <a:pt x="2335" y="432"/>
                    <a:pt x="2027" y="300"/>
                    <a:pt x="1687" y="175"/>
                  </a:cubicBezTo>
                  <a:cubicBezTo>
                    <a:pt x="1512" y="115"/>
                    <a:pt x="1333" y="62"/>
                    <a:pt x="1132" y="28"/>
                  </a:cubicBezTo>
                  <a:cubicBezTo>
                    <a:pt x="1034" y="17"/>
                    <a:pt x="935" y="0"/>
                    <a:pt x="8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6" name="Google Shape;10155;p49">
              <a:extLst>
                <a:ext uri="{FF2B5EF4-FFF2-40B4-BE49-F238E27FC236}">
                  <a16:creationId xmlns:a16="http://schemas.microsoft.com/office/drawing/2014/main" id="{F8AB0202-CE53-FC5D-A6B8-88F9C66DEB5C}"/>
                </a:ext>
              </a:extLst>
            </p:cNvPr>
            <p:cNvSpPr/>
            <p:nvPr/>
          </p:nvSpPr>
          <p:spPr>
            <a:xfrm>
              <a:off x="1950525" y="3348200"/>
              <a:ext cx="127325" cy="60500"/>
            </a:xfrm>
            <a:custGeom>
              <a:avLst/>
              <a:gdLst/>
              <a:ahLst/>
              <a:cxnLst/>
              <a:rect l="l" t="t" r="r" b="b"/>
              <a:pathLst>
                <a:path w="5093" h="2420" extrusionOk="0">
                  <a:moveTo>
                    <a:pt x="760" y="1"/>
                  </a:moveTo>
                  <a:cubicBezTo>
                    <a:pt x="413" y="1"/>
                    <a:pt x="160" y="108"/>
                    <a:pt x="1" y="258"/>
                  </a:cubicBezTo>
                  <a:cubicBezTo>
                    <a:pt x="5" y="425"/>
                    <a:pt x="54" y="544"/>
                    <a:pt x="100" y="642"/>
                  </a:cubicBezTo>
                  <a:cubicBezTo>
                    <a:pt x="215" y="868"/>
                    <a:pt x="354" y="1009"/>
                    <a:pt x="494" y="1149"/>
                  </a:cubicBezTo>
                  <a:cubicBezTo>
                    <a:pt x="772" y="1415"/>
                    <a:pt x="1072" y="1618"/>
                    <a:pt x="1380" y="1801"/>
                  </a:cubicBezTo>
                  <a:cubicBezTo>
                    <a:pt x="1393" y="1808"/>
                    <a:pt x="1408" y="1812"/>
                    <a:pt x="1424" y="1812"/>
                  </a:cubicBezTo>
                  <a:cubicBezTo>
                    <a:pt x="1483" y="1812"/>
                    <a:pt x="1559" y="1762"/>
                    <a:pt x="1631" y="1681"/>
                  </a:cubicBezTo>
                  <a:cubicBezTo>
                    <a:pt x="452" y="827"/>
                    <a:pt x="541" y="677"/>
                    <a:pt x="547" y="528"/>
                  </a:cubicBezTo>
                  <a:cubicBezTo>
                    <a:pt x="552" y="421"/>
                    <a:pt x="749" y="404"/>
                    <a:pt x="874" y="404"/>
                  </a:cubicBezTo>
                  <a:cubicBezTo>
                    <a:pt x="895" y="404"/>
                    <a:pt x="913" y="404"/>
                    <a:pt x="929" y="405"/>
                  </a:cubicBezTo>
                  <a:cubicBezTo>
                    <a:pt x="929" y="404"/>
                    <a:pt x="929" y="403"/>
                    <a:pt x="929" y="403"/>
                  </a:cubicBezTo>
                  <a:lnTo>
                    <a:pt x="929" y="403"/>
                  </a:lnTo>
                  <a:cubicBezTo>
                    <a:pt x="948" y="405"/>
                    <a:pt x="963" y="403"/>
                    <a:pt x="983" y="407"/>
                  </a:cubicBezTo>
                  <a:cubicBezTo>
                    <a:pt x="1112" y="429"/>
                    <a:pt x="1255" y="469"/>
                    <a:pt x="1398" y="518"/>
                  </a:cubicBezTo>
                  <a:cubicBezTo>
                    <a:pt x="1688" y="626"/>
                    <a:pt x="1997" y="757"/>
                    <a:pt x="2291" y="888"/>
                  </a:cubicBezTo>
                  <a:cubicBezTo>
                    <a:pt x="3472" y="1439"/>
                    <a:pt x="3740" y="1646"/>
                    <a:pt x="4812" y="2405"/>
                  </a:cubicBezTo>
                  <a:cubicBezTo>
                    <a:pt x="4825" y="2415"/>
                    <a:pt x="4841" y="2419"/>
                    <a:pt x="4859" y="2419"/>
                  </a:cubicBezTo>
                  <a:cubicBezTo>
                    <a:pt x="4921" y="2419"/>
                    <a:pt x="5006" y="2368"/>
                    <a:pt x="5092" y="2284"/>
                  </a:cubicBezTo>
                  <a:cubicBezTo>
                    <a:pt x="3474" y="936"/>
                    <a:pt x="2384" y="403"/>
                    <a:pt x="1426" y="111"/>
                  </a:cubicBezTo>
                  <a:cubicBezTo>
                    <a:pt x="1174"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7" name="Google Shape;10156;p49">
              <a:extLst>
                <a:ext uri="{FF2B5EF4-FFF2-40B4-BE49-F238E27FC236}">
                  <a16:creationId xmlns:a16="http://schemas.microsoft.com/office/drawing/2014/main" id="{382ACBE1-15CA-2311-DFBF-5A540A4E4086}"/>
                </a:ext>
              </a:extLst>
            </p:cNvPr>
            <p:cNvSpPr/>
            <p:nvPr/>
          </p:nvSpPr>
          <p:spPr>
            <a:xfrm>
              <a:off x="2003950" y="3470300"/>
              <a:ext cx="40750" cy="36325"/>
            </a:xfrm>
            <a:custGeom>
              <a:avLst/>
              <a:gdLst/>
              <a:ahLst/>
              <a:cxnLst/>
              <a:rect l="l" t="t" r="r" b="b"/>
              <a:pathLst>
                <a:path w="1630" h="1453" extrusionOk="0">
                  <a:moveTo>
                    <a:pt x="869" y="1"/>
                  </a:moveTo>
                  <a:cubicBezTo>
                    <a:pt x="614" y="1"/>
                    <a:pt x="365" y="153"/>
                    <a:pt x="216" y="422"/>
                  </a:cubicBezTo>
                  <a:cubicBezTo>
                    <a:pt x="1" y="808"/>
                    <a:pt x="50" y="1161"/>
                    <a:pt x="398" y="1356"/>
                  </a:cubicBezTo>
                  <a:cubicBezTo>
                    <a:pt x="514" y="1421"/>
                    <a:pt x="642" y="1453"/>
                    <a:pt x="769" y="1453"/>
                  </a:cubicBezTo>
                  <a:cubicBezTo>
                    <a:pt x="1022" y="1453"/>
                    <a:pt x="1271" y="1325"/>
                    <a:pt x="1414" y="1068"/>
                  </a:cubicBezTo>
                  <a:cubicBezTo>
                    <a:pt x="1629" y="684"/>
                    <a:pt x="1538" y="279"/>
                    <a:pt x="1192" y="86"/>
                  </a:cubicBezTo>
                  <a:cubicBezTo>
                    <a:pt x="1088" y="28"/>
                    <a:pt x="978" y="1"/>
                    <a:pt x="8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8" name="Google Shape;10157;p49">
              <a:extLst>
                <a:ext uri="{FF2B5EF4-FFF2-40B4-BE49-F238E27FC236}">
                  <a16:creationId xmlns:a16="http://schemas.microsoft.com/office/drawing/2014/main" id="{053504B8-9BA7-D413-F66C-DEF60C5E9B68}"/>
                </a:ext>
              </a:extLst>
            </p:cNvPr>
            <p:cNvSpPr/>
            <p:nvPr/>
          </p:nvSpPr>
          <p:spPr>
            <a:xfrm>
              <a:off x="1900375" y="3426725"/>
              <a:ext cx="134775" cy="71475"/>
            </a:xfrm>
            <a:custGeom>
              <a:avLst/>
              <a:gdLst/>
              <a:ahLst/>
              <a:cxnLst/>
              <a:rect l="l" t="t" r="r" b="b"/>
              <a:pathLst>
                <a:path w="5391" h="2859" extrusionOk="0">
                  <a:moveTo>
                    <a:pt x="823" y="1"/>
                  </a:moveTo>
                  <a:cubicBezTo>
                    <a:pt x="702" y="1"/>
                    <a:pt x="564" y="21"/>
                    <a:pt x="392" y="91"/>
                  </a:cubicBezTo>
                  <a:cubicBezTo>
                    <a:pt x="313" y="127"/>
                    <a:pt x="217" y="193"/>
                    <a:pt x="144" y="286"/>
                  </a:cubicBezTo>
                  <a:cubicBezTo>
                    <a:pt x="70" y="385"/>
                    <a:pt x="22" y="511"/>
                    <a:pt x="16" y="614"/>
                  </a:cubicBezTo>
                  <a:cubicBezTo>
                    <a:pt x="1" y="831"/>
                    <a:pt x="64" y="968"/>
                    <a:pt x="116" y="1081"/>
                  </a:cubicBezTo>
                  <a:cubicBezTo>
                    <a:pt x="233" y="1306"/>
                    <a:pt x="370" y="1447"/>
                    <a:pt x="509" y="1586"/>
                  </a:cubicBezTo>
                  <a:cubicBezTo>
                    <a:pt x="790" y="1855"/>
                    <a:pt x="1088" y="2055"/>
                    <a:pt x="1396" y="2238"/>
                  </a:cubicBezTo>
                  <a:cubicBezTo>
                    <a:pt x="1410" y="2246"/>
                    <a:pt x="1425" y="2250"/>
                    <a:pt x="1442" y="2250"/>
                  </a:cubicBezTo>
                  <a:cubicBezTo>
                    <a:pt x="1533" y="2250"/>
                    <a:pt x="1662" y="2137"/>
                    <a:pt x="1756" y="1968"/>
                  </a:cubicBezTo>
                  <a:cubicBezTo>
                    <a:pt x="1865" y="1767"/>
                    <a:pt x="1893" y="1570"/>
                    <a:pt x="1816" y="1527"/>
                  </a:cubicBezTo>
                  <a:cubicBezTo>
                    <a:pt x="1547" y="1368"/>
                    <a:pt x="1289" y="1189"/>
                    <a:pt x="1084" y="992"/>
                  </a:cubicBezTo>
                  <a:cubicBezTo>
                    <a:pt x="1034" y="942"/>
                    <a:pt x="985" y="890"/>
                    <a:pt x="945" y="841"/>
                  </a:cubicBezTo>
                  <a:lnTo>
                    <a:pt x="945" y="841"/>
                  </a:lnTo>
                  <a:cubicBezTo>
                    <a:pt x="963" y="843"/>
                    <a:pt x="979" y="843"/>
                    <a:pt x="999" y="847"/>
                  </a:cubicBezTo>
                  <a:cubicBezTo>
                    <a:pt x="1130" y="869"/>
                    <a:pt x="1273" y="908"/>
                    <a:pt x="1414" y="958"/>
                  </a:cubicBezTo>
                  <a:cubicBezTo>
                    <a:pt x="1704" y="1063"/>
                    <a:pt x="2013" y="1195"/>
                    <a:pt x="2307" y="1328"/>
                  </a:cubicBezTo>
                  <a:cubicBezTo>
                    <a:pt x="3490" y="1879"/>
                    <a:pt x="3756" y="2085"/>
                    <a:pt x="4828" y="2845"/>
                  </a:cubicBezTo>
                  <a:cubicBezTo>
                    <a:pt x="4841" y="2854"/>
                    <a:pt x="4857" y="2859"/>
                    <a:pt x="4875" y="2859"/>
                  </a:cubicBezTo>
                  <a:cubicBezTo>
                    <a:pt x="4961" y="2859"/>
                    <a:pt x="5095" y="2759"/>
                    <a:pt x="5209" y="2610"/>
                  </a:cubicBezTo>
                  <a:cubicBezTo>
                    <a:pt x="5347" y="2427"/>
                    <a:pt x="5390" y="2228"/>
                    <a:pt x="5311" y="2173"/>
                  </a:cubicBezTo>
                  <a:cubicBezTo>
                    <a:pt x="4193" y="1381"/>
                    <a:pt x="3903" y="1159"/>
                    <a:pt x="2653" y="576"/>
                  </a:cubicBezTo>
                  <a:cubicBezTo>
                    <a:pt x="2337" y="433"/>
                    <a:pt x="2026" y="300"/>
                    <a:pt x="1686" y="177"/>
                  </a:cubicBezTo>
                  <a:cubicBezTo>
                    <a:pt x="1513" y="115"/>
                    <a:pt x="1333" y="63"/>
                    <a:pt x="1132" y="30"/>
                  </a:cubicBezTo>
                  <a:cubicBezTo>
                    <a:pt x="1034" y="18"/>
                    <a:pt x="936" y="1"/>
                    <a:pt x="8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9" name="Google Shape;10158;p49">
              <a:extLst>
                <a:ext uri="{FF2B5EF4-FFF2-40B4-BE49-F238E27FC236}">
                  <a16:creationId xmlns:a16="http://schemas.microsoft.com/office/drawing/2014/main" id="{ED56C149-0D90-8BBA-187F-EF9D2C23CCD2}"/>
                </a:ext>
              </a:extLst>
            </p:cNvPr>
            <p:cNvSpPr/>
            <p:nvPr/>
          </p:nvSpPr>
          <p:spPr>
            <a:xfrm>
              <a:off x="1900775" y="3437700"/>
              <a:ext cx="127325" cy="60500"/>
            </a:xfrm>
            <a:custGeom>
              <a:avLst/>
              <a:gdLst/>
              <a:ahLst/>
              <a:cxnLst/>
              <a:rect l="l" t="t" r="r" b="b"/>
              <a:pathLst>
                <a:path w="5093" h="2420" extrusionOk="0">
                  <a:moveTo>
                    <a:pt x="930" y="404"/>
                  </a:moveTo>
                  <a:cubicBezTo>
                    <a:pt x="930" y="404"/>
                    <a:pt x="930" y="404"/>
                    <a:pt x="931" y="404"/>
                  </a:cubicBezTo>
                  <a:cubicBezTo>
                    <a:pt x="930" y="404"/>
                    <a:pt x="930" y="404"/>
                    <a:pt x="930" y="404"/>
                  </a:cubicBezTo>
                  <a:close/>
                  <a:moveTo>
                    <a:pt x="763" y="1"/>
                  </a:moveTo>
                  <a:cubicBezTo>
                    <a:pt x="414" y="1"/>
                    <a:pt x="161" y="109"/>
                    <a:pt x="0" y="259"/>
                  </a:cubicBezTo>
                  <a:cubicBezTo>
                    <a:pt x="4" y="426"/>
                    <a:pt x="54" y="545"/>
                    <a:pt x="100" y="642"/>
                  </a:cubicBezTo>
                  <a:cubicBezTo>
                    <a:pt x="217" y="867"/>
                    <a:pt x="354" y="1008"/>
                    <a:pt x="493" y="1147"/>
                  </a:cubicBezTo>
                  <a:cubicBezTo>
                    <a:pt x="774" y="1416"/>
                    <a:pt x="1072" y="1616"/>
                    <a:pt x="1380" y="1799"/>
                  </a:cubicBezTo>
                  <a:cubicBezTo>
                    <a:pt x="1393" y="1807"/>
                    <a:pt x="1408" y="1811"/>
                    <a:pt x="1424" y="1811"/>
                  </a:cubicBezTo>
                  <a:cubicBezTo>
                    <a:pt x="1483" y="1811"/>
                    <a:pt x="1559" y="1761"/>
                    <a:pt x="1631" y="1680"/>
                  </a:cubicBezTo>
                  <a:cubicBezTo>
                    <a:pt x="452" y="825"/>
                    <a:pt x="541" y="678"/>
                    <a:pt x="547" y="527"/>
                  </a:cubicBezTo>
                  <a:cubicBezTo>
                    <a:pt x="552" y="420"/>
                    <a:pt x="753" y="403"/>
                    <a:pt x="880" y="403"/>
                  </a:cubicBezTo>
                  <a:cubicBezTo>
                    <a:pt x="898" y="403"/>
                    <a:pt x="915" y="403"/>
                    <a:pt x="930" y="404"/>
                  </a:cubicBezTo>
                  <a:lnTo>
                    <a:pt x="930" y="404"/>
                  </a:lnTo>
                  <a:cubicBezTo>
                    <a:pt x="929" y="404"/>
                    <a:pt x="929" y="403"/>
                    <a:pt x="929" y="402"/>
                  </a:cubicBezTo>
                  <a:lnTo>
                    <a:pt x="929" y="402"/>
                  </a:lnTo>
                  <a:cubicBezTo>
                    <a:pt x="947" y="404"/>
                    <a:pt x="963" y="404"/>
                    <a:pt x="983" y="408"/>
                  </a:cubicBezTo>
                  <a:cubicBezTo>
                    <a:pt x="1114" y="430"/>
                    <a:pt x="1255" y="469"/>
                    <a:pt x="1398" y="519"/>
                  </a:cubicBezTo>
                  <a:cubicBezTo>
                    <a:pt x="1688" y="624"/>
                    <a:pt x="1997" y="756"/>
                    <a:pt x="2291" y="889"/>
                  </a:cubicBezTo>
                  <a:cubicBezTo>
                    <a:pt x="3474" y="1440"/>
                    <a:pt x="3740" y="1646"/>
                    <a:pt x="4812" y="2406"/>
                  </a:cubicBezTo>
                  <a:cubicBezTo>
                    <a:pt x="4825" y="2415"/>
                    <a:pt x="4841" y="2420"/>
                    <a:pt x="4859" y="2420"/>
                  </a:cubicBezTo>
                  <a:cubicBezTo>
                    <a:pt x="4921" y="2420"/>
                    <a:pt x="5006" y="2369"/>
                    <a:pt x="5092" y="2284"/>
                  </a:cubicBezTo>
                  <a:cubicBezTo>
                    <a:pt x="3474" y="937"/>
                    <a:pt x="2384" y="404"/>
                    <a:pt x="1428" y="109"/>
                  </a:cubicBezTo>
                  <a:cubicBezTo>
                    <a:pt x="1177" y="33"/>
                    <a:pt x="955" y="1"/>
                    <a:pt x="7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0" name="Google Shape;10159;p49">
              <a:extLst>
                <a:ext uri="{FF2B5EF4-FFF2-40B4-BE49-F238E27FC236}">
                  <a16:creationId xmlns:a16="http://schemas.microsoft.com/office/drawing/2014/main" id="{BBC5C048-5B0C-51CC-FC7F-92CEBE33F72B}"/>
                </a:ext>
              </a:extLst>
            </p:cNvPr>
            <p:cNvSpPr/>
            <p:nvPr/>
          </p:nvSpPr>
          <p:spPr>
            <a:xfrm>
              <a:off x="1954200" y="3559775"/>
              <a:ext cx="40725" cy="36325"/>
            </a:xfrm>
            <a:custGeom>
              <a:avLst/>
              <a:gdLst/>
              <a:ahLst/>
              <a:cxnLst/>
              <a:rect l="l" t="t" r="r" b="b"/>
              <a:pathLst>
                <a:path w="1629" h="1453" extrusionOk="0">
                  <a:moveTo>
                    <a:pt x="870" y="1"/>
                  </a:moveTo>
                  <a:cubicBezTo>
                    <a:pt x="615" y="1"/>
                    <a:pt x="366" y="153"/>
                    <a:pt x="215" y="423"/>
                  </a:cubicBezTo>
                  <a:cubicBezTo>
                    <a:pt x="1" y="809"/>
                    <a:pt x="50" y="1163"/>
                    <a:pt x="398" y="1356"/>
                  </a:cubicBezTo>
                  <a:cubicBezTo>
                    <a:pt x="515" y="1420"/>
                    <a:pt x="643" y="1453"/>
                    <a:pt x="770" y="1453"/>
                  </a:cubicBezTo>
                  <a:cubicBezTo>
                    <a:pt x="1024" y="1453"/>
                    <a:pt x="1273" y="1325"/>
                    <a:pt x="1414" y="1070"/>
                  </a:cubicBezTo>
                  <a:cubicBezTo>
                    <a:pt x="1629" y="684"/>
                    <a:pt x="1538" y="278"/>
                    <a:pt x="1192" y="85"/>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1" name="Google Shape;10160;p49">
              <a:extLst>
                <a:ext uri="{FF2B5EF4-FFF2-40B4-BE49-F238E27FC236}">
                  <a16:creationId xmlns:a16="http://schemas.microsoft.com/office/drawing/2014/main" id="{2C48EB1B-F1E5-59E5-CA0A-1B77597725DB}"/>
                </a:ext>
              </a:extLst>
            </p:cNvPr>
            <p:cNvSpPr/>
            <p:nvPr/>
          </p:nvSpPr>
          <p:spPr>
            <a:xfrm>
              <a:off x="1850625" y="3516250"/>
              <a:ext cx="134775" cy="71425"/>
            </a:xfrm>
            <a:custGeom>
              <a:avLst/>
              <a:gdLst/>
              <a:ahLst/>
              <a:cxnLst/>
              <a:rect l="l" t="t" r="r" b="b"/>
              <a:pathLst>
                <a:path w="5391" h="2857" extrusionOk="0">
                  <a:moveTo>
                    <a:pt x="821" y="0"/>
                  </a:moveTo>
                  <a:cubicBezTo>
                    <a:pt x="700" y="0"/>
                    <a:pt x="562" y="20"/>
                    <a:pt x="392" y="89"/>
                  </a:cubicBezTo>
                  <a:cubicBezTo>
                    <a:pt x="313" y="125"/>
                    <a:pt x="217" y="192"/>
                    <a:pt x="144" y="286"/>
                  </a:cubicBezTo>
                  <a:cubicBezTo>
                    <a:pt x="70" y="383"/>
                    <a:pt x="22" y="508"/>
                    <a:pt x="16" y="614"/>
                  </a:cubicBezTo>
                  <a:cubicBezTo>
                    <a:pt x="0" y="828"/>
                    <a:pt x="64" y="966"/>
                    <a:pt x="118" y="1081"/>
                  </a:cubicBezTo>
                  <a:cubicBezTo>
                    <a:pt x="233" y="1306"/>
                    <a:pt x="370" y="1447"/>
                    <a:pt x="509" y="1586"/>
                  </a:cubicBezTo>
                  <a:cubicBezTo>
                    <a:pt x="790" y="1852"/>
                    <a:pt x="1090" y="2055"/>
                    <a:pt x="1396" y="2238"/>
                  </a:cubicBezTo>
                  <a:cubicBezTo>
                    <a:pt x="1409" y="2246"/>
                    <a:pt x="1424" y="2249"/>
                    <a:pt x="1441" y="2249"/>
                  </a:cubicBezTo>
                  <a:cubicBezTo>
                    <a:pt x="1531" y="2249"/>
                    <a:pt x="1661" y="2136"/>
                    <a:pt x="1756" y="1968"/>
                  </a:cubicBezTo>
                  <a:cubicBezTo>
                    <a:pt x="1865" y="1767"/>
                    <a:pt x="1893" y="1568"/>
                    <a:pt x="1816" y="1524"/>
                  </a:cubicBezTo>
                  <a:cubicBezTo>
                    <a:pt x="1547" y="1365"/>
                    <a:pt x="1289" y="1186"/>
                    <a:pt x="1084" y="989"/>
                  </a:cubicBezTo>
                  <a:cubicBezTo>
                    <a:pt x="1034" y="942"/>
                    <a:pt x="985" y="890"/>
                    <a:pt x="945" y="840"/>
                  </a:cubicBezTo>
                  <a:lnTo>
                    <a:pt x="945" y="840"/>
                  </a:lnTo>
                  <a:cubicBezTo>
                    <a:pt x="965" y="842"/>
                    <a:pt x="979" y="840"/>
                    <a:pt x="998" y="844"/>
                  </a:cubicBezTo>
                  <a:cubicBezTo>
                    <a:pt x="1130" y="866"/>
                    <a:pt x="1273" y="906"/>
                    <a:pt x="1414" y="956"/>
                  </a:cubicBezTo>
                  <a:cubicBezTo>
                    <a:pt x="1704" y="1063"/>
                    <a:pt x="2012" y="1194"/>
                    <a:pt x="2307" y="1325"/>
                  </a:cubicBezTo>
                  <a:cubicBezTo>
                    <a:pt x="3490" y="1876"/>
                    <a:pt x="3756" y="2085"/>
                    <a:pt x="4828" y="2842"/>
                  </a:cubicBezTo>
                  <a:cubicBezTo>
                    <a:pt x="4841" y="2852"/>
                    <a:pt x="4857" y="2856"/>
                    <a:pt x="4876" y="2856"/>
                  </a:cubicBezTo>
                  <a:cubicBezTo>
                    <a:pt x="4962" y="2856"/>
                    <a:pt x="5096" y="2758"/>
                    <a:pt x="5209" y="2608"/>
                  </a:cubicBezTo>
                  <a:cubicBezTo>
                    <a:pt x="5346" y="2425"/>
                    <a:pt x="5390" y="2228"/>
                    <a:pt x="5311" y="2170"/>
                  </a:cubicBezTo>
                  <a:cubicBezTo>
                    <a:pt x="4195" y="1381"/>
                    <a:pt x="3903" y="1158"/>
                    <a:pt x="2653" y="574"/>
                  </a:cubicBezTo>
                  <a:cubicBezTo>
                    <a:pt x="2336" y="433"/>
                    <a:pt x="2026" y="300"/>
                    <a:pt x="1688" y="174"/>
                  </a:cubicBezTo>
                  <a:cubicBezTo>
                    <a:pt x="1513" y="115"/>
                    <a:pt x="1332" y="61"/>
                    <a:pt x="1132" y="29"/>
                  </a:cubicBezTo>
                  <a:cubicBezTo>
                    <a:pt x="1034" y="18"/>
                    <a:pt x="934" y="0"/>
                    <a:pt x="8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8" name="Google Shape;10161;p49">
              <a:extLst>
                <a:ext uri="{FF2B5EF4-FFF2-40B4-BE49-F238E27FC236}">
                  <a16:creationId xmlns:a16="http://schemas.microsoft.com/office/drawing/2014/main" id="{B5E64780-CFAC-5EDB-90AE-7F0091C3E7C1}"/>
                </a:ext>
              </a:extLst>
            </p:cNvPr>
            <p:cNvSpPr/>
            <p:nvPr/>
          </p:nvSpPr>
          <p:spPr>
            <a:xfrm>
              <a:off x="1851075" y="3527175"/>
              <a:ext cx="127250" cy="60500"/>
            </a:xfrm>
            <a:custGeom>
              <a:avLst/>
              <a:gdLst/>
              <a:ahLst/>
              <a:cxnLst/>
              <a:rect l="l" t="t" r="r" b="b"/>
              <a:pathLst>
                <a:path w="5090" h="2420" extrusionOk="0">
                  <a:moveTo>
                    <a:pt x="759" y="1"/>
                  </a:moveTo>
                  <a:cubicBezTo>
                    <a:pt x="411" y="1"/>
                    <a:pt x="159" y="109"/>
                    <a:pt x="0" y="258"/>
                  </a:cubicBezTo>
                  <a:cubicBezTo>
                    <a:pt x="2" y="427"/>
                    <a:pt x="54" y="545"/>
                    <a:pt x="100" y="644"/>
                  </a:cubicBezTo>
                  <a:cubicBezTo>
                    <a:pt x="215" y="869"/>
                    <a:pt x="352" y="1010"/>
                    <a:pt x="491" y="1149"/>
                  </a:cubicBezTo>
                  <a:cubicBezTo>
                    <a:pt x="772" y="1415"/>
                    <a:pt x="1072" y="1618"/>
                    <a:pt x="1378" y="1801"/>
                  </a:cubicBezTo>
                  <a:cubicBezTo>
                    <a:pt x="1391" y="1809"/>
                    <a:pt x="1406" y="1812"/>
                    <a:pt x="1422" y="1812"/>
                  </a:cubicBezTo>
                  <a:cubicBezTo>
                    <a:pt x="1481" y="1812"/>
                    <a:pt x="1558" y="1762"/>
                    <a:pt x="1629" y="1682"/>
                  </a:cubicBezTo>
                  <a:cubicBezTo>
                    <a:pt x="450" y="827"/>
                    <a:pt x="539" y="678"/>
                    <a:pt x="547" y="529"/>
                  </a:cubicBezTo>
                  <a:cubicBezTo>
                    <a:pt x="550" y="421"/>
                    <a:pt x="746" y="404"/>
                    <a:pt x="873" y="404"/>
                  </a:cubicBezTo>
                  <a:cubicBezTo>
                    <a:pt x="894" y="404"/>
                    <a:pt x="913" y="405"/>
                    <a:pt x="929" y="405"/>
                  </a:cubicBezTo>
                  <a:cubicBezTo>
                    <a:pt x="929" y="405"/>
                    <a:pt x="927" y="403"/>
                    <a:pt x="927" y="403"/>
                  </a:cubicBezTo>
                  <a:lnTo>
                    <a:pt x="927" y="403"/>
                  </a:lnTo>
                  <a:cubicBezTo>
                    <a:pt x="945" y="405"/>
                    <a:pt x="961" y="405"/>
                    <a:pt x="980" y="407"/>
                  </a:cubicBezTo>
                  <a:cubicBezTo>
                    <a:pt x="1112" y="429"/>
                    <a:pt x="1255" y="471"/>
                    <a:pt x="1396" y="521"/>
                  </a:cubicBezTo>
                  <a:cubicBezTo>
                    <a:pt x="1686" y="626"/>
                    <a:pt x="1994" y="757"/>
                    <a:pt x="2289" y="890"/>
                  </a:cubicBezTo>
                  <a:cubicBezTo>
                    <a:pt x="3472" y="1441"/>
                    <a:pt x="3738" y="1648"/>
                    <a:pt x="4810" y="2405"/>
                  </a:cubicBezTo>
                  <a:cubicBezTo>
                    <a:pt x="4823" y="2415"/>
                    <a:pt x="4839" y="2420"/>
                    <a:pt x="4857" y="2420"/>
                  </a:cubicBezTo>
                  <a:cubicBezTo>
                    <a:pt x="4919" y="2420"/>
                    <a:pt x="5004" y="2369"/>
                    <a:pt x="5090" y="2286"/>
                  </a:cubicBezTo>
                  <a:lnTo>
                    <a:pt x="5090" y="2284"/>
                  </a:lnTo>
                  <a:cubicBezTo>
                    <a:pt x="3472" y="938"/>
                    <a:pt x="2384" y="403"/>
                    <a:pt x="1426" y="111"/>
                  </a:cubicBezTo>
                  <a:cubicBezTo>
                    <a:pt x="1174" y="34"/>
                    <a:pt x="952" y="1"/>
                    <a:pt x="7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9" name="Google Shape;10162;p49">
              <a:extLst>
                <a:ext uri="{FF2B5EF4-FFF2-40B4-BE49-F238E27FC236}">
                  <a16:creationId xmlns:a16="http://schemas.microsoft.com/office/drawing/2014/main" id="{6F86B425-086D-0D60-2167-EFA6BCF2CCAF}"/>
                </a:ext>
              </a:extLst>
            </p:cNvPr>
            <p:cNvSpPr/>
            <p:nvPr/>
          </p:nvSpPr>
          <p:spPr>
            <a:xfrm>
              <a:off x="2373350" y="2866150"/>
              <a:ext cx="998125" cy="1218200"/>
            </a:xfrm>
            <a:custGeom>
              <a:avLst/>
              <a:gdLst/>
              <a:ahLst/>
              <a:cxnLst/>
              <a:rect l="l" t="t" r="r" b="b"/>
              <a:pathLst>
                <a:path w="39925" h="48728" extrusionOk="0">
                  <a:moveTo>
                    <a:pt x="39429" y="0"/>
                  </a:moveTo>
                  <a:cubicBezTo>
                    <a:pt x="36972" y="4490"/>
                    <a:pt x="13864" y="46684"/>
                    <a:pt x="13285" y="47616"/>
                  </a:cubicBezTo>
                  <a:cubicBezTo>
                    <a:pt x="13285" y="47616"/>
                    <a:pt x="4740" y="43722"/>
                    <a:pt x="1" y="41421"/>
                  </a:cubicBezTo>
                  <a:lnTo>
                    <a:pt x="1" y="41421"/>
                  </a:lnTo>
                  <a:cubicBezTo>
                    <a:pt x="6776" y="45119"/>
                    <a:pt x="12758" y="48386"/>
                    <a:pt x="13373" y="48728"/>
                  </a:cubicBezTo>
                  <a:cubicBezTo>
                    <a:pt x="13764" y="48141"/>
                    <a:pt x="39117" y="1585"/>
                    <a:pt x="39924" y="281"/>
                  </a:cubicBezTo>
                  <a:cubicBezTo>
                    <a:pt x="39855" y="241"/>
                    <a:pt x="39684" y="146"/>
                    <a:pt x="394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72" name="Google Shape;9872;p34"/>
          <p:cNvSpPr txBox="1">
            <a:spLocks noGrp="1"/>
          </p:cNvSpPr>
          <p:nvPr>
            <p:ph type="title"/>
          </p:nvPr>
        </p:nvSpPr>
        <p:spPr>
          <a:xfrm>
            <a:off x="1196537" y="1521073"/>
            <a:ext cx="6088912" cy="188966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dirty="0">
                <a:solidFill>
                  <a:schemeClr val="tx1"/>
                </a:solidFill>
                <a:latin typeface="Calibri" panose="020F0502020204030204" pitchFamily="34" charset="0"/>
                <a:cs typeface="Calibri" panose="020F0502020204030204" pitchFamily="34" charset="0"/>
              </a:rPr>
              <a:t>Cuộn dây dẫn B có dòng điện chạy qua trong khi đóng công tắc điện hoặc trong khi ngắt công tắc điện.</a:t>
            </a:r>
            <a:r>
              <a:rPr lang="en-US" sz="3200" b="1" dirty="0">
                <a:solidFill>
                  <a:schemeClr val="tx1"/>
                </a:solidFill>
                <a:latin typeface="Calibri" panose="020F0502020204030204" pitchFamily="34" charset="0"/>
                <a:cs typeface="Calibri" panose="020F0502020204030204" pitchFamily="34" charset="0"/>
              </a:rPr>
              <a:t> </a:t>
            </a:r>
            <a:endParaRPr sz="4400" dirty="0"/>
          </a:p>
        </p:txBody>
      </p:sp>
    </p:spTree>
    <p:extLst>
      <p:ext uri="{BB962C8B-B14F-4D97-AF65-F5344CB8AC3E}">
        <p14:creationId xmlns:p14="http://schemas.microsoft.com/office/powerpoint/2010/main" val="2922170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25"/>
        <p:cNvGrpSpPr/>
        <p:nvPr/>
      </p:nvGrpSpPr>
      <p:grpSpPr>
        <a:xfrm>
          <a:off x="0" y="0"/>
          <a:ext cx="0" cy="0"/>
          <a:chOff x="0" y="0"/>
          <a:chExt cx="0" cy="0"/>
        </a:xfrm>
      </p:grpSpPr>
      <p:grpSp>
        <p:nvGrpSpPr>
          <p:cNvPr id="9929" name="Google Shape;9929;p38"/>
          <p:cNvGrpSpPr/>
          <p:nvPr/>
        </p:nvGrpSpPr>
        <p:grpSpPr>
          <a:xfrm rot="-2700000">
            <a:off x="6267687" y="3851308"/>
            <a:ext cx="2270043" cy="183536"/>
            <a:chOff x="5419725" y="2413000"/>
            <a:chExt cx="2169725" cy="175425"/>
          </a:xfrm>
        </p:grpSpPr>
        <p:sp>
          <p:nvSpPr>
            <p:cNvPr id="9930" name="Google Shape;9930;p38"/>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38"/>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38"/>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33" name="Google Shape;9933;p38"/>
          <p:cNvSpPr/>
          <p:nvPr/>
        </p:nvSpPr>
        <p:spPr>
          <a:xfrm>
            <a:off x="7710613" y="4102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38"/>
          <p:cNvSpPr/>
          <p:nvPr/>
        </p:nvSpPr>
        <p:spPr>
          <a:xfrm>
            <a:off x="7963575" y="296783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38"/>
          <p:cNvSpPr/>
          <p:nvPr/>
        </p:nvSpPr>
        <p:spPr>
          <a:xfrm>
            <a:off x="6462175" y="3243000"/>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38"/>
          <p:cNvSpPr/>
          <p:nvPr/>
        </p:nvSpPr>
        <p:spPr>
          <a:xfrm>
            <a:off x="2125440" y="1727032"/>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38"/>
          <p:cNvSpPr/>
          <p:nvPr/>
        </p:nvSpPr>
        <p:spPr>
          <a:xfrm flipH="1">
            <a:off x="1348666" y="1370069"/>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38"/>
          <p:cNvSpPr/>
          <p:nvPr/>
        </p:nvSpPr>
        <p:spPr>
          <a:xfrm>
            <a:off x="1535465" y="785032"/>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38"/>
          <p:cNvSpPr/>
          <p:nvPr/>
        </p:nvSpPr>
        <p:spPr>
          <a:xfrm>
            <a:off x="7575163" y="790150"/>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38"/>
          <p:cNvSpPr/>
          <p:nvPr/>
        </p:nvSpPr>
        <p:spPr>
          <a:xfrm>
            <a:off x="7070800" y="1147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872;p34">
            <a:extLst>
              <a:ext uri="{FF2B5EF4-FFF2-40B4-BE49-F238E27FC236}">
                <a16:creationId xmlns:a16="http://schemas.microsoft.com/office/drawing/2014/main" id="{AEDEF231-26F6-23F8-CF87-6ABB77879ED8}"/>
              </a:ext>
            </a:extLst>
          </p:cNvPr>
          <p:cNvSpPr txBox="1">
            <a:spLocks noGrp="1"/>
          </p:cNvSpPr>
          <p:nvPr>
            <p:ph type="title"/>
          </p:nvPr>
        </p:nvSpPr>
        <p:spPr>
          <a:xfrm>
            <a:off x="3549919" y="1727032"/>
            <a:ext cx="4493262" cy="2109244"/>
          </a:xfrm>
          <a:prstGeom prst="rect">
            <a:avLst/>
          </a:prstGeom>
        </p:spPr>
        <p:txBody>
          <a:bodyPr spcFirstLastPara="1" wrap="square" lIns="91425" tIns="91425" rIns="91425" bIns="91425" anchor="ctr" anchorCtr="0">
            <a:noAutofit/>
          </a:bodyPr>
          <a:lstStyle/>
          <a:p>
            <a:pPr lvl="0" algn="ctr"/>
            <a:r>
              <a:rPr lang="es" dirty="0"/>
              <a:t>Từ 2 thí nghiệm trên </a:t>
            </a:r>
            <a:r>
              <a:rPr lang="vi-VN" dirty="0"/>
              <a:t>có thể kết luận gì về sự xuất hiện của dòng điện cảm ứng?</a:t>
            </a:r>
            <a:endParaRPr dirty="0"/>
          </a:p>
        </p:txBody>
      </p:sp>
      <p:pic>
        <p:nvPicPr>
          <p:cNvPr id="9" name="Picture 8">
            <a:extLst>
              <a:ext uri="{FF2B5EF4-FFF2-40B4-BE49-F238E27FC236}">
                <a16:creationId xmlns:a16="http://schemas.microsoft.com/office/drawing/2014/main" id="{B68DF2DE-03C7-5CE2-7775-16174C000445}"/>
              </a:ext>
            </a:extLst>
          </p:cNvPr>
          <p:cNvPicPr>
            <a:picLocks noChangeAspect="1"/>
          </p:cNvPicPr>
          <p:nvPr/>
        </p:nvPicPr>
        <p:blipFill>
          <a:blip r:embed="rId3"/>
          <a:stretch>
            <a:fillRect/>
          </a:stretch>
        </p:blipFill>
        <p:spPr>
          <a:xfrm>
            <a:off x="876986" y="1892082"/>
            <a:ext cx="2918465" cy="2918465"/>
          </a:xfrm>
          <a:prstGeom prst="rect">
            <a:avLst/>
          </a:prstGeom>
        </p:spPr>
      </p:pic>
      <p:grpSp>
        <p:nvGrpSpPr>
          <p:cNvPr id="9887" name="Google Shape;10177;p49">
            <a:extLst>
              <a:ext uri="{FF2B5EF4-FFF2-40B4-BE49-F238E27FC236}">
                <a16:creationId xmlns:a16="http://schemas.microsoft.com/office/drawing/2014/main" id="{F688418D-37F4-ED91-E2AE-0E8F877C2571}"/>
              </a:ext>
            </a:extLst>
          </p:cNvPr>
          <p:cNvGrpSpPr/>
          <p:nvPr/>
        </p:nvGrpSpPr>
        <p:grpSpPr>
          <a:xfrm>
            <a:off x="3549919" y="557694"/>
            <a:ext cx="1519300" cy="812375"/>
            <a:chOff x="3754738" y="3337238"/>
            <a:chExt cx="1519300" cy="812375"/>
          </a:xfrm>
        </p:grpSpPr>
        <p:sp>
          <p:nvSpPr>
            <p:cNvPr id="9888" name="Google Shape;10178;p49">
              <a:extLst>
                <a:ext uri="{FF2B5EF4-FFF2-40B4-BE49-F238E27FC236}">
                  <a16:creationId xmlns:a16="http://schemas.microsoft.com/office/drawing/2014/main" id="{75A87EEC-8D0F-E166-C778-0CC5B04096C7}"/>
                </a:ext>
              </a:extLst>
            </p:cNvPr>
            <p:cNvSpPr/>
            <p:nvPr/>
          </p:nvSpPr>
          <p:spPr>
            <a:xfrm>
              <a:off x="4355288" y="3642388"/>
              <a:ext cx="277850" cy="132075"/>
            </a:xfrm>
            <a:custGeom>
              <a:avLst/>
              <a:gdLst/>
              <a:ahLst/>
              <a:cxnLst/>
              <a:rect l="l" t="t" r="r" b="b"/>
              <a:pathLst>
                <a:path w="11114" h="5283" extrusionOk="0">
                  <a:moveTo>
                    <a:pt x="2484" y="4735"/>
                  </a:moveTo>
                  <a:cubicBezTo>
                    <a:pt x="1" y="2973"/>
                    <a:pt x="3243" y="551"/>
                    <a:pt x="5550" y="235"/>
                  </a:cubicBezTo>
                  <a:cubicBezTo>
                    <a:pt x="7248" y="1"/>
                    <a:pt x="10174" y="119"/>
                    <a:pt x="10519" y="2025"/>
                  </a:cubicBezTo>
                  <a:cubicBezTo>
                    <a:pt x="11113" y="5282"/>
                    <a:pt x="7203" y="2421"/>
                    <a:pt x="6047" y="2763"/>
                  </a:cubicBezTo>
                  <a:cubicBezTo>
                    <a:pt x="4288" y="3281"/>
                    <a:pt x="3885" y="5038"/>
                    <a:pt x="2484" y="4735"/>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10179;p49">
              <a:extLst>
                <a:ext uri="{FF2B5EF4-FFF2-40B4-BE49-F238E27FC236}">
                  <a16:creationId xmlns:a16="http://schemas.microsoft.com/office/drawing/2014/main" id="{4383AEA7-5FD7-494E-BE07-93631B827A9D}"/>
                </a:ext>
              </a:extLst>
            </p:cNvPr>
            <p:cNvSpPr/>
            <p:nvPr/>
          </p:nvSpPr>
          <p:spPr>
            <a:xfrm>
              <a:off x="3754738" y="3470188"/>
              <a:ext cx="833850" cy="679425"/>
            </a:xfrm>
            <a:custGeom>
              <a:avLst/>
              <a:gdLst/>
              <a:ahLst/>
              <a:cxnLst/>
              <a:rect l="l" t="t" r="r" b="b"/>
              <a:pathLst>
                <a:path w="33354" h="27177" extrusionOk="0">
                  <a:moveTo>
                    <a:pt x="14368" y="3590"/>
                  </a:moveTo>
                  <a:cubicBezTo>
                    <a:pt x="0" y="6710"/>
                    <a:pt x="5130" y="27176"/>
                    <a:pt x="18282" y="24625"/>
                  </a:cubicBezTo>
                  <a:cubicBezTo>
                    <a:pt x="33353" y="21705"/>
                    <a:pt x="29020" y="0"/>
                    <a:pt x="14368" y="359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10180;p49">
              <a:extLst>
                <a:ext uri="{FF2B5EF4-FFF2-40B4-BE49-F238E27FC236}">
                  <a16:creationId xmlns:a16="http://schemas.microsoft.com/office/drawing/2014/main" id="{497A35F7-7D79-C243-34A9-F25C514FF95A}"/>
                </a:ext>
              </a:extLst>
            </p:cNvPr>
            <p:cNvSpPr/>
            <p:nvPr/>
          </p:nvSpPr>
          <p:spPr>
            <a:xfrm>
              <a:off x="3851013" y="3550813"/>
              <a:ext cx="642075" cy="523100"/>
            </a:xfrm>
            <a:custGeom>
              <a:avLst/>
              <a:gdLst/>
              <a:ahLst/>
              <a:cxnLst/>
              <a:rect l="l" t="t" r="r" b="b"/>
              <a:pathLst>
                <a:path w="25683" h="20924" extrusionOk="0">
                  <a:moveTo>
                    <a:pt x="11064" y="2762"/>
                  </a:moveTo>
                  <a:cubicBezTo>
                    <a:pt x="0" y="5166"/>
                    <a:pt x="3950" y="20924"/>
                    <a:pt x="14077" y="18960"/>
                  </a:cubicBezTo>
                  <a:cubicBezTo>
                    <a:pt x="25683" y="16711"/>
                    <a:pt x="22346" y="0"/>
                    <a:pt x="11064" y="27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10181;p49">
              <a:extLst>
                <a:ext uri="{FF2B5EF4-FFF2-40B4-BE49-F238E27FC236}">
                  <a16:creationId xmlns:a16="http://schemas.microsoft.com/office/drawing/2014/main" id="{3C2318B3-EBCE-3BE5-9942-EBD104444F60}"/>
                </a:ext>
              </a:extLst>
            </p:cNvPr>
            <p:cNvSpPr/>
            <p:nvPr/>
          </p:nvSpPr>
          <p:spPr>
            <a:xfrm>
              <a:off x="3944288" y="3599838"/>
              <a:ext cx="467175" cy="441575"/>
            </a:xfrm>
            <a:custGeom>
              <a:avLst/>
              <a:gdLst/>
              <a:ahLst/>
              <a:cxnLst/>
              <a:rect l="l" t="t" r="r" b="b"/>
              <a:pathLst>
                <a:path w="18687" h="17663" extrusionOk="0">
                  <a:moveTo>
                    <a:pt x="9772" y="997"/>
                  </a:moveTo>
                  <a:cubicBezTo>
                    <a:pt x="10756" y="997"/>
                    <a:pt x="11736" y="1165"/>
                    <a:pt x="12657" y="1555"/>
                  </a:cubicBezTo>
                  <a:cubicBezTo>
                    <a:pt x="14045" y="2147"/>
                    <a:pt x="15191" y="3207"/>
                    <a:pt x="15952" y="4501"/>
                  </a:cubicBezTo>
                  <a:cubicBezTo>
                    <a:pt x="17479" y="7096"/>
                    <a:pt x="17486" y="10507"/>
                    <a:pt x="15825" y="13041"/>
                  </a:cubicBezTo>
                  <a:cubicBezTo>
                    <a:pt x="14340" y="15308"/>
                    <a:pt x="11485" y="16679"/>
                    <a:pt x="8733" y="16679"/>
                  </a:cubicBezTo>
                  <a:cubicBezTo>
                    <a:pt x="7954" y="16679"/>
                    <a:pt x="7182" y="16569"/>
                    <a:pt x="6453" y="16338"/>
                  </a:cubicBezTo>
                  <a:cubicBezTo>
                    <a:pt x="3461" y="15394"/>
                    <a:pt x="1477" y="12422"/>
                    <a:pt x="1216" y="9369"/>
                  </a:cubicBezTo>
                  <a:cubicBezTo>
                    <a:pt x="925" y="5982"/>
                    <a:pt x="2760" y="2925"/>
                    <a:pt x="5968" y="1720"/>
                  </a:cubicBezTo>
                  <a:cubicBezTo>
                    <a:pt x="6450" y="1539"/>
                    <a:pt x="6945" y="1399"/>
                    <a:pt x="7445" y="1286"/>
                  </a:cubicBezTo>
                  <a:lnTo>
                    <a:pt x="7445" y="1286"/>
                  </a:lnTo>
                  <a:cubicBezTo>
                    <a:pt x="7452" y="1285"/>
                    <a:pt x="7459" y="1283"/>
                    <a:pt x="7466" y="1282"/>
                  </a:cubicBezTo>
                  <a:lnTo>
                    <a:pt x="7466" y="1282"/>
                  </a:lnTo>
                  <a:cubicBezTo>
                    <a:pt x="7466" y="1282"/>
                    <a:pt x="7466" y="1282"/>
                    <a:pt x="7466" y="1282"/>
                  </a:cubicBezTo>
                  <a:cubicBezTo>
                    <a:pt x="7472" y="1280"/>
                    <a:pt x="7479" y="1279"/>
                    <a:pt x="7485" y="1277"/>
                  </a:cubicBezTo>
                  <a:lnTo>
                    <a:pt x="7485" y="1277"/>
                  </a:lnTo>
                  <a:cubicBezTo>
                    <a:pt x="8234" y="1099"/>
                    <a:pt x="9004" y="997"/>
                    <a:pt x="9772" y="997"/>
                  </a:cubicBezTo>
                  <a:close/>
                  <a:moveTo>
                    <a:pt x="9704" y="1"/>
                  </a:moveTo>
                  <a:cubicBezTo>
                    <a:pt x="9414" y="1"/>
                    <a:pt x="9122" y="15"/>
                    <a:pt x="8827" y="45"/>
                  </a:cubicBezTo>
                  <a:cubicBezTo>
                    <a:pt x="8279" y="100"/>
                    <a:pt x="7736" y="192"/>
                    <a:pt x="7201" y="321"/>
                  </a:cubicBezTo>
                  <a:cubicBezTo>
                    <a:pt x="5235" y="759"/>
                    <a:pt x="3343" y="1703"/>
                    <a:pt x="2046" y="3279"/>
                  </a:cubicBezTo>
                  <a:cubicBezTo>
                    <a:pt x="921" y="4648"/>
                    <a:pt x="301" y="6340"/>
                    <a:pt x="200" y="8107"/>
                  </a:cubicBezTo>
                  <a:cubicBezTo>
                    <a:pt x="0" y="11560"/>
                    <a:pt x="1814" y="15194"/>
                    <a:pt x="4944" y="16789"/>
                  </a:cubicBezTo>
                  <a:cubicBezTo>
                    <a:pt x="6113" y="17384"/>
                    <a:pt x="7421" y="17663"/>
                    <a:pt x="8742" y="17663"/>
                  </a:cubicBezTo>
                  <a:cubicBezTo>
                    <a:pt x="11375" y="17663"/>
                    <a:pt x="14061" y="16559"/>
                    <a:pt x="15813" y="14661"/>
                  </a:cubicBezTo>
                  <a:cubicBezTo>
                    <a:pt x="18198" y="12080"/>
                    <a:pt x="18686" y="8206"/>
                    <a:pt x="17321" y="5015"/>
                  </a:cubicBezTo>
                  <a:cubicBezTo>
                    <a:pt x="15990" y="1898"/>
                    <a:pt x="13019" y="1"/>
                    <a:pt x="9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10182;p49">
              <a:extLst>
                <a:ext uri="{FF2B5EF4-FFF2-40B4-BE49-F238E27FC236}">
                  <a16:creationId xmlns:a16="http://schemas.microsoft.com/office/drawing/2014/main" id="{4CBA3EB3-15B8-1F57-BFA6-85C74A00EA0D}"/>
                </a:ext>
              </a:extLst>
            </p:cNvPr>
            <p:cNvSpPr/>
            <p:nvPr/>
          </p:nvSpPr>
          <p:spPr>
            <a:xfrm>
              <a:off x="4077563" y="3697213"/>
              <a:ext cx="181275" cy="256150"/>
            </a:xfrm>
            <a:custGeom>
              <a:avLst/>
              <a:gdLst/>
              <a:ahLst/>
              <a:cxnLst/>
              <a:rect l="l" t="t" r="r" b="b"/>
              <a:pathLst>
                <a:path w="7251" h="10246" extrusionOk="0">
                  <a:moveTo>
                    <a:pt x="6571" y="0"/>
                  </a:moveTo>
                  <a:cubicBezTo>
                    <a:pt x="6421" y="0"/>
                    <a:pt x="6273" y="73"/>
                    <a:pt x="6178" y="247"/>
                  </a:cubicBezTo>
                  <a:cubicBezTo>
                    <a:pt x="4421" y="3481"/>
                    <a:pt x="2198" y="6401"/>
                    <a:pt x="239" y="9510"/>
                  </a:cubicBezTo>
                  <a:cubicBezTo>
                    <a:pt x="0" y="9889"/>
                    <a:pt x="344" y="10245"/>
                    <a:pt x="691" y="10245"/>
                  </a:cubicBezTo>
                  <a:cubicBezTo>
                    <a:pt x="843" y="10245"/>
                    <a:pt x="995" y="10177"/>
                    <a:pt x="1099" y="10012"/>
                  </a:cubicBezTo>
                  <a:cubicBezTo>
                    <a:pt x="3058" y="6905"/>
                    <a:pt x="5280" y="3985"/>
                    <a:pt x="7040" y="751"/>
                  </a:cubicBezTo>
                  <a:cubicBezTo>
                    <a:pt x="7250" y="361"/>
                    <a:pt x="6906" y="0"/>
                    <a:pt x="6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10183;p49">
              <a:extLst>
                <a:ext uri="{FF2B5EF4-FFF2-40B4-BE49-F238E27FC236}">
                  <a16:creationId xmlns:a16="http://schemas.microsoft.com/office/drawing/2014/main" id="{19744A9D-4C34-22C3-CA2B-A3D99D044ED3}"/>
                </a:ext>
              </a:extLst>
            </p:cNvPr>
            <p:cNvSpPr/>
            <p:nvPr/>
          </p:nvSpPr>
          <p:spPr>
            <a:xfrm>
              <a:off x="4033813" y="3687463"/>
              <a:ext cx="133400" cy="175275"/>
            </a:xfrm>
            <a:custGeom>
              <a:avLst/>
              <a:gdLst/>
              <a:ahLst/>
              <a:cxnLst/>
              <a:rect l="l" t="t" r="r" b="b"/>
              <a:pathLst>
                <a:path w="5336" h="7011" extrusionOk="0">
                  <a:moveTo>
                    <a:pt x="4641" y="1"/>
                  </a:moveTo>
                  <a:cubicBezTo>
                    <a:pt x="4489" y="1"/>
                    <a:pt x="4337" y="68"/>
                    <a:pt x="4231" y="231"/>
                  </a:cubicBezTo>
                  <a:cubicBezTo>
                    <a:pt x="2910" y="2264"/>
                    <a:pt x="1587" y="4303"/>
                    <a:pt x="161" y="6262"/>
                  </a:cubicBezTo>
                  <a:cubicBezTo>
                    <a:pt x="0" y="6479"/>
                    <a:pt x="123" y="6816"/>
                    <a:pt x="340" y="6943"/>
                  </a:cubicBezTo>
                  <a:cubicBezTo>
                    <a:pt x="419" y="6990"/>
                    <a:pt x="501" y="7011"/>
                    <a:pt x="581" y="7011"/>
                  </a:cubicBezTo>
                  <a:cubicBezTo>
                    <a:pt x="751" y="7011"/>
                    <a:pt x="912" y="6913"/>
                    <a:pt x="1020" y="6764"/>
                  </a:cubicBezTo>
                  <a:cubicBezTo>
                    <a:pt x="2448" y="4807"/>
                    <a:pt x="3771" y="2765"/>
                    <a:pt x="5090" y="734"/>
                  </a:cubicBezTo>
                  <a:cubicBezTo>
                    <a:pt x="5336" y="358"/>
                    <a:pt x="4991" y="1"/>
                    <a:pt x="46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10184;p49">
              <a:extLst>
                <a:ext uri="{FF2B5EF4-FFF2-40B4-BE49-F238E27FC236}">
                  <a16:creationId xmlns:a16="http://schemas.microsoft.com/office/drawing/2014/main" id="{B12FC71F-39AE-4FED-4144-9A4E6D2FCBBA}"/>
                </a:ext>
              </a:extLst>
            </p:cNvPr>
            <p:cNvSpPr/>
            <p:nvPr/>
          </p:nvSpPr>
          <p:spPr>
            <a:xfrm>
              <a:off x="4166388" y="3774563"/>
              <a:ext cx="145175" cy="186525"/>
            </a:xfrm>
            <a:custGeom>
              <a:avLst/>
              <a:gdLst/>
              <a:ahLst/>
              <a:cxnLst/>
              <a:rect l="l" t="t" r="r" b="b"/>
              <a:pathLst>
                <a:path w="5807" h="7461" extrusionOk="0">
                  <a:moveTo>
                    <a:pt x="5121" y="0"/>
                  </a:moveTo>
                  <a:cubicBezTo>
                    <a:pt x="4971" y="0"/>
                    <a:pt x="4821" y="70"/>
                    <a:pt x="4721" y="240"/>
                  </a:cubicBezTo>
                  <a:cubicBezTo>
                    <a:pt x="3390" y="2513"/>
                    <a:pt x="1641" y="4499"/>
                    <a:pt x="238" y="6724"/>
                  </a:cubicBezTo>
                  <a:cubicBezTo>
                    <a:pt x="0" y="7102"/>
                    <a:pt x="346" y="7460"/>
                    <a:pt x="693" y="7460"/>
                  </a:cubicBezTo>
                  <a:cubicBezTo>
                    <a:pt x="844" y="7460"/>
                    <a:pt x="996" y="7392"/>
                    <a:pt x="1100" y="7228"/>
                  </a:cubicBezTo>
                  <a:cubicBezTo>
                    <a:pt x="2501" y="5003"/>
                    <a:pt x="4249" y="3014"/>
                    <a:pt x="5581" y="743"/>
                  </a:cubicBezTo>
                  <a:cubicBezTo>
                    <a:pt x="5807" y="359"/>
                    <a:pt x="5462" y="0"/>
                    <a:pt x="5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10185;p49">
              <a:extLst>
                <a:ext uri="{FF2B5EF4-FFF2-40B4-BE49-F238E27FC236}">
                  <a16:creationId xmlns:a16="http://schemas.microsoft.com/office/drawing/2014/main" id="{1524B725-6AC4-CD8D-4899-14516C526B1C}"/>
                </a:ext>
              </a:extLst>
            </p:cNvPr>
            <p:cNvSpPr/>
            <p:nvPr/>
          </p:nvSpPr>
          <p:spPr>
            <a:xfrm>
              <a:off x="4440188" y="3337238"/>
              <a:ext cx="833850" cy="679375"/>
            </a:xfrm>
            <a:custGeom>
              <a:avLst/>
              <a:gdLst/>
              <a:ahLst/>
              <a:cxnLst/>
              <a:rect l="l" t="t" r="r" b="b"/>
              <a:pathLst>
                <a:path w="33354" h="27175" extrusionOk="0">
                  <a:moveTo>
                    <a:pt x="14368" y="3591"/>
                  </a:moveTo>
                  <a:cubicBezTo>
                    <a:pt x="1" y="6711"/>
                    <a:pt x="5130" y="27175"/>
                    <a:pt x="18280" y="24626"/>
                  </a:cubicBezTo>
                  <a:cubicBezTo>
                    <a:pt x="33354" y="21706"/>
                    <a:pt x="29018" y="1"/>
                    <a:pt x="14368" y="3591"/>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10186;p49">
              <a:extLst>
                <a:ext uri="{FF2B5EF4-FFF2-40B4-BE49-F238E27FC236}">
                  <a16:creationId xmlns:a16="http://schemas.microsoft.com/office/drawing/2014/main" id="{8A469A24-51C5-2F1D-21F1-2C2EB108D790}"/>
                </a:ext>
              </a:extLst>
            </p:cNvPr>
            <p:cNvSpPr/>
            <p:nvPr/>
          </p:nvSpPr>
          <p:spPr>
            <a:xfrm>
              <a:off x="4536463" y="3417838"/>
              <a:ext cx="642100" cy="523150"/>
            </a:xfrm>
            <a:custGeom>
              <a:avLst/>
              <a:gdLst/>
              <a:ahLst/>
              <a:cxnLst/>
              <a:rect l="l" t="t" r="r" b="b"/>
              <a:pathLst>
                <a:path w="25684" h="20926" extrusionOk="0">
                  <a:moveTo>
                    <a:pt x="11065" y="2764"/>
                  </a:moveTo>
                  <a:cubicBezTo>
                    <a:pt x="1" y="5168"/>
                    <a:pt x="3951" y="20926"/>
                    <a:pt x="14077" y="18962"/>
                  </a:cubicBezTo>
                  <a:cubicBezTo>
                    <a:pt x="25683" y="16712"/>
                    <a:pt x="22346" y="0"/>
                    <a:pt x="11065" y="276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10187;p49">
              <a:extLst>
                <a:ext uri="{FF2B5EF4-FFF2-40B4-BE49-F238E27FC236}">
                  <a16:creationId xmlns:a16="http://schemas.microsoft.com/office/drawing/2014/main" id="{113977DC-0656-5C06-870C-8E7CC16C608F}"/>
                </a:ext>
              </a:extLst>
            </p:cNvPr>
            <p:cNvSpPr/>
            <p:nvPr/>
          </p:nvSpPr>
          <p:spPr>
            <a:xfrm>
              <a:off x="4629738" y="3466863"/>
              <a:ext cx="467175" cy="441600"/>
            </a:xfrm>
            <a:custGeom>
              <a:avLst/>
              <a:gdLst/>
              <a:ahLst/>
              <a:cxnLst/>
              <a:rect l="l" t="t" r="r" b="b"/>
              <a:pathLst>
                <a:path w="18687" h="17664" extrusionOk="0">
                  <a:moveTo>
                    <a:pt x="9774" y="998"/>
                  </a:moveTo>
                  <a:cubicBezTo>
                    <a:pt x="10758" y="998"/>
                    <a:pt x="11736" y="1166"/>
                    <a:pt x="12655" y="1557"/>
                  </a:cubicBezTo>
                  <a:cubicBezTo>
                    <a:pt x="14046" y="2147"/>
                    <a:pt x="15190" y="3207"/>
                    <a:pt x="15952" y="4502"/>
                  </a:cubicBezTo>
                  <a:cubicBezTo>
                    <a:pt x="17480" y="7098"/>
                    <a:pt x="17486" y="10508"/>
                    <a:pt x="15826" y="13043"/>
                  </a:cubicBezTo>
                  <a:cubicBezTo>
                    <a:pt x="14340" y="15309"/>
                    <a:pt x="11484" y="16679"/>
                    <a:pt x="8731" y="16679"/>
                  </a:cubicBezTo>
                  <a:cubicBezTo>
                    <a:pt x="7952" y="16679"/>
                    <a:pt x="7182" y="16570"/>
                    <a:pt x="6453" y="16340"/>
                  </a:cubicBezTo>
                  <a:cubicBezTo>
                    <a:pt x="3462" y="15396"/>
                    <a:pt x="1477" y="12423"/>
                    <a:pt x="1216" y="9371"/>
                  </a:cubicBezTo>
                  <a:cubicBezTo>
                    <a:pt x="925" y="5983"/>
                    <a:pt x="2760" y="2927"/>
                    <a:pt x="5969" y="1722"/>
                  </a:cubicBezTo>
                  <a:cubicBezTo>
                    <a:pt x="6450" y="1540"/>
                    <a:pt x="6945" y="1400"/>
                    <a:pt x="7449" y="1287"/>
                  </a:cubicBezTo>
                  <a:lnTo>
                    <a:pt x="7449" y="1287"/>
                  </a:lnTo>
                  <a:cubicBezTo>
                    <a:pt x="7455" y="1286"/>
                    <a:pt x="7461" y="1285"/>
                    <a:pt x="7467" y="1283"/>
                  </a:cubicBezTo>
                  <a:lnTo>
                    <a:pt x="7467" y="1283"/>
                  </a:lnTo>
                  <a:cubicBezTo>
                    <a:pt x="7467" y="1283"/>
                    <a:pt x="7467" y="1283"/>
                    <a:pt x="7467" y="1283"/>
                  </a:cubicBezTo>
                  <a:cubicBezTo>
                    <a:pt x="7473" y="1282"/>
                    <a:pt x="7479" y="1280"/>
                    <a:pt x="7485" y="1279"/>
                  </a:cubicBezTo>
                  <a:lnTo>
                    <a:pt x="7485" y="1279"/>
                  </a:lnTo>
                  <a:cubicBezTo>
                    <a:pt x="8234" y="1101"/>
                    <a:pt x="9006" y="998"/>
                    <a:pt x="9774" y="998"/>
                  </a:cubicBezTo>
                  <a:close/>
                  <a:moveTo>
                    <a:pt x="9705" y="1"/>
                  </a:moveTo>
                  <a:cubicBezTo>
                    <a:pt x="9415" y="1"/>
                    <a:pt x="9122" y="15"/>
                    <a:pt x="8828" y="45"/>
                  </a:cubicBezTo>
                  <a:cubicBezTo>
                    <a:pt x="8278" y="101"/>
                    <a:pt x="7736" y="194"/>
                    <a:pt x="7201" y="323"/>
                  </a:cubicBezTo>
                  <a:cubicBezTo>
                    <a:pt x="5236" y="761"/>
                    <a:pt x="3342" y="1705"/>
                    <a:pt x="2046" y="3280"/>
                  </a:cubicBezTo>
                  <a:cubicBezTo>
                    <a:pt x="919" y="4650"/>
                    <a:pt x="302" y="6341"/>
                    <a:pt x="201" y="8109"/>
                  </a:cubicBezTo>
                  <a:cubicBezTo>
                    <a:pt x="1" y="11562"/>
                    <a:pt x="1814" y="15196"/>
                    <a:pt x="4945" y="16791"/>
                  </a:cubicBezTo>
                  <a:cubicBezTo>
                    <a:pt x="6113" y="17386"/>
                    <a:pt x="7420" y="17664"/>
                    <a:pt x="8742" y="17664"/>
                  </a:cubicBezTo>
                  <a:cubicBezTo>
                    <a:pt x="11374" y="17664"/>
                    <a:pt x="14061" y="16561"/>
                    <a:pt x="15813" y="14663"/>
                  </a:cubicBezTo>
                  <a:cubicBezTo>
                    <a:pt x="18198" y="12082"/>
                    <a:pt x="18687" y="8208"/>
                    <a:pt x="17322" y="5016"/>
                  </a:cubicBezTo>
                  <a:cubicBezTo>
                    <a:pt x="15989" y="1897"/>
                    <a:pt x="13019" y="1"/>
                    <a:pt x="9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10188;p49">
              <a:extLst>
                <a:ext uri="{FF2B5EF4-FFF2-40B4-BE49-F238E27FC236}">
                  <a16:creationId xmlns:a16="http://schemas.microsoft.com/office/drawing/2014/main" id="{9F1FCBCF-E513-AB54-9D6E-93D98FE2ACFD}"/>
                </a:ext>
              </a:extLst>
            </p:cNvPr>
            <p:cNvSpPr/>
            <p:nvPr/>
          </p:nvSpPr>
          <p:spPr>
            <a:xfrm>
              <a:off x="4763013" y="3564288"/>
              <a:ext cx="181275" cy="256125"/>
            </a:xfrm>
            <a:custGeom>
              <a:avLst/>
              <a:gdLst/>
              <a:ahLst/>
              <a:cxnLst/>
              <a:rect l="l" t="t" r="r" b="b"/>
              <a:pathLst>
                <a:path w="7251" h="10245" extrusionOk="0">
                  <a:moveTo>
                    <a:pt x="6571" y="0"/>
                  </a:moveTo>
                  <a:cubicBezTo>
                    <a:pt x="6422" y="0"/>
                    <a:pt x="6274" y="72"/>
                    <a:pt x="6178" y="247"/>
                  </a:cubicBezTo>
                  <a:cubicBezTo>
                    <a:pt x="4421" y="3481"/>
                    <a:pt x="2199" y="6401"/>
                    <a:pt x="238" y="9508"/>
                  </a:cubicBezTo>
                  <a:cubicBezTo>
                    <a:pt x="0" y="9888"/>
                    <a:pt x="345" y="10245"/>
                    <a:pt x="691" y="10245"/>
                  </a:cubicBezTo>
                  <a:cubicBezTo>
                    <a:pt x="843" y="10245"/>
                    <a:pt x="995" y="10176"/>
                    <a:pt x="1099" y="10012"/>
                  </a:cubicBezTo>
                  <a:cubicBezTo>
                    <a:pt x="3058" y="6904"/>
                    <a:pt x="5281" y="3984"/>
                    <a:pt x="7038" y="751"/>
                  </a:cubicBezTo>
                  <a:cubicBezTo>
                    <a:pt x="7250" y="361"/>
                    <a:pt x="6906" y="0"/>
                    <a:pt x="6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10189;p49">
              <a:extLst>
                <a:ext uri="{FF2B5EF4-FFF2-40B4-BE49-F238E27FC236}">
                  <a16:creationId xmlns:a16="http://schemas.microsoft.com/office/drawing/2014/main" id="{B08C131B-66C8-253B-2CC7-341F2A609D3A}"/>
                </a:ext>
              </a:extLst>
            </p:cNvPr>
            <p:cNvSpPr/>
            <p:nvPr/>
          </p:nvSpPr>
          <p:spPr>
            <a:xfrm>
              <a:off x="4719263" y="3554538"/>
              <a:ext cx="133400" cy="175275"/>
            </a:xfrm>
            <a:custGeom>
              <a:avLst/>
              <a:gdLst/>
              <a:ahLst/>
              <a:cxnLst/>
              <a:rect l="l" t="t" r="r" b="b"/>
              <a:pathLst>
                <a:path w="5336" h="7011" extrusionOk="0">
                  <a:moveTo>
                    <a:pt x="4642" y="1"/>
                  </a:moveTo>
                  <a:cubicBezTo>
                    <a:pt x="4490" y="1"/>
                    <a:pt x="4337" y="68"/>
                    <a:pt x="4231" y="231"/>
                  </a:cubicBezTo>
                  <a:cubicBezTo>
                    <a:pt x="2910" y="2264"/>
                    <a:pt x="1587" y="4303"/>
                    <a:pt x="161" y="6262"/>
                  </a:cubicBezTo>
                  <a:cubicBezTo>
                    <a:pt x="1" y="6479"/>
                    <a:pt x="123" y="6816"/>
                    <a:pt x="338" y="6942"/>
                  </a:cubicBezTo>
                  <a:cubicBezTo>
                    <a:pt x="418" y="6989"/>
                    <a:pt x="500" y="7010"/>
                    <a:pt x="580" y="7010"/>
                  </a:cubicBezTo>
                  <a:cubicBezTo>
                    <a:pt x="751" y="7010"/>
                    <a:pt x="911" y="6913"/>
                    <a:pt x="1021" y="6763"/>
                  </a:cubicBezTo>
                  <a:cubicBezTo>
                    <a:pt x="2449" y="4806"/>
                    <a:pt x="3772" y="2765"/>
                    <a:pt x="5091" y="734"/>
                  </a:cubicBezTo>
                  <a:cubicBezTo>
                    <a:pt x="5336" y="358"/>
                    <a:pt x="4991" y="1"/>
                    <a:pt x="4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10190;p49">
              <a:extLst>
                <a:ext uri="{FF2B5EF4-FFF2-40B4-BE49-F238E27FC236}">
                  <a16:creationId xmlns:a16="http://schemas.microsoft.com/office/drawing/2014/main" id="{A122D2A0-9023-12F5-3C99-8573A855915B}"/>
                </a:ext>
              </a:extLst>
            </p:cNvPr>
            <p:cNvSpPr/>
            <p:nvPr/>
          </p:nvSpPr>
          <p:spPr>
            <a:xfrm>
              <a:off x="4851838" y="3641638"/>
              <a:ext cx="145200" cy="186525"/>
            </a:xfrm>
            <a:custGeom>
              <a:avLst/>
              <a:gdLst/>
              <a:ahLst/>
              <a:cxnLst/>
              <a:rect l="l" t="t" r="r" b="b"/>
              <a:pathLst>
                <a:path w="5808" h="7461" extrusionOk="0">
                  <a:moveTo>
                    <a:pt x="5122" y="0"/>
                  </a:moveTo>
                  <a:cubicBezTo>
                    <a:pt x="4971" y="0"/>
                    <a:pt x="4821" y="70"/>
                    <a:pt x="4721" y="239"/>
                  </a:cubicBezTo>
                  <a:cubicBezTo>
                    <a:pt x="3390" y="2513"/>
                    <a:pt x="1642" y="4499"/>
                    <a:pt x="238" y="6724"/>
                  </a:cubicBezTo>
                  <a:cubicBezTo>
                    <a:pt x="1" y="7102"/>
                    <a:pt x="346" y="7460"/>
                    <a:pt x="693" y="7460"/>
                  </a:cubicBezTo>
                  <a:cubicBezTo>
                    <a:pt x="845" y="7460"/>
                    <a:pt x="996" y="7392"/>
                    <a:pt x="1100" y="7227"/>
                  </a:cubicBezTo>
                  <a:cubicBezTo>
                    <a:pt x="2501" y="5003"/>
                    <a:pt x="4250" y="3014"/>
                    <a:pt x="5581" y="743"/>
                  </a:cubicBezTo>
                  <a:cubicBezTo>
                    <a:pt x="5807" y="359"/>
                    <a:pt x="5463" y="0"/>
                    <a:pt x="5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15310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71"/>
        <p:cNvGrpSpPr/>
        <p:nvPr/>
      </p:nvGrpSpPr>
      <p:grpSpPr>
        <a:xfrm>
          <a:off x="0" y="0"/>
          <a:ext cx="0" cy="0"/>
          <a:chOff x="0" y="0"/>
          <a:chExt cx="0" cy="0"/>
        </a:xfrm>
      </p:grpSpPr>
      <p:sp>
        <p:nvSpPr>
          <p:cNvPr id="9875" name="Google Shape;9875;p34"/>
          <p:cNvSpPr/>
          <p:nvPr/>
        </p:nvSpPr>
        <p:spPr>
          <a:xfrm>
            <a:off x="7488175" y="996113"/>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6" name="Google Shape;9876;p34"/>
          <p:cNvSpPr/>
          <p:nvPr/>
        </p:nvSpPr>
        <p:spPr>
          <a:xfrm>
            <a:off x="7759050" y="18335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7" name="Google Shape;9877;p34"/>
          <p:cNvSpPr/>
          <p:nvPr/>
        </p:nvSpPr>
        <p:spPr>
          <a:xfrm>
            <a:off x="6972450" y="158742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874" name="Picture 9873">
            <a:extLst>
              <a:ext uri="{FF2B5EF4-FFF2-40B4-BE49-F238E27FC236}">
                <a16:creationId xmlns:a16="http://schemas.microsoft.com/office/drawing/2014/main" id="{F6AB4A60-137C-C4AC-BD0D-3A20C05743CD}"/>
              </a:ext>
            </a:extLst>
          </p:cNvPr>
          <p:cNvPicPr>
            <a:picLocks noChangeAspect="1"/>
          </p:cNvPicPr>
          <p:nvPr/>
        </p:nvPicPr>
        <p:blipFill>
          <a:blip r:embed="rId3"/>
          <a:stretch>
            <a:fillRect/>
          </a:stretch>
        </p:blipFill>
        <p:spPr>
          <a:xfrm>
            <a:off x="3491081" y="450845"/>
            <a:ext cx="2115731" cy="2115731"/>
          </a:xfrm>
          <a:prstGeom prst="rect">
            <a:avLst/>
          </a:prstGeom>
        </p:spPr>
      </p:pic>
      <p:grpSp>
        <p:nvGrpSpPr>
          <p:cNvPr id="9880" name="Google Shape;10163;p49">
            <a:extLst>
              <a:ext uri="{FF2B5EF4-FFF2-40B4-BE49-F238E27FC236}">
                <a16:creationId xmlns:a16="http://schemas.microsoft.com/office/drawing/2014/main" id="{FD7F0B93-3A1F-9A66-A296-61F35209CACD}"/>
              </a:ext>
            </a:extLst>
          </p:cNvPr>
          <p:cNvGrpSpPr/>
          <p:nvPr/>
        </p:nvGrpSpPr>
        <p:grpSpPr>
          <a:xfrm flipH="1">
            <a:off x="599587" y="4007177"/>
            <a:ext cx="596950" cy="787025"/>
            <a:chOff x="5055688" y="2345363"/>
            <a:chExt cx="596950" cy="787025"/>
          </a:xfrm>
        </p:grpSpPr>
        <p:sp>
          <p:nvSpPr>
            <p:cNvPr id="9881" name="Google Shape;10164;p49">
              <a:extLst>
                <a:ext uri="{FF2B5EF4-FFF2-40B4-BE49-F238E27FC236}">
                  <a16:creationId xmlns:a16="http://schemas.microsoft.com/office/drawing/2014/main" id="{740CFAD9-642F-B355-E99E-F644DF25BEC0}"/>
                </a:ext>
              </a:extLst>
            </p:cNvPr>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2" name="Google Shape;10165;p49">
              <a:extLst>
                <a:ext uri="{FF2B5EF4-FFF2-40B4-BE49-F238E27FC236}">
                  <a16:creationId xmlns:a16="http://schemas.microsoft.com/office/drawing/2014/main" id="{D8364A9F-5AB6-C846-FC23-54EB3757B027}"/>
                </a:ext>
              </a:extLst>
            </p:cNvPr>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3" name="Google Shape;10166;p49">
              <a:extLst>
                <a:ext uri="{FF2B5EF4-FFF2-40B4-BE49-F238E27FC236}">
                  <a16:creationId xmlns:a16="http://schemas.microsoft.com/office/drawing/2014/main" id="{D7EC61B0-51FF-9432-B9CB-DCBBB0EF346A}"/>
                </a:ext>
              </a:extLst>
            </p:cNvPr>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 name="Google Shape;10116;p49">
            <a:extLst>
              <a:ext uri="{FF2B5EF4-FFF2-40B4-BE49-F238E27FC236}">
                <a16:creationId xmlns:a16="http://schemas.microsoft.com/office/drawing/2014/main" id="{545A4C84-A60A-3FDF-C023-74CFA8DF463B}"/>
              </a:ext>
            </a:extLst>
          </p:cNvPr>
          <p:cNvGrpSpPr/>
          <p:nvPr/>
        </p:nvGrpSpPr>
        <p:grpSpPr>
          <a:xfrm>
            <a:off x="615212" y="113401"/>
            <a:ext cx="794786" cy="882712"/>
            <a:chOff x="1850625" y="2395250"/>
            <a:chExt cx="1520850" cy="1689100"/>
          </a:xfrm>
        </p:grpSpPr>
        <p:sp>
          <p:nvSpPr>
            <p:cNvPr id="4" name="Google Shape;10117;p49">
              <a:extLst>
                <a:ext uri="{FF2B5EF4-FFF2-40B4-BE49-F238E27FC236}">
                  <a16:creationId xmlns:a16="http://schemas.microsoft.com/office/drawing/2014/main" id="{1C18A71C-55E2-BFE8-9742-0C0B1B6F10C6}"/>
                </a:ext>
              </a:extLst>
            </p:cNvPr>
            <p:cNvSpPr/>
            <p:nvPr/>
          </p:nvSpPr>
          <p:spPr>
            <a:xfrm>
              <a:off x="1859125" y="2395250"/>
              <a:ext cx="1512350" cy="1689100"/>
            </a:xfrm>
            <a:custGeom>
              <a:avLst/>
              <a:gdLst/>
              <a:ahLst/>
              <a:cxnLst/>
              <a:rect l="l" t="t" r="r" b="b"/>
              <a:pathLst>
                <a:path w="60494" h="67564" extrusionOk="0">
                  <a:moveTo>
                    <a:pt x="27015" y="1"/>
                  </a:moveTo>
                  <a:cubicBezTo>
                    <a:pt x="26228" y="1625"/>
                    <a:pt x="1814" y="46076"/>
                    <a:pt x="0" y="49022"/>
                  </a:cubicBezTo>
                  <a:cubicBezTo>
                    <a:pt x="525" y="49325"/>
                    <a:pt x="32478" y="66753"/>
                    <a:pt x="33942" y="67564"/>
                  </a:cubicBezTo>
                  <a:cubicBezTo>
                    <a:pt x="34333" y="66977"/>
                    <a:pt x="59686" y="20421"/>
                    <a:pt x="60493" y="19117"/>
                  </a:cubicBezTo>
                  <a:cubicBezTo>
                    <a:pt x="59284" y="18447"/>
                    <a:pt x="28160" y="752"/>
                    <a:pt x="27361" y="245"/>
                  </a:cubicBezTo>
                  <a:cubicBezTo>
                    <a:pt x="27246" y="172"/>
                    <a:pt x="27130" y="88"/>
                    <a:pt x="270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0118;p49">
              <a:extLst>
                <a:ext uri="{FF2B5EF4-FFF2-40B4-BE49-F238E27FC236}">
                  <a16:creationId xmlns:a16="http://schemas.microsoft.com/office/drawing/2014/main" id="{A91EE3B7-D5F1-CB5E-9221-9BCB95A82317}"/>
                </a:ext>
              </a:extLst>
            </p:cNvPr>
            <p:cNvSpPr/>
            <p:nvPr/>
          </p:nvSpPr>
          <p:spPr>
            <a:xfrm>
              <a:off x="2342575" y="3255450"/>
              <a:ext cx="454075" cy="256850"/>
            </a:xfrm>
            <a:custGeom>
              <a:avLst/>
              <a:gdLst/>
              <a:ahLst/>
              <a:cxnLst/>
              <a:rect l="l" t="t" r="r" b="b"/>
              <a:pathLst>
                <a:path w="18163" h="10274" extrusionOk="0">
                  <a:moveTo>
                    <a:pt x="348" y="0"/>
                  </a:moveTo>
                  <a:cubicBezTo>
                    <a:pt x="232" y="0"/>
                    <a:pt x="131" y="47"/>
                    <a:pt x="82" y="137"/>
                  </a:cubicBezTo>
                  <a:cubicBezTo>
                    <a:pt x="1" y="288"/>
                    <a:pt x="98" y="501"/>
                    <a:pt x="303" y="614"/>
                  </a:cubicBezTo>
                  <a:lnTo>
                    <a:pt x="17556" y="10205"/>
                  </a:lnTo>
                  <a:cubicBezTo>
                    <a:pt x="17640" y="10251"/>
                    <a:pt x="17729" y="10274"/>
                    <a:pt x="17810" y="10274"/>
                  </a:cubicBezTo>
                  <a:cubicBezTo>
                    <a:pt x="17927" y="10274"/>
                    <a:pt x="18029" y="10227"/>
                    <a:pt x="18079" y="10139"/>
                  </a:cubicBezTo>
                  <a:cubicBezTo>
                    <a:pt x="18163" y="9990"/>
                    <a:pt x="18065" y="9777"/>
                    <a:pt x="17862" y="9664"/>
                  </a:cubicBezTo>
                  <a:lnTo>
                    <a:pt x="599" y="69"/>
                  </a:lnTo>
                  <a:cubicBezTo>
                    <a:pt x="517" y="23"/>
                    <a:pt x="429" y="0"/>
                    <a:pt x="3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0119;p49">
              <a:extLst>
                <a:ext uri="{FF2B5EF4-FFF2-40B4-BE49-F238E27FC236}">
                  <a16:creationId xmlns:a16="http://schemas.microsoft.com/office/drawing/2014/main" id="{8F38EEDC-2D48-0DF4-4DF8-F1A414441F2C}"/>
                </a:ext>
              </a:extLst>
            </p:cNvPr>
            <p:cNvSpPr/>
            <p:nvPr/>
          </p:nvSpPr>
          <p:spPr>
            <a:xfrm>
              <a:off x="2304325" y="3324300"/>
              <a:ext cx="454050" cy="256850"/>
            </a:xfrm>
            <a:custGeom>
              <a:avLst/>
              <a:gdLst/>
              <a:ahLst/>
              <a:cxnLst/>
              <a:rect l="l" t="t" r="r" b="b"/>
              <a:pathLst>
                <a:path w="18162" h="10274" extrusionOk="0">
                  <a:moveTo>
                    <a:pt x="347" y="0"/>
                  </a:moveTo>
                  <a:cubicBezTo>
                    <a:pt x="231" y="0"/>
                    <a:pt x="130" y="47"/>
                    <a:pt x="82" y="136"/>
                  </a:cubicBezTo>
                  <a:cubicBezTo>
                    <a:pt x="0" y="287"/>
                    <a:pt x="97" y="500"/>
                    <a:pt x="302" y="614"/>
                  </a:cubicBezTo>
                  <a:lnTo>
                    <a:pt x="17557" y="10204"/>
                  </a:lnTo>
                  <a:cubicBezTo>
                    <a:pt x="17640" y="10251"/>
                    <a:pt x="17728" y="10273"/>
                    <a:pt x="17809" y="10273"/>
                  </a:cubicBezTo>
                  <a:cubicBezTo>
                    <a:pt x="17926" y="10273"/>
                    <a:pt x="18028" y="10227"/>
                    <a:pt x="18078" y="10139"/>
                  </a:cubicBezTo>
                  <a:cubicBezTo>
                    <a:pt x="18162" y="9990"/>
                    <a:pt x="18064" y="9777"/>
                    <a:pt x="17861" y="9664"/>
                  </a:cubicBezTo>
                  <a:lnTo>
                    <a:pt x="598" y="69"/>
                  </a:lnTo>
                  <a:cubicBezTo>
                    <a:pt x="516" y="22"/>
                    <a:pt x="428" y="0"/>
                    <a:pt x="3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0120;p49">
              <a:extLst>
                <a:ext uri="{FF2B5EF4-FFF2-40B4-BE49-F238E27FC236}">
                  <a16:creationId xmlns:a16="http://schemas.microsoft.com/office/drawing/2014/main" id="{F96D601B-0F00-58AF-A891-BF938614C82A}"/>
                </a:ext>
              </a:extLst>
            </p:cNvPr>
            <p:cNvSpPr/>
            <p:nvPr/>
          </p:nvSpPr>
          <p:spPr>
            <a:xfrm>
              <a:off x="2266050" y="3393150"/>
              <a:ext cx="454050" cy="256825"/>
            </a:xfrm>
            <a:custGeom>
              <a:avLst/>
              <a:gdLst/>
              <a:ahLst/>
              <a:cxnLst/>
              <a:rect l="l" t="t" r="r" b="b"/>
              <a:pathLst>
                <a:path w="18162" h="10273" extrusionOk="0">
                  <a:moveTo>
                    <a:pt x="349" y="0"/>
                  </a:moveTo>
                  <a:cubicBezTo>
                    <a:pt x="232" y="0"/>
                    <a:pt x="130" y="47"/>
                    <a:pt x="82" y="136"/>
                  </a:cubicBezTo>
                  <a:cubicBezTo>
                    <a:pt x="0" y="287"/>
                    <a:pt x="98" y="500"/>
                    <a:pt x="302" y="613"/>
                  </a:cubicBezTo>
                  <a:lnTo>
                    <a:pt x="17557" y="10204"/>
                  </a:lnTo>
                  <a:cubicBezTo>
                    <a:pt x="17641" y="10250"/>
                    <a:pt x="17729" y="10273"/>
                    <a:pt x="17810" y="10273"/>
                  </a:cubicBezTo>
                  <a:cubicBezTo>
                    <a:pt x="17927" y="10273"/>
                    <a:pt x="18029" y="10226"/>
                    <a:pt x="18078" y="10138"/>
                  </a:cubicBezTo>
                  <a:cubicBezTo>
                    <a:pt x="18162" y="9989"/>
                    <a:pt x="18064" y="9776"/>
                    <a:pt x="17862" y="9663"/>
                  </a:cubicBezTo>
                  <a:lnTo>
                    <a:pt x="601" y="68"/>
                  </a:lnTo>
                  <a:cubicBezTo>
                    <a:pt x="517" y="22"/>
                    <a:pt x="430" y="0"/>
                    <a:pt x="3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0121;p49">
              <a:extLst>
                <a:ext uri="{FF2B5EF4-FFF2-40B4-BE49-F238E27FC236}">
                  <a16:creationId xmlns:a16="http://schemas.microsoft.com/office/drawing/2014/main" id="{F7C482E8-6A14-9087-F419-AA9DDBC7494E}"/>
                </a:ext>
              </a:extLst>
            </p:cNvPr>
            <p:cNvSpPr/>
            <p:nvPr/>
          </p:nvSpPr>
          <p:spPr>
            <a:xfrm>
              <a:off x="2227775" y="3462025"/>
              <a:ext cx="454050" cy="256800"/>
            </a:xfrm>
            <a:custGeom>
              <a:avLst/>
              <a:gdLst/>
              <a:ahLst/>
              <a:cxnLst/>
              <a:rect l="l" t="t" r="r" b="b"/>
              <a:pathLst>
                <a:path w="18162" h="10272" extrusionOk="0">
                  <a:moveTo>
                    <a:pt x="349" y="0"/>
                  </a:moveTo>
                  <a:cubicBezTo>
                    <a:pt x="232" y="0"/>
                    <a:pt x="131" y="47"/>
                    <a:pt x="82" y="136"/>
                  </a:cubicBezTo>
                  <a:cubicBezTo>
                    <a:pt x="0" y="286"/>
                    <a:pt x="100" y="500"/>
                    <a:pt x="303" y="614"/>
                  </a:cubicBezTo>
                  <a:lnTo>
                    <a:pt x="17558" y="10202"/>
                  </a:lnTo>
                  <a:cubicBezTo>
                    <a:pt x="17641" y="10249"/>
                    <a:pt x="17729" y="10271"/>
                    <a:pt x="17810" y="10271"/>
                  </a:cubicBezTo>
                  <a:cubicBezTo>
                    <a:pt x="17927" y="10271"/>
                    <a:pt x="18029" y="10225"/>
                    <a:pt x="18078" y="10137"/>
                  </a:cubicBezTo>
                  <a:cubicBezTo>
                    <a:pt x="18162" y="9988"/>
                    <a:pt x="18066" y="9775"/>
                    <a:pt x="17862" y="9662"/>
                  </a:cubicBezTo>
                  <a:lnTo>
                    <a:pt x="601" y="69"/>
                  </a:lnTo>
                  <a:cubicBezTo>
                    <a:pt x="517" y="23"/>
                    <a:pt x="429" y="0"/>
                    <a:pt x="3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0122;p49">
              <a:extLst>
                <a:ext uri="{FF2B5EF4-FFF2-40B4-BE49-F238E27FC236}">
                  <a16:creationId xmlns:a16="http://schemas.microsoft.com/office/drawing/2014/main" id="{9C06CDBC-391A-5C1D-8273-6409A4BB24E6}"/>
                </a:ext>
              </a:extLst>
            </p:cNvPr>
            <p:cNvSpPr/>
            <p:nvPr/>
          </p:nvSpPr>
          <p:spPr>
            <a:xfrm>
              <a:off x="1859125" y="2395250"/>
              <a:ext cx="718325" cy="1248050"/>
            </a:xfrm>
            <a:custGeom>
              <a:avLst/>
              <a:gdLst/>
              <a:ahLst/>
              <a:cxnLst/>
              <a:rect l="l" t="t" r="r" b="b"/>
              <a:pathLst>
                <a:path w="28733" h="49922" extrusionOk="0">
                  <a:moveTo>
                    <a:pt x="27015" y="1"/>
                  </a:moveTo>
                  <a:cubicBezTo>
                    <a:pt x="26228" y="1625"/>
                    <a:pt x="1814" y="46076"/>
                    <a:pt x="0" y="49022"/>
                  </a:cubicBezTo>
                  <a:cubicBezTo>
                    <a:pt x="84" y="49070"/>
                    <a:pt x="148" y="49098"/>
                    <a:pt x="1653" y="49921"/>
                  </a:cubicBezTo>
                  <a:cubicBezTo>
                    <a:pt x="7128" y="40746"/>
                    <a:pt x="25037" y="7854"/>
                    <a:pt x="28733" y="1057"/>
                  </a:cubicBezTo>
                  <a:cubicBezTo>
                    <a:pt x="27429" y="309"/>
                    <a:pt x="27480" y="321"/>
                    <a:pt x="27361" y="245"/>
                  </a:cubicBezTo>
                  <a:cubicBezTo>
                    <a:pt x="27246" y="172"/>
                    <a:pt x="27130" y="88"/>
                    <a:pt x="270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123;p49">
              <a:extLst>
                <a:ext uri="{FF2B5EF4-FFF2-40B4-BE49-F238E27FC236}">
                  <a16:creationId xmlns:a16="http://schemas.microsoft.com/office/drawing/2014/main" id="{6B07381D-E416-B602-5891-ADA4636278B7}"/>
                </a:ext>
              </a:extLst>
            </p:cNvPr>
            <p:cNvSpPr/>
            <p:nvPr/>
          </p:nvSpPr>
          <p:spPr>
            <a:xfrm>
              <a:off x="2546575" y="2483300"/>
              <a:ext cx="40725" cy="36325"/>
            </a:xfrm>
            <a:custGeom>
              <a:avLst/>
              <a:gdLst/>
              <a:ahLst/>
              <a:cxnLst/>
              <a:rect l="l" t="t" r="r" b="b"/>
              <a:pathLst>
                <a:path w="1629" h="1453" extrusionOk="0">
                  <a:moveTo>
                    <a:pt x="869" y="0"/>
                  </a:moveTo>
                  <a:cubicBezTo>
                    <a:pt x="614" y="0"/>
                    <a:pt x="366" y="153"/>
                    <a:pt x="215" y="423"/>
                  </a:cubicBezTo>
                  <a:cubicBezTo>
                    <a:pt x="0" y="809"/>
                    <a:pt x="50" y="1163"/>
                    <a:pt x="398" y="1356"/>
                  </a:cubicBezTo>
                  <a:cubicBezTo>
                    <a:pt x="514" y="1420"/>
                    <a:pt x="643" y="1453"/>
                    <a:pt x="770" y="1453"/>
                  </a:cubicBezTo>
                  <a:cubicBezTo>
                    <a:pt x="1023" y="1453"/>
                    <a:pt x="1272" y="1325"/>
                    <a:pt x="1414" y="1069"/>
                  </a:cubicBezTo>
                  <a:cubicBezTo>
                    <a:pt x="1629" y="684"/>
                    <a:pt x="1537" y="278"/>
                    <a:pt x="1191" y="85"/>
                  </a:cubicBezTo>
                  <a:cubicBezTo>
                    <a:pt x="1087" y="28"/>
                    <a:pt x="978"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0124;p49">
              <a:extLst>
                <a:ext uri="{FF2B5EF4-FFF2-40B4-BE49-F238E27FC236}">
                  <a16:creationId xmlns:a16="http://schemas.microsoft.com/office/drawing/2014/main" id="{AE8177AB-92BC-68D7-D21B-F456FF14F69A}"/>
                </a:ext>
              </a:extLst>
            </p:cNvPr>
            <p:cNvSpPr/>
            <p:nvPr/>
          </p:nvSpPr>
          <p:spPr>
            <a:xfrm>
              <a:off x="2442975" y="2439750"/>
              <a:ext cx="134775" cy="71450"/>
            </a:xfrm>
            <a:custGeom>
              <a:avLst/>
              <a:gdLst/>
              <a:ahLst/>
              <a:cxnLst/>
              <a:rect l="l" t="t" r="r" b="b"/>
              <a:pathLst>
                <a:path w="5391" h="2858" extrusionOk="0">
                  <a:moveTo>
                    <a:pt x="822" y="1"/>
                  </a:moveTo>
                  <a:cubicBezTo>
                    <a:pt x="700" y="1"/>
                    <a:pt x="563" y="21"/>
                    <a:pt x="393" y="90"/>
                  </a:cubicBezTo>
                  <a:cubicBezTo>
                    <a:pt x="313" y="125"/>
                    <a:pt x="220" y="193"/>
                    <a:pt x="144" y="287"/>
                  </a:cubicBezTo>
                  <a:cubicBezTo>
                    <a:pt x="71" y="384"/>
                    <a:pt x="23" y="509"/>
                    <a:pt x="17" y="615"/>
                  </a:cubicBezTo>
                  <a:cubicBezTo>
                    <a:pt x="1" y="829"/>
                    <a:pt x="65" y="966"/>
                    <a:pt x="118" y="1082"/>
                  </a:cubicBezTo>
                  <a:cubicBezTo>
                    <a:pt x="234" y="1306"/>
                    <a:pt x="371" y="1448"/>
                    <a:pt x="510" y="1587"/>
                  </a:cubicBezTo>
                  <a:cubicBezTo>
                    <a:pt x="790" y="1853"/>
                    <a:pt x="1090" y="2056"/>
                    <a:pt x="1397" y="2239"/>
                  </a:cubicBezTo>
                  <a:cubicBezTo>
                    <a:pt x="1410" y="2246"/>
                    <a:pt x="1425" y="2250"/>
                    <a:pt x="1441" y="2250"/>
                  </a:cubicBezTo>
                  <a:cubicBezTo>
                    <a:pt x="1532" y="2250"/>
                    <a:pt x="1662" y="2137"/>
                    <a:pt x="1756" y="1968"/>
                  </a:cubicBezTo>
                  <a:cubicBezTo>
                    <a:pt x="1866" y="1768"/>
                    <a:pt x="1894" y="1569"/>
                    <a:pt x="1816" y="1525"/>
                  </a:cubicBezTo>
                  <a:cubicBezTo>
                    <a:pt x="1548" y="1366"/>
                    <a:pt x="1289" y="1187"/>
                    <a:pt x="1084" y="990"/>
                  </a:cubicBezTo>
                  <a:cubicBezTo>
                    <a:pt x="1035" y="943"/>
                    <a:pt x="985" y="891"/>
                    <a:pt x="945" y="841"/>
                  </a:cubicBezTo>
                  <a:lnTo>
                    <a:pt x="945" y="841"/>
                  </a:lnTo>
                  <a:cubicBezTo>
                    <a:pt x="963" y="843"/>
                    <a:pt x="979" y="841"/>
                    <a:pt x="999" y="845"/>
                  </a:cubicBezTo>
                  <a:cubicBezTo>
                    <a:pt x="1130" y="867"/>
                    <a:pt x="1273" y="907"/>
                    <a:pt x="1415" y="957"/>
                  </a:cubicBezTo>
                  <a:cubicBezTo>
                    <a:pt x="1705" y="1064"/>
                    <a:pt x="2013" y="1195"/>
                    <a:pt x="2307" y="1326"/>
                  </a:cubicBezTo>
                  <a:cubicBezTo>
                    <a:pt x="3490" y="1877"/>
                    <a:pt x="3757" y="2086"/>
                    <a:pt x="4828" y="2843"/>
                  </a:cubicBezTo>
                  <a:cubicBezTo>
                    <a:pt x="4841" y="2853"/>
                    <a:pt x="4858" y="2857"/>
                    <a:pt x="4876" y="2857"/>
                  </a:cubicBezTo>
                  <a:cubicBezTo>
                    <a:pt x="4962" y="2857"/>
                    <a:pt x="5095" y="2759"/>
                    <a:pt x="5210" y="2609"/>
                  </a:cubicBezTo>
                  <a:cubicBezTo>
                    <a:pt x="5347" y="2426"/>
                    <a:pt x="5391" y="2229"/>
                    <a:pt x="5311" y="2171"/>
                  </a:cubicBezTo>
                  <a:cubicBezTo>
                    <a:pt x="4196" y="1382"/>
                    <a:pt x="3904" y="1159"/>
                    <a:pt x="2653" y="577"/>
                  </a:cubicBezTo>
                  <a:cubicBezTo>
                    <a:pt x="2337" y="434"/>
                    <a:pt x="2029" y="300"/>
                    <a:pt x="1689" y="175"/>
                  </a:cubicBezTo>
                  <a:cubicBezTo>
                    <a:pt x="1514" y="116"/>
                    <a:pt x="1333" y="62"/>
                    <a:pt x="1132" y="30"/>
                  </a:cubicBezTo>
                  <a:cubicBezTo>
                    <a:pt x="1034" y="19"/>
                    <a:pt x="935" y="1"/>
                    <a:pt x="82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0125;p49">
              <a:extLst>
                <a:ext uri="{FF2B5EF4-FFF2-40B4-BE49-F238E27FC236}">
                  <a16:creationId xmlns:a16="http://schemas.microsoft.com/office/drawing/2014/main" id="{D8BB865A-ECA5-5476-76C3-4CC3A2E3C244}"/>
                </a:ext>
              </a:extLst>
            </p:cNvPr>
            <p:cNvSpPr/>
            <p:nvPr/>
          </p:nvSpPr>
          <p:spPr>
            <a:xfrm>
              <a:off x="2443425" y="2450700"/>
              <a:ext cx="127325" cy="60500"/>
            </a:xfrm>
            <a:custGeom>
              <a:avLst/>
              <a:gdLst/>
              <a:ahLst/>
              <a:cxnLst/>
              <a:rect l="l" t="t" r="r" b="b"/>
              <a:pathLst>
                <a:path w="5093" h="2420" extrusionOk="0">
                  <a:moveTo>
                    <a:pt x="760" y="1"/>
                  </a:moveTo>
                  <a:cubicBezTo>
                    <a:pt x="412" y="1"/>
                    <a:pt x="160" y="108"/>
                    <a:pt x="1" y="258"/>
                  </a:cubicBezTo>
                  <a:cubicBezTo>
                    <a:pt x="5" y="427"/>
                    <a:pt x="55" y="546"/>
                    <a:pt x="100" y="644"/>
                  </a:cubicBezTo>
                  <a:cubicBezTo>
                    <a:pt x="216" y="868"/>
                    <a:pt x="353" y="1010"/>
                    <a:pt x="492" y="1149"/>
                  </a:cubicBezTo>
                  <a:cubicBezTo>
                    <a:pt x="772" y="1417"/>
                    <a:pt x="1072" y="1618"/>
                    <a:pt x="1379" y="1801"/>
                  </a:cubicBezTo>
                  <a:cubicBezTo>
                    <a:pt x="1392" y="1809"/>
                    <a:pt x="1407" y="1812"/>
                    <a:pt x="1423" y="1812"/>
                  </a:cubicBezTo>
                  <a:cubicBezTo>
                    <a:pt x="1482" y="1812"/>
                    <a:pt x="1559" y="1763"/>
                    <a:pt x="1629" y="1682"/>
                  </a:cubicBezTo>
                  <a:cubicBezTo>
                    <a:pt x="452" y="827"/>
                    <a:pt x="542" y="680"/>
                    <a:pt x="548" y="528"/>
                  </a:cubicBezTo>
                  <a:cubicBezTo>
                    <a:pt x="553" y="421"/>
                    <a:pt x="747" y="404"/>
                    <a:pt x="874" y="404"/>
                  </a:cubicBezTo>
                  <a:cubicBezTo>
                    <a:pt x="895" y="404"/>
                    <a:pt x="913" y="405"/>
                    <a:pt x="929" y="405"/>
                  </a:cubicBezTo>
                  <a:cubicBezTo>
                    <a:pt x="929" y="405"/>
                    <a:pt x="927" y="403"/>
                    <a:pt x="927" y="403"/>
                  </a:cubicBezTo>
                  <a:lnTo>
                    <a:pt x="927" y="403"/>
                  </a:lnTo>
                  <a:cubicBezTo>
                    <a:pt x="947" y="405"/>
                    <a:pt x="961" y="405"/>
                    <a:pt x="981" y="409"/>
                  </a:cubicBezTo>
                  <a:cubicBezTo>
                    <a:pt x="1112" y="429"/>
                    <a:pt x="1255" y="471"/>
                    <a:pt x="1397" y="521"/>
                  </a:cubicBezTo>
                  <a:cubicBezTo>
                    <a:pt x="1687" y="626"/>
                    <a:pt x="1995" y="757"/>
                    <a:pt x="2289" y="890"/>
                  </a:cubicBezTo>
                  <a:cubicBezTo>
                    <a:pt x="3472" y="1441"/>
                    <a:pt x="3739" y="1648"/>
                    <a:pt x="4810" y="2405"/>
                  </a:cubicBezTo>
                  <a:cubicBezTo>
                    <a:pt x="4823" y="2415"/>
                    <a:pt x="4840" y="2419"/>
                    <a:pt x="4858" y="2419"/>
                  </a:cubicBezTo>
                  <a:cubicBezTo>
                    <a:pt x="4920" y="2419"/>
                    <a:pt x="5006" y="2369"/>
                    <a:pt x="5090" y="2286"/>
                  </a:cubicBezTo>
                  <a:lnTo>
                    <a:pt x="5092" y="2286"/>
                  </a:lnTo>
                  <a:cubicBezTo>
                    <a:pt x="3474" y="938"/>
                    <a:pt x="2385" y="403"/>
                    <a:pt x="1426" y="111"/>
                  </a:cubicBezTo>
                  <a:cubicBezTo>
                    <a:pt x="1175"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0126;p49">
              <a:extLst>
                <a:ext uri="{FF2B5EF4-FFF2-40B4-BE49-F238E27FC236}">
                  <a16:creationId xmlns:a16="http://schemas.microsoft.com/office/drawing/2014/main" id="{F8C10FDF-D4A8-7C3A-6A2C-039F9FBCB6F2}"/>
                </a:ext>
              </a:extLst>
            </p:cNvPr>
            <p:cNvSpPr/>
            <p:nvPr/>
          </p:nvSpPr>
          <p:spPr>
            <a:xfrm>
              <a:off x="2498900" y="2573950"/>
              <a:ext cx="40725" cy="36325"/>
            </a:xfrm>
            <a:custGeom>
              <a:avLst/>
              <a:gdLst/>
              <a:ahLst/>
              <a:cxnLst/>
              <a:rect l="l" t="t" r="r" b="b"/>
              <a:pathLst>
                <a:path w="1629" h="1453" extrusionOk="0">
                  <a:moveTo>
                    <a:pt x="870" y="1"/>
                  </a:moveTo>
                  <a:cubicBezTo>
                    <a:pt x="615" y="1"/>
                    <a:pt x="366" y="153"/>
                    <a:pt x="215" y="424"/>
                  </a:cubicBezTo>
                  <a:cubicBezTo>
                    <a:pt x="1" y="807"/>
                    <a:pt x="50" y="1163"/>
                    <a:pt x="398" y="1356"/>
                  </a:cubicBezTo>
                  <a:cubicBezTo>
                    <a:pt x="515" y="1421"/>
                    <a:pt x="643" y="1453"/>
                    <a:pt x="770" y="1453"/>
                  </a:cubicBezTo>
                  <a:cubicBezTo>
                    <a:pt x="1024" y="1453"/>
                    <a:pt x="1273" y="1325"/>
                    <a:pt x="1414" y="1070"/>
                  </a:cubicBezTo>
                  <a:cubicBezTo>
                    <a:pt x="1629" y="684"/>
                    <a:pt x="1539" y="279"/>
                    <a:pt x="1191" y="86"/>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0127;p49">
              <a:extLst>
                <a:ext uri="{FF2B5EF4-FFF2-40B4-BE49-F238E27FC236}">
                  <a16:creationId xmlns:a16="http://schemas.microsoft.com/office/drawing/2014/main" id="{0046E931-5ACE-7B14-A428-E82D2861703E}"/>
                </a:ext>
              </a:extLst>
            </p:cNvPr>
            <p:cNvSpPr/>
            <p:nvPr/>
          </p:nvSpPr>
          <p:spPr>
            <a:xfrm>
              <a:off x="2395325" y="2530425"/>
              <a:ext cx="134775" cy="71425"/>
            </a:xfrm>
            <a:custGeom>
              <a:avLst/>
              <a:gdLst/>
              <a:ahLst/>
              <a:cxnLst/>
              <a:rect l="l" t="t" r="r" b="b"/>
              <a:pathLst>
                <a:path w="5391" h="2857" extrusionOk="0">
                  <a:moveTo>
                    <a:pt x="823" y="0"/>
                  </a:moveTo>
                  <a:cubicBezTo>
                    <a:pt x="702" y="0"/>
                    <a:pt x="564" y="20"/>
                    <a:pt x="392" y="89"/>
                  </a:cubicBezTo>
                  <a:cubicBezTo>
                    <a:pt x="312" y="125"/>
                    <a:pt x="217" y="192"/>
                    <a:pt x="143" y="286"/>
                  </a:cubicBezTo>
                  <a:cubicBezTo>
                    <a:pt x="70" y="383"/>
                    <a:pt x="22" y="509"/>
                    <a:pt x="16" y="612"/>
                  </a:cubicBezTo>
                  <a:cubicBezTo>
                    <a:pt x="0" y="829"/>
                    <a:pt x="64" y="966"/>
                    <a:pt x="118" y="1079"/>
                  </a:cubicBezTo>
                  <a:cubicBezTo>
                    <a:pt x="233" y="1306"/>
                    <a:pt x="370" y="1447"/>
                    <a:pt x="509" y="1584"/>
                  </a:cubicBezTo>
                  <a:cubicBezTo>
                    <a:pt x="790" y="1853"/>
                    <a:pt x="1090" y="2055"/>
                    <a:pt x="1396" y="2238"/>
                  </a:cubicBezTo>
                  <a:cubicBezTo>
                    <a:pt x="1409" y="2246"/>
                    <a:pt x="1424" y="2249"/>
                    <a:pt x="1440" y="2249"/>
                  </a:cubicBezTo>
                  <a:cubicBezTo>
                    <a:pt x="1531" y="2249"/>
                    <a:pt x="1661" y="2136"/>
                    <a:pt x="1756" y="1966"/>
                  </a:cubicBezTo>
                  <a:cubicBezTo>
                    <a:pt x="1865" y="1767"/>
                    <a:pt x="1893" y="1568"/>
                    <a:pt x="1816" y="1524"/>
                  </a:cubicBezTo>
                  <a:cubicBezTo>
                    <a:pt x="1547" y="1365"/>
                    <a:pt x="1289" y="1187"/>
                    <a:pt x="1084" y="990"/>
                  </a:cubicBezTo>
                  <a:cubicBezTo>
                    <a:pt x="1034" y="942"/>
                    <a:pt x="984" y="888"/>
                    <a:pt x="945" y="839"/>
                  </a:cubicBezTo>
                  <a:lnTo>
                    <a:pt x="945" y="839"/>
                  </a:lnTo>
                  <a:cubicBezTo>
                    <a:pt x="963" y="843"/>
                    <a:pt x="979" y="841"/>
                    <a:pt x="998" y="845"/>
                  </a:cubicBezTo>
                  <a:cubicBezTo>
                    <a:pt x="1130" y="866"/>
                    <a:pt x="1273" y="906"/>
                    <a:pt x="1414" y="956"/>
                  </a:cubicBezTo>
                  <a:cubicBezTo>
                    <a:pt x="1704" y="1061"/>
                    <a:pt x="2012" y="1192"/>
                    <a:pt x="2307" y="1326"/>
                  </a:cubicBezTo>
                  <a:cubicBezTo>
                    <a:pt x="3490" y="1876"/>
                    <a:pt x="3756" y="2083"/>
                    <a:pt x="4828" y="2843"/>
                  </a:cubicBezTo>
                  <a:cubicBezTo>
                    <a:pt x="4841" y="2852"/>
                    <a:pt x="4857" y="2857"/>
                    <a:pt x="4875" y="2857"/>
                  </a:cubicBezTo>
                  <a:cubicBezTo>
                    <a:pt x="4961" y="2857"/>
                    <a:pt x="5095" y="2759"/>
                    <a:pt x="5209" y="2608"/>
                  </a:cubicBezTo>
                  <a:cubicBezTo>
                    <a:pt x="5346" y="2425"/>
                    <a:pt x="5390" y="2226"/>
                    <a:pt x="5311" y="2171"/>
                  </a:cubicBezTo>
                  <a:cubicBezTo>
                    <a:pt x="4193" y="1381"/>
                    <a:pt x="3903" y="1157"/>
                    <a:pt x="2653" y="574"/>
                  </a:cubicBezTo>
                  <a:cubicBezTo>
                    <a:pt x="2336" y="431"/>
                    <a:pt x="2026" y="300"/>
                    <a:pt x="1686" y="175"/>
                  </a:cubicBezTo>
                  <a:cubicBezTo>
                    <a:pt x="1513" y="115"/>
                    <a:pt x="1332" y="61"/>
                    <a:pt x="1132" y="27"/>
                  </a:cubicBezTo>
                  <a:cubicBezTo>
                    <a:pt x="1034" y="17"/>
                    <a:pt x="936" y="0"/>
                    <a:pt x="8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0128;p49">
              <a:extLst>
                <a:ext uri="{FF2B5EF4-FFF2-40B4-BE49-F238E27FC236}">
                  <a16:creationId xmlns:a16="http://schemas.microsoft.com/office/drawing/2014/main" id="{E894B7ED-4D1B-F9E9-8932-1B2C2BB6CAC1}"/>
                </a:ext>
              </a:extLst>
            </p:cNvPr>
            <p:cNvSpPr/>
            <p:nvPr/>
          </p:nvSpPr>
          <p:spPr>
            <a:xfrm>
              <a:off x="2395775" y="2541375"/>
              <a:ext cx="127250" cy="60475"/>
            </a:xfrm>
            <a:custGeom>
              <a:avLst/>
              <a:gdLst/>
              <a:ahLst/>
              <a:cxnLst/>
              <a:rect l="l" t="t" r="r" b="b"/>
              <a:pathLst>
                <a:path w="5090" h="2419" extrusionOk="0">
                  <a:moveTo>
                    <a:pt x="759" y="0"/>
                  </a:moveTo>
                  <a:cubicBezTo>
                    <a:pt x="411" y="0"/>
                    <a:pt x="159" y="108"/>
                    <a:pt x="0" y="257"/>
                  </a:cubicBezTo>
                  <a:cubicBezTo>
                    <a:pt x="2" y="426"/>
                    <a:pt x="54" y="544"/>
                    <a:pt x="100" y="643"/>
                  </a:cubicBezTo>
                  <a:cubicBezTo>
                    <a:pt x="215" y="868"/>
                    <a:pt x="352" y="1009"/>
                    <a:pt x="491" y="1148"/>
                  </a:cubicBezTo>
                  <a:cubicBezTo>
                    <a:pt x="772" y="1415"/>
                    <a:pt x="1072" y="1617"/>
                    <a:pt x="1378" y="1800"/>
                  </a:cubicBezTo>
                  <a:cubicBezTo>
                    <a:pt x="1391" y="1808"/>
                    <a:pt x="1406" y="1811"/>
                    <a:pt x="1421" y="1811"/>
                  </a:cubicBezTo>
                  <a:cubicBezTo>
                    <a:pt x="1481" y="1811"/>
                    <a:pt x="1558" y="1761"/>
                    <a:pt x="1629" y="1681"/>
                  </a:cubicBezTo>
                  <a:cubicBezTo>
                    <a:pt x="450" y="826"/>
                    <a:pt x="539" y="677"/>
                    <a:pt x="547" y="528"/>
                  </a:cubicBezTo>
                  <a:cubicBezTo>
                    <a:pt x="550" y="420"/>
                    <a:pt x="746" y="404"/>
                    <a:pt x="873" y="404"/>
                  </a:cubicBezTo>
                  <a:cubicBezTo>
                    <a:pt x="894" y="404"/>
                    <a:pt x="913" y="404"/>
                    <a:pt x="929" y="405"/>
                  </a:cubicBezTo>
                  <a:cubicBezTo>
                    <a:pt x="929" y="403"/>
                    <a:pt x="928" y="403"/>
                    <a:pt x="927" y="403"/>
                  </a:cubicBezTo>
                  <a:lnTo>
                    <a:pt x="927" y="403"/>
                  </a:lnTo>
                  <a:cubicBezTo>
                    <a:pt x="945" y="405"/>
                    <a:pt x="961" y="403"/>
                    <a:pt x="980" y="407"/>
                  </a:cubicBezTo>
                  <a:cubicBezTo>
                    <a:pt x="1112" y="428"/>
                    <a:pt x="1255" y="468"/>
                    <a:pt x="1396" y="518"/>
                  </a:cubicBezTo>
                  <a:cubicBezTo>
                    <a:pt x="1686" y="625"/>
                    <a:pt x="1994" y="756"/>
                    <a:pt x="2289" y="888"/>
                  </a:cubicBezTo>
                  <a:cubicBezTo>
                    <a:pt x="3472" y="1438"/>
                    <a:pt x="3738" y="1645"/>
                    <a:pt x="4810" y="2405"/>
                  </a:cubicBezTo>
                  <a:cubicBezTo>
                    <a:pt x="4823" y="2414"/>
                    <a:pt x="4839" y="2419"/>
                    <a:pt x="4857" y="2419"/>
                  </a:cubicBezTo>
                  <a:cubicBezTo>
                    <a:pt x="4919" y="2419"/>
                    <a:pt x="5006" y="2368"/>
                    <a:pt x="5090" y="2283"/>
                  </a:cubicBezTo>
                  <a:cubicBezTo>
                    <a:pt x="3472" y="935"/>
                    <a:pt x="2384" y="403"/>
                    <a:pt x="1426" y="110"/>
                  </a:cubicBezTo>
                  <a:cubicBezTo>
                    <a:pt x="1174" y="33"/>
                    <a:pt x="952" y="0"/>
                    <a:pt x="7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0129;p49">
              <a:extLst>
                <a:ext uri="{FF2B5EF4-FFF2-40B4-BE49-F238E27FC236}">
                  <a16:creationId xmlns:a16="http://schemas.microsoft.com/office/drawing/2014/main" id="{496EB4A8-ACB2-B3FF-0889-FD9ADD4F2F6B}"/>
                </a:ext>
              </a:extLst>
            </p:cNvPr>
            <p:cNvSpPr/>
            <p:nvPr/>
          </p:nvSpPr>
          <p:spPr>
            <a:xfrm>
              <a:off x="2449150" y="2663475"/>
              <a:ext cx="40725" cy="36325"/>
            </a:xfrm>
            <a:custGeom>
              <a:avLst/>
              <a:gdLst/>
              <a:ahLst/>
              <a:cxnLst/>
              <a:rect l="l" t="t" r="r" b="b"/>
              <a:pathLst>
                <a:path w="1629" h="1453" extrusionOk="0">
                  <a:moveTo>
                    <a:pt x="870" y="0"/>
                  </a:moveTo>
                  <a:cubicBezTo>
                    <a:pt x="615" y="0"/>
                    <a:pt x="366" y="152"/>
                    <a:pt x="215" y="421"/>
                  </a:cubicBezTo>
                  <a:cubicBezTo>
                    <a:pt x="0" y="807"/>
                    <a:pt x="50" y="1163"/>
                    <a:pt x="398" y="1356"/>
                  </a:cubicBezTo>
                  <a:cubicBezTo>
                    <a:pt x="514" y="1420"/>
                    <a:pt x="643" y="1452"/>
                    <a:pt x="770" y="1452"/>
                  </a:cubicBezTo>
                  <a:cubicBezTo>
                    <a:pt x="1023" y="1452"/>
                    <a:pt x="1272" y="1324"/>
                    <a:pt x="1414" y="1067"/>
                  </a:cubicBezTo>
                  <a:cubicBezTo>
                    <a:pt x="1629" y="684"/>
                    <a:pt x="1539" y="278"/>
                    <a:pt x="1191" y="85"/>
                  </a:cubicBezTo>
                  <a:cubicBezTo>
                    <a:pt x="1088" y="28"/>
                    <a:pt x="979" y="0"/>
                    <a:pt x="8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0130;p49">
              <a:extLst>
                <a:ext uri="{FF2B5EF4-FFF2-40B4-BE49-F238E27FC236}">
                  <a16:creationId xmlns:a16="http://schemas.microsoft.com/office/drawing/2014/main" id="{99DB2A5E-34AE-35E0-014F-FD31A3171C26}"/>
                </a:ext>
              </a:extLst>
            </p:cNvPr>
            <p:cNvSpPr/>
            <p:nvPr/>
          </p:nvSpPr>
          <p:spPr>
            <a:xfrm>
              <a:off x="2345575" y="2619900"/>
              <a:ext cx="134775" cy="71475"/>
            </a:xfrm>
            <a:custGeom>
              <a:avLst/>
              <a:gdLst/>
              <a:ahLst/>
              <a:cxnLst/>
              <a:rect l="l" t="t" r="r" b="b"/>
              <a:pathLst>
                <a:path w="5391" h="2859" extrusionOk="0">
                  <a:moveTo>
                    <a:pt x="823" y="0"/>
                  </a:moveTo>
                  <a:cubicBezTo>
                    <a:pt x="701" y="0"/>
                    <a:pt x="563" y="21"/>
                    <a:pt x="392" y="91"/>
                  </a:cubicBezTo>
                  <a:cubicBezTo>
                    <a:pt x="312" y="126"/>
                    <a:pt x="219" y="192"/>
                    <a:pt x="143" y="286"/>
                  </a:cubicBezTo>
                  <a:cubicBezTo>
                    <a:pt x="70" y="385"/>
                    <a:pt x="22" y="510"/>
                    <a:pt x="16" y="614"/>
                  </a:cubicBezTo>
                  <a:cubicBezTo>
                    <a:pt x="0" y="830"/>
                    <a:pt x="64" y="967"/>
                    <a:pt x="118" y="1081"/>
                  </a:cubicBezTo>
                  <a:cubicBezTo>
                    <a:pt x="233" y="1305"/>
                    <a:pt x="370" y="1447"/>
                    <a:pt x="509" y="1586"/>
                  </a:cubicBezTo>
                  <a:cubicBezTo>
                    <a:pt x="790" y="1854"/>
                    <a:pt x="1090" y="2055"/>
                    <a:pt x="1396" y="2238"/>
                  </a:cubicBezTo>
                  <a:cubicBezTo>
                    <a:pt x="1410" y="2246"/>
                    <a:pt x="1426" y="2250"/>
                    <a:pt x="1443" y="2250"/>
                  </a:cubicBezTo>
                  <a:cubicBezTo>
                    <a:pt x="1534" y="2250"/>
                    <a:pt x="1663" y="2137"/>
                    <a:pt x="1756" y="1968"/>
                  </a:cubicBezTo>
                  <a:cubicBezTo>
                    <a:pt x="1865" y="1767"/>
                    <a:pt x="1893" y="1570"/>
                    <a:pt x="1817" y="1526"/>
                  </a:cubicBezTo>
                  <a:cubicBezTo>
                    <a:pt x="1547" y="1367"/>
                    <a:pt x="1289" y="1188"/>
                    <a:pt x="1084" y="991"/>
                  </a:cubicBezTo>
                  <a:cubicBezTo>
                    <a:pt x="1034" y="944"/>
                    <a:pt x="984" y="890"/>
                    <a:pt x="945" y="840"/>
                  </a:cubicBezTo>
                  <a:lnTo>
                    <a:pt x="945" y="840"/>
                  </a:lnTo>
                  <a:cubicBezTo>
                    <a:pt x="964" y="842"/>
                    <a:pt x="978" y="842"/>
                    <a:pt x="998" y="846"/>
                  </a:cubicBezTo>
                  <a:cubicBezTo>
                    <a:pt x="1129" y="868"/>
                    <a:pt x="1273" y="908"/>
                    <a:pt x="1414" y="958"/>
                  </a:cubicBezTo>
                  <a:cubicBezTo>
                    <a:pt x="1704" y="1063"/>
                    <a:pt x="2012" y="1194"/>
                    <a:pt x="2306" y="1327"/>
                  </a:cubicBezTo>
                  <a:cubicBezTo>
                    <a:pt x="3489" y="1878"/>
                    <a:pt x="3756" y="2085"/>
                    <a:pt x="4827" y="2844"/>
                  </a:cubicBezTo>
                  <a:cubicBezTo>
                    <a:pt x="4841" y="2854"/>
                    <a:pt x="4857" y="2858"/>
                    <a:pt x="4875" y="2858"/>
                  </a:cubicBezTo>
                  <a:cubicBezTo>
                    <a:pt x="4961" y="2858"/>
                    <a:pt x="5094" y="2759"/>
                    <a:pt x="5209" y="2610"/>
                  </a:cubicBezTo>
                  <a:cubicBezTo>
                    <a:pt x="5346" y="2427"/>
                    <a:pt x="5390" y="2228"/>
                    <a:pt x="5311" y="2172"/>
                  </a:cubicBezTo>
                  <a:cubicBezTo>
                    <a:pt x="4195" y="1381"/>
                    <a:pt x="3903" y="1158"/>
                    <a:pt x="2652" y="576"/>
                  </a:cubicBezTo>
                  <a:cubicBezTo>
                    <a:pt x="2336" y="433"/>
                    <a:pt x="2028" y="299"/>
                    <a:pt x="1688" y="176"/>
                  </a:cubicBezTo>
                  <a:cubicBezTo>
                    <a:pt x="1513" y="117"/>
                    <a:pt x="1332" y="63"/>
                    <a:pt x="1133" y="29"/>
                  </a:cubicBezTo>
                  <a:cubicBezTo>
                    <a:pt x="1035" y="18"/>
                    <a:pt x="936" y="0"/>
                    <a:pt x="8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0131;p49">
              <a:extLst>
                <a:ext uri="{FF2B5EF4-FFF2-40B4-BE49-F238E27FC236}">
                  <a16:creationId xmlns:a16="http://schemas.microsoft.com/office/drawing/2014/main" id="{D699206F-16F2-6F24-FE86-5F23F9DCCBA3}"/>
                </a:ext>
              </a:extLst>
            </p:cNvPr>
            <p:cNvSpPr/>
            <p:nvPr/>
          </p:nvSpPr>
          <p:spPr>
            <a:xfrm>
              <a:off x="2346025" y="2630875"/>
              <a:ext cx="127300" cy="60500"/>
            </a:xfrm>
            <a:custGeom>
              <a:avLst/>
              <a:gdLst/>
              <a:ahLst/>
              <a:cxnLst/>
              <a:rect l="l" t="t" r="r" b="b"/>
              <a:pathLst>
                <a:path w="5092" h="2420" extrusionOk="0">
                  <a:moveTo>
                    <a:pt x="762" y="0"/>
                  </a:moveTo>
                  <a:cubicBezTo>
                    <a:pt x="413" y="0"/>
                    <a:pt x="160" y="108"/>
                    <a:pt x="0" y="258"/>
                  </a:cubicBezTo>
                  <a:cubicBezTo>
                    <a:pt x="4" y="425"/>
                    <a:pt x="54" y="544"/>
                    <a:pt x="100" y="642"/>
                  </a:cubicBezTo>
                  <a:cubicBezTo>
                    <a:pt x="215" y="866"/>
                    <a:pt x="354" y="1008"/>
                    <a:pt x="491" y="1147"/>
                  </a:cubicBezTo>
                  <a:cubicBezTo>
                    <a:pt x="772" y="1415"/>
                    <a:pt x="1072" y="1616"/>
                    <a:pt x="1378" y="1799"/>
                  </a:cubicBezTo>
                  <a:cubicBezTo>
                    <a:pt x="1391" y="1807"/>
                    <a:pt x="1407" y="1810"/>
                    <a:pt x="1423" y="1810"/>
                  </a:cubicBezTo>
                  <a:cubicBezTo>
                    <a:pt x="1483" y="1810"/>
                    <a:pt x="1558" y="1761"/>
                    <a:pt x="1630" y="1680"/>
                  </a:cubicBezTo>
                  <a:cubicBezTo>
                    <a:pt x="451" y="825"/>
                    <a:pt x="541" y="678"/>
                    <a:pt x="547" y="526"/>
                  </a:cubicBezTo>
                  <a:cubicBezTo>
                    <a:pt x="552" y="423"/>
                    <a:pt x="739" y="404"/>
                    <a:pt x="865" y="404"/>
                  </a:cubicBezTo>
                  <a:cubicBezTo>
                    <a:pt x="889" y="404"/>
                    <a:pt x="911" y="404"/>
                    <a:pt x="929" y="405"/>
                  </a:cubicBezTo>
                  <a:cubicBezTo>
                    <a:pt x="929" y="403"/>
                    <a:pt x="927" y="403"/>
                    <a:pt x="927" y="401"/>
                  </a:cubicBezTo>
                  <a:lnTo>
                    <a:pt x="927" y="401"/>
                  </a:lnTo>
                  <a:cubicBezTo>
                    <a:pt x="946" y="405"/>
                    <a:pt x="960" y="403"/>
                    <a:pt x="980" y="407"/>
                  </a:cubicBezTo>
                  <a:cubicBezTo>
                    <a:pt x="1111" y="429"/>
                    <a:pt x="1255" y="469"/>
                    <a:pt x="1398" y="519"/>
                  </a:cubicBezTo>
                  <a:cubicBezTo>
                    <a:pt x="1686" y="624"/>
                    <a:pt x="1994" y="755"/>
                    <a:pt x="2288" y="888"/>
                  </a:cubicBezTo>
                  <a:cubicBezTo>
                    <a:pt x="3471" y="1439"/>
                    <a:pt x="3738" y="1646"/>
                    <a:pt x="4809" y="2405"/>
                  </a:cubicBezTo>
                  <a:cubicBezTo>
                    <a:pt x="4823" y="2415"/>
                    <a:pt x="4839" y="2419"/>
                    <a:pt x="4857" y="2419"/>
                  </a:cubicBezTo>
                  <a:cubicBezTo>
                    <a:pt x="4919" y="2419"/>
                    <a:pt x="5006" y="2368"/>
                    <a:pt x="5090" y="2284"/>
                  </a:cubicBezTo>
                  <a:lnTo>
                    <a:pt x="5092" y="2284"/>
                  </a:lnTo>
                  <a:cubicBezTo>
                    <a:pt x="3473" y="936"/>
                    <a:pt x="2384" y="403"/>
                    <a:pt x="1426" y="109"/>
                  </a:cubicBezTo>
                  <a:cubicBezTo>
                    <a:pt x="1175" y="33"/>
                    <a:pt x="954" y="0"/>
                    <a:pt x="7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0132;p49">
              <a:extLst>
                <a:ext uri="{FF2B5EF4-FFF2-40B4-BE49-F238E27FC236}">
                  <a16:creationId xmlns:a16="http://schemas.microsoft.com/office/drawing/2014/main" id="{6309405D-B5FA-B884-00FA-45809B9C5016}"/>
                </a:ext>
              </a:extLst>
            </p:cNvPr>
            <p:cNvSpPr/>
            <p:nvPr/>
          </p:nvSpPr>
          <p:spPr>
            <a:xfrm>
              <a:off x="2401875" y="2754325"/>
              <a:ext cx="40750" cy="36325"/>
            </a:xfrm>
            <a:custGeom>
              <a:avLst/>
              <a:gdLst/>
              <a:ahLst/>
              <a:cxnLst/>
              <a:rect l="l" t="t" r="r" b="b"/>
              <a:pathLst>
                <a:path w="1630" h="1453" extrusionOk="0">
                  <a:moveTo>
                    <a:pt x="870" y="1"/>
                  </a:moveTo>
                  <a:cubicBezTo>
                    <a:pt x="614" y="1"/>
                    <a:pt x="365" y="153"/>
                    <a:pt x="215" y="424"/>
                  </a:cubicBezTo>
                  <a:cubicBezTo>
                    <a:pt x="1" y="807"/>
                    <a:pt x="50" y="1163"/>
                    <a:pt x="398" y="1356"/>
                  </a:cubicBezTo>
                  <a:cubicBezTo>
                    <a:pt x="514" y="1421"/>
                    <a:pt x="642" y="1453"/>
                    <a:pt x="769" y="1453"/>
                  </a:cubicBezTo>
                  <a:cubicBezTo>
                    <a:pt x="1023" y="1453"/>
                    <a:pt x="1273" y="1325"/>
                    <a:pt x="1414" y="1068"/>
                  </a:cubicBezTo>
                  <a:cubicBezTo>
                    <a:pt x="1629" y="684"/>
                    <a:pt x="1538" y="279"/>
                    <a:pt x="1192" y="86"/>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0133;p49">
              <a:extLst>
                <a:ext uri="{FF2B5EF4-FFF2-40B4-BE49-F238E27FC236}">
                  <a16:creationId xmlns:a16="http://schemas.microsoft.com/office/drawing/2014/main" id="{5726EA61-E99B-4EC1-B478-03D6AA0122BA}"/>
                </a:ext>
              </a:extLst>
            </p:cNvPr>
            <p:cNvSpPr/>
            <p:nvPr/>
          </p:nvSpPr>
          <p:spPr>
            <a:xfrm>
              <a:off x="2298300" y="2710775"/>
              <a:ext cx="134775" cy="71450"/>
            </a:xfrm>
            <a:custGeom>
              <a:avLst/>
              <a:gdLst/>
              <a:ahLst/>
              <a:cxnLst/>
              <a:rect l="l" t="t" r="r" b="b"/>
              <a:pathLst>
                <a:path w="5391" h="2858" extrusionOk="0">
                  <a:moveTo>
                    <a:pt x="821" y="0"/>
                  </a:moveTo>
                  <a:cubicBezTo>
                    <a:pt x="700" y="0"/>
                    <a:pt x="563" y="20"/>
                    <a:pt x="392" y="90"/>
                  </a:cubicBezTo>
                  <a:cubicBezTo>
                    <a:pt x="313" y="124"/>
                    <a:pt x="217" y="191"/>
                    <a:pt x="144" y="285"/>
                  </a:cubicBezTo>
                  <a:cubicBezTo>
                    <a:pt x="70" y="384"/>
                    <a:pt x="22" y="510"/>
                    <a:pt x="16" y="613"/>
                  </a:cubicBezTo>
                  <a:cubicBezTo>
                    <a:pt x="1" y="830"/>
                    <a:pt x="64" y="967"/>
                    <a:pt x="118" y="1080"/>
                  </a:cubicBezTo>
                  <a:cubicBezTo>
                    <a:pt x="233" y="1305"/>
                    <a:pt x="370" y="1446"/>
                    <a:pt x="509" y="1585"/>
                  </a:cubicBezTo>
                  <a:cubicBezTo>
                    <a:pt x="790" y="1854"/>
                    <a:pt x="1090" y="2054"/>
                    <a:pt x="1396" y="2237"/>
                  </a:cubicBezTo>
                  <a:cubicBezTo>
                    <a:pt x="1410" y="2245"/>
                    <a:pt x="1425" y="2249"/>
                    <a:pt x="1442" y="2249"/>
                  </a:cubicBezTo>
                  <a:cubicBezTo>
                    <a:pt x="1533" y="2249"/>
                    <a:pt x="1662" y="2136"/>
                    <a:pt x="1756" y="1967"/>
                  </a:cubicBezTo>
                  <a:cubicBezTo>
                    <a:pt x="1865" y="1766"/>
                    <a:pt x="1893" y="1569"/>
                    <a:pt x="1816" y="1525"/>
                  </a:cubicBezTo>
                  <a:cubicBezTo>
                    <a:pt x="1547" y="1366"/>
                    <a:pt x="1289" y="1187"/>
                    <a:pt x="1084" y="991"/>
                  </a:cubicBezTo>
                  <a:cubicBezTo>
                    <a:pt x="1034" y="941"/>
                    <a:pt x="985" y="889"/>
                    <a:pt x="945" y="840"/>
                  </a:cubicBezTo>
                  <a:lnTo>
                    <a:pt x="945" y="840"/>
                  </a:lnTo>
                  <a:cubicBezTo>
                    <a:pt x="963" y="842"/>
                    <a:pt x="979" y="842"/>
                    <a:pt x="999" y="846"/>
                  </a:cubicBezTo>
                  <a:cubicBezTo>
                    <a:pt x="1130" y="867"/>
                    <a:pt x="1273" y="907"/>
                    <a:pt x="1414" y="957"/>
                  </a:cubicBezTo>
                  <a:cubicBezTo>
                    <a:pt x="1704" y="1062"/>
                    <a:pt x="2012" y="1193"/>
                    <a:pt x="2307" y="1327"/>
                  </a:cubicBezTo>
                  <a:cubicBezTo>
                    <a:pt x="3490" y="1877"/>
                    <a:pt x="3756" y="2084"/>
                    <a:pt x="4828" y="2844"/>
                  </a:cubicBezTo>
                  <a:cubicBezTo>
                    <a:pt x="4841" y="2853"/>
                    <a:pt x="4857" y="2857"/>
                    <a:pt x="4875" y="2857"/>
                  </a:cubicBezTo>
                  <a:cubicBezTo>
                    <a:pt x="4961" y="2857"/>
                    <a:pt x="5095" y="2758"/>
                    <a:pt x="5209" y="2609"/>
                  </a:cubicBezTo>
                  <a:cubicBezTo>
                    <a:pt x="5347" y="2426"/>
                    <a:pt x="5390" y="2227"/>
                    <a:pt x="5311" y="2172"/>
                  </a:cubicBezTo>
                  <a:cubicBezTo>
                    <a:pt x="4195" y="1380"/>
                    <a:pt x="3903" y="1158"/>
                    <a:pt x="2653" y="575"/>
                  </a:cubicBezTo>
                  <a:cubicBezTo>
                    <a:pt x="2337" y="432"/>
                    <a:pt x="2026" y="299"/>
                    <a:pt x="1686" y="176"/>
                  </a:cubicBezTo>
                  <a:cubicBezTo>
                    <a:pt x="1513" y="116"/>
                    <a:pt x="1333" y="62"/>
                    <a:pt x="1132" y="28"/>
                  </a:cubicBezTo>
                  <a:cubicBezTo>
                    <a:pt x="1034" y="18"/>
                    <a:pt x="935" y="0"/>
                    <a:pt x="8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0134;p49">
              <a:extLst>
                <a:ext uri="{FF2B5EF4-FFF2-40B4-BE49-F238E27FC236}">
                  <a16:creationId xmlns:a16="http://schemas.microsoft.com/office/drawing/2014/main" id="{DD4ADCB8-4399-658A-DA34-498A28DACDCD}"/>
                </a:ext>
              </a:extLst>
            </p:cNvPr>
            <p:cNvSpPr/>
            <p:nvPr/>
          </p:nvSpPr>
          <p:spPr>
            <a:xfrm>
              <a:off x="2298700" y="2721725"/>
              <a:ext cx="127325" cy="60500"/>
            </a:xfrm>
            <a:custGeom>
              <a:avLst/>
              <a:gdLst/>
              <a:ahLst/>
              <a:cxnLst/>
              <a:rect l="l" t="t" r="r" b="b"/>
              <a:pathLst>
                <a:path w="5093" h="2420" extrusionOk="0">
                  <a:moveTo>
                    <a:pt x="930" y="403"/>
                  </a:moveTo>
                  <a:cubicBezTo>
                    <a:pt x="930" y="404"/>
                    <a:pt x="930" y="404"/>
                    <a:pt x="931" y="404"/>
                  </a:cubicBezTo>
                  <a:cubicBezTo>
                    <a:pt x="930" y="404"/>
                    <a:pt x="930" y="404"/>
                    <a:pt x="930" y="403"/>
                  </a:cubicBezTo>
                  <a:close/>
                  <a:moveTo>
                    <a:pt x="764" y="0"/>
                  </a:moveTo>
                  <a:cubicBezTo>
                    <a:pt x="415" y="0"/>
                    <a:pt x="161" y="108"/>
                    <a:pt x="0" y="258"/>
                  </a:cubicBezTo>
                  <a:cubicBezTo>
                    <a:pt x="4" y="425"/>
                    <a:pt x="54" y="545"/>
                    <a:pt x="102" y="642"/>
                  </a:cubicBezTo>
                  <a:cubicBezTo>
                    <a:pt x="217" y="867"/>
                    <a:pt x="354" y="1008"/>
                    <a:pt x="493" y="1147"/>
                  </a:cubicBezTo>
                  <a:cubicBezTo>
                    <a:pt x="774" y="1416"/>
                    <a:pt x="1074" y="1616"/>
                    <a:pt x="1380" y="1799"/>
                  </a:cubicBezTo>
                  <a:cubicBezTo>
                    <a:pt x="1393" y="1807"/>
                    <a:pt x="1408" y="1811"/>
                    <a:pt x="1424" y="1811"/>
                  </a:cubicBezTo>
                  <a:cubicBezTo>
                    <a:pt x="1483" y="1811"/>
                    <a:pt x="1559" y="1761"/>
                    <a:pt x="1631" y="1680"/>
                  </a:cubicBezTo>
                  <a:cubicBezTo>
                    <a:pt x="452" y="825"/>
                    <a:pt x="541" y="678"/>
                    <a:pt x="549" y="527"/>
                  </a:cubicBezTo>
                  <a:cubicBezTo>
                    <a:pt x="553" y="420"/>
                    <a:pt x="753" y="403"/>
                    <a:pt x="880" y="403"/>
                  </a:cubicBezTo>
                  <a:cubicBezTo>
                    <a:pt x="898" y="403"/>
                    <a:pt x="915" y="403"/>
                    <a:pt x="930" y="403"/>
                  </a:cubicBezTo>
                  <a:lnTo>
                    <a:pt x="930" y="403"/>
                  </a:lnTo>
                  <a:cubicBezTo>
                    <a:pt x="929" y="403"/>
                    <a:pt x="929" y="403"/>
                    <a:pt x="929" y="402"/>
                  </a:cubicBezTo>
                  <a:lnTo>
                    <a:pt x="929" y="402"/>
                  </a:lnTo>
                  <a:cubicBezTo>
                    <a:pt x="947" y="404"/>
                    <a:pt x="963" y="404"/>
                    <a:pt x="983" y="408"/>
                  </a:cubicBezTo>
                  <a:cubicBezTo>
                    <a:pt x="1114" y="429"/>
                    <a:pt x="1257" y="469"/>
                    <a:pt x="1398" y="519"/>
                  </a:cubicBezTo>
                  <a:cubicBezTo>
                    <a:pt x="1688" y="624"/>
                    <a:pt x="1996" y="755"/>
                    <a:pt x="2291" y="889"/>
                  </a:cubicBezTo>
                  <a:cubicBezTo>
                    <a:pt x="3474" y="1439"/>
                    <a:pt x="3740" y="1646"/>
                    <a:pt x="4812" y="2406"/>
                  </a:cubicBezTo>
                  <a:cubicBezTo>
                    <a:pt x="4825" y="2415"/>
                    <a:pt x="4841" y="2420"/>
                    <a:pt x="4859" y="2420"/>
                  </a:cubicBezTo>
                  <a:cubicBezTo>
                    <a:pt x="4921" y="2420"/>
                    <a:pt x="5006" y="2369"/>
                    <a:pt x="5092" y="2284"/>
                  </a:cubicBezTo>
                  <a:cubicBezTo>
                    <a:pt x="3474" y="936"/>
                    <a:pt x="2384" y="404"/>
                    <a:pt x="1428" y="109"/>
                  </a:cubicBezTo>
                  <a:cubicBezTo>
                    <a:pt x="1177" y="33"/>
                    <a:pt x="956" y="0"/>
                    <a:pt x="7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0135;p49">
              <a:extLst>
                <a:ext uri="{FF2B5EF4-FFF2-40B4-BE49-F238E27FC236}">
                  <a16:creationId xmlns:a16="http://schemas.microsoft.com/office/drawing/2014/main" id="{897F18A6-5164-550C-C1CC-E998F50DEF50}"/>
                </a:ext>
              </a:extLst>
            </p:cNvPr>
            <p:cNvSpPr/>
            <p:nvPr/>
          </p:nvSpPr>
          <p:spPr>
            <a:xfrm>
              <a:off x="2352125" y="2843800"/>
              <a:ext cx="40725" cy="36325"/>
            </a:xfrm>
            <a:custGeom>
              <a:avLst/>
              <a:gdLst/>
              <a:ahLst/>
              <a:cxnLst/>
              <a:rect l="l" t="t" r="r" b="b"/>
              <a:pathLst>
                <a:path w="1629" h="1453" extrusionOk="0">
                  <a:moveTo>
                    <a:pt x="872" y="1"/>
                  </a:moveTo>
                  <a:cubicBezTo>
                    <a:pt x="616" y="1"/>
                    <a:pt x="366" y="154"/>
                    <a:pt x="215" y="423"/>
                  </a:cubicBezTo>
                  <a:cubicBezTo>
                    <a:pt x="1" y="809"/>
                    <a:pt x="52" y="1163"/>
                    <a:pt x="398" y="1356"/>
                  </a:cubicBezTo>
                  <a:cubicBezTo>
                    <a:pt x="515" y="1420"/>
                    <a:pt x="644" y="1453"/>
                    <a:pt x="772" y="1453"/>
                  </a:cubicBezTo>
                  <a:cubicBezTo>
                    <a:pt x="1024" y="1453"/>
                    <a:pt x="1273" y="1326"/>
                    <a:pt x="1414" y="1069"/>
                  </a:cubicBezTo>
                  <a:cubicBezTo>
                    <a:pt x="1629" y="684"/>
                    <a:pt x="1539" y="278"/>
                    <a:pt x="1192" y="85"/>
                  </a:cubicBezTo>
                  <a:cubicBezTo>
                    <a:pt x="1089" y="28"/>
                    <a:pt x="980" y="1"/>
                    <a:pt x="8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0136;p49">
              <a:extLst>
                <a:ext uri="{FF2B5EF4-FFF2-40B4-BE49-F238E27FC236}">
                  <a16:creationId xmlns:a16="http://schemas.microsoft.com/office/drawing/2014/main" id="{6B7C6660-D47D-442A-8831-29B2F6EEE645}"/>
                </a:ext>
              </a:extLst>
            </p:cNvPr>
            <p:cNvSpPr/>
            <p:nvPr/>
          </p:nvSpPr>
          <p:spPr>
            <a:xfrm>
              <a:off x="2248550" y="2800250"/>
              <a:ext cx="134775" cy="71450"/>
            </a:xfrm>
            <a:custGeom>
              <a:avLst/>
              <a:gdLst/>
              <a:ahLst/>
              <a:cxnLst/>
              <a:rect l="l" t="t" r="r" b="b"/>
              <a:pathLst>
                <a:path w="5391" h="2858" extrusionOk="0">
                  <a:moveTo>
                    <a:pt x="821" y="1"/>
                  </a:moveTo>
                  <a:cubicBezTo>
                    <a:pt x="700" y="1"/>
                    <a:pt x="562" y="21"/>
                    <a:pt x="392" y="90"/>
                  </a:cubicBezTo>
                  <a:cubicBezTo>
                    <a:pt x="313" y="125"/>
                    <a:pt x="219" y="193"/>
                    <a:pt x="144" y="287"/>
                  </a:cubicBezTo>
                  <a:cubicBezTo>
                    <a:pt x="70" y="384"/>
                    <a:pt x="22" y="509"/>
                    <a:pt x="16" y="615"/>
                  </a:cubicBezTo>
                  <a:cubicBezTo>
                    <a:pt x="0" y="829"/>
                    <a:pt x="64" y="968"/>
                    <a:pt x="118" y="1082"/>
                  </a:cubicBezTo>
                  <a:cubicBezTo>
                    <a:pt x="233" y="1306"/>
                    <a:pt x="370" y="1448"/>
                    <a:pt x="509" y="1587"/>
                  </a:cubicBezTo>
                  <a:cubicBezTo>
                    <a:pt x="790" y="1853"/>
                    <a:pt x="1090" y="2056"/>
                    <a:pt x="1396" y="2239"/>
                  </a:cubicBezTo>
                  <a:cubicBezTo>
                    <a:pt x="1409" y="2246"/>
                    <a:pt x="1424" y="2250"/>
                    <a:pt x="1440" y="2250"/>
                  </a:cubicBezTo>
                  <a:cubicBezTo>
                    <a:pt x="1531" y="2250"/>
                    <a:pt x="1661" y="2137"/>
                    <a:pt x="1756" y="1968"/>
                  </a:cubicBezTo>
                  <a:cubicBezTo>
                    <a:pt x="1865" y="1768"/>
                    <a:pt x="1893" y="1569"/>
                    <a:pt x="1816" y="1525"/>
                  </a:cubicBezTo>
                  <a:cubicBezTo>
                    <a:pt x="1547" y="1366"/>
                    <a:pt x="1289" y="1187"/>
                    <a:pt x="1084" y="990"/>
                  </a:cubicBezTo>
                  <a:cubicBezTo>
                    <a:pt x="1034" y="943"/>
                    <a:pt x="985" y="891"/>
                    <a:pt x="945" y="841"/>
                  </a:cubicBezTo>
                  <a:lnTo>
                    <a:pt x="945" y="841"/>
                  </a:lnTo>
                  <a:cubicBezTo>
                    <a:pt x="965" y="843"/>
                    <a:pt x="979" y="841"/>
                    <a:pt x="998" y="845"/>
                  </a:cubicBezTo>
                  <a:cubicBezTo>
                    <a:pt x="1130" y="867"/>
                    <a:pt x="1273" y="909"/>
                    <a:pt x="1414" y="957"/>
                  </a:cubicBezTo>
                  <a:cubicBezTo>
                    <a:pt x="1704" y="1064"/>
                    <a:pt x="2012" y="1195"/>
                    <a:pt x="2307" y="1328"/>
                  </a:cubicBezTo>
                  <a:cubicBezTo>
                    <a:pt x="3490" y="1877"/>
                    <a:pt x="3756" y="2086"/>
                    <a:pt x="4828" y="2843"/>
                  </a:cubicBezTo>
                  <a:cubicBezTo>
                    <a:pt x="4841" y="2853"/>
                    <a:pt x="4857" y="2857"/>
                    <a:pt x="4876" y="2857"/>
                  </a:cubicBezTo>
                  <a:cubicBezTo>
                    <a:pt x="4962" y="2857"/>
                    <a:pt x="5096" y="2759"/>
                    <a:pt x="5209" y="2609"/>
                  </a:cubicBezTo>
                  <a:cubicBezTo>
                    <a:pt x="5346" y="2426"/>
                    <a:pt x="5390" y="2229"/>
                    <a:pt x="5311" y="2171"/>
                  </a:cubicBezTo>
                  <a:cubicBezTo>
                    <a:pt x="4195" y="1382"/>
                    <a:pt x="3903" y="1159"/>
                    <a:pt x="2653" y="577"/>
                  </a:cubicBezTo>
                  <a:cubicBezTo>
                    <a:pt x="2336" y="434"/>
                    <a:pt x="2028" y="300"/>
                    <a:pt x="1688" y="175"/>
                  </a:cubicBezTo>
                  <a:cubicBezTo>
                    <a:pt x="1513" y="116"/>
                    <a:pt x="1332" y="62"/>
                    <a:pt x="1132" y="30"/>
                  </a:cubicBezTo>
                  <a:cubicBezTo>
                    <a:pt x="1034" y="18"/>
                    <a:pt x="934" y="1"/>
                    <a:pt x="8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0137;p49">
              <a:extLst>
                <a:ext uri="{FF2B5EF4-FFF2-40B4-BE49-F238E27FC236}">
                  <a16:creationId xmlns:a16="http://schemas.microsoft.com/office/drawing/2014/main" id="{645F58CE-15A5-390C-F4F8-0BA8A5B1467A}"/>
                </a:ext>
              </a:extLst>
            </p:cNvPr>
            <p:cNvSpPr/>
            <p:nvPr/>
          </p:nvSpPr>
          <p:spPr>
            <a:xfrm>
              <a:off x="2249000" y="2811200"/>
              <a:ext cx="127300" cy="60525"/>
            </a:xfrm>
            <a:custGeom>
              <a:avLst/>
              <a:gdLst/>
              <a:ahLst/>
              <a:cxnLst/>
              <a:rect l="l" t="t" r="r" b="b"/>
              <a:pathLst>
                <a:path w="5092" h="2421" extrusionOk="0">
                  <a:moveTo>
                    <a:pt x="759" y="1"/>
                  </a:moveTo>
                  <a:cubicBezTo>
                    <a:pt x="411" y="1"/>
                    <a:pt x="159" y="108"/>
                    <a:pt x="0" y="258"/>
                  </a:cubicBezTo>
                  <a:cubicBezTo>
                    <a:pt x="4" y="427"/>
                    <a:pt x="54" y="546"/>
                    <a:pt x="100" y="644"/>
                  </a:cubicBezTo>
                  <a:cubicBezTo>
                    <a:pt x="215" y="868"/>
                    <a:pt x="352" y="1010"/>
                    <a:pt x="491" y="1149"/>
                  </a:cubicBezTo>
                  <a:cubicBezTo>
                    <a:pt x="772" y="1417"/>
                    <a:pt x="1072" y="1618"/>
                    <a:pt x="1378" y="1801"/>
                  </a:cubicBezTo>
                  <a:cubicBezTo>
                    <a:pt x="1391" y="1808"/>
                    <a:pt x="1406" y="1812"/>
                    <a:pt x="1422" y="1812"/>
                  </a:cubicBezTo>
                  <a:cubicBezTo>
                    <a:pt x="1481" y="1812"/>
                    <a:pt x="1558" y="1762"/>
                    <a:pt x="1629" y="1682"/>
                  </a:cubicBezTo>
                  <a:cubicBezTo>
                    <a:pt x="452" y="827"/>
                    <a:pt x="541" y="678"/>
                    <a:pt x="547" y="528"/>
                  </a:cubicBezTo>
                  <a:cubicBezTo>
                    <a:pt x="552" y="421"/>
                    <a:pt x="747" y="404"/>
                    <a:pt x="873" y="404"/>
                  </a:cubicBezTo>
                  <a:cubicBezTo>
                    <a:pt x="894" y="404"/>
                    <a:pt x="913" y="405"/>
                    <a:pt x="929" y="405"/>
                  </a:cubicBezTo>
                  <a:cubicBezTo>
                    <a:pt x="929" y="405"/>
                    <a:pt x="927" y="403"/>
                    <a:pt x="927" y="403"/>
                  </a:cubicBezTo>
                  <a:lnTo>
                    <a:pt x="927" y="403"/>
                  </a:lnTo>
                  <a:cubicBezTo>
                    <a:pt x="947" y="405"/>
                    <a:pt x="961" y="405"/>
                    <a:pt x="980" y="407"/>
                  </a:cubicBezTo>
                  <a:cubicBezTo>
                    <a:pt x="1112" y="429"/>
                    <a:pt x="1255" y="471"/>
                    <a:pt x="1396" y="520"/>
                  </a:cubicBezTo>
                  <a:cubicBezTo>
                    <a:pt x="1686" y="626"/>
                    <a:pt x="1994" y="757"/>
                    <a:pt x="2289" y="890"/>
                  </a:cubicBezTo>
                  <a:cubicBezTo>
                    <a:pt x="3472" y="1441"/>
                    <a:pt x="3738" y="1648"/>
                    <a:pt x="4810" y="2407"/>
                  </a:cubicBezTo>
                  <a:cubicBezTo>
                    <a:pt x="4822" y="2416"/>
                    <a:pt x="4838" y="2420"/>
                    <a:pt x="4856" y="2420"/>
                  </a:cubicBezTo>
                  <a:cubicBezTo>
                    <a:pt x="4918" y="2420"/>
                    <a:pt x="5005" y="2369"/>
                    <a:pt x="5090" y="2286"/>
                  </a:cubicBezTo>
                  <a:lnTo>
                    <a:pt x="5092" y="2286"/>
                  </a:lnTo>
                  <a:cubicBezTo>
                    <a:pt x="3474" y="938"/>
                    <a:pt x="2384" y="403"/>
                    <a:pt x="1426" y="111"/>
                  </a:cubicBezTo>
                  <a:cubicBezTo>
                    <a:pt x="1174" y="34"/>
                    <a:pt x="952" y="1"/>
                    <a:pt x="7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0138;p49">
              <a:extLst>
                <a:ext uri="{FF2B5EF4-FFF2-40B4-BE49-F238E27FC236}">
                  <a16:creationId xmlns:a16="http://schemas.microsoft.com/office/drawing/2014/main" id="{F39A4519-CAB8-9C3F-7702-6F4648D4C2BF}"/>
                </a:ext>
              </a:extLst>
            </p:cNvPr>
            <p:cNvSpPr/>
            <p:nvPr/>
          </p:nvSpPr>
          <p:spPr>
            <a:xfrm>
              <a:off x="2302425" y="2933325"/>
              <a:ext cx="40675" cy="36325"/>
            </a:xfrm>
            <a:custGeom>
              <a:avLst/>
              <a:gdLst/>
              <a:ahLst/>
              <a:cxnLst/>
              <a:rect l="l" t="t" r="r" b="b"/>
              <a:pathLst>
                <a:path w="1627" h="1453" extrusionOk="0">
                  <a:moveTo>
                    <a:pt x="869" y="0"/>
                  </a:moveTo>
                  <a:cubicBezTo>
                    <a:pt x="614" y="0"/>
                    <a:pt x="364" y="152"/>
                    <a:pt x="213" y="423"/>
                  </a:cubicBezTo>
                  <a:cubicBezTo>
                    <a:pt x="1" y="807"/>
                    <a:pt x="50" y="1163"/>
                    <a:pt x="396" y="1355"/>
                  </a:cubicBezTo>
                  <a:cubicBezTo>
                    <a:pt x="513" y="1420"/>
                    <a:pt x="641" y="1452"/>
                    <a:pt x="768" y="1452"/>
                  </a:cubicBezTo>
                  <a:cubicBezTo>
                    <a:pt x="1022" y="1452"/>
                    <a:pt x="1271" y="1324"/>
                    <a:pt x="1414" y="1069"/>
                  </a:cubicBezTo>
                  <a:cubicBezTo>
                    <a:pt x="1627" y="683"/>
                    <a:pt x="1537" y="278"/>
                    <a:pt x="1189" y="85"/>
                  </a:cubicBezTo>
                  <a:cubicBezTo>
                    <a:pt x="1086" y="27"/>
                    <a:pt x="977"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0139;p49">
              <a:extLst>
                <a:ext uri="{FF2B5EF4-FFF2-40B4-BE49-F238E27FC236}">
                  <a16:creationId xmlns:a16="http://schemas.microsoft.com/office/drawing/2014/main" id="{0F611D82-A3FB-8F57-9356-B9C27EFB1CC7}"/>
                </a:ext>
              </a:extLst>
            </p:cNvPr>
            <p:cNvSpPr/>
            <p:nvPr/>
          </p:nvSpPr>
          <p:spPr>
            <a:xfrm>
              <a:off x="2198800" y="2889750"/>
              <a:ext cx="134775" cy="71450"/>
            </a:xfrm>
            <a:custGeom>
              <a:avLst/>
              <a:gdLst/>
              <a:ahLst/>
              <a:cxnLst/>
              <a:rect l="l" t="t" r="r" b="b"/>
              <a:pathLst>
                <a:path w="5391" h="2858" extrusionOk="0">
                  <a:moveTo>
                    <a:pt x="821" y="1"/>
                  </a:moveTo>
                  <a:cubicBezTo>
                    <a:pt x="700" y="1"/>
                    <a:pt x="563" y="21"/>
                    <a:pt x="394" y="90"/>
                  </a:cubicBezTo>
                  <a:cubicBezTo>
                    <a:pt x="312" y="126"/>
                    <a:pt x="219" y="194"/>
                    <a:pt x="143" y="287"/>
                  </a:cubicBezTo>
                  <a:cubicBezTo>
                    <a:pt x="70" y="385"/>
                    <a:pt x="24" y="510"/>
                    <a:pt x="16" y="613"/>
                  </a:cubicBezTo>
                  <a:cubicBezTo>
                    <a:pt x="0" y="830"/>
                    <a:pt x="64" y="967"/>
                    <a:pt x="118" y="1080"/>
                  </a:cubicBezTo>
                  <a:cubicBezTo>
                    <a:pt x="233" y="1305"/>
                    <a:pt x="372" y="1448"/>
                    <a:pt x="509" y="1585"/>
                  </a:cubicBezTo>
                  <a:cubicBezTo>
                    <a:pt x="790" y="1854"/>
                    <a:pt x="1090" y="2057"/>
                    <a:pt x="1396" y="2239"/>
                  </a:cubicBezTo>
                  <a:cubicBezTo>
                    <a:pt x="1409" y="2247"/>
                    <a:pt x="1425" y="2251"/>
                    <a:pt x="1441" y="2251"/>
                  </a:cubicBezTo>
                  <a:cubicBezTo>
                    <a:pt x="1533" y="2251"/>
                    <a:pt x="1663" y="2138"/>
                    <a:pt x="1756" y="1967"/>
                  </a:cubicBezTo>
                  <a:cubicBezTo>
                    <a:pt x="1865" y="1768"/>
                    <a:pt x="1893" y="1569"/>
                    <a:pt x="1817" y="1526"/>
                  </a:cubicBezTo>
                  <a:cubicBezTo>
                    <a:pt x="1547" y="1367"/>
                    <a:pt x="1291" y="1188"/>
                    <a:pt x="1086" y="991"/>
                  </a:cubicBezTo>
                  <a:cubicBezTo>
                    <a:pt x="1034" y="943"/>
                    <a:pt x="986" y="890"/>
                    <a:pt x="945" y="840"/>
                  </a:cubicBezTo>
                  <a:lnTo>
                    <a:pt x="945" y="840"/>
                  </a:lnTo>
                  <a:cubicBezTo>
                    <a:pt x="965" y="844"/>
                    <a:pt x="978" y="842"/>
                    <a:pt x="998" y="846"/>
                  </a:cubicBezTo>
                  <a:cubicBezTo>
                    <a:pt x="1130" y="868"/>
                    <a:pt x="1273" y="907"/>
                    <a:pt x="1416" y="957"/>
                  </a:cubicBezTo>
                  <a:cubicBezTo>
                    <a:pt x="1706" y="1063"/>
                    <a:pt x="2014" y="1194"/>
                    <a:pt x="2307" y="1327"/>
                  </a:cubicBezTo>
                  <a:cubicBezTo>
                    <a:pt x="3489" y="1878"/>
                    <a:pt x="3756" y="2084"/>
                    <a:pt x="4829" y="2844"/>
                  </a:cubicBezTo>
                  <a:cubicBezTo>
                    <a:pt x="4842" y="2853"/>
                    <a:pt x="4858" y="2858"/>
                    <a:pt x="4877" y="2858"/>
                  </a:cubicBezTo>
                  <a:cubicBezTo>
                    <a:pt x="4962" y="2858"/>
                    <a:pt x="5096" y="2760"/>
                    <a:pt x="5209" y="2609"/>
                  </a:cubicBezTo>
                  <a:cubicBezTo>
                    <a:pt x="5346" y="2426"/>
                    <a:pt x="5390" y="2228"/>
                    <a:pt x="5311" y="2172"/>
                  </a:cubicBezTo>
                  <a:lnTo>
                    <a:pt x="5313" y="2172"/>
                  </a:lnTo>
                  <a:cubicBezTo>
                    <a:pt x="4195" y="1383"/>
                    <a:pt x="3903" y="1158"/>
                    <a:pt x="2654" y="575"/>
                  </a:cubicBezTo>
                  <a:cubicBezTo>
                    <a:pt x="2336" y="432"/>
                    <a:pt x="2028" y="301"/>
                    <a:pt x="1688" y="176"/>
                  </a:cubicBezTo>
                  <a:cubicBezTo>
                    <a:pt x="1513" y="116"/>
                    <a:pt x="1332" y="62"/>
                    <a:pt x="1134" y="29"/>
                  </a:cubicBezTo>
                  <a:cubicBezTo>
                    <a:pt x="1034" y="18"/>
                    <a:pt x="935" y="1"/>
                    <a:pt x="8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0140;p49">
              <a:extLst>
                <a:ext uri="{FF2B5EF4-FFF2-40B4-BE49-F238E27FC236}">
                  <a16:creationId xmlns:a16="http://schemas.microsoft.com/office/drawing/2014/main" id="{6DB272B1-1928-3FFB-C6D0-4614E696F02C}"/>
                </a:ext>
              </a:extLst>
            </p:cNvPr>
            <p:cNvSpPr/>
            <p:nvPr/>
          </p:nvSpPr>
          <p:spPr>
            <a:xfrm>
              <a:off x="2199250" y="2900725"/>
              <a:ext cx="127300" cy="60500"/>
            </a:xfrm>
            <a:custGeom>
              <a:avLst/>
              <a:gdLst/>
              <a:ahLst/>
              <a:cxnLst/>
              <a:rect l="l" t="t" r="r" b="b"/>
              <a:pathLst>
                <a:path w="5092" h="2420" extrusionOk="0">
                  <a:moveTo>
                    <a:pt x="760" y="0"/>
                  </a:moveTo>
                  <a:cubicBezTo>
                    <a:pt x="412" y="0"/>
                    <a:pt x="160" y="108"/>
                    <a:pt x="0" y="258"/>
                  </a:cubicBezTo>
                  <a:cubicBezTo>
                    <a:pt x="4" y="425"/>
                    <a:pt x="54" y="544"/>
                    <a:pt x="100" y="641"/>
                  </a:cubicBezTo>
                  <a:cubicBezTo>
                    <a:pt x="215" y="868"/>
                    <a:pt x="354" y="1009"/>
                    <a:pt x="491" y="1146"/>
                  </a:cubicBezTo>
                  <a:cubicBezTo>
                    <a:pt x="772" y="1415"/>
                    <a:pt x="1072" y="1618"/>
                    <a:pt x="1378" y="1800"/>
                  </a:cubicBezTo>
                  <a:cubicBezTo>
                    <a:pt x="1391" y="1808"/>
                    <a:pt x="1406" y="1812"/>
                    <a:pt x="1422" y="1812"/>
                  </a:cubicBezTo>
                  <a:cubicBezTo>
                    <a:pt x="1482" y="1812"/>
                    <a:pt x="1558" y="1761"/>
                    <a:pt x="1630" y="1681"/>
                  </a:cubicBezTo>
                  <a:cubicBezTo>
                    <a:pt x="451" y="824"/>
                    <a:pt x="541" y="677"/>
                    <a:pt x="547" y="528"/>
                  </a:cubicBezTo>
                  <a:cubicBezTo>
                    <a:pt x="552" y="420"/>
                    <a:pt x="748" y="404"/>
                    <a:pt x="874" y="404"/>
                  </a:cubicBezTo>
                  <a:cubicBezTo>
                    <a:pt x="894" y="404"/>
                    <a:pt x="913" y="404"/>
                    <a:pt x="929" y="405"/>
                  </a:cubicBezTo>
                  <a:cubicBezTo>
                    <a:pt x="929" y="404"/>
                    <a:pt x="929" y="403"/>
                    <a:pt x="928" y="403"/>
                  </a:cubicBezTo>
                  <a:lnTo>
                    <a:pt x="928" y="403"/>
                  </a:lnTo>
                  <a:cubicBezTo>
                    <a:pt x="947" y="405"/>
                    <a:pt x="961" y="403"/>
                    <a:pt x="980" y="407"/>
                  </a:cubicBezTo>
                  <a:cubicBezTo>
                    <a:pt x="1112" y="429"/>
                    <a:pt x="1255" y="468"/>
                    <a:pt x="1398" y="518"/>
                  </a:cubicBezTo>
                  <a:cubicBezTo>
                    <a:pt x="1688" y="626"/>
                    <a:pt x="1996" y="755"/>
                    <a:pt x="2289" y="888"/>
                  </a:cubicBezTo>
                  <a:cubicBezTo>
                    <a:pt x="3471" y="1439"/>
                    <a:pt x="3740" y="1645"/>
                    <a:pt x="4811" y="2405"/>
                  </a:cubicBezTo>
                  <a:cubicBezTo>
                    <a:pt x="4825" y="2414"/>
                    <a:pt x="4841" y="2419"/>
                    <a:pt x="4859" y="2419"/>
                  </a:cubicBezTo>
                  <a:cubicBezTo>
                    <a:pt x="4920" y="2419"/>
                    <a:pt x="5006" y="2368"/>
                    <a:pt x="5092" y="2284"/>
                  </a:cubicBezTo>
                  <a:cubicBezTo>
                    <a:pt x="3473" y="936"/>
                    <a:pt x="2384" y="403"/>
                    <a:pt x="1426" y="111"/>
                  </a:cubicBezTo>
                  <a:cubicBezTo>
                    <a:pt x="1174" y="33"/>
                    <a:pt x="952" y="0"/>
                    <a:pt x="7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0141;p49">
              <a:extLst>
                <a:ext uri="{FF2B5EF4-FFF2-40B4-BE49-F238E27FC236}">
                  <a16:creationId xmlns:a16="http://schemas.microsoft.com/office/drawing/2014/main" id="{5A799878-B3BF-B463-5368-7BE91EF1CE5D}"/>
                </a:ext>
              </a:extLst>
            </p:cNvPr>
            <p:cNvSpPr/>
            <p:nvPr/>
          </p:nvSpPr>
          <p:spPr>
            <a:xfrm>
              <a:off x="2252675" y="3022800"/>
              <a:ext cx="40675" cy="36325"/>
            </a:xfrm>
            <a:custGeom>
              <a:avLst/>
              <a:gdLst/>
              <a:ahLst/>
              <a:cxnLst/>
              <a:rect l="l" t="t" r="r" b="b"/>
              <a:pathLst>
                <a:path w="1627" h="1453" extrusionOk="0">
                  <a:moveTo>
                    <a:pt x="870" y="0"/>
                  </a:moveTo>
                  <a:cubicBezTo>
                    <a:pt x="614" y="0"/>
                    <a:pt x="364" y="153"/>
                    <a:pt x="213" y="423"/>
                  </a:cubicBezTo>
                  <a:cubicBezTo>
                    <a:pt x="0" y="808"/>
                    <a:pt x="50" y="1162"/>
                    <a:pt x="396" y="1355"/>
                  </a:cubicBezTo>
                  <a:cubicBezTo>
                    <a:pt x="513" y="1420"/>
                    <a:pt x="642" y="1452"/>
                    <a:pt x="769" y="1452"/>
                  </a:cubicBezTo>
                  <a:cubicBezTo>
                    <a:pt x="1022" y="1452"/>
                    <a:pt x="1271" y="1325"/>
                    <a:pt x="1414" y="1069"/>
                  </a:cubicBezTo>
                  <a:cubicBezTo>
                    <a:pt x="1627" y="685"/>
                    <a:pt x="1537" y="277"/>
                    <a:pt x="1189" y="85"/>
                  </a:cubicBezTo>
                  <a:cubicBezTo>
                    <a:pt x="1087" y="27"/>
                    <a:pt x="978" y="0"/>
                    <a:pt x="8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0142;p49">
              <a:extLst>
                <a:ext uri="{FF2B5EF4-FFF2-40B4-BE49-F238E27FC236}">
                  <a16:creationId xmlns:a16="http://schemas.microsoft.com/office/drawing/2014/main" id="{FC7DA60E-D703-F220-9E28-66837C44B62B}"/>
                </a:ext>
              </a:extLst>
            </p:cNvPr>
            <p:cNvSpPr/>
            <p:nvPr/>
          </p:nvSpPr>
          <p:spPr>
            <a:xfrm>
              <a:off x="2149100" y="2979250"/>
              <a:ext cx="134750" cy="71475"/>
            </a:xfrm>
            <a:custGeom>
              <a:avLst/>
              <a:gdLst/>
              <a:ahLst/>
              <a:cxnLst/>
              <a:rect l="l" t="t" r="r" b="b"/>
              <a:pathLst>
                <a:path w="5390" h="2859" extrusionOk="0">
                  <a:moveTo>
                    <a:pt x="819" y="0"/>
                  </a:moveTo>
                  <a:cubicBezTo>
                    <a:pt x="698" y="0"/>
                    <a:pt x="561" y="20"/>
                    <a:pt x="392" y="89"/>
                  </a:cubicBezTo>
                  <a:cubicBezTo>
                    <a:pt x="310" y="125"/>
                    <a:pt x="217" y="192"/>
                    <a:pt x="141" y="286"/>
                  </a:cubicBezTo>
                  <a:cubicBezTo>
                    <a:pt x="70" y="383"/>
                    <a:pt x="22" y="510"/>
                    <a:pt x="16" y="614"/>
                  </a:cubicBezTo>
                  <a:cubicBezTo>
                    <a:pt x="0" y="831"/>
                    <a:pt x="62" y="968"/>
                    <a:pt x="115" y="1081"/>
                  </a:cubicBezTo>
                  <a:cubicBezTo>
                    <a:pt x="231" y="1306"/>
                    <a:pt x="370" y="1447"/>
                    <a:pt x="509" y="1586"/>
                  </a:cubicBezTo>
                  <a:cubicBezTo>
                    <a:pt x="787" y="1854"/>
                    <a:pt x="1088" y="2055"/>
                    <a:pt x="1396" y="2238"/>
                  </a:cubicBezTo>
                  <a:cubicBezTo>
                    <a:pt x="1409" y="2246"/>
                    <a:pt x="1425" y="2250"/>
                    <a:pt x="1442" y="2250"/>
                  </a:cubicBezTo>
                  <a:cubicBezTo>
                    <a:pt x="1532" y="2250"/>
                    <a:pt x="1661" y="2137"/>
                    <a:pt x="1754" y="1968"/>
                  </a:cubicBezTo>
                  <a:cubicBezTo>
                    <a:pt x="1865" y="1767"/>
                    <a:pt x="1891" y="1570"/>
                    <a:pt x="1815" y="1526"/>
                  </a:cubicBezTo>
                  <a:cubicBezTo>
                    <a:pt x="1547" y="1365"/>
                    <a:pt x="1288" y="1188"/>
                    <a:pt x="1084" y="992"/>
                  </a:cubicBezTo>
                  <a:cubicBezTo>
                    <a:pt x="1032" y="942"/>
                    <a:pt x="984" y="890"/>
                    <a:pt x="944" y="840"/>
                  </a:cubicBezTo>
                  <a:lnTo>
                    <a:pt x="944" y="840"/>
                  </a:lnTo>
                  <a:cubicBezTo>
                    <a:pt x="962" y="842"/>
                    <a:pt x="978" y="842"/>
                    <a:pt x="998" y="846"/>
                  </a:cubicBezTo>
                  <a:cubicBezTo>
                    <a:pt x="1129" y="866"/>
                    <a:pt x="1271" y="908"/>
                    <a:pt x="1414" y="958"/>
                  </a:cubicBezTo>
                  <a:cubicBezTo>
                    <a:pt x="1704" y="1063"/>
                    <a:pt x="2012" y="1194"/>
                    <a:pt x="2306" y="1328"/>
                  </a:cubicBezTo>
                  <a:cubicBezTo>
                    <a:pt x="3487" y="1878"/>
                    <a:pt x="3756" y="2085"/>
                    <a:pt x="4827" y="2845"/>
                  </a:cubicBezTo>
                  <a:cubicBezTo>
                    <a:pt x="4841" y="2854"/>
                    <a:pt x="4857" y="2858"/>
                    <a:pt x="4875" y="2858"/>
                  </a:cubicBezTo>
                  <a:cubicBezTo>
                    <a:pt x="4960" y="2858"/>
                    <a:pt x="5094" y="2759"/>
                    <a:pt x="5207" y="2608"/>
                  </a:cubicBezTo>
                  <a:cubicBezTo>
                    <a:pt x="5344" y="2427"/>
                    <a:pt x="5390" y="2228"/>
                    <a:pt x="5310" y="2173"/>
                  </a:cubicBezTo>
                  <a:cubicBezTo>
                    <a:pt x="4193" y="1381"/>
                    <a:pt x="3901" y="1159"/>
                    <a:pt x="2652" y="576"/>
                  </a:cubicBezTo>
                  <a:cubicBezTo>
                    <a:pt x="2334" y="433"/>
                    <a:pt x="2026" y="300"/>
                    <a:pt x="1686" y="176"/>
                  </a:cubicBezTo>
                  <a:cubicBezTo>
                    <a:pt x="1511" y="115"/>
                    <a:pt x="1332" y="63"/>
                    <a:pt x="1131" y="29"/>
                  </a:cubicBezTo>
                  <a:cubicBezTo>
                    <a:pt x="1032" y="18"/>
                    <a:pt x="933" y="0"/>
                    <a:pt x="8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0143;p49">
              <a:extLst>
                <a:ext uri="{FF2B5EF4-FFF2-40B4-BE49-F238E27FC236}">
                  <a16:creationId xmlns:a16="http://schemas.microsoft.com/office/drawing/2014/main" id="{EEB95B2B-1F48-E6E4-9FB5-C9DA5085D4E4}"/>
                </a:ext>
              </a:extLst>
            </p:cNvPr>
            <p:cNvSpPr/>
            <p:nvPr/>
          </p:nvSpPr>
          <p:spPr>
            <a:xfrm>
              <a:off x="2149500" y="2990225"/>
              <a:ext cx="127300" cy="60500"/>
            </a:xfrm>
            <a:custGeom>
              <a:avLst/>
              <a:gdLst/>
              <a:ahLst/>
              <a:cxnLst/>
              <a:rect l="l" t="t" r="r" b="b"/>
              <a:pathLst>
                <a:path w="5092" h="2420" extrusionOk="0">
                  <a:moveTo>
                    <a:pt x="929" y="403"/>
                  </a:moveTo>
                  <a:cubicBezTo>
                    <a:pt x="930" y="403"/>
                    <a:pt x="930" y="403"/>
                    <a:pt x="930" y="403"/>
                  </a:cubicBezTo>
                  <a:cubicBezTo>
                    <a:pt x="930" y="403"/>
                    <a:pt x="930" y="403"/>
                    <a:pt x="929" y="403"/>
                  </a:cubicBezTo>
                  <a:close/>
                  <a:moveTo>
                    <a:pt x="763" y="0"/>
                  </a:moveTo>
                  <a:cubicBezTo>
                    <a:pt x="413" y="0"/>
                    <a:pt x="160" y="108"/>
                    <a:pt x="0" y="258"/>
                  </a:cubicBezTo>
                  <a:cubicBezTo>
                    <a:pt x="4" y="425"/>
                    <a:pt x="54" y="545"/>
                    <a:pt x="99" y="642"/>
                  </a:cubicBezTo>
                  <a:cubicBezTo>
                    <a:pt x="217" y="867"/>
                    <a:pt x="354" y="1008"/>
                    <a:pt x="493" y="1147"/>
                  </a:cubicBezTo>
                  <a:cubicBezTo>
                    <a:pt x="773" y="1415"/>
                    <a:pt x="1072" y="1616"/>
                    <a:pt x="1380" y="1799"/>
                  </a:cubicBezTo>
                  <a:cubicBezTo>
                    <a:pt x="1393" y="1807"/>
                    <a:pt x="1408" y="1810"/>
                    <a:pt x="1424" y="1810"/>
                  </a:cubicBezTo>
                  <a:cubicBezTo>
                    <a:pt x="1483" y="1810"/>
                    <a:pt x="1558" y="1761"/>
                    <a:pt x="1630" y="1680"/>
                  </a:cubicBezTo>
                  <a:cubicBezTo>
                    <a:pt x="451" y="825"/>
                    <a:pt x="541" y="678"/>
                    <a:pt x="547" y="527"/>
                  </a:cubicBezTo>
                  <a:cubicBezTo>
                    <a:pt x="552" y="420"/>
                    <a:pt x="753" y="403"/>
                    <a:pt x="879" y="403"/>
                  </a:cubicBezTo>
                  <a:cubicBezTo>
                    <a:pt x="898" y="403"/>
                    <a:pt x="915" y="403"/>
                    <a:pt x="929" y="403"/>
                  </a:cubicBezTo>
                  <a:lnTo>
                    <a:pt x="929" y="403"/>
                  </a:lnTo>
                  <a:cubicBezTo>
                    <a:pt x="928" y="403"/>
                    <a:pt x="928" y="403"/>
                    <a:pt x="928" y="401"/>
                  </a:cubicBezTo>
                  <a:lnTo>
                    <a:pt x="928" y="401"/>
                  </a:lnTo>
                  <a:cubicBezTo>
                    <a:pt x="946" y="403"/>
                    <a:pt x="962" y="403"/>
                    <a:pt x="982" y="407"/>
                  </a:cubicBezTo>
                  <a:cubicBezTo>
                    <a:pt x="1113" y="429"/>
                    <a:pt x="1255" y="469"/>
                    <a:pt x="1398" y="519"/>
                  </a:cubicBezTo>
                  <a:cubicBezTo>
                    <a:pt x="1688" y="624"/>
                    <a:pt x="1996" y="755"/>
                    <a:pt x="2290" y="889"/>
                  </a:cubicBezTo>
                  <a:cubicBezTo>
                    <a:pt x="3471" y="1439"/>
                    <a:pt x="3740" y="1646"/>
                    <a:pt x="4811" y="2406"/>
                  </a:cubicBezTo>
                  <a:cubicBezTo>
                    <a:pt x="4825" y="2415"/>
                    <a:pt x="4841" y="2420"/>
                    <a:pt x="4859" y="2420"/>
                  </a:cubicBezTo>
                  <a:cubicBezTo>
                    <a:pt x="4920" y="2420"/>
                    <a:pt x="5006" y="2368"/>
                    <a:pt x="5092" y="2284"/>
                  </a:cubicBezTo>
                  <a:cubicBezTo>
                    <a:pt x="3473" y="936"/>
                    <a:pt x="2384" y="403"/>
                    <a:pt x="1428" y="109"/>
                  </a:cubicBezTo>
                  <a:cubicBezTo>
                    <a:pt x="1176" y="33"/>
                    <a:pt x="955" y="0"/>
                    <a:pt x="7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0144;p49">
              <a:extLst>
                <a:ext uri="{FF2B5EF4-FFF2-40B4-BE49-F238E27FC236}">
                  <a16:creationId xmlns:a16="http://schemas.microsoft.com/office/drawing/2014/main" id="{BDDB4D43-5915-075F-FD0C-708A6EF2F5C3}"/>
                </a:ext>
              </a:extLst>
            </p:cNvPr>
            <p:cNvSpPr/>
            <p:nvPr/>
          </p:nvSpPr>
          <p:spPr>
            <a:xfrm>
              <a:off x="2202925" y="3112300"/>
              <a:ext cx="40725" cy="36325"/>
            </a:xfrm>
            <a:custGeom>
              <a:avLst/>
              <a:gdLst/>
              <a:ahLst/>
              <a:cxnLst/>
              <a:rect l="l" t="t" r="r" b="b"/>
              <a:pathLst>
                <a:path w="1629" h="1453" extrusionOk="0">
                  <a:moveTo>
                    <a:pt x="869" y="0"/>
                  </a:moveTo>
                  <a:cubicBezTo>
                    <a:pt x="614" y="0"/>
                    <a:pt x="364" y="153"/>
                    <a:pt x="215" y="423"/>
                  </a:cubicBezTo>
                  <a:cubicBezTo>
                    <a:pt x="0" y="809"/>
                    <a:pt x="50" y="1163"/>
                    <a:pt x="398" y="1356"/>
                  </a:cubicBezTo>
                  <a:cubicBezTo>
                    <a:pt x="514" y="1420"/>
                    <a:pt x="642" y="1452"/>
                    <a:pt x="769" y="1452"/>
                  </a:cubicBezTo>
                  <a:cubicBezTo>
                    <a:pt x="1021" y="1452"/>
                    <a:pt x="1271" y="1325"/>
                    <a:pt x="1414" y="1069"/>
                  </a:cubicBezTo>
                  <a:cubicBezTo>
                    <a:pt x="1629" y="684"/>
                    <a:pt x="1537" y="278"/>
                    <a:pt x="1191" y="85"/>
                  </a:cubicBezTo>
                  <a:cubicBezTo>
                    <a:pt x="1087" y="28"/>
                    <a:pt x="978"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6" name="Google Shape;10145;p49">
              <a:extLst>
                <a:ext uri="{FF2B5EF4-FFF2-40B4-BE49-F238E27FC236}">
                  <a16:creationId xmlns:a16="http://schemas.microsoft.com/office/drawing/2014/main" id="{8F4D19F6-9C76-0492-9B19-F9CF7660DE88}"/>
                </a:ext>
              </a:extLst>
            </p:cNvPr>
            <p:cNvSpPr/>
            <p:nvPr/>
          </p:nvSpPr>
          <p:spPr>
            <a:xfrm>
              <a:off x="2099350" y="3068750"/>
              <a:ext cx="134750" cy="71450"/>
            </a:xfrm>
            <a:custGeom>
              <a:avLst/>
              <a:gdLst/>
              <a:ahLst/>
              <a:cxnLst/>
              <a:rect l="l" t="t" r="r" b="b"/>
              <a:pathLst>
                <a:path w="5390" h="2858" extrusionOk="0">
                  <a:moveTo>
                    <a:pt x="821" y="1"/>
                  </a:moveTo>
                  <a:cubicBezTo>
                    <a:pt x="700" y="1"/>
                    <a:pt x="562" y="21"/>
                    <a:pt x="392" y="90"/>
                  </a:cubicBezTo>
                  <a:cubicBezTo>
                    <a:pt x="312" y="125"/>
                    <a:pt x="217" y="193"/>
                    <a:pt x="143" y="286"/>
                  </a:cubicBezTo>
                  <a:cubicBezTo>
                    <a:pt x="70" y="384"/>
                    <a:pt x="22" y="509"/>
                    <a:pt x="16" y="614"/>
                  </a:cubicBezTo>
                  <a:cubicBezTo>
                    <a:pt x="0" y="829"/>
                    <a:pt x="64" y="968"/>
                    <a:pt x="115" y="1082"/>
                  </a:cubicBezTo>
                  <a:cubicBezTo>
                    <a:pt x="233" y="1306"/>
                    <a:pt x="370" y="1448"/>
                    <a:pt x="509" y="1587"/>
                  </a:cubicBezTo>
                  <a:cubicBezTo>
                    <a:pt x="789" y="1853"/>
                    <a:pt x="1090" y="2056"/>
                    <a:pt x="1396" y="2239"/>
                  </a:cubicBezTo>
                  <a:cubicBezTo>
                    <a:pt x="1409" y="2246"/>
                    <a:pt x="1424" y="2250"/>
                    <a:pt x="1440" y="2250"/>
                  </a:cubicBezTo>
                  <a:cubicBezTo>
                    <a:pt x="1531" y="2250"/>
                    <a:pt x="1661" y="2137"/>
                    <a:pt x="1756" y="1968"/>
                  </a:cubicBezTo>
                  <a:cubicBezTo>
                    <a:pt x="1865" y="1768"/>
                    <a:pt x="1893" y="1569"/>
                    <a:pt x="1815" y="1525"/>
                  </a:cubicBezTo>
                  <a:cubicBezTo>
                    <a:pt x="1547" y="1366"/>
                    <a:pt x="1288" y="1187"/>
                    <a:pt x="1084" y="990"/>
                  </a:cubicBezTo>
                  <a:cubicBezTo>
                    <a:pt x="1034" y="943"/>
                    <a:pt x="984" y="891"/>
                    <a:pt x="944" y="841"/>
                  </a:cubicBezTo>
                  <a:lnTo>
                    <a:pt x="944" y="841"/>
                  </a:lnTo>
                  <a:cubicBezTo>
                    <a:pt x="962" y="843"/>
                    <a:pt x="978" y="841"/>
                    <a:pt x="998" y="845"/>
                  </a:cubicBezTo>
                  <a:cubicBezTo>
                    <a:pt x="1129" y="867"/>
                    <a:pt x="1272" y="909"/>
                    <a:pt x="1414" y="956"/>
                  </a:cubicBezTo>
                  <a:cubicBezTo>
                    <a:pt x="1704" y="1064"/>
                    <a:pt x="2012" y="1195"/>
                    <a:pt x="2306" y="1326"/>
                  </a:cubicBezTo>
                  <a:cubicBezTo>
                    <a:pt x="3489" y="1877"/>
                    <a:pt x="3756" y="2084"/>
                    <a:pt x="4827" y="2843"/>
                  </a:cubicBezTo>
                  <a:cubicBezTo>
                    <a:pt x="4841" y="2853"/>
                    <a:pt x="4857" y="2857"/>
                    <a:pt x="4875" y="2857"/>
                  </a:cubicBezTo>
                  <a:cubicBezTo>
                    <a:pt x="4961" y="2857"/>
                    <a:pt x="5094" y="2759"/>
                    <a:pt x="5209" y="2609"/>
                  </a:cubicBezTo>
                  <a:cubicBezTo>
                    <a:pt x="5346" y="2426"/>
                    <a:pt x="5390" y="2229"/>
                    <a:pt x="5310" y="2171"/>
                  </a:cubicBezTo>
                  <a:cubicBezTo>
                    <a:pt x="4193" y="1382"/>
                    <a:pt x="3903" y="1159"/>
                    <a:pt x="2652" y="577"/>
                  </a:cubicBezTo>
                  <a:cubicBezTo>
                    <a:pt x="2336" y="434"/>
                    <a:pt x="2026" y="300"/>
                    <a:pt x="1686" y="175"/>
                  </a:cubicBezTo>
                  <a:cubicBezTo>
                    <a:pt x="1513" y="115"/>
                    <a:pt x="1332" y="62"/>
                    <a:pt x="1131" y="30"/>
                  </a:cubicBezTo>
                  <a:cubicBezTo>
                    <a:pt x="1033" y="18"/>
                    <a:pt x="934" y="1"/>
                    <a:pt x="8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7" name="Google Shape;10146;p49">
              <a:extLst>
                <a:ext uri="{FF2B5EF4-FFF2-40B4-BE49-F238E27FC236}">
                  <a16:creationId xmlns:a16="http://schemas.microsoft.com/office/drawing/2014/main" id="{84D35817-6B1C-0EEC-5F81-4C3D72984D5B}"/>
                </a:ext>
              </a:extLst>
            </p:cNvPr>
            <p:cNvSpPr/>
            <p:nvPr/>
          </p:nvSpPr>
          <p:spPr>
            <a:xfrm>
              <a:off x="2099725" y="3079700"/>
              <a:ext cx="127325" cy="60500"/>
            </a:xfrm>
            <a:custGeom>
              <a:avLst/>
              <a:gdLst/>
              <a:ahLst/>
              <a:cxnLst/>
              <a:rect l="l" t="t" r="r" b="b"/>
              <a:pathLst>
                <a:path w="5093" h="2420" extrusionOk="0">
                  <a:moveTo>
                    <a:pt x="762" y="1"/>
                  </a:moveTo>
                  <a:cubicBezTo>
                    <a:pt x="414" y="1"/>
                    <a:pt x="161" y="108"/>
                    <a:pt x="1" y="258"/>
                  </a:cubicBezTo>
                  <a:cubicBezTo>
                    <a:pt x="5" y="427"/>
                    <a:pt x="55" y="544"/>
                    <a:pt x="102" y="644"/>
                  </a:cubicBezTo>
                  <a:cubicBezTo>
                    <a:pt x="218" y="868"/>
                    <a:pt x="355" y="1010"/>
                    <a:pt x="494" y="1149"/>
                  </a:cubicBezTo>
                  <a:cubicBezTo>
                    <a:pt x="774" y="1415"/>
                    <a:pt x="1075" y="1618"/>
                    <a:pt x="1381" y="1801"/>
                  </a:cubicBezTo>
                  <a:cubicBezTo>
                    <a:pt x="1394" y="1808"/>
                    <a:pt x="1408" y="1812"/>
                    <a:pt x="1424" y="1812"/>
                  </a:cubicBezTo>
                  <a:cubicBezTo>
                    <a:pt x="1483" y="1812"/>
                    <a:pt x="1559" y="1762"/>
                    <a:pt x="1631" y="1682"/>
                  </a:cubicBezTo>
                  <a:cubicBezTo>
                    <a:pt x="452" y="827"/>
                    <a:pt x="542" y="677"/>
                    <a:pt x="550" y="528"/>
                  </a:cubicBezTo>
                  <a:cubicBezTo>
                    <a:pt x="553" y="421"/>
                    <a:pt x="749" y="404"/>
                    <a:pt x="876" y="404"/>
                  </a:cubicBezTo>
                  <a:cubicBezTo>
                    <a:pt x="897" y="404"/>
                    <a:pt x="915" y="405"/>
                    <a:pt x="931" y="405"/>
                  </a:cubicBezTo>
                  <a:cubicBezTo>
                    <a:pt x="931" y="405"/>
                    <a:pt x="929" y="403"/>
                    <a:pt x="929" y="403"/>
                  </a:cubicBezTo>
                  <a:lnTo>
                    <a:pt x="929" y="403"/>
                  </a:lnTo>
                  <a:cubicBezTo>
                    <a:pt x="947" y="405"/>
                    <a:pt x="963" y="403"/>
                    <a:pt x="983" y="407"/>
                  </a:cubicBezTo>
                  <a:cubicBezTo>
                    <a:pt x="1114" y="429"/>
                    <a:pt x="1257" y="471"/>
                    <a:pt x="1399" y="518"/>
                  </a:cubicBezTo>
                  <a:cubicBezTo>
                    <a:pt x="1689" y="626"/>
                    <a:pt x="1997" y="757"/>
                    <a:pt x="2291" y="888"/>
                  </a:cubicBezTo>
                  <a:cubicBezTo>
                    <a:pt x="3474" y="1439"/>
                    <a:pt x="3741" y="1646"/>
                    <a:pt x="4812" y="2405"/>
                  </a:cubicBezTo>
                  <a:cubicBezTo>
                    <a:pt x="4825" y="2415"/>
                    <a:pt x="4842" y="2419"/>
                    <a:pt x="4860" y="2419"/>
                  </a:cubicBezTo>
                  <a:cubicBezTo>
                    <a:pt x="4921" y="2419"/>
                    <a:pt x="5007" y="2368"/>
                    <a:pt x="5093" y="2284"/>
                  </a:cubicBezTo>
                  <a:cubicBezTo>
                    <a:pt x="3474" y="936"/>
                    <a:pt x="2385" y="403"/>
                    <a:pt x="1428" y="111"/>
                  </a:cubicBezTo>
                  <a:cubicBezTo>
                    <a:pt x="1177" y="34"/>
                    <a:pt x="955" y="1"/>
                    <a:pt x="7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8" name="Google Shape;10147;p49">
              <a:extLst>
                <a:ext uri="{FF2B5EF4-FFF2-40B4-BE49-F238E27FC236}">
                  <a16:creationId xmlns:a16="http://schemas.microsoft.com/office/drawing/2014/main" id="{43406748-C2AC-521E-6F9A-6D6C09CEC67B}"/>
                </a:ext>
              </a:extLst>
            </p:cNvPr>
            <p:cNvSpPr/>
            <p:nvPr/>
          </p:nvSpPr>
          <p:spPr>
            <a:xfrm>
              <a:off x="2153175" y="3201800"/>
              <a:ext cx="40725" cy="36325"/>
            </a:xfrm>
            <a:custGeom>
              <a:avLst/>
              <a:gdLst/>
              <a:ahLst/>
              <a:cxnLst/>
              <a:rect l="l" t="t" r="r" b="b"/>
              <a:pathLst>
                <a:path w="1629" h="1453" extrusionOk="0">
                  <a:moveTo>
                    <a:pt x="869" y="1"/>
                  </a:moveTo>
                  <a:cubicBezTo>
                    <a:pt x="614" y="1"/>
                    <a:pt x="366" y="153"/>
                    <a:pt x="215" y="424"/>
                  </a:cubicBezTo>
                  <a:cubicBezTo>
                    <a:pt x="0" y="808"/>
                    <a:pt x="50" y="1163"/>
                    <a:pt x="398" y="1356"/>
                  </a:cubicBezTo>
                  <a:cubicBezTo>
                    <a:pt x="514" y="1421"/>
                    <a:pt x="642" y="1453"/>
                    <a:pt x="769" y="1453"/>
                  </a:cubicBezTo>
                  <a:cubicBezTo>
                    <a:pt x="1023" y="1453"/>
                    <a:pt x="1272" y="1325"/>
                    <a:pt x="1414" y="1068"/>
                  </a:cubicBezTo>
                  <a:cubicBezTo>
                    <a:pt x="1628" y="684"/>
                    <a:pt x="1537" y="279"/>
                    <a:pt x="1191" y="86"/>
                  </a:cubicBezTo>
                  <a:cubicBezTo>
                    <a:pt x="1087" y="28"/>
                    <a:pt x="978" y="1"/>
                    <a:pt x="8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9" name="Google Shape;10148;p49">
              <a:extLst>
                <a:ext uri="{FF2B5EF4-FFF2-40B4-BE49-F238E27FC236}">
                  <a16:creationId xmlns:a16="http://schemas.microsoft.com/office/drawing/2014/main" id="{C510BA28-0D94-2ED3-F1DE-17F8EADF86D0}"/>
                </a:ext>
              </a:extLst>
            </p:cNvPr>
            <p:cNvSpPr/>
            <p:nvPr/>
          </p:nvSpPr>
          <p:spPr>
            <a:xfrm>
              <a:off x="2049575" y="3158275"/>
              <a:ext cx="134775" cy="71425"/>
            </a:xfrm>
            <a:custGeom>
              <a:avLst/>
              <a:gdLst/>
              <a:ahLst/>
              <a:cxnLst/>
              <a:rect l="l" t="t" r="r" b="b"/>
              <a:pathLst>
                <a:path w="5391" h="2857" extrusionOk="0">
                  <a:moveTo>
                    <a:pt x="824" y="0"/>
                  </a:moveTo>
                  <a:cubicBezTo>
                    <a:pt x="702" y="0"/>
                    <a:pt x="564" y="20"/>
                    <a:pt x="393" y="89"/>
                  </a:cubicBezTo>
                  <a:cubicBezTo>
                    <a:pt x="313" y="125"/>
                    <a:pt x="220" y="193"/>
                    <a:pt x="144" y="286"/>
                  </a:cubicBezTo>
                  <a:cubicBezTo>
                    <a:pt x="70" y="383"/>
                    <a:pt x="23" y="509"/>
                    <a:pt x="17" y="612"/>
                  </a:cubicBezTo>
                  <a:cubicBezTo>
                    <a:pt x="1" y="829"/>
                    <a:pt x="65" y="966"/>
                    <a:pt x="118" y="1079"/>
                  </a:cubicBezTo>
                  <a:cubicBezTo>
                    <a:pt x="234" y="1306"/>
                    <a:pt x="371" y="1447"/>
                    <a:pt x="510" y="1584"/>
                  </a:cubicBezTo>
                  <a:cubicBezTo>
                    <a:pt x="790" y="1853"/>
                    <a:pt x="1090" y="2056"/>
                    <a:pt x="1397" y="2238"/>
                  </a:cubicBezTo>
                  <a:cubicBezTo>
                    <a:pt x="1410" y="2246"/>
                    <a:pt x="1425" y="2250"/>
                    <a:pt x="1441" y="2250"/>
                  </a:cubicBezTo>
                  <a:cubicBezTo>
                    <a:pt x="1532" y="2250"/>
                    <a:pt x="1662" y="2136"/>
                    <a:pt x="1756" y="1966"/>
                  </a:cubicBezTo>
                  <a:cubicBezTo>
                    <a:pt x="1866" y="1767"/>
                    <a:pt x="1894" y="1568"/>
                    <a:pt x="1816" y="1525"/>
                  </a:cubicBezTo>
                  <a:cubicBezTo>
                    <a:pt x="1548" y="1366"/>
                    <a:pt x="1289" y="1187"/>
                    <a:pt x="1084" y="990"/>
                  </a:cubicBezTo>
                  <a:cubicBezTo>
                    <a:pt x="1035" y="942"/>
                    <a:pt x="985" y="888"/>
                    <a:pt x="945" y="839"/>
                  </a:cubicBezTo>
                  <a:lnTo>
                    <a:pt x="945" y="839"/>
                  </a:lnTo>
                  <a:cubicBezTo>
                    <a:pt x="963" y="843"/>
                    <a:pt x="979" y="841"/>
                    <a:pt x="999" y="845"/>
                  </a:cubicBezTo>
                  <a:cubicBezTo>
                    <a:pt x="1130" y="867"/>
                    <a:pt x="1273" y="906"/>
                    <a:pt x="1414" y="956"/>
                  </a:cubicBezTo>
                  <a:cubicBezTo>
                    <a:pt x="1705" y="1061"/>
                    <a:pt x="2013" y="1193"/>
                    <a:pt x="2307" y="1326"/>
                  </a:cubicBezTo>
                  <a:cubicBezTo>
                    <a:pt x="3490" y="1877"/>
                    <a:pt x="3756" y="2083"/>
                    <a:pt x="4828" y="2843"/>
                  </a:cubicBezTo>
                  <a:cubicBezTo>
                    <a:pt x="4841" y="2852"/>
                    <a:pt x="4858" y="2857"/>
                    <a:pt x="4876" y="2857"/>
                  </a:cubicBezTo>
                  <a:cubicBezTo>
                    <a:pt x="4962" y="2857"/>
                    <a:pt x="5095" y="2759"/>
                    <a:pt x="5210" y="2608"/>
                  </a:cubicBezTo>
                  <a:cubicBezTo>
                    <a:pt x="5347" y="2425"/>
                    <a:pt x="5391" y="2227"/>
                    <a:pt x="5311" y="2171"/>
                  </a:cubicBezTo>
                  <a:cubicBezTo>
                    <a:pt x="4196" y="1382"/>
                    <a:pt x="3904" y="1157"/>
                    <a:pt x="2653" y="574"/>
                  </a:cubicBezTo>
                  <a:cubicBezTo>
                    <a:pt x="2337" y="431"/>
                    <a:pt x="2029" y="298"/>
                    <a:pt x="1689" y="175"/>
                  </a:cubicBezTo>
                  <a:cubicBezTo>
                    <a:pt x="1514" y="115"/>
                    <a:pt x="1333" y="61"/>
                    <a:pt x="1132" y="28"/>
                  </a:cubicBezTo>
                  <a:cubicBezTo>
                    <a:pt x="1035" y="17"/>
                    <a:pt x="936" y="0"/>
                    <a:pt x="8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0" name="Google Shape;10149;p49">
              <a:extLst>
                <a:ext uri="{FF2B5EF4-FFF2-40B4-BE49-F238E27FC236}">
                  <a16:creationId xmlns:a16="http://schemas.microsoft.com/office/drawing/2014/main" id="{3FD075DF-69C6-6A14-4DE7-77B2D3192FBF}"/>
                </a:ext>
              </a:extLst>
            </p:cNvPr>
            <p:cNvSpPr/>
            <p:nvPr/>
          </p:nvSpPr>
          <p:spPr>
            <a:xfrm>
              <a:off x="2050025" y="3169225"/>
              <a:ext cx="127325" cy="60475"/>
            </a:xfrm>
            <a:custGeom>
              <a:avLst/>
              <a:gdLst/>
              <a:ahLst/>
              <a:cxnLst/>
              <a:rect l="l" t="t" r="r" b="b"/>
              <a:pathLst>
                <a:path w="5093" h="2419" extrusionOk="0">
                  <a:moveTo>
                    <a:pt x="760" y="0"/>
                  </a:moveTo>
                  <a:cubicBezTo>
                    <a:pt x="412" y="0"/>
                    <a:pt x="159" y="108"/>
                    <a:pt x="1" y="258"/>
                  </a:cubicBezTo>
                  <a:cubicBezTo>
                    <a:pt x="5" y="425"/>
                    <a:pt x="54" y="544"/>
                    <a:pt x="100" y="641"/>
                  </a:cubicBezTo>
                  <a:cubicBezTo>
                    <a:pt x="216" y="866"/>
                    <a:pt x="353" y="1009"/>
                    <a:pt x="492" y="1146"/>
                  </a:cubicBezTo>
                  <a:cubicBezTo>
                    <a:pt x="772" y="1415"/>
                    <a:pt x="1072" y="1616"/>
                    <a:pt x="1379" y="1798"/>
                  </a:cubicBezTo>
                  <a:cubicBezTo>
                    <a:pt x="1392" y="1806"/>
                    <a:pt x="1407" y="1810"/>
                    <a:pt x="1423" y="1810"/>
                  </a:cubicBezTo>
                  <a:cubicBezTo>
                    <a:pt x="1482" y="1810"/>
                    <a:pt x="1559" y="1760"/>
                    <a:pt x="1629" y="1679"/>
                  </a:cubicBezTo>
                  <a:cubicBezTo>
                    <a:pt x="452" y="824"/>
                    <a:pt x="542" y="677"/>
                    <a:pt x="548" y="526"/>
                  </a:cubicBezTo>
                  <a:cubicBezTo>
                    <a:pt x="553" y="422"/>
                    <a:pt x="739" y="403"/>
                    <a:pt x="865" y="403"/>
                  </a:cubicBezTo>
                  <a:cubicBezTo>
                    <a:pt x="889" y="403"/>
                    <a:pt x="911" y="404"/>
                    <a:pt x="929" y="405"/>
                  </a:cubicBezTo>
                  <a:cubicBezTo>
                    <a:pt x="929" y="403"/>
                    <a:pt x="927" y="403"/>
                    <a:pt x="927" y="401"/>
                  </a:cubicBezTo>
                  <a:lnTo>
                    <a:pt x="927" y="401"/>
                  </a:lnTo>
                  <a:cubicBezTo>
                    <a:pt x="947" y="405"/>
                    <a:pt x="961" y="403"/>
                    <a:pt x="981" y="407"/>
                  </a:cubicBezTo>
                  <a:cubicBezTo>
                    <a:pt x="1112" y="429"/>
                    <a:pt x="1255" y="468"/>
                    <a:pt x="1396" y="518"/>
                  </a:cubicBezTo>
                  <a:cubicBezTo>
                    <a:pt x="1687" y="623"/>
                    <a:pt x="1995" y="755"/>
                    <a:pt x="2289" y="888"/>
                  </a:cubicBezTo>
                  <a:cubicBezTo>
                    <a:pt x="3472" y="1439"/>
                    <a:pt x="3738" y="1645"/>
                    <a:pt x="4810" y="2405"/>
                  </a:cubicBezTo>
                  <a:cubicBezTo>
                    <a:pt x="4823" y="2414"/>
                    <a:pt x="4840" y="2419"/>
                    <a:pt x="4858" y="2419"/>
                  </a:cubicBezTo>
                  <a:cubicBezTo>
                    <a:pt x="4920" y="2419"/>
                    <a:pt x="5006" y="2368"/>
                    <a:pt x="5090" y="2284"/>
                  </a:cubicBezTo>
                  <a:lnTo>
                    <a:pt x="5092" y="2284"/>
                  </a:lnTo>
                  <a:cubicBezTo>
                    <a:pt x="3474" y="936"/>
                    <a:pt x="2385" y="403"/>
                    <a:pt x="1426" y="111"/>
                  </a:cubicBezTo>
                  <a:cubicBezTo>
                    <a:pt x="1175" y="33"/>
                    <a:pt x="953" y="0"/>
                    <a:pt x="7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1" name="Google Shape;10150;p49">
              <a:extLst>
                <a:ext uri="{FF2B5EF4-FFF2-40B4-BE49-F238E27FC236}">
                  <a16:creationId xmlns:a16="http://schemas.microsoft.com/office/drawing/2014/main" id="{4C513646-4DC3-9631-18CD-2B36A4996815}"/>
                </a:ext>
              </a:extLst>
            </p:cNvPr>
            <p:cNvSpPr/>
            <p:nvPr/>
          </p:nvSpPr>
          <p:spPr>
            <a:xfrm>
              <a:off x="2103475" y="3291275"/>
              <a:ext cx="40675" cy="36350"/>
            </a:xfrm>
            <a:custGeom>
              <a:avLst/>
              <a:gdLst/>
              <a:ahLst/>
              <a:cxnLst/>
              <a:rect l="l" t="t" r="r" b="b"/>
              <a:pathLst>
                <a:path w="1627" h="1454" extrusionOk="0">
                  <a:moveTo>
                    <a:pt x="869" y="1"/>
                  </a:moveTo>
                  <a:cubicBezTo>
                    <a:pt x="614" y="1"/>
                    <a:pt x="364" y="154"/>
                    <a:pt x="213" y="424"/>
                  </a:cubicBezTo>
                  <a:cubicBezTo>
                    <a:pt x="0" y="809"/>
                    <a:pt x="50" y="1163"/>
                    <a:pt x="396" y="1356"/>
                  </a:cubicBezTo>
                  <a:cubicBezTo>
                    <a:pt x="512" y="1421"/>
                    <a:pt x="641" y="1453"/>
                    <a:pt x="769" y="1453"/>
                  </a:cubicBezTo>
                  <a:cubicBezTo>
                    <a:pt x="1022" y="1453"/>
                    <a:pt x="1271" y="1326"/>
                    <a:pt x="1414" y="1070"/>
                  </a:cubicBezTo>
                  <a:lnTo>
                    <a:pt x="1412" y="1070"/>
                  </a:lnTo>
                  <a:cubicBezTo>
                    <a:pt x="1626" y="684"/>
                    <a:pt x="1537" y="278"/>
                    <a:pt x="1189" y="86"/>
                  </a:cubicBezTo>
                  <a:cubicBezTo>
                    <a:pt x="1086" y="28"/>
                    <a:pt x="977" y="1"/>
                    <a:pt x="8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2" name="Google Shape;10151;p49">
              <a:extLst>
                <a:ext uri="{FF2B5EF4-FFF2-40B4-BE49-F238E27FC236}">
                  <a16:creationId xmlns:a16="http://schemas.microsoft.com/office/drawing/2014/main" id="{FA3A7F1A-097F-1041-637F-0324D16F68B7}"/>
                </a:ext>
              </a:extLst>
            </p:cNvPr>
            <p:cNvSpPr/>
            <p:nvPr/>
          </p:nvSpPr>
          <p:spPr>
            <a:xfrm>
              <a:off x="1999825" y="3247750"/>
              <a:ext cx="134775" cy="71425"/>
            </a:xfrm>
            <a:custGeom>
              <a:avLst/>
              <a:gdLst/>
              <a:ahLst/>
              <a:cxnLst/>
              <a:rect l="l" t="t" r="r" b="b"/>
              <a:pathLst>
                <a:path w="5391" h="2857" extrusionOk="0">
                  <a:moveTo>
                    <a:pt x="822" y="0"/>
                  </a:moveTo>
                  <a:cubicBezTo>
                    <a:pt x="701" y="0"/>
                    <a:pt x="564" y="20"/>
                    <a:pt x="394" y="89"/>
                  </a:cubicBezTo>
                  <a:cubicBezTo>
                    <a:pt x="313" y="125"/>
                    <a:pt x="219" y="192"/>
                    <a:pt x="144" y="286"/>
                  </a:cubicBezTo>
                  <a:cubicBezTo>
                    <a:pt x="70" y="383"/>
                    <a:pt x="25" y="510"/>
                    <a:pt x="17" y="614"/>
                  </a:cubicBezTo>
                  <a:cubicBezTo>
                    <a:pt x="1" y="828"/>
                    <a:pt x="64" y="968"/>
                    <a:pt x="118" y="1081"/>
                  </a:cubicBezTo>
                  <a:cubicBezTo>
                    <a:pt x="233" y="1306"/>
                    <a:pt x="373" y="1447"/>
                    <a:pt x="510" y="1586"/>
                  </a:cubicBezTo>
                  <a:cubicBezTo>
                    <a:pt x="790" y="1854"/>
                    <a:pt x="1090" y="2055"/>
                    <a:pt x="1396" y="2238"/>
                  </a:cubicBezTo>
                  <a:cubicBezTo>
                    <a:pt x="1410" y="2246"/>
                    <a:pt x="1426" y="2250"/>
                    <a:pt x="1443" y="2250"/>
                  </a:cubicBezTo>
                  <a:cubicBezTo>
                    <a:pt x="1535" y="2250"/>
                    <a:pt x="1664" y="2137"/>
                    <a:pt x="1756" y="1968"/>
                  </a:cubicBezTo>
                  <a:cubicBezTo>
                    <a:pt x="1866" y="1767"/>
                    <a:pt x="1893" y="1570"/>
                    <a:pt x="1818" y="1524"/>
                  </a:cubicBezTo>
                  <a:cubicBezTo>
                    <a:pt x="1548" y="1365"/>
                    <a:pt x="1291" y="1188"/>
                    <a:pt x="1086" y="992"/>
                  </a:cubicBezTo>
                  <a:cubicBezTo>
                    <a:pt x="1035" y="942"/>
                    <a:pt x="987" y="890"/>
                    <a:pt x="945" y="840"/>
                  </a:cubicBezTo>
                  <a:lnTo>
                    <a:pt x="945" y="840"/>
                  </a:lnTo>
                  <a:cubicBezTo>
                    <a:pt x="965" y="842"/>
                    <a:pt x="979" y="842"/>
                    <a:pt x="999" y="844"/>
                  </a:cubicBezTo>
                  <a:cubicBezTo>
                    <a:pt x="1130" y="866"/>
                    <a:pt x="1273" y="908"/>
                    <a:pt x="1416" y="958"/>
                  </a:cubicBezTo>
                  <a:cubicBezTo>
                    <a:pt x="1707" y="1063"/>
                    <a:pt x="2013" y="1194"/>
                    <a:pt x="2307" y="1328"/>
                  </a:cubicBezTo>
                  <a:cubicBezTo>
                    <a:pt x="3490" y="1878"/>
                    <a:pt x="3756" y="2085"/>
                    <a:pt x="4830" y="2842"/>
                  </a:cubicBezTo>
                  <a:cubicBezTo>
                    <a:pt x="4843" y="2852"/>
                    <a:pt x="4859" y="2856"/>
                    <a:pt x="4877" y="2856"/>
                  </a:cubicBezTo>
                  <a:cubicBezTo>
                    <a:pt x="4962" y="2856"/>
                    <a:pt x="5097" y="2758"/>
                    <a:pt x="5210" y="2608"/>
                  </a:cubicBezTo>
                  <a:cubicBezTo>
                    <a:pt x="5347" y="2425"/>
                    <a:pt x="5391" y="2228"/>
                    <a:pt x="5311" y="2170"/>
                  </a:cubicBezTo>
                  <a:lnTo>
                    <a:pt x="5313" y="2170"/>
                  </a:lnTo>
                  <a:cubicBezTo>
                    <a:pt x="4196" y="1381"/>
                    <a:pt x="3903" y="1159"/>
                    <a:pt x="2655" y="576"/>
                  </a:cubicBezTo>
                  <a:cubicBezTo>
                    <a:pt x="2337" y="433"/>
                    <a:pt x="2029" y="300"/>
                    <a:pt x="1689" y="174"/>
                  </a:cubicBezTo>
                  <a:cubicBezTo>
                    <a:pt x="1514" y="115"/>
                    <a:pt x="1333" y="61"/>
                    <a:pt x="1134" y="29"/>
                  </a:cubicBezTo>
                  <a:cubicBezTo>
                    <a:pt x="1035" y="18"/>
                    <a:pt x="935" y="0"/>
                    <a:pt x="8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3" name="Google Shape;10152;p49">
              <a:extLst>
                <a:ext uri="{FF2B5EF4-FFF2-40B4-BE49-F238E27FC236}">
                  <a16:creationId xmlns:a16="http://schemas.microsoft.com/office/drawing/2014/main" id="{C46B0F3D-8F4D-7EB1-EEF4-ED740667AB7D}"/>
                </a:ext>
              </a:extLst>
            </p:cNvPr>
            <p:cNvSpPr/>
            <p:nvPr/>
          </p:nvSpPr>
          <p:spPr>
            <a:xfrm>
              <a:off x="2000275" y="3258675"/>
              <a:ext cx="127325" cy="60525"/>
            </a:xfrm>
            <a:custGeom>
              <a:avLst/>
              <a:gdLst/>
              <a:ahLst/>
              <a:cxnLst/>
              <a:rect l="l" t="t" r="r" b="b"/>
              <a:pathLst>
                <a:path w="5093" h="2421" extrusionOk="0">
                  <a:moveTo>
                    <a:pt x="760" y="1"/>
                  </a:moveTo>
                  <a:cubicBezTo>
                    <a:pt x="413" y="1"/>
                    <a:pt x="161" y="109"/>
                    <a:pt x="1" y="258"/>
                  </a:cubicBezTo>
                  <a:cubicBezTo>
                    <a:pt x="5" y="427"/>
                    <a:pt x="54" y="547"/>
                    <a:pt x="100" y="644"/>
                  </a:cubicBezTo>
                  <a:cubicBezTo>
                    <a:pt x="215" y="869"/>
                    <a:pt x="355" y="1010"/>
                    <a:pt x="492" y="1149"/>
                  </a:cubicBezTo>
                  <a:cubicBezTo>
                    <a:pt x="772" y="1417"/>
                    <a:pt x="1072" y="1618"/>
                    <a:pt x="1378" y="1801"/>
                  </a:cubicBezTo>
                  <a:cubicBezTo>
                    <a:pt x="1392" y="1809"/>
                    <a:pt x="1407" y="1812"/>
                    <a:pt x="1424" y="1812"/>
                  </a:cubicBezTo>
                  <a:cubicBezTo>
                    <a:pt x="1483" y="1812"/>
                    <a:pt x="1559" y="1763"/>
                    <a:pt x="1631" y="1682"/>
                  </a:cubicBezTo>
                  <a:cubicBezTo>
                    <a:pt x="452" y="827"/>
                    <a:pt x="541" y="680"/>
                    <a:pt x="547" y="529"/>
                  </a:cubicBezTo>
                  <a:cubicBezTo>
                    <a:pt x="553" y="421"/>
                    <a:pt x="749" y="404"/>
                    <a:pt x="874" y="404"/>
                  </a:cubicBezTo>
                  <a:cubicBezTo>
                    <a:pt x="895" y="404"/>
                    <a:pt x="914" y="405"/>
                    <a:pt x="929" y="405"/>
                  </a:cubicBezTo>
                  <a:cubicBezTo>
                    <a:pt x="929" y="405"/>
                    <a:pt x="927" y="403"/>
                    <a:pt x="927" y="403"/>
                  </a:cubicBezTo>
                  <a:lnTo>
                    <a:pt x="927" y="403"/>
                  </a:lnTo>
                  <a:cubicBezTo>
                    <a:pt x="947" y="405"/>
                    <a:pt x="961" y="405"/>
                    <a:pt x="981" y="409"/>
                  </a:cubicBezTo>
                  <a:cubicBezTo>
                    <a:pt x="1112" y="429"/>
                    <a:pt x="1255" y="471"/>
                    <a:pt x="1398" y="521"/>
                  </a:cubicBezTo>
                  <a:cubicBezTo>
                    <a:pt x="1687" y="626"/>
                    <a:pt x="1995" y="757"/>
                    <a:pt x="2289" y="891"/>
                  </a:cubicBezTo>
                  <a:cubicBezTo>
                    <a:pt x="3472" y="1441"/>
                    <a:pt x="3738" y="1648"/>
                    <a:pt x="4812" y="2407"/>
                  </a:cubicBezTo>
                  <a:cubicBezTo>
                    <a:pt x="4825" y="2416"/>
                    <a:pt x="4840" y="2421"/>
                    <a:pt x="4858" y="2421"/>
                  </a:cubicBezTo>
                  <a:cubicBezTo>
                    <a:pt x="4919" y="2421"/>
                    <a:pt x="5006" y="2370"/>
                    <a:pt x="5092" y="2286"/>
                  </a:cubicBezTo>
                  <a:cubicBezTo>
                    <a:pt x="3474" y="938"/>
                    <a:pt x="2384" y="405"/>
                    <a:pt x="1426" y="111"/>
                  </a:cubicBezTo>
                  <a:cubicBezTo>
                    <a:pt x="1175"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4" name="Google Shape;10153;p49">
              <a:extLst>
                <a:ext uri="{FF2B5EF4-FFF2-40B4-BE49-F238E27FC236}">
                  <a16:creationId xmlns:a16="http://schemas.microsoft.com/office/drawing/2014/main" id="{515018ED-1591-9984-0A4D-95E206A5A5A5}"/>
                </a:ext>
              </a:extLst>
            </p:cNvPr>
            <p:cNvSpPr/>
            <p:nvPr/>
          </p:nvSpPr>
          <p:spPr>
            <a:xfrm>
              <a:off x="2053700" y="3380800"/>
              <a:ext cx="40700" cy="36325"/>
            </a:xfrm>
            <a:custGeom>
              <a:avLst/>
              <a:gdLst/>
              <a:ahLst/>
              <a:cxnLst/>
              <a:rect l="l" t="t" r="r" b="b"/>
              <a:pathLst>
                <a:path w="1628" h="1453" extrusionOk="0">
                  <a:moveTo>
                    <a:pt x="869" y="0"/>
                  </a:moveTo>
                  <a:cubicBezTo>
                    <a:pt x="614" y="0"/>
                    <a:pt x="364" y="152"/>
                    <a:pt x="214" y="423"/>
                  </a:cubicBezTo>
                  <a:cubicBezTo>
                    <a:pt x="1" y="807"/>
                    <a:pt x="51" y="1163"/>
                    <a:pt x="397" y="1356"/>
                  </a:cubicBezTo>
                  <a:cubicBezTo>
                    <a:pt x="513" y="1420"/>
                    <a:pt x="641" y="1452"/>
                    <a:pt x="769" y="1452"/>
                  </a:cubicBezTo>
                  <a:cubicBezTo>
                    <a:pt x="1022" y="1452"/>
                    <a:pt x="1272" y="1325"/>
                    <a:pt x="1414" y="1069"/>
                  </a:cubicBezTo>
                  <a:cubicBezTo>
                    <a:pt x="1627" y="684"/>
                    <a:pt x="1538" y="278"/>
                    <a:pt x="1190" y="85"/>
                  </a:cubicBezTo>
                  <a:cubicBezTo>
                    <a:pt x="1087" y="28"/>
                    <a:pt x="977"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5" name="Google Shape;10154;p49">
              <a:extLst>
                <a:ext uri="{FF2B5EF4-FFF2-40B4-BE49-F238E27FC236}">
                  <a16:creationId xmlns:a16="http://schemas.microsoft.com/office/drawing/2014/main" id="{AD00DE6F-3F3B-597F-85EB-8A89F1CDFCEE}"/>
                </a:ext>
              </a:extLst>
            </p:cNvPr>
            <p:cNvSpPr/>
            <p:nvPr/>
          </p:nvSpPr>
          <p:spPr>
            <a:xfrm>
              <a:off x="1950125" y="3337250"/>
              <a:ext cx="134725" cy="71450"/>
            </a:xfrm>
            <a:custGeom>
              <a:avLst/>
              <a:gdLst/>
              <a:ahLst/>
              <a:cxnLst/>
              <a:rect l="l" t="t" r="r" b="b"/>
              <a:pathLst>
                <a:path w="5389" h="2858" extrusionOk="0">
                  <a:moveTo>
                    <a:pt x="822" y="0"/>
                  </a:moveTo>
                  <a:cubicBezTo>
                    <a:pt x="701" y="0"/>
                    <a:pt x="563" y="20"/>
                    <a:pt x="392" y="90"/>
                  </a:cubicBezTo>
                  <a:cubicBezTo>
                    <a:pt x="311" y="125"/>
                    <a:pt x="217" y="193"/>
                    <a:pt x="142" y="286"/>
                  </a:cubicBezTo>
                  <a:cubicBezTo>
                    <a:pt x="70" y="384"/>
                    <a:pt x="23" y="509"/>
                    <a:pt x="17" y="614"/>
                  </a:cubicBezTo>
                  <a:cubicBezTo>
                    <a:pt x="1" y="829"/>
                    <a:pt x="62" y="966"/>
                    <a:pt x="116" y="1080"/>
                  </a:cubicBezTo>
                  <a:cubicBezTo>
                    <a:pt x="231" y="1306"/>
                    <a:pt x="370" y="1447"/>
                    <a:pt x="510" y="1587"/>
                  </a:cubicBezTo>
                  <a:cubicBezTo>
                    <a:pt x="788" y="1853"/>
                    <a:pt x="1088" y="2056"/>
                    <a:pt x="1396" y="2239"/>
                  </a:cubicBezTo>
                  <a:cubicBezTo>
                    <a:pt x="1410" y="2246"/>
                    <a:pt x="1425" y="2250"/>
                    <a:pt x="1441" y="2250"/>
                  </a:cubicBezTo>
                  <a:cubicBezTo>
                    <a:pt x="1531" y="2250"/>
                    <a:pt x="1661" y="2137"/>
                    <a:pt x="1754" y="1966"/>
                  </a:cubicBezTo>
                  <a:cubicBezTo>
                    <a:pt x="1866" y="1768"/>
                    <a:pt x="1891" y="1569"/>
                    <a:pt x="1816" y="1525"/>
                  </a:cubicBezTo>
                  <a:cubicBezTo>
                    <a:pt x="1547" y="1366"/>
                    <a:pt x="1289" y="1187"/>
                    <a:pt x="1084" y="990"/>
                  </a:cubicBezTo>
                  <a:cubicBezTo>
                    <a:pt x="1032" y="942"/>
                    <a:pt x="985" y="891"/>
                    <a:pt x="943" y="841"/>
                  </a:cubicBezTo>
                  <a:lnTo>
                    <a:pt x="943" y="841"/>
                  </a:lnTo>
                  <a:cubicBezTo>
                    <a:pt x="963" y="843"/>
                    <a:pt x="979" y="841"/>
                    <a:pt x="999" y="845"/>
                  </a:cubicBezTo>
                  <a:cubicBezTo>
                    <a:pt x="1128" y="867"/>
                    <a:pt x="1271" y="907"/>
                    <a:pt x="1414" y="956"/>
                  </a:cubicBezTo>
                  <a:cubicBezTo>
                    <a:pt x="1704" y="1064"/>
                    <a:pt x="2013" y="1195"/>
                    <a:pt x="2307" y="1326"/>
                  </a:cubicBezTo>
                  <a:cubicBezTo>
                    <a:pt x="3488" y="1877"/>
                    <a:pt x="3756" y="2084"/>
                    <a:pt x="4828" y="2843"/>
                  </a:cubicBezTo>
                  <a:cubicBezTo>
                    <a:pt x="4841" y="2853"/>
                    <a:pt x="4857" y="2857"/>
                    <a:pt x="4875" y="2857"/>
                  </a:cubicBezTo>
                  <a:cubicBezTo>
                    <a:pt x="4960" y="2857"/>
                    <a:pt x="5095" y="2759"/>
                    <a:pt x="5208" y="2609"/>
                  </a:cubicBezTo>
                  <a:cubicBezTo>
                    <a:pt x="5345" y="2426"/>
                    <a:pt x="5388" y="2227"/>
                    <a:pt x="5309" y="2171"/>
                  </a:cubicBezTo>
                  <a:lnTo>
                    <a:pt x="5311" y="2171"/>
                  </a:lnTo>
                  <a:cubicBezTo>
                    <a:pt x="4194" y="1382"/>
                    <a:pt x="3901" y="1157"/>
                    <a:pt x="2653" y="575"/>
                  </a:cubicBezTo>
                  <a:cubicBezTo>
                    <a:pt x="2335" y="432"/>
                    <a:pt x="2027" y="300"/>
                    <a:pt x="1687" y="175"/>
                  </a:cubicBezTo>
                  <a:cubicBezTo>
                    <a:pt x="1512" y="115"/>
                    <a:pt x="1333" y="62"/>
                    <a:pt x="1132" y="28"/>
                  </a:cubicBezTo>
                  <a:cubicBezTo>
                    <a:pt x="1034" y="17"/>
                    <a:pt x="935" y="0"/>
                    <a:pt x="8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6" name="Google Shape;10155;p49">
              <a:extLst>
                <a:ext uri="{FF2B5EF4-FFF2-40B4-BE49-F238E27FC236}">
                  <a16:creationId xmlns:a16="http://schemas.microsoft.com/office/drawing/2014/main" id="{F8AB0202-CE53-FC5D-A6B8-88F9C66DEB5C}"/>
                </a:ext>
              </a:extLst>
            </p:cNvPr>
            <p:cNvSpPr/>
            <p:nvPr/>
          </p:nvSpPr>
          <p:spPr>
            <a:xfrm>
              <a:off x="1950525" y="3348200"/>
              <a:ext cx="127325" cy="60500"/>
            </a:xfrm>
            <a:custGeom>
              <a:avLst/>
              <a:gdLst/>
              <a:ahLst/>
              <a:cxnLst/>
              <a:rect l="l" t="t" r="r" b="b"/>
              <a:pathLst>
                <a:path w="5093" h="2420" extrusionOk="0">
                  <a:moveTo>
                    <a:pt x="760" y="1"/>
                  </a:moveTo>
                  <a:cubicBezTo>
                    <a:pt x="413" y="1"/>
                    <a:pt x="160" y="108"/>
                    <a:pt x="1" y="258"/>
                  </a:cubicBezTo>
                  <a:cubicBezTo>
                    <a:pt x="5" y="425"/>
                    <a:pt x="54" y="544"/>
                    <a:pt x="100" y="642"/>
                  </a:cubicBezTo>
                  <a:cubicBezTo>
                    <a:pt x="215" y="868"/>
                    <a:pt x="354" y="1009"/>
                    <a:pt x="494" y="1149"/>
                  </a:cubicBezTo>
                  <a:cubicBezTo>
                    <a:pt x="772" y="1415"/>
                    <a:pt x="1072" y="1618"/>
                    <a:pt x="1380" y="1801"/>
                  </a:cubicBezTo>
                  <a:cubicBezTo>
                    <a:pt x="1393" y="1808"/>
                    <a:pt x="1408" y="1812"/>
                    <a:pt x="1424" y="1812"/>
                  </a:cubicBezTo>
                  <a:cubicBezTo>
                    <a:pt x="1483" y="1812"/>
                    <a:pt x="1559" y="1762"/>
                    <a:pt x="1631" y="1681"/>
                  </a:cubicBezTo>
                  <a:cubicBezTo>
                    <a:pt x="452" y="827"/>
                    <a:pt x="541" y="677"/>
                    <a:pt x="547" y="528"/>
                  </a:cubicBezTo>
                  <a:cubicBezTo>
                    <a:pt x="552" y="421"/>
                    <a:pt x="749" y="404"/>
                    <a:pt x="874" y="404"/>
                  </a:cubicBezTo>
                  <a:cubicBezTo>
                    <a:pt x="895" y="404"/>
                    <a:pt x="913" y="404"/>
                    <a:pt x="929" y="405"/>
                  </a:cubicBezTo>
                  <a:cubicBezTo>
                    <a:pt x="929" y="404"/>
                    <a:pt x="929" y="403"/>
                    <a:pt x="929" y="403"/>
                  </a:cubicBezTo>
                  <a:lnTo>
                    <a:pt x="929" y="403"/>
                  </a:lnTo>
                  <a:cubicBezTo>
                    <a:pt x="948" y="405"/>
                    <a:pt x="963" y="403"/>
                    <a:pt x="983" y="407"/>
                  </a:cubicBezTo>
                  <a:cubicBezTo>
                    <a:pt x="1112" y="429"/>
                    <a:pt x="1255" y="469"/>
                    <a:pt x="1398" y="518"/>
                  </a:cubicBezTo>
                  <a:cubicBezTo>
                    <a:pt x="1688" y="626"/>
                    <a:pt x="1997" y="757"/>
                    <a:pt x="2291" y="888"/>
                  </a:cubicBezTo>
                  <a:cubicBezTo>
                    <a:pt x="3472" y="1439"/>
                    <a:pt x="3740" y="1646"/>
                    <a:pt x="4812" y="2405"/>
                  </a:cubicBezTo>
                  <a:cubicBezTo>
                    <a:pt x="4825" y="2415"/>
                    <a:pt x="4841" y="2419"/>
                    <a:pt x="4859" y="2419"/>
                  </a:cubicBezTo>
                  <a:cubicBezTo>
                    <a:pt x="4921" y="2419"/>
                    <a:pt x="5006" y="2368"/>
                    <a:pt x="5092" y="2284"/>
                  </a:cubicBezTo>
                  <a:cubicBezTo>
                    <a:pt x="3474" y="936"/>
                    <a:pt x="2384" y="403"/>
                    <a:pt x="1426" y="111"/>
                  </a:cubicBezTo>
                  <a:cubicBezTo>
                    <a:pt x="1174"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7" name="Google Shape;10156;p49">
              <a:extLst>
                <a:ext uri="{FF2B5EF4-FFF2-40B4-BE49-F238E27FC236}">
                  <a16:creationId xmlns:a16="http://schemas.microsoft.com/office/drawing/2014/main" id="{382ACBE1-15CA-2311-DFBF-5A540A4E4086}"/>
                </a:ext>
              </a:extLst>
            </p:cNvPr>
            <p:cNvSpPr/>
            <p:nvPr/>
          </p:nvSpPr>
          <p:spPr>
            <a:xfrm>
              <a:off x="2003950" y="3470300"/>
              <a:ext cx="40750" cy="36325"/>
            </a:xfrm>
            <a:custGeom>
              <a:avLst/>
              <a:gdLst/>
              <a:ahLst/>
              <a:cxnLst/>
              <a:rect l="l" t="t" r="r" b="b"/>
              <a:pathLst>
                <a:path w="1630" h="1453" extrusionOk="0">
                  <a:moveTo>
                    <a:pt x="869" y="1"/>
                  </a:moveTo>
                  <a:cubicBezTo>
                    <a:pt x="614" y="1"/>
                    <a:pt x="365" y="153"/>
                    <a:pt x="216" y="422"/>
                  </a:cubicBezTo>
                  <a:cubicBezTo>
                    <a:pt x="1" y="808"/>
                    <a:pt x="50" y="1161"/>
                    <a:pt x="398" y="1356"/>
                  </a:cubicBezTo>
                  <a:cubicBezTo>
                    <a:pt x="514" y="1421"/>
                    <a:pt x="642" y="1453"/>
                    <a:pt x="769" y="1453"/>
                  </a:cubicBezTo>
                  <a:cubicBezTo>
                    <a:pt x="1022" y="1453"/>
                    <a:pt x="1271" y="1325"/>
                    <a:pt x="1414" y="1068"/>
                  </a:cubicBezTo>
                  <a:cubicBezTo>
                    <a:pt x="1629" y="684"/>
                    <a:pt x="1538" y="279"/>
                    <a:pt x="1192" y="86"/>
                  </a:cubicBezTo>
                  <a:cubicBezTo>
                    <a:pt x="1088" y="28"/>
                    <a:pt x="978" y="1"/>
                    <a:pt x="8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8" name="Google Shape;10157;p49">
              <a:extLst>
                <a:ext uri="{FF2B5EF4-FFF2-40B4-BE49-F238E27FC236}">
                  <a16:creationId xmlns:a16="http://schemas.microsoft.com/office/drawing/2014/main" id="{053504B8-9BA7-D413-F66C-DEF60C5E9B68}"/>
                </a:ext>
              </a:extLst>
            </p:cNvPr>
            <p:cNvSpPr/>
            <p:nvPr/>
          </p:nvSpPr>
          <p:spPr>
            <a:xfrm>
              <a:off x="1900375" y="3426725"/>
              <a:ext cx="134775" cy="71475"/>
            </a:xfrm>
            <a:custGeom>
              <a:avLst/>
              <a:gdLst/>
              <a:ahLst/>
              <a:cxnLst/>
              <a:rect l="l" t="t" r="r" b="b"/>
              <a:pathLst>
                <a:path w="5391" h="2859" extrusionOk="0">
                  <a:moveTo>
                    <a:pt x="823" y="1"/>
                  </a:moveTo>
                  <a:cubicBezTo>
                    <a:pt x="702" y="1"/>
                    <a:pt x="564" y="21"/>
                    <a:pt x="392" y="91"/>
                  </a:cubicBezTo>
                  <a:cubicBezTo>
                    <a:pt x="313" y="127"/>
                    <a:pt x="217" y="193"/>
                    <a:pt x="144" y="286"/>
                  </a:cubicBezTo>
                  <a:cubicBezTo>
                    <a:pt x="70" y="385"/>
                    <a:pt x="22" y="511"/>
                    <a:pt x="16" y="614"/>
                  </a:cubicBezTo>
                  <a:cubicBezTo>
                    <a:pt x="1" y="831"/>
                    <a:pt x="64" y="968"/>
                    <a:pt x="116" y="1081"/>
                  </a:cubicBezTo>
                  <a:cubicBezTo>
                    <a:pt x="233" y="1306"/>
                    <a:pt x="370" y="1447"/>
                    <a:pt x="509" y="1586"/>
                  </a:cubicBezTo>
                  <a:cubicBezTo>
                    <a:pt x="790" y="1855"/>
                    <a:pt x="1088" y="2055"/>
                    <a:pt x="1396" y="2238"/>
                  </a:cubicBezTo>
                  <a:cubicBezTo>
                    <a:pt x="1410" y="2246"/>
                    <a:pt x="1425" y="2250"/>
                    <a:pt x="1442" y="2250"/>
                  </a:cubicBezTo>
                  <a:cubicBezTo>
                    <a:pt x="1533" y="2250"/>
                    <a:pt x="1662" y="2137"/>
                    <a:pt x="1756" y="1968"/>
                  </a:cubicBezTo>
                  <a:cubicBezTo>
                    <a:pt x="1865" y="1767"/>
                    <a:pt x="1893" y="1570"/>
                    <a:pt x="1816" y="1527"/>
                  </a:cubicBezTo>
                  <a:cubicBezTo>
                    <a:pt x="1547" y="1368"/>
                    <a:pt x="1289" y="1189"/>
                    <a:pt x="1084" y="992"/>
                  </a:cubicBezTo>
                  <a:cubicBezTo>
                    <a:pt x="1034" y="942"/>
                    <a:pt x="985" y="890"/>
                    <a:pt x="945" y="841"/>
                  </a:cubicBezTo>
                  <a:lnTo>
                    <a:pt x="945" y="841"/>
                  </a:lnTo>
                  <a:cubicBezTo>
                    <a:pt x="963" y="843"/>
                    <a:pt x="979" y="843"/>
                    <a:pt x="999" y="847"/>
                  </a:cubicBezTo>
                  <a:cubicBezTo>
                    <a:pt x="1130" y="869"/>
                    <a:pt x="1273" y="908"/>
                    <a:pt x="1414" y="958"/>
                  </a:cubicBezTo>
                  <a:cubicBezTo>
                    <a:pt x="1704" y="1063"/>
                    <a:pt x="2013" y="1195"/>
                    <a:pt x="2307" y="1328"/>
                  </a:cubicBezTo>
                  <a:cubicBezTo>
                    <a:pt x="3490" y="1879"/>
                    <a:pt x="3756" y="2085"/>
                    <a:pt x="4828" y="2845"/>
                  </a:cubicBezTo>
                  <a:cubicBezTo>
                    <a:pt x="4841" y="2854"/>
                    <a:pt x="4857" y="2859"/>
                    <a:pt x="4875" y="2859"/>
                  </a:cubicBezTo>
                  <a:cubicBezTo>
                    <a:pt x="4961" y="2859"/>
                    <a:pt x="5095" y="2759"/>
                    <a:pt x="5209" y="2610"/>
                  </a:cubicBezTo>
                  <a:cubicBezTo>
                    <a:pt x="5347" y="2427"/>
                    <a:pt x="5390" y="2228"/>
                    <a:pt x="5311" y="2173"/>
                  </a:cubicBezTo>
                  <a:cubicBezTo>
                    <a:pt x="4193" y="1381"/>
                    <a:pt x="3903" y="1159"/>
                    <a:pt x="2653" y="576"/>
                  </a:cubicBezTo>
                  <a:cubicBezTo>
                    <a:pt x="2337" y="433"/>
                    <a:pt x="2026" y="300"/>
                    <a:pt x="1686" y="177"/>
                  </a:cubicBezTo>
                  <a:cubicBezTo>
                    <a:pt x="1513" y="115"/>
                    <a:pt x="1333" y="63"/>
                    <a:pt x="1132" y="30"/>
                  </a:cubicBezTo>
                  <a:cubicBezTo>
                    <a:pt x="1034" y="18"/>
                    <a:pt x="936" y="1"/>
                    <a:pt x="8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9" name="Google Shape;10158;p49">
              <a:extLst>
                <a:ext uri="{FF2B5EF4-FFF2-40B4-BE49-F238E27FC236}">
                  <a16:creationId xmlns:a16="http://schemas.microsoft.com/office/drawing/2014/main" id="{ED56C149-0D90-8BBA-187F-EF9D2C23CCD2}"/>
                </a:ext>
              </a:extLst>
            </p:cNvPr>
            <p:cNvSpPr/>
            <p:nvPr/>
          </p:nvSpPr>
          <p:spPr>
            <a:xfrm>
              <a:off x="1900775" y="3437700"/>
              <a:ext cx="127325" cy="60500"/>
            </a:xfrm>
            <a:custGeom>
              <a:avLst/>
              <a:gdLst/>
              <a:ahLst/>
              <a:cxnLst/>
              <a:rect l="l" t="t" r="r" b="b"/>
              <a:pathLst>
                <a:path w="5093" h="2420" extrusionOk="0">
                  <a:moveTo>
                    <a:pt x="930" y="404"/>
                  </a:moveTo>
                  <a:cubicBezTo>
                    <a:pt x="930" y="404"/>
                    <a:pt x="930" y="404"/>
                    <a:pt x="931" y="404"/>
                  </a:cubicBezTo>
                  <a:cubicBezTo>
                    <a:pt x="930" y="404"/>
                    <a:pt x="930" y="404"/>
                    <a:pt x="930" y="404"/>
                  </a:cubicBezTo>
                  <a:close/>
                  <a:moveTo>
                    <a:pt x="763" y="1"/>
                  </a:moveTo>
                  <a:cubicBezTo>
                    <a:pt x="414" y="1"/>
                    <a:pt x="161" y="109"/>
                    <a:pt x="0" y="259"/>
                  </a:cubicBezTo>
                  <a:cubicBezTo>
                    <a:pt x="4" y="426"/>
                    <a:pt x="54" y="545"/>
                    <a:pt x="100" y="642"/>
                  </a:cubicBezTo>
                  <a:cubicBezTo>
                    <a:pt x="217" y="867"/>
                    <a:pt x="354" y="1008"/>
                    <a:pt x="493" y="1147"/>
                  </a:cubicBezTo>
                  <a:cubicBezTo>
                    <a:pt x="774" y="1416"/>
                    <a:pt x="1072" y="1616"/>
                    <a:pt x="1380" y="1799"/>
                  </a:cubicBezTo>
                  <a:cubicBezTo>
                    <a:pt x="1393" y="1807"/>
                    <a:pt x="1408" y="1811"/>
                    <a:pt x="1424" y="1811"/>
                  </a:cubicBezTo>
                  <a:cubicBezTo>
                    <a:pt x="1483" y="1811"/>
                    <a:pt x="1559" y="1761"/>
                    <a:pt x="1631" y="1680"/>
                  </a:cubicBezTo>
                  <a:cubicBezTo>
                    <a:pt x="452" y="825"/>
                    <a:pt x="541" y="678"/>
                    <a:pt x="547" y="527"/>
                  </a:cubicBezTo>
                  <a:cubicBezTo>
                    <a:pt x="552" y="420"/>
                    <a:pt x="753" y="403"/>
                    <a:pt x="880" y="403"/>
                  </a:cubicBezTo>
                  <a:cubicBezTo>
                    <a:pt x="898" y="403"/>
                    <a:pt x="915" y="403"/>
                    <a:pt x="930" y="404"/>
                  </a:cubicBezTo>
                  <a:lnTo>
                    <a:pt x="930" y="404"/>
                  </a:lnTo>
                  <a:cubicBezTo>
                    <a:pt x="929" y="404"/>
                    <a:pt x="929" y="403"/>
                    <a:pt x="929" y="402"/>
                  </a:cubicBezTo>
                  <a:lnTo>
                    <a:pt x="929" y="402"/>
                  </a:lnTo>
                  <a:cubicBezTo>
                    <a:pt x="947" y="404"/>
                    <a:pt x="963" y="404"/>
                    <a:pt x="983" y="408"/>
                  </a:cubicBezTo>
                  <a:cubicBezTo>
                    <a:pt x="1114" y="430"/>
                    <a:pt x="1255" y="469"/>
                    <a:pt x="1398" y="519"/>
                  </a:cubicBezTo>
                  <a:cubicBezTo>
                    <a:pt x="1688" y="624"/>
                    <a:pt x="1997" y="756"/>
                    <a:pt x="2291" y="889"/>
                  </a:cubicBezTo>
                  <a:cubicBezTo>
                    <a:pt x="3474" y="1440"/>
                    <a:pt x="3740" y="1646"/>
                    <a:pt x="4812" y="2406"/>
                  </a:cubicBezTo>
                  <a:cubicBezTo>
                    <a:pt x="4825" y="2415"/>
                    <a:pt x="4841" y="2420"/>
                    <a:pt x="4859" y="2420"/>
                  </a:cubicBezTo>
                  <a:cubicBezTo>
                    <a:pt x="4921" y="2420"/>
                    <a:pt x="5006" y="2369"/>
                    <a:pt x="5092" y="2284"/>
                  </a:cubicBezTo>
                  <a:cubicBezTo>
                    <a:pt x="3474" y="937"/>
                    <a:pt x="2384" y="404"/>
                    <a:pt x="1428" y="109"/>
                  </a:cubicBezTo>
                  <a:cubicBezTo>
                    <a:pt x="1177" y="33"/>
                    <a:pt x="955" y="1"/>
                    <a:pt x="7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0" name="Google Shape;10159;p49">
              <a:extLst>
                <a:ext uri="{FF2B5EF4-FFF2-40B4-BE49-F238E27FC236}">
                  <a16:creationId xmlns:a16="http://schemas.microsoft.com/office/drawing/2014/main" id="{BBC5C048-5B0C-51CC-FC7F-92CEBE33F72B}"/>
                </a:ext>
              </a:extLst>
            </p:cNvPr>
            <p:cNvSpPr/>
            <p:nvPr/>
          </p:nvSpPr>
          <p:spPr>
            <a:xfrm>
              <a:off x="1954200" y="3559775"/>
              <a:ext cx="40725" cy="36325"/>
            </a:xfrm>
            <a:custGeom>
              <a:avLst/>
              <a:gdLst/>
              <a:ahLst/>
              <a:cxnLst/>
              <a:rect l="l" t="t" r="r" b="b"/>
              <a:pathLst>
                <a:path w="1629" h="1453" extrusionOk="0">
                  <a:moveTo>
                    <a:pt x="870" y="1"/>
                  </a:moveTo>
                  <a:cubicBezTo>
                    <a:pt x="615" y="1"/>
                    <a:pt x="366" y="153"/>
                    <a:pt x="215" y="423"/>
                  </a:cubicBezTo>
                  <a:cubicBezTo>
                    <a:pt x="1" y="809"/>
                    <a:pt x="50" y="1163"/>
                    <a:pt x="398" y="1356"/>
                  </a:cubicBezTo>
                  <a:cubicBezTo>
                    <a:pt x="515" y="1420"/>
                    <a:pt x="643" y="1453"/>
                    <a:pt x="770" y="1453"/>
                  </a:cubicBezTo>
                  <a:cubicBezTo>
                    <a:pt x="1024" y="1453"/>
                    <a:pt x="1273" y="1325"/>
                    <a:pt x="1414" y="1070"/>
                  </a:cubicBezTo>
                  <a:cubicBezTo>
                    <a:pt x="1629" y="684"/>
                    <a:pt x="1538" y="278"/>
                    <a:pt x="1192" y="85"/>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1" name="Google Shape;10160;p49">
              <a:extLst>
                <a:ext uri="{FF2B5EF4-FFF2-40B4-BE49-F238E27FC236}">
                  <a16:creationId xmlns:a16="http://schemas.microsoft.com/office/drawing/2014/main" id="{2C48EB1B-F1E5-59E5-CA0A-1B77597725DB}"/>
                </a:ext>
              </a:extLst>
            </p:cNvPr>
            <p:cNvSpPr/>
            <p:nvPr/>
          </p:nvSpPr>
          <p:spPr>
            <a:xfrm>
              <a:off x="1850625" y="3516250"/>
              <a:ext cx="134775" cy="71425"/>
            </a:xfrm>
            <a:custGeom>
              <a:avLst/>
              <a:gdLst/>
              <a:ahLst/>
              <a:cxnLst/>
              <a:rect l="l" t="t" r="r" b="b"/>
              <a:pathLst>
                <a:path w="5391" h="2857" extrusionOk="0">
                  <a:moveTo>
                    <a:pt x="821" y="0"/>
                  </a:moveTo>
                  <a:cubicBezTo>
                    <a:pt x="700" y="0"/>
                    <a:pt x="562" y="20"/>
                    <a:pt x="392" y="89"/>
                  </a:cubicBezTo>
                  <a:cubicBezTo>
                    <a:pt x="313" y="125"/>
                    <a:pt x="217" y="192"/>
                    <a:pt x="144" y="286"/>
                  </a:cubicBezTo>
                  <a:cubicBezTo>
                    <a:pt x="70" y="383"/>
                    <a:pt x="22" y="508"/>
                    <a:pt x="16" y="614"/>
                  </a:cubicBezTo>
                  <a:cubicBezTo>
                    <a:pt x="0" y="828"/>
                    <a:pt x="64" y="966"/>
                    <a:pt x="118" y="1081"/>
                  </a:cubicBezTo>
                  <a:cubicBezTo>
                    <a:pt x="233" y="1306"/>
                    <a:pt x="370" y="1447"/>
                    <a:pt x="509" y="1586"/>
                  </a:cubicBezTo>
                  <a:cubicBezTo>
                    <a:pt x="790" y="1852"/>
                    <a:pt x="1090" y="2055"/>
                    <a:pt x="1396" y="2238"/>
                  </a:cubicBezTo>
                  <a:cubicBezTo>
                    <a:pt x="1409" y="2246"/>
                    <a:pt x="1424" y="2249"/>
                    <a:pt x="1441" y="2249"/>
                  </a:cubicBezTo>
                  <a:cubicBezTo>
                    <a:pt x="1531" y="2249"/>
                    <a:pt x="1661" y="2136"/>
                    <a:pt x="1756" y="1968"/>
                  </a:cubicBezTo>
                  <a:cubicBezTo>
                    <a:pt x="1865" y="1767"/>
                    <a:pt x="1893" y="1568"/>
                    <a:pt x="1816" y="1524"/>
                  </a:cubicBezTo>
                  <a:cubicBezTo>
                    <a:pt x="1547" y="1365"/>
                    <a:pt x="1289" y="1186"/>
                    <a:pt x="1084" y="989"/>
                  </a:cubicBezTo>
                  <a:cubicBezTo>
                    <a:pt x="1034" y="942"/>
                    <a:pt x="985" y="890"/>
                    <a:pt x="945" y="840"/>
                  </a:cubicBezTo>
                  <a:lnTo>
                    <a:pt x="945" y="840"/>
                  </a:lnTo>
                  <a:cubicBezTo>
                    <a:pt x="965" y="842"/>
                    <a:pt x="979" y="840"/>
                    <a:pt x="998" y="844"/>
                  </a:cubicBezTo>
                  <a:cubicBezTo>
                    <a:pt x="1130" y="866"/>
                    <a:pt x="1273" y="906"/>
                    <a:pt x="1414" y="956"/>
                  </a:cubicBezTo>
                  <a:cubicBezTo>
                    <a:pt x="1704" y="1063"/>
                    <a:pt x="2012" y="1194"/>
                    <a:pt x="2307" y="1325"/>
                  </a:cubicBezTo>
                  <a:cubicBezTo>
                    <a:pt x="3490" y="1876"/>
                    <a:pt x="3756" y="2085"/>
                    <a:pt x="4828" y="2842"/>
                  </a:cubicBezTo>
                  <a:cubicBezTo>
                    <a:pt x="4841" y="2852"/>
                    <a:pt x="4857" y="2856"/>
                    <a:pt x="4876" y="2856"/>
                  </a:cubicBezTo>
                  <a:cubicBezTo>
                    <a:pt x="4962" y="2856"/>
                    <a:pt x="5096" y="2758"/>
                    <a:pt x="5209" y="2608"/>
                  </a:cubicBezTo>
                  <a:cubicBezTo>
                    <a:pt x="5346" y="2425"/>
                    <a:pt x="5390" y="2228"/>
                    <a:pt x="5311" y="2170"/>
                  </a:cubicBezTo>
                  <a:cubicBezTo>
                    <a:pt x="4195" y="1381"/>
                    <a:pt x="3903" y="1158"/>
                    <a:pt x="2653" y="574"/>
                  </a:cubicBezTo>
                  <a:cubicBezTo>
                    <a:pt x="2336" y="433"/>
                    <a:pt x="2026" y="300"/>
                    <a:pt x="1688" y="174"/>
                  </a:cubicBezTo>
                  <a:cubicBezTo>
                    <a:pt x="1513" y="115"/>
                    <a:pt x="1332" y="61"/>
                    <a:pt x="1132" y="29"/>
                  </a:cubicBezTo>
                  <a:cubicBezTo>
                    <a:pt x="1034" y="18"/>
                    <a:pt x="934" y="0"/>
                    <a:pt x="8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8" name="Google Shape;10161;p49">
              <a:extLst>
                <a:ext uri="{FF2B5EF4-FFF2-40B4-BE49-F238E27FC236}">
                  <a16:creationId xmlns:a16="http://schemas.microsoft.com/office/drawing/2014/main" id="{B5E64780-CFAC-5EDB-90AE-7F0091C3E7C1}"/>
                </a:ext>
              </a:extLst>
            </p:cNvPr>
            <p:cNvSpPr/>
            <p:nvPr/>
          </p:nvSpPr>
          <p:spPr>
            <a:xfrm>
              <a:off x="1851075" y="3527175"/>
              <a:ext cx="127250" cy="60500"/>
            </a:xfrm>
            <a:custGeom>
              <a:avLst/>
              <a:gdLst/>
              <a:ahLst/>
              <a:cxnLst/>
              <a:rect l="l" t="t" r="r" b="b"/>
              <a:pathLst>
                <a:path w="5090" h="2420" extrusionOk="0">
                  <a:moveTo>
                    <a:pt x="759" y="1"/>
                  </a:moveTo>
                  <a:cubicBezTo>
                    <a:pt x="411" y="1"/>
                    <a:pt x="159" y="109"/>
                    <a:pt x="0" y="258"/>
                  </a:cubicBezTo>
                  <a:cubicBezTo>
                    <a:pt x="2" y="427"/>
                    <a:pt x="54" y="545"/>
                    <a:pt x="100" y="644"/>
                  </a:cubicBezTo>
                  <a:cubicBezTo>
                    <a:pt x="215" y="869"/>
                    <a:pt x="352" y="1010"/>
                    <a:pt x="491" y="1149"/>
                  </a:cubicBezTo>
                  <a:cubicBezTo>
                    <a:pt x="772" y="1415"/>
                    <a:pt x="1072" y="1618"/>
                    <a:pt x="1378" y="1801"/>
                  </a:cubicBezTo>
                  <a:cubicBezTo>
                    <a:pt x="1391" y="1809"/>
                    <a:pt x="1406" y="1812"/>
                    <a:pt x="1422" y="1812"/>
                  </a:cubicBezTo>
                  <a:cubicBezTo>
                    <a:pt x="1481" y="1812"/>
                    <a:pt x="1558" y="1762"/>
                    <a:pt x="1629" y="1682"/>
                  </a:cubicBezTo>
                  <a:cubicBezTo>
                    <a:pt x="450" y="827"/>
                    <a:pt x="539" y="678"/>
                    <a:pt x="547" y="529"/>
                  </a:cubicBezTo>
                  <a:cubicBezTo>
                    <a:pt x="550" y="421"/>
                    <a:pt x="746" y="404"/>
                    <a:pt x="873" y="404"/>
                  </a:cubicBezTo>
                  <a:cubicBezTo>
                    <a:pt x="894" y="404"/>
                    <a:pt x="913" y="405"/>
                    <a:pt x="929" y="405"/>
                  </a:cubicBezTo>
                  <a:cubicBezTo>
                    <a:pt x="929" y="405"/>
                    <a:pt x="927" y="403"/>
                    <a:pt x="927" y="403"/>
                  </a:cubicBezTo>
                  <a:lnTo>
                    <a:pt x="927" y="403"/>
                  </a:lnTo>
                  <a:cubicBezTo>
                    <a:pt x="945" y="405"/>
                    <a:pt x="961" y="405"/>
                    <a:pt x="980" y="407"/>
                  </a:cubicBezTo>
                  <a:cubicBezTo>
                    <a:pt x="1112" y="429"/>
                    <a:pt x="1255" y="471"/>
                    <a:pt x="1396" y="521"/>
                  </a:cubicBezTo>
                  <a:cubicBezTo>
                    <a:pt x="1686" y="626"/>
                    <a:pt x="1994" y="757"/>
                    <a:pt x="2289" y="890"/>
                  </a:cubicBezTo>
                  <a:cubicBezTo>
                    <a:pt x="3472" y="1441"/>
                    <a:pt x="3738" y="1648"/>
                    <a:pt x="4810" y="2405"/>
                  </a:cubicBezTo>
                  <a:cubicBezTo>
                    <a:pt x="4823" y="2415"/>
                    <a:pt x="4839" y="2420"/>
                    <a:pt x="4857" y="2420"/>
                  </a:cubicBezTo>
                  <a:cubicBezTo>
                    <a:pt x="4919" y="2420"/>
                    <a:pt x="5004" y="2369"/>
                    <a:pt x="5090" y="2286"/>
                  </a:cubicBezTo>
                  <a:lnTo>
                    <a:pt x="5090" y="2284"/>
                  </a:lnTo>
                  <a:cubicBezTo>
                    <a:pt x="3472" y="938"/>
                    <a:pt x="2384" y="403"/>
                    <a:pt x="1426" y="111"/>
                  </a:cubicBezTo>
                  <a:cubicBezTo>
                    <a:pt x="1174" y="34"/>
                    <a:pt x="952" y="1"/>
                    <a:pt x="7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9" name="Google Shape;10162;p49">
              <a:extLst>
                <a:ext uri="{FF2B5EF4-FFF2-40B4-BE49-F238E27FC236}">
                  <a16:creationId xmlns:a16="http://schemas.microsoft.com/office/drawing/2014/main" id="{6F86B425-086D-0D60-2167-EFA6BCF2CCAF}"/>
                </a:ext>
              </a:extLst>
            </p:cNvPr>
            <p:cNvSpPr/>
            <p:nvPr/>
          </p:nvSpPr>
          <p:spPr>
            <a:xfrm>
              <a:off x="2373350" y="2866150"/>
              <a:ext cx="998125" cy="1218200"/>
            </a:xfrm>
            <a:custGeom>
              <a:avLst/>
              <a:gdLst/>
              <a:ahLst/>
              <a:cxnLst/>
              <a:rect l="l" t="t" r="r" b="b"/>
              <a:pathLst>
                <a:path w="39925" h="48728" extrusionOk="0">
                  <a:moveTo>
                    <a:pt x="39429" y="0"/>
                  </a:moveTo>
                  <a:cubicBezTo>
                    <a:pt x="36972" y="4490"/>
                    <a:pt x="13864" y="46684"/>
                    <a:pt x="13285" y="47616"/>
                  </a:cubicBezTo>
                  <a:cubicBezTo>
                    <a:pt x="13285" y="47616"/>
                    <a:pt x="4740" y="43722"/>
                    <a:pt x="1" y="41421"/>
                  </a:cubicBezTo>
                  <a:lnTo>
                    <a:pt x="1" y="41421"/>
                  </a:lnTo>
                  <a:cubicBezTo>
                    <a:pt x="6776" y="45119"/>
                    <a:pt x="12758" y="48386"/>
                    <a:pt x="13373" y="48728"/>
                  </a:cubicBezTo>
                  <a:cubicBezTo>
                    <a:pt x="13764" y="48141"/>
                    <a:pt x="39117" y="1585"/>
                    <a:pt x="39924" y="281"/>
                  </a:cubicBezTo>
                  <a:cubicBezTo>
                    <a:pt x="39855" y="241"/>
                    <a:pt x="39684" y="146"/>
                    <a:pt x="394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72" name="Google Shape;9872;p34"/>
          <p:cNvSpPr txBox="1">
            <a:spLocks noGrp="1"/>
          </p:cNvSpPr>
          <p:nvPr>
            <p:ph type="title"/>
          </p:nvPr>
        </p:nvSpPr>
        <p:spPr>
          <a:xfrm>
            <a:off x="1504491" y="2271492"/>
            <a:ext cx="6088912" cy="188966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dirty="0">
                <a:solidFill>
                  <a:schemeClr val="tx1"/>
                </a:solidFill>
                <a:latin typeface="Calibri" panose="020F0502020204030204" pitchFamily="34" charset="0"/>
                <a:cs typeface="Calibri" panose="020F0502020204030204" pitchFamily="34" charset="0"/>
              </a:rPr>
              <a:t>Từ hai thí nghiệm 1 và 2, dòng điện xuất hiện khi từ trường quanh ống dây dẫn thay đổi.</a:t>
            </a:r>
            <a:r>
              <a:rPr lang="en-US" sz="3200" b="1" dirty="0">
                <a:solidFill>
                  <a:schemeClr val="tx1"/>
                </a:solidFill>
                <a:latin typeface="Calibri" panose="020F0502020204030204" pitchFamily="34" charset="0"/>
                <a:cs typeface="Calibri" panose="020F0502020204030204" pitchFamily="34" charset="0"/>
              </a:rPr>
              <a:t> </a:t>
            </a:r>
            <a:endParaRPr sz="4400" dirty="0"/>
          </a:p>
        </p:txBody>
      </p:sp>
    </p:spTree>
    <p:extLst>
      <p:ext uri="{BB962C8B-B14F-4D97-AF65-F5344CB8AC3E}">
        <p14:creationId xmlns:p14="http://schemas.microsoft.com/office/powerpoint/2010/main" val="2890452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01"/>
        <p:cNvGrpSpPr/>
        <p:nvPr/>
      </p:nvGrpSpPr>
      <p:grpSpPr>
        <a:xfrm>
          <a:off x="0" y="0"/>
          <a:ext cx="0" cy="0"/>
          <a:chOff x="0" y="0"/>
          <a:chExt cx="0" cy="0"/>
        </a:xfrm>
      </p:grpSpPr>
      <p:pic>
        <p:nvPicPr>
          <p:cNvPr id="14" name="Picture 13">
            <a:extLst>
              <a:ext uri="{FF2B5EF4-FFF2-40B4-BE49-F238E27FC236}">
                <a16:creationId xmlns:a16="http://schemas.microsoft.com/office/drawing/2014/main" id="{63B56D34-6B5F-8F2A-52D5-739ABC7F41D5}"/>
              </a:ext>
            </a:extLst>
          </p:cNvPr>
          <p:cNvPicPr>
            <a:picLocks noChangeAspect="1"/>
          </p:cNvPicPr>
          <p:nvPr/>
        </p:nvPicPr>
        <p:blipFill>
          <a:blip r:embed="rId3"/>
          <a:stretch>
            <a:fillRect/>
          </a:stretch>
        </p:blipFill>
        <p:spPr>
          <a:xfrm>
            <a:off x="373807" y="276447"/>
            <a:ext cx="8504332" cy="4675124"/>
          </a:xfrm>
          <a:prstGeom prst="rect">
            <a:avLst/>
          </a:prstGeom>
        </p:spPr>
      </p:pic>
      <p:sp>
        <p:nvSpPr>
          <p:cNvPr id="10009" name="Google Shape;10009;p43"/>
          <p:cNvSpPr/>
          <p:nvPr/>
        </p:nvSpPr>
        <p:spPr>
          <a:xfrm>
            <a:off x="7849125" y="3635363"/>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0" name="Google Shape;10010;p43"/>
          <p:cNvSpPr/>
          <p:nvPr/>
        </p:nvSpPr>
        <p:spPr>
          <a:xfrm>
            <a:off x="7926663" y="123978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1" name="Google Shape;10011;p43"/>
          <p:cNvSpPr/>
          <p:nvPr/>
        </p:nvSpPr>
        <p:spPr>
          <a:xfrm>
            <a:off x="6028025" y="1288934"/>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2" name="Google Shape;10012;p43"/>
          <p:cNvSpPr/>
          <p:nvPr/>
        </p:nvSpPr>
        <p:spPr>
          <a:xfrm>
            <a:off x="1138888" y="622074"/>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Rounded Corners 5">
            <a:extLst>
              <a:ext uri="{FF2B5EF4-FFF2-40B4-BE49-F238E27FC236}">
                <a16:creationId xmlns:a16="http://schemas.microsoft.com/office/drawing/2014/main" id="{B65BB78E-2FB0-E918-3159-70F24FB8F3CE}"/>
              </a:ext>
            </a:extLst>
          </p:cNvPr>
          <p:cNvSpPr/>
          <p:nvPr/>
        </p:nvSpPr>
        <p:spPr>
          <a:xfrm>
            <a:off x="1360580" y="657059"/>
            <a:ext cx="3755396" cy="397641"/>
          </a:xfrm>
          <a:prstGeom prst="roundRect">
            <a:avLst/>
          </a:prstGeom>
          <a:noFill/>
          <a:ln>
            <a:solidFill>
              <a:srgbClr val="00505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7" name="Group 6">
            <a:extLst>
              <a:ext uri="{FF2B5EF4-FFF2-40B4-BE49-F238E27FC236}">
                <a16:creationId xmlns:a16="http://schemas.microsoft.com/office/drawing/2014/main" id="{DFFBAC19-3D94-078E-6755-6E6A76E70884}"/>
              </a:ext>
            </a:extLst>
          </p:cNvPr>
          <p:cNvGrpSpPr/>
          <p:nvPr/>
        </p:nvGrpSpPr>
        <p:grpSpPr>
          <a:xfrm>
            <a:off x="1204999" y="649523"/>
            <a:ext cx="433529" cy="433529"/>
            <a:chOff x="2175563" y="1870636"/>
            <a:chExt cx="1559320" cy="1559320"/>
          </a:xfrm>
        </p:grpSpPr>
        <p:sp>
          <p:nvSpPr>
            <p:cNvPr id="8" name="Oval 7">
              <a:extLst>
                <a:ext uri="{FF2B5EF4-FFF2-40B4-BE49-F238E27FC236}">
                  <a16:creationId xmlns:a16="http://schemas.microsoft.com/office/drawing/2014/main" id="{AE31C93F-B337-0234-B6E8-7C094366FAD6}"/>
                </a:ext>
              </a:extLst>
            </p:cNvPr>
            <p:cNvSpPr/>
            <p:nvPr/>
          </p:nvSpPr>
          <p:spPr>
            <a:xfrm>
              <a:off x="2175563" y="1870636"/>
              <a:ext cx="1559320" cy="1559320"/>
            </a:xfrm>
            <a:prstGeom prst="ellipse">
              <a:avLst/>
            </a:prstGeom>
            <a:solidFill>
              <a:srgbClr val="FFFFFF"/>
            </a:solidFill>
            <a:ln>
              <a:noFill/>
            </a:ln>
            <a:effectLst>
              <a:glow rad="63500">
                <a:srgbClr val="005051">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9" name="Picture 8">
              <a:extLst>
                <a:ext uri="{FF2B5EF4-FFF2-40B4-BE49-F238E27FC236}">
                  <a16:creationId xmlns:a16="http://schemas.microsoft.com/office/drawing/2014/main" id="{C9B34767-1F74-51BB-9F48-A071272FAD65}"/>
                </a:ext>
              </a:extLst>
            </p:cNvPr>
            <p:cNvPicPr>
              <a:picLocks noChangeAspect="1"/>
            </p:cNvPicPr>
            <p:nvPr/>
          </p:nvPicPr>
          <p:blipFill>
            <a:blip r:embed="rId4"/>
            <a:stretch>
              <a:fillRect/>
            </a:stretch>
          </p:blipFill>
          <p:spPr>
            <a:xfrm>
              <a:off x="2458408" y="2153481"/>
              <a:ext cx="993630" cy="993630"/>
            </a:xfrm>
            <a:prstGeom prst="rect">
              <a:avLst/>
            </a:prstGeom>
          </p:spPr>
        </p:pic>
      </p:grpSp>
      <p:sp>
        <p:nvSpPr>
          <p:cNvPr id="10" name="Google Shape;9834;p32">
            <a:extLst>
              <a:ext uri="{FF2B5EF4-FFF2-40B4-BE49-F238E27FC236}">
                <a16:creationId xmlns:a16="http://schemas.microsoft.com/office/drawing/2014/main" id="{FE9CBE4E-696D-5F19-37A8-2F2B44FD834C}"/>
              </a:ext>
            </a:extLst>
          </p:cNvPr>
          <p:cNvSpPr txBox="1">
            <a:spLocks/>
          </p:cNvSpPr>
          <p:nvPr/>
        </p:nvSpPr>
        <p:spPr>
          <a:xfrm>
            <a:off x="1604854" y="699539"/>
            <a:ext cx="3511122"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a:solidFill>
                  <a:srgbClr val="C7404E"/>
                </a:solidFill>
              </a:rPr>
              <a:t>I. </a:t>
            </a:r>
            <a:r>
              <a:rPr lang="en-US" sz="2000" dirty="0" err="1">
                <a:solidFill>
                  <a:srgbClr val="C7404E"/>
                </a:solidFill>
              </a:rPr>
              <a:t>Hiện</a:t>
            </a:r>
            <a:r>
              <a:rPr lang="en-US" sz="2000" dirty="0">
                <a:solidFill>
                  <a:srgbClr val="C7404E"/>
                </a:solidFill>
              </a:rPr>
              <a:t> </a:t>
            </a:r>
            <a:r>
              <a:rPr lang="en-US" sz="2000" dirty="0" err="1">
                <a:solidFill>
                  <a:srgbClr val="C7404E"/>
                </a:solidFill>
              </a:rPr>
              <a:t>Tượng</a:t>
            </a:r>
            <a:r>
              <a:rPr lang="en-US" sz="2000" dirty="0">
                <a:solidFill>
                  <a:srgbClr val="C7404E"/>
                </a:solidFill>
              </a:rPr>
              <a:t> </a:t>
            </a:r>
            <a:r>
              <a:rPr lang="en-US" sz="2000" dirty="0" err="1">
                <a:solidFill>
                  <a:srgbClr val="C7404E"/>
                </a:solidFill>
              </a:rPr>
              <a:t>Cảm</a:t>
            </a:r>
            <a:r>
              <a:rPr lang="en-US" sz="2000" dirty="0">
                <a:solidFill>
                  <a:srgbClr val="C7404E"/>
                </a:solidFill>
              </a:rPr>
              <a:t> </a:t>
            </a:r>
            <a:r>
              <a:rPr lang="en-US" sz="2000" dirty="0" err="1">
                <a:solidFill>
                  <a:srgbClr val="C7404E"/>
                </a:solidFill>
              </a:rPr>
              <a:t>Ứng</a:t>
            </a:r>
            <a:r>
              <a:rPr lang="en-US" sz="2000" dirty="0">
                <a:solidFill>
                  <a:srgbClr val="C7404E"/>
                </a:solidFill>
              </a:rPr>
              <a:t> </a:t>
            </a:r>
            <a:r>
              <a:rPr lang="en-US" sz="2000" dirty="0" err="1">
                <a:solidFill>
                  <a:srgbClr val="C7404E"/>
                </a:solidFill>
              </a:rPr>
              <a:t>Điện</a:t>
            </a:r>
            <a:r>
              <a:rPr lang="en-US" sz="2000" dirty="0">
                <a:solidFill>
                  <a:srgbClr val="C7404E"/>
                </a:solidFill>
              </a:rPr>
              <a:t> </a:t>
            </a:r>
            <a:r>
              <a:rPr lang="en-US" sz="2000" dirty="0" err="1">
                <a:solidFill>
                  <a:srgbClr val="C7404E"/>
                </a:solidFill>
              </a:rPr>
              <a:t>Từ</a:t>
            </a:r>
            <a:endParaRPr lang="en-US" sz="2000" dirty="0">
              <a:solidFill>
                <a:srgbClr val="C7404E"/>
              </a:solidFill>
            </a:endParaRPr>
          </a:p>
        </p:txBody>
      </p:sp>
      <p:sp>
        <p:nvSpPr>
          <p:cNvPr id="11" name="Google Shape;9834;p32">
            <a:extLst>
              <a:ext uri="{FF2B5EF4-FFF2-40B4-BE49-F238E27FC236}">
                <a16:creationId xmlns:a16="http://schemas.microsoft.com/office/drawing/2014/main" id="{E301BD86-1897-1CCE-CEFC-A259FFDF85D8}"/>
              </a:ext>
            </a:extLst>
          </p:cNvPr>
          <p:cNvSpPr txBox="1">
            <a:spLocks/>
          </p:cNvSpPr>
          <p:nvPr/>
        </p:nvSpPr>
        <p:spPr>
          <a:xfrm>
            <a:off x="1171325" y="1118718"/>
            <a:ext cx="4399622"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1800" dirty="0">
                <a:solidFill>
                  <a:srgbClr val="002060"/>
                </a:solidFill>
              </a:rPr>
              <a:t>1. </a:t>
            </a:r>
            <a:r>
              <a:rPr lang="en-US" sz="1800" dirty="0" err="1">
                <a:solidFill>
                  <a:srgbClr val="002060"/>
                </a:solidFill>
              </a:rPr>
              <a:t>Tìm</a:t>
            </a:r>
            <a:r>
              <a:rPr lang="en-US" sz="1800" dirty="0">
                <a:solidFill>
                  <a:srgbClr val="002060"/>
                </a:solidFill>
              </a:rPr>
              <a:t> </a:t>
            </a:r>
            <a:r>
              <a:rPr lang="en-US" sz="1800" dirty="0" err="1">
                <a:solidFill>
                  <a:srgbClr val="002060"/>
                </a:solidFill>
              </a:rPr>
              <a:t>hiểu</a:t>
            </a:r>
            <a:r>
              <a:rPr lang="en-US" sz="1800" dirty="0">
                <a:solidFill>
                  <a:srgbClr val="002060"/>
                </a:solidFill>
              </a:rPr>
              <a:t> </a:t>
            </a:r>
            <a:r>
              <a:rPr lang="en-US" sz="1800" dirty="0" err="1">
                <a:solidFill>
                  <a:srgbClr val="002060"/>
                </a:solidFill>
              </a:rPr>
              <a:t>hiện</a:t>
            </a:r>
            <a:r>
              <a:rPr lang="en-US" sz="1800" dirty="0">
                <a:solidFill>
                  <a:srgbClr val="002060"/>
                </a:solidFill>
              </a:rPr>
              <a:t> </a:t>
            </a:r>
            <a:r>
              <a:rPr lang="en-US" sz="1800" dirty="0" err="1">
                <a:solidFill>
                  <a:srgbClr val="002060"/>
                </a:solidFill>
              </a:rPr>
              <a:t>tượng</a:t>
            </a:r>
            <a:r>
              <a:rPr lang="en-US" sz="1800" dirty="0">
                <a:solidFill>
                  <a:srgbClr val="002060"/>
                </a:solidFill>
              </a:rPr>
              <a:t> </a:t>
            </a:r>
            <a:r>
              <a:rPr lang="en-US" sz="1800" dirty="0" err="1">
                <a:solidFill>
                  <a:srgbClr val="002060"/>
                </a:solidFill>
              </a:rPr>
              <a:t>cảm</a:t>
            </a:r>
            <a:r>
              <a:rPr lang="en-US" sz="1800" dirty="0">
                <a:solidFill>
                  <a:srgbClr val="002060"/>
                </a:solidFill>
              </a:rPr>
              <a:t> </a:t>
            </a:r>
            <a:r>
              <a:rPr lang="en-US" sz="1800" dirty="0" err="1">
                <a:solidFill>
                  <a:srgbClr val="002060"/>
                </a:solidFill>
              </a:rPr>
              <a:t>ứng</a:t>
            </a:r>
            <a:r>
              <a:rPr lang="en-US" sz="1800" dirty="0">
                <a:solidFill>
                  <a:srgbClr val="002060"/>
                </a:solidFill>
              </a:rPr>
              <a:t> </a:t>
            </a:r>
            <a:r>
              <a:rPr lang="en-US" sz="1800" dirty="0" err="1">
                <a:solidFill>
                  <a:srgbClr val="002060"/>
                </a:solidFill>
              </a:rPr>
              <a:t>điện</a:t>
            </a:r>
            <a:r>
              <a:rPr lang="en-US" sz="1800" dirty="0">
                <a:solidFill>
                  <a:srgbClr val="002060"/>
                </a:solidFill>
              </a:rPr>
              <a:t> </a:t>
            </a:r>
            <a:r>
              <a:rPr lang="en-US" sz="1800" dirty="0" err="1">
                <a:solidFill>
                  <a:srgbClr val="002060"/>
                </a:solidFill>
              </a:rPr>
              <a:t>từ</a:t>
            </a:r>
            <a:endParaRPr lang="en-US" sz="1800" dirty="0">
              <a:solidFill>
                <a:srgbClr val="002060"/>
              </a:solidFill>
            </a:endParaRPr>
          </a:p>
        </p:txBody>
      </p:sp>
      <p:pic>
        <p:nvPicPr>
          <p:cNvPr id="12" name="Hình ảnh 6">
            <a:extLst>
              <a:ext uri="{FF2B5EF4-FFF2-40B4-BE49-F238E27FC236}">
                <a16:creationId xmlns:a16="http://schemas.microsoft.com/office/drawing/2014/main" id="{C147D48F-03E8-E20D-07E7-2C7E7B4BCD1C}"/>
              </a:ext>
            </a:extLst>
          </p:cNvPr>
          <p:cNvPicPr>
            <a:picLocks noChangeAspect="1"/>
          </p:cNvPicPr>
          <p:nvPr/>
        </p:nvPicPr>
        <p:blipFill rotWithShape="1">
          <a:blip r:embed="rId5"/>
          <a:srcRect b="22855"/>
          <a:stretch/>
        </p:blipFill>
        <p:spPr>
          <a:xfrm>
            <a:off x="1601062" y="1449561"/>
            <a:ext cx="2831193" cy="1592355"/>
          </a:xfrm>
          <a:prstGeom prst="rect">
            <a:avLst/>
          </a:prstGeom>
        </p:spPr>
      </p:pic>
      <p:pic>
        <p:nvPicPr>
          <p:cNvPr id="13" name="Hình ảnh 8">
            <a:extLst>
              <a:ext uri="{FF2B5EF4-FFF2-40B4-BE49-F238E27FC236}">
                <a16:creationId xmlns:a16="http://schemas.microsoft.com/office/drawing/2014/main" id="{E3450FC7-6876-43DB-2F5E-61A19864D1C0}"/>
              </a:ext>
            </a:extLst>
          </p:cNvPr>
          <p:cNvPicPr>
            <a:picLocks noChangeAspect="1"/>
          </p:cNvPicPr>
          <p:nvPr/>
        </p:nvPicPr>
        <p:blipFill rotWithShape="1">
          <a:blip r:embed="rId6"/>
          <a:srcRect b="13656"/>
          <a:stretch/>
        </p:blipFill>
        <p:spPr>
          <a:xfrm>
            <a:off x="4771955" y="1503539"/>
            <a:ext cx="2916426" cy="1658716"/>
          </a:xfrm>
          <a:prstGeom prst="rect">
            <a:avLst/>
          </a:prstGeom>
        </p:spPr>
      </p:pic>
      <p:grpSp>
        <p:nvGrpSpPr>
          <p:cNvPr id="10003" name="Google Shape;10003;p43"/>
          <p:cNvGrpSpPr/>
          <p:nvPr/>
        </p:nvGrpSpPr>
        <p:grpSpPr>
          <a:xfrm rot="8397293" flipH="1">
            <a:off x="6443029" y="-180493"/>
            <a:ext cx="398076" cy="2140972"/>
            <a:chOff x="5686500" y="2272225"/>
            <a:chExt cx="481425" cy="2589250"/>
          </a:xfrm>
        </p:grpSpPr>
        <p:sp>
          <p:nvSpPr>
            <p:cNvPr id="10004" name="Google Shape;10004;p43"/>
            <p:cNvSpPr/>
            <p:nvPr/>
          </p:nvSpPr>
          <p:spPr>
            <a:xfrm>
              <a:off x="5686500" y="3674725"/>
              <a:ext cx="260950" cy="1082650"/>
            </a:xfrm>
            <a:custGeom>
              <a:avLst/>
              <a:gdLst/>
              <a:ahLst/>
              <a:cxnLst/>
              <a:rect l="l" t="t" r="r" b="b"/>
              <a:pathLst>
                <a:path w="10438" h="43306" extrusionOk="0">
                  <a:moveTo>
                    <a:pt x="7833" y="1"/>
                  </a:moveTo>
                  <a:cubicBezTo>
                    <a:pt x="7371" y="1"/>
                    <a:pt x="6972" y="354"/>
                    <a:pt x="6919" y="826"/>
                  </a:cubicBezTo>
                  <a:lnTo>
                    <a:pt x="6917" y="856"/>
                  </a:lnTo>
                  <a:cubicBezTo>
                    <a:pt x="6721" y="2624"/>
                    <a:pt x="6364" y="4312"/>
                    <a:pt x="5698" y="5866"/>
                  </a:cubicBezTo>
                  <a:cubicBezTo>
                    <a:pt x="5050" y="7434"/>
                    <a:pt x="4084" y="8863"/>
                    <a:pt x="3088" y="10468"/>
                  </a:cubicBezTo>
                  <a:cubicBezTo>
                    <a:pt x="2589" y="11280"/>
                    <a:pt x="2092" y="12124"/>
                    <a:pt x="1654" y="13039"/>
                  </a:cubicBezTo>
                  <a:cubicBezTo>
                    <a:pt x="1226" y="13954"/>
                    <a:pt x="864" y="14928"/>
                    <a:pt x="605" y="15926"/>
                  </a:cubicBezTo>
                  <a:cubicBezTo>
                    <a:pt x="331" y="16927"/>
                    <a:pt x="189" y="17942"/>
                    <a:pt x="83" y="18960"/>
                  </a:cubicBezTo>
                  <a:cubicBezTo>
                    <a:pt x="49" y="19968"/>
                    <a:pt x="0" y="20983"/>
                    <a:pt x="91" y="21967"/>
                  </a:cubicBezTo>
                  <a:cubicBezTo>
                    <a:pt x="306" y="25901"/>
                    <a:pt x="1297" y="29668"/>
                    <a:pt x="2718" y="33243"/>
                  </a:cubicBezTo>
                  <a:cubicBezTo>
                    <a:pt x="3455" y="35019"/>
                    <a:pt x="4316" y="36736"/>
                    <a:pt x="5302" y="38373"/>
                  </a:cubicBezTo>
                  <a:cubicBezTo>
                    <a:pt x="6303" y="40015"/>
                    <a:pt x="7369" y="41561"/>
                    <a:pt x="8712" y="43012"/>
                  </a:cubicBezTo>
                  <a:lnTo>
                    <a:pt x="8710" y="43012"/>
                  </a:lnTo>
                  <a:cubicBezTo>
                    <a:pt x="8886" y="43202"/>
                    <a:pt x="9133" y="43306"/>
                    <a:pt x="9386" y="43306"/>
                  </a:cubicBezTo>
                  <a:cubicBezTo>
                    <a:pt x="9540" y="43306"/>
                    <a:pt x="9697" y="43267"/>
                    <a:pt x="9840" y="43185"/>
                  </a:cubicBezTo>
                  <a:cubicBezTo>
                    <a:pt x="10281" y="42933"/>
                    <a:pt x="10437" y="42368"/>
                    <a:pt x="10185" y="41923"/>
                  </a:cubicBezTo>
                  <a:lnTo>
                    <a:pt x="10158" y="41872"/>
                  </a:lnTo>
                  <a:cubicBezTo>
                    <a:pt x="8416" y="38782"/>
                    <a:pt x="6936" y="35440"/>
                    <a:pt x="5813" y="32078"/>
                  </a:cubicBezTo>
                  <a:cubicBezTo>
                    <a:pt x="4693" y="28709"/>
                    <a:pt x="3905" y="25206"/>
                    <a:pt x="3643" y="21742"/>
                  </a:cubicBezTo>
                  <a:cubicBezTo>
                    <a:pt x="3499" y="20024"/>
                    <a:pt x="3580" y="18346"/>
                    <a:pt x="3929" y="16751"/>
                  </a:cubicBezTo>
                  <a:cubicBezTo>
                    <a:pt x="4282" y="15151"/>
                    <a:pt x="4942" y="13636"/>
                    <a:pt x="5789" y="12041"/>
                  </a:cubicBezTo>
                  <a:cubicBezTo>
                    <a:pt x="6645" y="10453"/>
                    <a:pt x="7602" y="8689"/>
                    <a:pt x="8169" y="6752"/>
                  </a:cubicBezTo>
                  <a:cubicBezTo>
                    <a:pt x="8749" y="4816"/>
                    <a:pt x="8903" y="2791"/>
                    <a:pt x="8752" y="856"/>
                  </a:cubicBezTo>
                  <a:cubicBezTo>
                    <a:pt x="8720" y="420"/>
                    <a:pt x="8382" y="58"/>
                    <a:pt x="7934" y="7"/>
                  </a:cubicBezTo>
                  <a:cubicBezTo>
                    <a:pt x="7900" y="3"/>
                    <a:pt x="7866" y="1"/>
                    <a:pt x="7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5" name="Google Shape;10005;p43"/>
            <p:cNvSpPr/>
            <p:nvPr/>
          </p:nvSpPr>
          <p:spPr>
            <a:xfrm>
              <a:off x="5880875" y="2440175"/>
              <a:ext cx="287050" cy="2421300"/>
            </a:xfrm>
            <a:custGeom>
              <a:avLst/>
              <a:gdLst/>
              <a:ahLst/>
              <a:cxnLst/>
              <a:rect l="l" t="t" r="r" b="b"/>
              <a:pathLst>
                <a:path w="11482" h="96852" extrusionOk="0">
                  <a:moveTo>
                    <a:pt x="1659" y="1"/>
                  </a:moveTo>
                  <a:cubicBezTo>
                    <a:pt x="668" y="15235"/>
                    <a:pt x="123" y="30274"/>
                    <a:pt x="66" y="45102"/>
                  </a:cubicBezTo>
                  <a:cubicBezTo>
                    <a:pt x="0" y="61213"/>
                    <a:pt x="514" y="77076"/>
                    <a:pt x="1659" y="92663"/>
                  </a:cubicBezTo>
                  <a:cubicBezTo>
                    <a:pt x="1659" y="93820"/>
                    <a:pt x="2124" y="94870"/>
                    <a:pt x="2877" y="95626"/>
                  </a:cubicBezTo>
                  <a:cubicBezTo>
                    <a:pt x="3631" y="96384"/>
                    <a:pt x="4673" y="96851"/>
                    <a:pt x="5823" y="96851"/>
                  </a:cubicBezTo>
                  <a:cubicBezTo>
                    <a:pt x="8128" y="96851"/>
                    <a:pt x="9990" y="94972"/>
                    <a:pt x="9990" y="92663"/>
                  </a:cubicBezTo>
                  <a:cubicBezTo>
                    <a:pt x="10968" y="77015"/>
                    <a:pt x="11470" y="61472"/>
                    <a:pt x="11477" y="46007"/>
                  </a:cubicBezTo>
                  <a:cubicBezTo>
                    <a:pt x="11482" y="30575"/>
                    <a:pt x="10993" y="15242"/>
                    <a:pt x="9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6" name="Google Shape;10006;p43"/>
            <p:cNvSpPr/>
            <p:nvPr/>
          </p:nvSpPr>
          <p:spPr>
            <a:xfrm>
              <a:off x="5922350" y="2272225"/>
              <a:ext cx="208275" cy="167975"/>
            </a:xfrm>
            <a:custGeom>
              <a:avLst/>
              <a:gdLst/>
              <a:ahLst/>
              <a:cxnLst/>
              <a:rect l="l" t="t" r="r" b="b"/>
              <a:pathLst>
                <a:path w="8331" h="6719" extrusionOk="0">
                  <a:moveTo>
                    <a:pt x="4165" y="0"/>
                  </a:moveTo>
                  <a:cubicBezTo>
                    <a:pt x="3993" y="0"/>
                    <a:pt x="3820" y="86"/>
                    <a:pt x="3721" y="257"/>
                  </a:cubicBezTo>
                  <a:lnTo>
                    <a:pt x="0" y="6719"/>
                  </a:lnTo>
                  <a:lnTo>
                    <a:pt x="8331" y="6719"/>
                  </a:lnTo>
                  <a:lnTo>
                    <a:pt x="4607" y="257"/>
                  </a:lnTo>
                  <a:cubicBezTo>
                    <a:pt x="4509" y="86"/>
                    <a:pt x="4337" y="0"/>
                    <a:pt x="4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7" name="Google Shape;10007;p43"/>
            <p:cNvSpPr/>
            <p:nvPr/>
          </p:nvSpPr>
          <p:spPr>
            <a:xfrm>
              <a:off x="5880875" y="3567725"/>
              <a:ext cx="286925" cy="1293750"/>
            </a:xfrm>
            <a:custGeom>
              <a:avLst/>
              <a:gdLst/>
              <a:ahLst/>
              <a:cxnLst/>
              <a:rect l="l" t="t" r="r" b="b"/>
              <a:pathLst>
                <a:path w="11477" h="51750" extrusionOk="0">
                  <a:moveTo>
                    <a:pt x="66" y="0"/>
                  </a:moveTo>
                  <a:lnTo>
                    <a:pt x="66" y="0"/>
                  </a:lnTo>
                  <a:cubicBezTo>
                    <a:pt x="0" y="16111"/>
                    <a:pt x="514" y="31974"/>
                    <a:pt x="1659" y="47561"/>
                  </a:cubicBezTo>
                  <a:cubicBezTo>
                    <a:pt x="1659" y="48718"/>
                    <a:pt x="2124" y="49768"/>
                    <a:pt x="2877" y="50524"/>
                  </a:cubicBezTo>
                  <a:cubicBezTo>
                    <a:pt x="3631" y="51282"/>
                    <a:pt x="4673" y="51749"/>
                    <a:pt x="5823" y="51749"/>
                  </a:cubicBezTo>
                  <a:cubicBezTo>
                    <a:pt x="8128" y="51749"/>
                    <a:pt x="9990" y="49870"/>
                    <a:pt x="9990" y="47561"/>
                  </a:cubicBezTo>
                  <a:cubicBezTo>
                    <a:pt x="10968" y="31913"/>
                    <a:pt x="11470" y="16370"/>
                    <a:pt x="11477" y="905"/>
                  </a:cubicBezTo>
                  <a:lnTo>
                    <a:pt x="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8" name="Google Shape;10008;p43"/>
            <p:cNvSpPr/>
            <p:nvPr/>
          </p:nvSpPr>
          <p:spPr>
            <a:xfrm>
              <a:off x="5954500" y="3306675"/>
              <a:ext cx="150975" cy="825125"/>
            </a:xfrm>
            <a:custGeom>
              <a:avLst/>
              <a:gdLst/>
              <a:ahLst/>
              <a:cxnLst/>
              <a:rect l="l" t="t" r="r" b="b"/>
              <a:pathLst>
                <a:path w="6039" h="33005" extrusionOk="0">
                  <a:moveTo>
                    <a:pt x="3020" y="0"/>
                  </a:moveTo>
                  <a:cubicBezTo>
                    <a:pt x="2220" y="0"/>
                    <a:pt x="1452" y="1740"/>
                    <a:pt x="887" y="4835"/>
                  </a:cubicBezTo>
                  <a:cubicBezTo>
                    <a:pt x="319" y="7930"/>
                    <a:pt x="1" y="12125"/>
                    <a:pt x="1" y="16502"/>
                  </a:cubicBezTo>
                  <a:cubicBezTo>
                    <a:pt x="1" y="20879"/>
                    <a:pt x="319" y="25077"/>
                    <a:pt x="887" y="28172"/>
                  </a:cubicBezTo>
                  <a:cubicBezTo>
                    <a:pt x="1452" y="31267"/>
                    <a:pt x="2220" y="33004"/>
                    <a:pt x="3020" y="33004"/>
                  </a:cubicBezTo>
                  <a:cubicBezTo>
                    <a:pt x="3820" y="33004"/>
                    <a:pt x="4588" y="31267"/>
                    <a:pt x="5153" y="28172"/>
                  </a:cubicBezTo>
                  <a:cubicBezTo>
                    <a:pt x="5721" y="25077"/>
                    <a:pt x="6039" y="20879"/>
                    <a:pt x="6039" y="16502"/>
                  </a:cubicBezTo>
                  <a:cubicBezTo>
                    <a:pt x="6039" y="12125"/>
                    <a:pt x="5721" y="7930"/>
                    <a:pt x="5153" y="4835"/>
                  </a:cubicBezTo>
                  <a:cubicBezTo>
                    <a:pt x="4588" y="1740"/>
                    <a:pt x="3820" y="0"/>
                    <a:pt x="3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9872;p34">
            <a:extLst>
              <a:ext uri="{FF2B5EF4-FFF2-40B4-BE49-F238E27FC236}">
                <a16:creationId xmlns:a16="http://schemas.microsoft.com/office/drawing/2014/main" id="{CF857672-149E-6B7E-E3E7-41CDA81F736F}"/>
              </a:ext>
            </a:extLst>
          </p:cNvPr>
          <p:cNvSpPr txBox="1">
            <a:spLocks noGrp="1"/>
          </p:cNvSpPr>
          <p:nvPr>
            <p:ph type="title"/>
          </p:nvPr>
        </p:nvSpPr>
        <p:spPr>
          <a:xfrm>
            <a:off x="1544326" y="3114605"/>
            <a:ext cx="6450924" cy="752621"/>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000" dirty="0" err="1">
                <a:solidFill>
                  <a:schemeClr val="tx1"/>
                </a:solidFill>
                <a:latin typeface="Calibri" panose="020F0502020204030204" pitchFamily="34" charset="0"/>
                <a:cs typeface="Calibri" panose="020F0502020204030204" pitchFamily="34" charset="0"/>
              </a:rPr>
              <a:t>Dòng</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điện</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xuất</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hiện</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trong</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cuộn</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dây</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dẫn</a:t>
            </a:r>
            <a:r>
              <a:rPr lang="en-US" sz="2000" dirty="0">
                <a:solidFill>
                  <a:schemeClr val="tx1"/>
                </a:solidFill>
                <a:latin typeface="Calibri" panose="020F0502020204030204" pitchFamily="34" charset="0"/>
                <a:cs typeface="Calibri" panose="020F0502020204030204" pitchFamily="34" charset="0"/>
              </a:rPr>
              <a:t> ở 2 </a:t>
            </a:r>
            <a:r>
              <a:rPr lang="en-US" sz="2000" dirty="0" err="1">
                <a:solidFill>
                  <a:schemeClr val="tx1"/>
                </a:solidFill>
                <a:latin typeface="Calibri" panose="020F0502020204030204" pitchFamily="34" charset="0"/>
                <a:cs typeface="Calibri" panose="020F0502020204030204" pitchFamily="34" charset="0"/>
              </a:rPr>
              <a:t>thí</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nghiệm</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trên</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là</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dòng</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điện</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cảm</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ứng</a:t>
            </a:r>
            <a:endParaRPr sz="2000" dirty="0"/>
          </a:p>
        </p:txBody>
      </p:sp>
      <p:pic>
        <p:nvPicPr>
          <p:cNvPr id="22" name="Picture 21">
            <a:extLst>
              <a:ext uri="{FF2B5EF4-FFF2-40B4-BE49-F238E27FC236}">
                <a16:creationId xmlns:a16="http://schemas.microsoft.com/office/drawing/2014/main" id="{DC8E01B0-F607-3A6A-A985-9098D63ABCCA}"/>
              </a:ext>
            </a:extLst>
          </p:cNvPr>
          <p:cNvPicPr>
            <a:picLocks noChangeAspect="1"/>
          </p:cNvPicPr>
          <p:nvPr/>
        </p:nvPicPr>
        <p:blipFill>
          <a:blip r:embed="rId4"/>
          <a:stretch>
            <a:fillRect/>
          </a:stretch>
        </p:blipFill>
        <p:spPr>
          <a:xfrm>
            <a:off x="1226900" y="3194687"/>
            <a:ext cx="317426" cy="317426"/>
          </a:xfrm>
          <a:prstGeom prst="rect">
            <a:avLst/>
          </a:prstGeom>
        </p:spPr>
      </p:pic>
      <p:sp>
        <p:nvSpPr>
          <p:cNvPr id="23" name="Google Shape;9872;p34">
            <a:extLst>
              <a:ext uri="{FF2B5EF4-FFF2-40B4-BE49-F238E27FC236}">
                <a16:creationId xmlns:a16="http://schemas.microsoft.com/office/drawing/2014/main" id="{FAD6CC51-18DA-D76B-1837-181919559AA6}"/>
              </a:ext>
            </a:extLst>
          </p:cNvPr>
          <p:cNvSpPr txBox="1">
            <a:spLocks/>
          </p:cNvSpPr>
          <p:nvPr/>
        </p:nvSpPr>
        <p:spPr>
          <a:xfrm>
            <a:off x="1544326" y="3831183"/>
            <a:ext cx="6450924" cy="75262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lt2"/>
              </a:buClr>
              <a:buSzPts val="3600"/>
              <a:buFont typeface="Gantari ExtraBold"/>
              <a:buNone/>
              <a:defRPr sz="2000">
                <a:solidFill>
                  <a:schemeClr val="tx1"/>
                </a:solidFill>
                <a:latin typeface="Calibri" panose="020F0502020204030204" pitchFamily="34" charset="0"/>
                <a:ea typeface="Gantari ExtraBold"/>
                <a:cs typeface="Calibri" panose="020F0502020204030204" pitchFamily="34" charset="0"/>
                <a:sym typeface="Gantari ExtraBold"/>
              </a:defRPr>
            </a:lvl1pPr>
            <a:lvl2pPr algn="ctr">
              <a:buClr>
                <a:schemeClr val="lt2"/>
              </a:buClr>
              <a:buSzPts val="3600"/>
              <a:buFont typeface="Gantari ExtraBold"/>
              <a:buNone/>
              <a:defRPr sz="3600">
                <a:solidFill>
                  <a:schemeClr val="lt2"/>
                </a:solidFill>
                <a:latin typeface="Gantari ExtraBold"/>
                <a:ea typeface="Gantari ExtraBold"/>
                <a:cs typeface="Gantari ExtraBold"/>
                <a:sym typeface="Gantari ExtraBold"/>
              </a:defRPr>
            </a:lvl2pPr>
            <a:lvl3pPr algn="ctr">
              <a:buClr>
                <a:schemeClr val="lt2"/>
              </a:buClr>
              <a:buSzPts val="3600"/>
              <a:buFont typeface="Gantari ExtraBold"/>
              <a:buNone/>
              <a:defRPr sz="3600">
                <a:solidFill>
                  <a:schemeClr val="lt2"/>
                </a:solidFill>
                <a:latin typeface="Gantari ExtraBold"/>
                <a:ea typeface="Gantari ExtraBold"/>
                <a:cs typeface="Gantari ExtraBold"/>
                <a:sym typeface="Gantari ExtraBold"/>
              </a:defRPr>
            </a:lvl3pPr>
            <a:lvl4pPr algn="ctr">
              <a:buClr>
                <a:schemeClr val="lt2"/>
              </a:buClr>
              <a:buSzPts val="3600"/>
              <a:buFont typeface="Gantari ExtraBold"/>
              <a:buNone/>
              <a:defRPr sz="3600">
                <a:solidFill>
                  <a:schemeClr val="lt2"/>
                </a:solidFill>
                <a:latin typeface="Gantari ExtraBold"/>
                <a:ea typeface="Gantari ExtraBold"/>
                <a:cs typeface="Gantari ExtraBold"/>
                <a:sym typeface="Gantari ExtraBold"/>
              </a:defRPr>
            </a:lvl4pPr>
            <a:lvl5pPr algn="ctr">
              <a:buClr>
                <a:schemeClr val="lt2"/>
              </a:buClr>
              <a:buSzPts val="3600"/>
              <a:buFont typeface="Gantari ExtraBold"/>
              <a:buNone/>
              <a:defRPr sz="3600">
                <a:solidFill>
                  <a:schemeClr val="lt2"/>
                </a:solidFill>
                <a:latin typeface="Gantari ExtraBold"/>
                <a:ea typeface="Gantari ExtraBold"/>
                <a:cs typeface="Gantari ExtraBold"/>
                <a:sym typeface="Gantari ExtraBold"/>
              </a:defRPr>
            </a:lvl5pPr>
            <a:lvl6pPr algn="ctr">
              <a:buClr>
                <a:schemeClr val="lt2"/>
              </a:buClr>
              <a:buSzPts val="3600"/>
              <a:buFont typeface="Gantari ExtraBold"/>
              <a:buNone/>
              <a:defRPr sz="3600">
                <a:solidFill>
                  <a:schemeClr val="lt2"/>
                </a:solidFill>
                <a:latin typeface="Gantari ExtraBold"/>
                <a:ea typeface="Gantari ExtraBold"/>
                <a:cs typeface="Gantari ExtraBold"/>
                <a:sym typeface="Gantari ExtraBold"/>
              </a:defRPr>
            </a:lvl6pPr>
            <a:lvl7pPr algn="ctr">
              <a:buClr>
                <a:schemeClr val="lt2"/>
              </a:buClr>
              <a:buSzPts val="3600"/>
              <a:buFont typeface="Gantari ExtraBold"/>
              <a:buNone/>
              <a:defRPr sz="3600">
                <a:solidFill>
                  <a:schemeClr val="lt2"/>
                </a:solidFill>
                <a:latin typeface="Gantari ExtraBold"/>
                <a:ea typeface="Gantari ExtraBold"/>
                <a:cs typeface="Gantari ExtraBold"/>
                <a:sym typeface="Gantari ExtraBold"/>
              </a:defRPr>
            </a:lvl7pPr>
            <a:lvl8pPr algn="ctr">
              <a:buClr>
                <a:schemeClr val="lt2"/>
              </a:buClr>
              <a:buSzPts val="3600"/>
              <a:buFont typeface="Gantari ExtraBold"/>
              <a:buNone/>
              <a:defRPr sz="3600">
                <a:solidFill>
                  <a:schemeClr val="lt2"/>
                </a:solidFill>
                <a:latin typeface="Gantari ExtraBold"/>
                <a:ea typeface="Gantari ExtraBold"/>
                <a:cs typeface="Gantari ExtraBold"/>
                <a:sym typeface="Gantari ExtraBold"/>
              </a:defRPr>
            </a:lvl8pPr>
            <a:lvl9pPr algn="ctr">
              <a:buClr>
                <a:schemeClr val="lt2"/>
              </a:buClr>
              <a:buSzPts val="3600"/>
              <a:buFont typeface="Gantari ExtraBold"/>
              <a:buNone/>
              <a:defRPr sz="3600">
                <a:solidFill>
                  <a:schemeClr val="lt2"/>
                </a:solidFill>
                <a:latin typeface="Gantari ExtraBold"/>
                <a:ea typeface="Gantari ExtraBold"/>
                <a:cs typeface="Gantari ExtraBold"/>
                <a:sym typeface="Gantari ExtraBold"/>
              </a:defRPr>
            </a:lvl9pPr>
          </a:lstStyle>
          <a:p>
            <a:r>
              <a:rPr lang="en-US" dirty="0" err="1"/>
              <a:t>Hiện</a:t>
            </a:r>
            <a:r>
              <a:rPr lang="en-US" dirty="0"/>
              <a:t> t</a:t>
            </a:r>
            <a:r>
              <a:rPr lang="vi-VN" dirty="0"/>
              <a:t>ư</a:t>
            </a:r>
            <a:r>
              <a:rPr lang="en-US" dirty="0" err="1"/>
              <a:t>ợng</a:t>
            </a:r>
            <a:r>
              <a:rPr lang="en-US" dirty="0"/>
              <a:t> </a:t>
            </a:r>
            <a:r>
              <a:rPr lang="en-US" dirty="0" err="1"/>
              <a:t>xuất</a:t>
            </a:r>
            <a:r>
              <a:rPr lang="en-US" dirty="0"/>
              <a:t> </a:t>
            </a:r>
            <a:r>
              <a:rPr lang="en-US" dirty="0" err="1"/>
              <a:t>hiện</a:t>
            </a:r>
            <a:r>
              <a:rPr lang="en-US" dirty="0"/>
              <a:t> </a:t>
            </a:r>
            <a:r>
              <a:rPr lang="en-US" dirty="0" err="1"/>
              <a:t>dòng</a:t>
            </a:r>
            <a:r>
              <a:rPr lang="en-US" dirty="0"/>
              <a:t> </a:t>
            </a:r>
            <a:r>
              <a:rPr lang="en-US" dirty="0" err="1"/>
              <a:t>điện</a:t>
            </a:r>
            <a:r>
              <a:rPr lang="en-US" dirty="0"/>
              <a:t> </a:t>
            </a:r>
            <a:r>
              <a:rPr lang="en-US" dirty="0" err="1"/>
              <a:t>cảm</a:t>
            </a:r>
            <a:r>
              <a:rPr lang="en-US" dirty="0"/>
              <a:t> </a:t>
            </a:r>
            <a:r>
              <a:rPr lang="en-US" dirty="0" err="1"/>
              <a:t>ứng</a:t>
            </a:r>
            <a:r>
              <a:rPr lang="en-US" dirty="0"/>
              <a:t> </a:t>
            </a:r>
            <a:r>
              <a:rPr lang="en-US" dirty="0" err="1"/>
              <a:t>gọi</a:t>
            </a:r>
            <a:r>
              <a:rPr lang="en-US" dirty="0"/>
              <a:t> </a:t>
            </a:r>
            <a:r>
              <a:rPr lang="en-US" dirty="0" err="1"/>
              <a:t>là</a:t>
            </a:r>
            <a:r>
              <a:rPr lang="en-US" dirty="0"/>
              <a:t> </a:t>
            </a:r>
            <a:r>
              <a:rPr lang="en-US" dirty="0" err="1"/>
              <a:t>hiện</a:t>
            </a:r>
            <a:r>
              <a:rPr lang="en-US" dirty="0"/>
              <a:t> t</a:t>
            </a:r>
            <a:r>
              <a:rPr lang="vi-VN" dirty="0"/>
              <a:t>ư</a:t>
            </a:r>
            <a:r>
              <a:rPr lang="en-US" dirty="0" err="1"/>
              <a:t>ợng</a:t>
            </a:r>
            <a:r>
              <a:rPr lang="en-US" dirty="0"/>
              <a:t> </a:t>
            </a:r>
            <a:r>
              <a:rPr lang="en-US" dirty="0" err="1"/>
              <a:t>cảm</a:t>
            </a:r>
            <a:r>
              <a:rPr lang="en-US" dirty="0"/>
              <a:t> </a:t>
            </a:r>
            <a:r>
              <a:rPr lang="en-US" dirty="0" err="1"/>
              <a:t>ứng</a:t>
            </a:r>
            <a:r>
              <a:rPr lang="en-US" dirty="0"/>
              <a:t> </a:t>
            </a:r>
            <a:r>
              <a:rPr lang="en-US" dirty="0" err="1"/>
              <a:t>điện</a:t>
            </a:r>
            <a:r>
              <a:rPr lang="en-US" dirty="0"/>
              <a:t> </a:t>
            </a:r>
            <a:r>
              <a:rPr lang="en-US" dirty="0" err="1"/>
              <a:t>từ</a:t>
            </a:r>
            <a:endParaRPr lang="en-US" dirty="0"/>
          </a:p>
        </p:txBody>
      </p:sp>
      <p:pic>
        <p:nvPicPr>
          <p:cNvPr id="24" name="Picture 23">
            <a:extLst>
              <a:ext uri="{FF2B5EF4-FFF2-40B4-BE49-F238E27FC236}">
                <a16:creationId xmlns:a16="http://schemas.microsoft.com/office/drawing/2014/main" id="{83324C84-612B-376A-60C0-21A1DD78F0BE}"/>
              </a:ext>
            </a:extLst>
          </p:cNvPr>
          <p:cNvPicPr>
            <a:picLocks noChangeAspect="1"/>
          </p:cNvPicPr>
          <p:nvPr/>
        </p:nvPicPr>
        <p:blipFill>
          <a:blip r:embed="rId4"/>
          <a:stretch>
            <a:fillRect/>
          </a:stretch>
        </p:blipFill>
        <p:spPr>
          <a:xfrm>
            <a:off x="1226900" y="3911265"/>
            <a:ext cx="317426" cy="31742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anim calcmode="lin" valueType="num">
                                      <p:cBhvr>
                                        <p:cTn id="13" dur="750" fill="hold"/>
                                        <p:tgtEl>
                                          <p:spTgt spid="13"/>
                                        </p:tgtEl>
                                        <p:attrNameLst>
                                          <p:attrName>ppt_x</p:attrName>
                                        </p:attrNameLst>
                                      </p:cBhvr>
                                      <p:tavLst>
                                        <p:tav tm="0">
                                          <p:val>
                                            <p:strVal val="#ppt_x"/>
                                          </p:val>
                                        </p:tav>
                                        <p:tav tm="100000">
                                          <p:val>
                                            <p:strVal val="#ppt_x"/>
                                          </p:val>
                                        </p:tav>
                                      </p:tavLst>
                                    </p:anim>
                                    <p:anim calcmode="lin" valueType="num">
                                      <p:cBhvr>
                                        <p:cTn id="14"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500"/>
                            </p:stCondLst>
                            <p:childTnLst>
                              <p:par>
                                <p:cTn id="21" presetID="22" presetClass="entr" presetSubtype="1" fill="hold" grpId="0" nodeType="afterEffect">
                                  <p:stCondLst>
                                    <p:cond delay="0"/>
                                  </p:stCondLst>
                                  <p:iterate type="lt">
                                    <p:tmPct val="3000"/>
                                  </p:iterate>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500"/>
                            </p:stCondLst>
                            <p:childTnLst>
                              <p:par>
                                <p:cTn id="30" presetID="22" presetClass="entr" presetSubtype="1" fill="hold" grpId="0" nodeType="afterEffect">
                                  <p:stCondLst>
                                    <p:cond delay="0"/>
                                  </p:stCondLst>
                                  <p:iterate type="lt">
                                    <p:tmPct val="3000"/>
                                  </p:iterate>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44"/>
        <p:cNvGrpSpPr/>
        <p:nvPr/>
      </p:nvGrpSpPr>
      <p:grpSpPr>
        <a:xfrm>
          <a:off x="0" y="0"/>
          <a:ext cx="0" cy="0"/>
          <a:chOff x="0" y="0"/>
          <a:chExt cx="0" cy="0"/>
        </a:xfrm>
      </p:grpSpPr>
      <p:sp>
        <p:nvSpPr>
          <p:cNvPr id="9945" name="Google Shape;9945;p39"/>
          <p:cNvSpPr/>
          <p:nvPr/>
        </p:nvSpPr>
        <p:spPr>
          <a:xfrm>
            <a:off x="1147800" y="1992468"/>
            <a:ext cx="1153500" cy="1153500"/>
          </a:xfrm>
          <a:prstGeom prst="roundRect">
            <a:avLst>
              <a:gd name="adj" fmla="val 8532"/>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000" dirty="0">
              <a:solidFill>
                <a:schemeClr val="lt2"/>
              </a:solidFill>
              <a:latin typeface="Fira Sans Condensed Black" panose="020B0A03050000020004" pitchFamily="34" charset="0"/>
              <a:ea typeface="Gantari ExtraBold"/>
              <a:cs typeface="Gantari ExtraBold"/>
              <a:sym typeface="Gantari ExtraBold"/>
            </a:endParaRPr>
          </a:p>
        </p:txBody>
      </p:sp>
      <p:grpSp>
        <p:nvGrpSpPr>
          <p:cNvPr id="9946" name="Google Shape;9946;p39"/>
          <p:cNvGrpSpPr/>
          <p:nvPr/>
        </p:nvGrpSpPr>
        <p:grpSpPr>
          <a:xfrm rot="-899962">
            <a:off x="6171580" y="387007"/>
            <a:ext cx="1901405" cy="1338039"/>
            <a:chOff x="3157650" y="2353975"/>
            <a:chExt cx="1351550" cy="951100"/>
          </a:xfrm>
        </p:grpSpPr>
        <p:sp>
          <p:nvSpPr>
            <p:cNvPr id="9947" name="Google Shape;9947;p39"/>
            <p:cNvSpPr/>
            <p:nvPr/>
          </p:nvSpPr>
          <p:spPr>
            <a:xfrm>
              <a:off x="3177025" y="2353975"/>
              <a:ext cx="1332175" cy="946675"/>
            </a:xfrm>
            <a:custGeom>
              <a:avLst/>
              <a:gdLst/>
              <a:ahLst/>
              <a:cxnLst/>
              <a:rect l="l" t="t" r="r" b="b"/>
              <a:pathLst>
                <a:path w="53287" h="37867" extrusionOk="0">
                  <a:moveTo>
                    <a:pt x="51457" y="1"/>
                  </a:moveTo>
                  <a:cubicBezTo>
                    <a:pt x="50114" y="1"/>
                    <a:pt x="48740" y="989"/>
                    <a:pt x="47638" y="1661"/>
                  </a:cubicBezTo>
                  <a:cubicBezTo>
                    <a:pt x="46149" y="2568"/>
                    <a:pt x="31411" y="12346"/>
                    <a:pt x="28043" y="14656"/>
                  </a:cubicBezTo>
                  <a:cubicBezTo>
                    <a:pt x="27741" y="14864"/>
                    <a:pt x="27753" y="15272"/>
                    <a:pt x="27455" y="15483"/>
                  </a:cubicBezTo>
                  <a:cubicBezTo>
                    <a:pt x="24353" y="17648"/>
                    <a:pt x="21198" y="19873"/>
                    <a:pt x="18150" y="22111"/>
                  </a:cubicBezTo>
                  <a:cubicBezTo>
                    <a:pt x="11910" y="26700"/>
                    <a:pt x="5265" y="30953"/>
                    <a:pt x="36" y="36734"/>
                  </a:cubicBezTo>
                  <a:cubicBezTo>
                    <a:pt x="1" y="36772"/>
                    <a:pt x="21" y="36873"/>
                    <a:pt x="76" y="37002"/>
                  </a:cubicBezTo>
                  <a:lnTo>
                    <a:pt x="506" y="37678"/>
                  </a:lnTo>
                  <a:cubicBezTo>
                    <a:pt x="608" y="37791"/>
                    <a:pt x="701" y="37867"/>
                    <a:pt x="761" y="37867"/>
                  </a:cubicBezTo>
                  <a:cubicBezTo>
                    <a:pt x="769" y="37867"/>
                    <a:pt x="776" y="37866"/>
                    <a:pt x="782" y="37863"/>
                  </a:cubicBezTo>
                  <a:cubicBezTo>
                    <a:pt x="3991" y="36629"/>
                    <a:pt x="10987" y="32187"/>
                    <a:pt x="19677" y="26785"/>
                  </a:cubicBezTo>
                  <a:cubicBezTo>
                    <a:pt x="22962" y="24740"/>
                    <a:pt x="26803" y="21789"/>
                    <a:pt x="30057" y="19684"/>
                  </a:cubicBezTo>
                  <a:cubicBezTo>
                    <a:pt x="30172" y="19611"/>
                    <a:pt x="30275" y="19594"/>
                    <a:pt x="30380" y="19594"/>
                  </a:cubicBezTo>
                  <a:cubicBezTo>
                    <a:pt x="30473" y="19594"/>
                    <a:pt x="30567" y="19607"/>
                    <a:pt x="30675" y="19607"/>
                  </a:cubicBezTo>
                  <a:cubicBezTo>
                    <a:pt x="30864" y="19607"/>
                    <a:pt x="31093" y="19566"/>
                    <a:pt x="31417" y="19338"/>
                  </a:cubicBezTo>
                  <a:cubicBezTo>
                    <a:pt x="36767" y="15598"/>
                    <a:pt x="49770" y="5679"/>
                    <a:pt x="50402" y="5230"/>
                  </a:cubicBezTo>
                  <a:cubicBezTo>
                    <a:pt x="52062" y="4045"/>
                    <a:pt x="53283" y="3329"/>
                    <a:pt x="53285" y="1614"/>
                  </a:cubicBezTo>
                  <a:cubicBezTo>
                    <a:pt x="53287" y="731"/>
                    <a:pt x="52394" y="39"/>
                    <a:pt x="51573" y="3"/>
                  </a:cubicBezTo>
                  <a:cubicBezTo>
                    <a:pt x="51534" y="1"/>
                    <a:pt x="51496" y="1"/>
                    <a:pt x="51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39"/>
            <p:cNvSpPr/>
            <p:nvPr/>
          </p:nvSpPr>
          <p:spPr>
            <a:xfrm>
              <a:off x="4089675" y="2365175"/>
              <a:ext cx="389300" cy="260600"/>
            </a:xfrm>
            <a:custGeom>
              <a:avLst/>
              <a:gdLst/>
              <a:ahLst/>
              <a:cxnLst/>
              <a:rect l="l" t="t" r="r" b="b"/>
              <a:pathLst>
                <a:path w="15572" h="10424" extrusionOk="0">
                  <a:moveTo>
                    <a:pt x="13216" y="0"/>
                  </a:moveTo>
                  <a:cubicBezTo>
                    <a:pt x="13007" y="98"/>
                    <a:pt x="12802" y="205"/>
                    <a:pt x="12600" y="319"/>
                  </a:cubicBezTo>
                  <a:cubicBezTo>
                    <a:pt x="12741" y="555"/>
                    <a:pt x="12890" y="786"/>
                    <a:pt x="13041" y="1014"/>
                  </a:cubicBezTo>
                  <a:cubicBezTo>
                    <a:pt x="10393" y="2822"/>
                    <a:pt x="7587" y="4410"/>
                    <a:pt x="4911" y="6182"/>
                  </a:cubicBezTo>
                  <a:cubicBezTo>
                    <a:pt x="3639" y="7025"/>
                    <a:pt x="2392" y="7901"/>
                    <a:pt x="1114" y="8730"/>
                  </a:cubicBezTo>
                  <a:cubicBezTo>
                    <a:pt x="887" y="8878"/>
                    <a:pt x="653" y="9021"/>
                    <a:pt x="420" y="9168"/>
                  </a:cubicBezTo>
                  <a:cubicBezTo>
                    <a:pt x="88" y="9375"/>
                    <a:pt x="1" y="9820"/>
                    <a:pt x="231" y="10136"/>
                  </a:cubicBezTo>
                  <a:lnTo>
                    <a:pt x="241" y="10148"/>
                  </a:lnTo>
                  <a:cubicBezTo>
                    <a:pt x="372" y="10328"/>
                    <a:pt x="575" y="10423"/>
                    <a:pt x="781" y="10423"/>
                  </a:cubicBezTo>
                  <a:cubicBezTo>
                    <a:pt x="920" y="10423"/>
                    <a:pt x="1061" y="10380"/>
                    <a:pt x="1182" y="10291"/>
                  </a:cubicBezTo>
                  <a:cubicBezTo>
                    <a:pt x="5222" y="7331"/>
                    <a:pt x="9520" y="4788"/>
                    <a:pt x="13643" y="1945"/>
                  </a:cubicBezTo>
                  <a:cubicBezTo>
                    <a:pt x="14083" y="2649"/>
                    <a:pt x="14526" y="3331"/>
                    <a:pt x="15005" y="3989"/>
                  </a:cubicBezTo>
                  <a:cubicBezTo>
                    <a:pt x="15208" y="3838"/>
                    <a:pt x="15397" y="3688"/>
                    <a:pt x="15572" y="3539"/>
                  </a:cubicBezTo>
                  <a:cubicBezTo>
                    <a:pt x="14719" y="2412"/>
                    <a:pt x="13965" y="1205"/>
                    <a:pt x="132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9" name="Google Shape;9949;p39"/>
            <p:cNvSpPr/>
            <p:nvPr/>
          </p:nvSpPr>
          <p:spPr>
            <a:xfrm>
              <a:off x="3174700" y="3127175"/>
              <a:ext cx="206225" cy="173500"/>
            </a:xfrm>
            <a:custGeom>
              <a:avLst/>
              <a:gdLst/>
              <a:ahLst/>
              <a:cxnLst/>
              <a:rect l="l" t="t" r="r" b="b"/>
              <a:pathLst>
                <a:path w="8249" h="6940" extrusionOk="0">
                  <a:moveTo>
                    <a:pt x="6328" y="1"/>
                  </a:moveTo>
                  <a:cubicBezTo>
                    <a:pt x="4134" y="1794"/>
                    <a:pt x="2036" y="3699"/>
                    <a:pt x="127" y="5806"/>
                  </a:cubicBezTo>
                  <a:cubicBezTo>
                    <a:pt x="1" y="5948"/>
                    <a:pt x="634" y="6939"/>
                    <a:pt x="853" y="6939"/>
                  </a:cubicBezTo>
                  <a:cubicBezTo>
                    <a:pt x="861" y="6939"/>
                    <a:pt x="868" y="6938"/>
                    <a:pt x="875" y="6935"/>
                  </a:cubicBezTo>
                  <a:cubicBezTo>
                    <a:pt x="2477" y="6319"/>
                    <a:pt x="5020" y="4903"/>
                    <a:pt x="8249" y="2971"/>
                  </a:cubicBezTo>
                  <a:cubicBezTo>
                    <a:pt x="8088" y="2752"/>
                    <a:pt x="7931" y="2534"/>
                    <a:pt x="7780" y="2325"/>
                  </a:cubicBezTo>
                  <a:cubicBezTo>
                    <a:pt x="7317" y="1687"/>
                    <a:pt x="6762" y="858"/>
                    <a:pt x="6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0" name="Google Shape;9950;p39"/>
            <p:cNvSpPr/>
            <p:nvPr/>
          </p:nvSpPr>
          <p:spPr>
            <a:xfrm>
              <a:off x="3863375" y="2720400"/>
              <a:ext cx="94375" cy="123725"/>
            </a:xfrm>
            <a:custGeom>
              <a:avLst/>
              <a:gdLst/>
              <a:ahLst/>
              <a:cxnLst/>
              <a:rect l="l" t="t" r="r" b="b"/>
              <a:pathLst>
                <a:path w="3775" h="4949" extrusionOk="0">
                  <a:moveTo>
                    <a:pt x="587" y="1"/>
                  </a:moveTo>
                  <a:cubicBezTo>
                    <a:pt x="287" y="205"/>
                    <a:pt x="301" y="617"/>
                    <a:pt x="1" y="826"/>
                  </a:cubicBezTo>
                  <a:cubicBezTo>
                    <a:pt x="1" y="826"/>
                    <a:pt x="1365" y="3434"/>
                    <a:pt x="2800" y="4947"/>
                  </a:cubicBezTo>
                  <a:cubicBezTo>
                    <a:pt x="2843" y="4939"/>
                    <a:pt x="2885" y="4936"/>
                    <a:pt x="2928" y="4936"/>
                  </a:cubicBezTo>
                  <a:cubicBezTo>
                    <a:pt x="3019" y="4936"/>
                    <a:pt x="3112" y="4949"/>
                    <a:pt x="3217" y="4949"/>
                  </a:cubicBezTo>
                  <a:cubicBezTo>
                    <a:pt x="3369" y="4949"/>
                    <a:pt x="3545" y="4923"/>
                    <a:pt x="3774" y="4798"/>
                  </a:cubicBezTo>
                  <a:cubicBezTo>
                    <a:pt x="3774" y="4798"/>
                    <a:pt x="2587" y="2995"/>
                    <a:pt x="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1" name="Google Shape;9951;p39"/>
            <p:cNvSpPr/>
            <p:nvPr/>
          </p:nvSpPr>
          <p:spPr>
            <a:xfrm>
              <a:off x="3157650" y="3279025"/>
              <a:ext cx="32025" cy="26050"/>
            </a:xfrm>
            <a:custGeom>
              <a:avLst/>
              <a:gdLst/>
              <a:ahLst/>
              <a:cxnLst/>
              <a:rect l="l" t="t" r="r" b="b"/>
              <a:pathLst>
                <a:path w="1281" h="1042" extrusionOk="0">
                  <a:moveTo>
                    <a:pt x="851" y="0"/>
                  </a:moveTo>
                  <a:lnTo>
                    <a:pt x="465" y="323"/>
                  </a:lnTo>
                  <a:cubicBezTo>
                    <a:pt x="269" y="486"/>
                    <a:pt x="203" y="706"/>
                    <a:pt x="52" y="897"/>
                  </a:cubicBezTo>
                  <a:cubicBezTo>
                    <a:pt x="0" y="965"/>
                    <a:pt x="51" y="1041"/>
                    <a:pt x="123" y="1041"/>
                  </a:cubicBezTo>
                  <a:cubicBezTo>
                    <a:pt x="131" y="1041"/>
                    <a:pt x="139" y="1040"/>
                    <a:pt x="147" y="1038"/>
                  </a:cubicBezTo>
                  <a:cubicBezTo>
                    <a:pt x="362" y="981"/>
                    <a:pt x="563" y="991"/>
                    <a:pt x="776" y="923"/>
                  </a:cubicBezTo>
                  <a:cubicBezTo>
                    <a:pt x="947" y="871"/>
                    <a:pt x="1120" y="770"/>
                    <a:pt x="1281" y="676"/>
                  </a:cubicBezTo>
                  <a:lnTo>
                    <a:pt x="8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52" name="Google Shape;9952;p39"/>
          <p:cNvSpPr/>
          <p:nvPr/>
        </p:nvSpPr>
        <p:spPr>
          <a:xfrm>
            <a:off x="7482225" y="1692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3" name="Google Shape;9953;p39"/>
          <p:cNvSpPr/>
          <p:nvPr/>
        </p:nvSpPr>
        <p:spPr>
          <a:xfrm>
            <a:off x="6481200" y="3686100"/>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4" name="Google Shape;9954;p39"/>
          <p:cNvSpPr txBox="1">
            <a:spLocks noGrp="1"/>
          </p:cNvSpPr>
          <p:nvPr>
            <p:ph type="title"/>
          </p:nvPr>
        </p:nvSpPr>
        <p:spPr>
          <a:xfrm>
            <a:off x="2301300" y="1878118"/>
            <a:ext cx="4541400" cy="1353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ĐIỀU KIỆN XUẤT HIỆN DÒNG ĐIỆN CẢM ỨNG</a:t>
            </a:r>
            <a:endParaRPr dirty="0"/>
          </a:p>
        </p:txBody>
      </p:sp>
      <p:sp>
        <p:nvSpPr>
          <p:cNvPr id="9955" name="Google Shape;9955;p39"/>
          <p:cNvSpPr txBox="1">
            <a:spLocks noGrp="1"/>
          </p:cNvSpPr>
          <p:nvPr>
            <p:ph type="title" idx="2"/>
          </p:nvPr>
        </p:nvSpPr>
        <p:spPr>
          <a:xfrm>
            <a:off x="1147800" y="2148318"/>
            <a:ext cx="1153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5400" dirty="0"/>
              <a:t>II</a:t>
            </a:r>
            <a:endParaRPr sz="5400" dirty="0"/>
          </a:p>
        </p:txBody>
      </p:sp>
      <p:grpSp>
        <p:nvGrpSpPr>
          <p:cNvPr id="5" name="Group 4">
            <a:extLst>
              <a:ext uri="{FF2B5EF4-FFF2-40B4-BE49-F238E27FC236}">
                <a16:creationId xmlns:a16="http://schemas.microsoft.com/office/drawing/2014/main" id="{E91F435A-E482-397E-5591-77C49C159302}"/>
              </a:ext>
            </a:extLst>
          </p:cNvPr>
          <p:cNvGrpSpPr/>
          <p:nvPr/>
        </p:nvGrpSpPr>
        <p:grpSpPr>
          <a:xfrm>
            <a:off x="6681536" y="1809979"/>
            <a:ext cx="1432978" cy="1432978"/>
            <a:chOff x="5416778" y="1695152"/>
            <a:chExt cx="1559320" cy="1559320"/>
          </a:xfrm>
        </p:grpSpPr>
        <p:sp>
          <p:nvSpPr>
            <p:cNvPr id="3" name="Oval 2">
              <a:extLst>
                <a:ext uri="{FF2B5EF4-FFF2-40B4-BE49-F238E27FC236}">
                  <a16:creationId xmlns:a16="http://schemas.microsoft.com/office/drawing/2014/main" id="{CD845AAA-73C3-AD55-E47C-346CE7586137}"/>
                </a:ext>
              </a:extLst>
            </p:cNvPr>
            <p:cNvSpPr/>
            <p:nvPr/>
          </p:nvSpPr>
          <p:spPr>
            <a:xfrm>
              <a:off x="5416778" y="1695152"/>
              <a:ext cx="1559320" cy="1559320"/>
            </a:xfrm>
            <a:prstGeom prst="ellipse">
              <a:avLst/>
            </a:prstGeom>
            <a:solidFill>
              <a:srgbClr val="FFFFFF"/>
            </a:solidFill>
            <a:ln>
              <a:noFill/>
            </a:ln>
            <a:effectLst>
              <a:glow rad="2286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969D55D-5B6B-04D7-D591-CC1564A77073}"/>
                </a:ext>
              </a:extLst>
            </p:cNvPr>
            <p:cNvPicPr>
              <a:picLocks noChangeAspect="1"/>
            </p:cNvPicPr>
            <p:nvPr/>
          </p:nvPicPr>
          <p:blipFill>
            <a:blip r:embed="rId3"/>
            <a:stretch>
              <a:fillRect/>
            </a:stretch>
          </p:blipFill>
          <p:spPr>
            <a:xfrm>
              <a:off x="5477437" y="1777339"/>
              <a:ext cx="1395036" cy="139503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96"/>
        <p:cNvGrpSpPr/>
        <p:nvPr/>
      </p:nvGrpSpPr>
      <p:grpSpPr>
        <a:xfrm>
          <a:off x="0" y="0"/>
          <a:ext cx="0" cy="0"/>
          <a:chOff x="0" y="0"/>
          <a:chExt cx="0" cy="0"/>
        </a:xfrm>
      </p:grpSpPr>
      <p:pic>
        <p:nvPicPr>
          <p:cNvPr id="8" name="Picture 7">
            <a:extLst>
              <a:ext uri="{FF2B5EF4-FFF2-40B4-BE49-F238E27FC236}">
                <a16:creationId xmlns:a16="http://schemas.microsoft.com/office/drawing/2014/main" id="{753E2F47-5374-B436-B8EE-55DF8D317E8F}"/>
              </a:ext>
            </a:extLst>
          </p:cNvPr>
          <p:cNvPicPr>
            <a:picLocks noChangeAspect="1"/>
          </p:cNvPicPr>
          <p:nvPr/>
        </p:nvPicPr>
        <p:blipFill>
          <a:blip r:embed="rId3"/>
          <a:stretch>
            <a:fillRect/>
          </a:stretch>
        </p:blipFill>
        <p:spPr>
          <a:xfrm>
            <a:off x="10618" y="0"/>
            <a:ext cx="9144000" cy="5143500"/>
          </a:xfrm>
          <a:prstGeom prst="rect">
            <a:avLst/>
          </a:prstGeom>
        </p:spPr>
      </p:pic>
      <p:pic>
        <p:nvPicPr>
          <p:cNvPr id="10" name="Picture 9">
            <a:extLst>
              <a:ext uri="{FF2B5EF4-FFF2-40B4-BE49-F238E27FC236}">
                <a16:creationId xmlns:a16="http://schemas.microsoft.com/office/drawing/2014/main" id="{1870A644-6D21-AB49-0CA5-C602D0AD3AF5}"/>
              </a:ext>
            </a:extLst>
          </p:cNvPr>
          <p:cNvPicPr>
            <a:picLocks noChangeAspect="1"/>
          </p:cNvPicPr>
          <p:nvPr/>
        </p:nvPicPr>
        <p:blipFill>
          <a:blip r:embed="rId4"/>
          <a:stretch>
            <a:fillRect/>
          </a:stretch>
        </p:blipFill>
        <p:spPr>
          <a:xfrm>
            <a:off x="815724" y="1076733"/>
            <a:ext cx="7533787" cy="2521903"/>
          </a:xfrm>
          <a:prstGeom prst="rect">
            <a:avLst/>
          </a:prstGeom>
        </p:spPr>
      </p:pic>
      <p:sp>
        <p:nvSpPr>
          <p:cNvPr id="16" name="Rectangle: Rounded Corners 15">
            <a:extLst>
              <a:ext uri="{FF2B5EF4-FFF2-40B4-BE49-F238E27FC236}">
                <a16:creationId xmlns:a16="http://schemas.microsoft.com/office/drawing/2014/main" id="{5030A6D0-BD00-ADE0-8C6B-2AE19227DEA3}"/>
              </a:ext>
            </a:extLst>
          </p:cNvPr>
          <p:cNvSpPr/>
          <p:nvPr/>
        </p:nvSpPr>
        <p:spPr>
          <a:xfrm>
            <a:off x="970720" y="354934"/>
            <a:ext cx="4799216" cy="397641"/>
          </a:xfrm>
          <a:prstGeom prst="roundRect">
            <a:avLst/>
          </a:prstGeom>
          <a:noFill/>
          <a:ln w="12700">
            <a:solidFill>
              <a:srgbClr val="C7404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Google Shape;9834;p32">
            <a:extLst>
              <a:ext uri="{FF2B5EF4-FFF2-40B4-BE49-F238E27FC236}">
                <a16:creationId xmlns:a16="http://schemas.microsoft.com/office/drawing/2014/main" id="{90B9D70D-6CEA-C520-5B44-61FE142E070B}"/>
              </a:ext>
            </a:extLst>
          </p:cNvPr>
          <p:cNvSpPr txBox="1">
            <a:spLocks/>
          </p:cNvSpPr>
          <p:nvPr/>
        </p:nvSpPr>
        <p:spPr>
          <a:xfrm>
            <a:off x="1192623" y="381913"/>
            <a:ext cx="4648196"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a:solidFill>
                  <a:srgbClr val="005051"/>
                </a:solidFill>
              </a:rPr>
              <a:t>II. </a:t>
            </a:r>
            <a:r>
              <a:rPr lang="en-US" sz="2000" dirty="0" err="1">
                <a:solidFill>
                  <a:srgbClr val="005051"/>
                </a:solidFill>
              </a:rPr>
              <a:t>Điều</a:t>
            </a:r>
            <a:r>
              <a:rPr lang="en-US" sz="2000" dirty="0">
                <a:solidFill>
                  <a:srgbClr val="005051"/>
                </a:solidFill>
              </a:rPr>
              <a:t> </a:t>
            </a:r>
            <a:r>
              <a:rPr lang="en-US" sz="2000" dirty="0" err="1">
                <a:solidFill>
                  <a:srgbClr val="005051"/>
                </a:solidFill>
              </a:rPr>
              <a:t>kiện</a:t>
            </a:r>
            <a:r>
              <a:rPr lang="en-US" sz="2000" dirty="0">
                <a:solidFill>
                  <a:srgbClr val="005051"/>
                </a:solidFill>
              </a:rPr>
              <a:t> </a:t>
            </a:r>
            <a:r>
              <a:rPr lang="en-US" sz="2000" dirty="0" err="1">
                <a:solidFill>
                  <a:srgbClr val="005051"/>
                </a:solidFill>
              </a:rPr>
              <a:t>xuất</a:t>
            </a:r>
            <a:r>
              <a:rPr lang="en-US" sz="2000" dirty="0">
                <a:solidFill>
                  <a:srgbClr val="005051"/>
                </a:solidFill>
              </a:rPr>
              <a:t> </a:t>
            </a:r>
            <a:r>
              <a:rPr lang="en-US" sz="2000" dirty="0" err="1">
                <a:solidFill>
                  <a:srgbClr val="005051"/>
                </a:solidFill>
              </a:rPr>
              <a:t>hiện</a:t>
            </a:r>
            <a:r>
              <a:rPr lang="en-US" sz="2000" dirty="0">
                <a:solidFill>
                  <a:srgbClr val="005051"/>
                </a:solidFill>
              </a:rPr>
              <a:t> </a:t>
            </a:r>
            <a:r>
              <a:rPr lang="en-US" sz="2000" dirty="0" err="1">
                <a:solidFill>
                  <a:srgbClr val="005051"/>
                </a:solidFill>
              </a:rPr>
              <a:t>dòng</a:t>
            </a:r>
            <a:r>
              <a:rPr lang="en-US" sz="2000" dirty="0">
                <a:solidFill>
                  <a:srgbClr val="005051"/>
                </a:solidFill>
              </a:rPr>
              <a:t> </a:t>
            </a:r>
            <a:r>
              <a:rPr lang="en-US" sz="2000" dirty="0" err="1">
                <a:solidFill>
                  <a:srgbClr val="005051"/>
                </a:solidFill>
              </a:rPr>
              <a:t>điện</a:t>
            </a:r>
            <a:r>
              <a:rPr lang="en-US" sz="2000" dirty="0">
                <a:solidFill>
                  <a:srgbClr val="005051"/>
                </a:solidFill>
              </a:rPr>
              <a:t> </a:t>
            </a:r>
            <a:r>
              <a:rPr lang="en-US" sz="2000" dirty="0" err="1">
                <a:solidFill>
                  <a:srgbClr val="005051"/>
                </a:solidFill>
              </a:rPr>
              <a:t>cảm</a:t>
            </a:r>
            <a:r>
              <a:rPr lang="en-US" sz="2000" dirty="0">
                <a:solidFill>
                  <a:srgbClr val="005051"/>
                </a:solidFill>
              </a:rPr>
              <a:t> </a:t>
            </a:r>
            <a:r>
              <a:rPr lang="en-US" sz="2000" dirty="0" err="1">
                <a:solidFill>
                  <a:srgbClr val="005051"/>
                </a:solidFill>
              </a:rPr>
              <a:t>ứng</a:t>
            </a:r>
            <a:endParaRPr lang="en-US" sz="2000" dirty="0">
              <a:solidFill>
                <a:srgbClr val="005051"/>
              </a:solidFill>
            </a:endParaRPr>
          </a:p>
        </p:txBody>
      </p:sp>
      <p:grpSp>
        <p:nvGrpSpPr>
          <p:cNvPr id="12" name="Group 11">
            <a:extLst>
              <a:ext uri="{FF2B5EF4-FFF2-40B4-BE49-F238E27FC236}">
                <a16:creationId xmlns:a16="http://schemas.microsoft.com/office/drawing/2014/main" id="{354AA3D3-8FD2-BFA0-BC63-9A92569B9B3D}"/>
              </a:ext>
            </a:extLst>
          </p:cNvPr>
          <p:cNvGrpSpPr/>
          <p:nvPr/>
        </p:nvGrpSpPr>
        <p:grpSpPr>
          <a:xfrm>
            <a:off x="766575" y="333319"/>
            <a:ext cx="410095" cy="410095"/>
            <a:chOff x="5416778" y="1695152"/>
            <a:chExt cx="1559320" cy="1559320"/>
          </a:xfrm>
        </p:grpSpPr>
        <p:sp>
          <p:nvSpPr>
            <p:cNvPr id="13" name="Oval 12">
              <a:extLst>
                <a:ext uri="{FF2B5EF4-FFF2-40B4-BE49-F238E27FC236}">
                  <a16:creationId xmlns:a16="http://schemas.microsoft.com/office/drawing/2014/main" id="{70CF9F58-F79C-4450-9620-2AF07449F721}"/>
                </a:ext>
              </a:extLst>
            </p:cNvPr>
            <p:cNvSpPr/>
            <p:nvPr/>
          </p:nvSpPr>
          <p:spPr>
            <a:xfrm>
              <a:off x="5416778" y="1695152"/>
              <a:ext cx="1559320" cy="1559320"/>
            </a:xfrm>
            <a:prstGeom prst="ellipse">
              <a:avLst/>
            </a:prstGeom>
            <a:solidFill>
              <a:srgbClr val="FFFFFF"/>
            </a:solidFill>
            <a:ln>
              <a:no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59D96EB-1602-2096-BEEA-5D8B650E6ACA}"/>
                </a:ext>
              </a:extLst>
            </p:cNvPr>
            <p:cNvPicPr>
              <a:picLocks noChangeAspect="1"/>
            </p:cNvPicPr>
            <p:nvPr/>
          </p:nvPicPr>
          <p:blipFill>
            <a:blip r:embed="rId5"/>
            <a:stretch>
              <a:fillRect/>
            </a:stretch>
          </p:blipFill>
          <p:spPr>
            <a:xfrm>
              <a:off x="5477437" y="1777339"/>
              <a:ext cx="1395036" cy="1395036"/>
            </a:xfrm>
            <a:prstGeom prst="rect">
              <a:avLst/>
            </a:prstGeom>
          </p:spPr>
        </p:pic>
      </p:grpSp>
      <p:sp>
        <p:nvSpPr>
          <p:cNvPr id="18" name="Google Shape;9872;p34">
            <a:extLst>
              <a:ext uri="{FF2B5EF4-FFF2-40B4-BE49-F238E27FC236}">
                <a16:creationId xmlns:a16="http://schemas.microsoft.com/office/drawing/2014/main" id="{65A4B58F-B330-A4C8-157A-4723FC5C63B3}"/>
              </a:ext>
            </a:extLst>
          </p:cNvPr>
          <p:cNvSpPr txBox="1">
            <a:spLocks noGrp="1"/>
          </p:cNvSpPr>
          <p:nvPr>
            <p:ph type="title"/>
          </p:nvPr>
        </p:nvSpPr>
        <p:spPr>
          <a:xfrm>
            <a:off x="1279183" y="3631668"/>
            <a:ext cx="6450924" cy="75262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err="1">
                <a:solidFill>
                  <a:schemeClr val="tx1"/>
                </a:solidFill>
                <a:latin typeface="Calibri" panose="020F0502020204030204" pitchFamily="34" charset="0"/>
                <a:cs typeface="Calibri" panose="020F0502020204030204" pitchFamily="34" charset="0"/>
              </a:rPr>
              <a:t>Các</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đường</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sức</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từ</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biểu</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diễn</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cho</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từ</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trường</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xung</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quang</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nam</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châm</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thẳng</a:t>
            </a:r>
            <a:r>
              <a:rPr lang="en-US" sz="2400" dirty="0">
                <a:solidFill>
                  <a:schemeClr val="tx1"/>
                </a:solidFill>
                <a:latin typeface="Calibri" panose="020F0502020204030204" pitchFamily="34" charset="0"/>
                <a:cs typeface="Calibri" panose="020F0502020204030204" pitchFamily="34" charset="0"/>
              </a:rPr>
              <a:t> (a) </a:t>
            </a:r>
            <a:r>
              <a:rPr lang="en-US" sz="2400" dirty="0" err="1">
                <a:solidFill>
                  <a:schemeClr val="tx1"/>
                </a:solidFill>
                <a:latin typeface="Calibri" panose="020F0502020204030204" pitchFamily="34" charset="0"/>
                <a:cs typeface="Calibri" panose="020F0502020204030204" pitchFamily="34" charset="0"/>
              </a:rPr>
              <a:t>và</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nam</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châm</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điện</a:t>
            </a:r>
            <a:r>
              <a:rPr lang="en-US" sz="2400" dirty="0">
                <a:solidFill>
                  <a:schemeClr val="tx1"/>
                </a:solidFill>
                <a:latin typeface="Calibri" panose="020F0502020204030204" pitchFamily="34" charset="0"/>
                <a:cs typeface="Calibri" panose="020F0502020204030204" pitchFamily="34" charset="0"/>
              </a:rPr>
              <a:t> (b)</a:t>
            </a:r>
            <a:endParaRPr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3000"/>
                                  </p:iterate>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9CDBE"/>
        </a:solidFill>
        <a:effectLst/>
      </p:bgPr>
    </p:bg>
    <p:spTree>
      <p:nvGrpSpPr>
        <p:cNvPr id="1" name="Shape 9814"/>
        <p:cNvGrpSpPr/>
        <p:nvPr/>
      </p:nvGrpSpPr>
      <p:grpSpPr>
        <a:xfrm>
          <a:off x="0" y="0"/>
          <a:ext cx="0" cy="0"/>
          <a:chOff x="0" y="0"/>
          <a:chExt cx="0" cy="0"/>
        </a:xfrm>
      </p:grpSpPr>
      <p:sp>
        <p:nvSpPr>
          <p:cNvPr id="9815" name="Google Shape;9815;p31"/>
          <p:cNvSpPr txBox="1">
            <a:spLocks noGrp="1"/>
          </p:cNvSpPr>
          <p:nvPr>
            <p:ph type="ctrTitle"/>
          </p:nvPr>
        </p:nvSpPr>
        <p:spPr>
          <a:xfrm>
            <a:off x="1974196" y="1487098"/>
            <a:ext cx="5213505" cy="136316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4800">
                <a:solidFill>
                  <a:srgbClr val="C7404E"/>
                </a:solidFill>
              </a:rPr>
              <a:t>Tiết 36, 37, 38</a:t>
            </a:r>
            <a:br>
              <a:rPr lang="es" sz="4800">
                <a:solidFill>
                  <a:srgbClr val="C7404E"/>
                </a:solidFill>
              </a:rPr>
            </a:br>
            <a:r>
              <a:rPr lang="es" sz="4800">
                <a:solidFill>
                  <a:srgbClr val="C7404E"/>
                </a:solidFill>
              </a:rPr>
              <a:t>BÀI </a:t>
            </a:r>
            <a:r>
              <a:rPr lang="es" sz="4800" dirty="0">
                <a:solidFill>
                  <a:srgbClr val="C7404E"/>
                </a:solidFill>
              </a:rPr>
              <a:t>12</a:t>
            </a:r>
            <a:endParaRPr sz="4800" dirty="0">
              <a:solidFill>
                <a:srgbClr val="C7404E"/>
              </a:solidFill>
            </a:endParaRPr>
          </a:p>
        </p:txBody>
      </p:sp>
      <p:grpSp>
        <p:nvGrpSpPr>
          <p:cNvPr id="9816" name="Google Shape;9816;p31"/>
          <p:cNvGrpSpPr/>
          <p:nvPr/>
        </p:nvGrpSpPr>
        <p:grpSpPr>
          <a:xfrm rot="-8670542">
            <a:off x="7319008" y="2910838"/>
            <a:ext cx="398109" cy="2141153"/>
            <a:chOff x="5686500" y="2272225"/>
            <a:chExt cx="481425" cy="2589250"/>
          </a:xfrm>
        </p:grpSpPr>
        <p:sp>
          <p:nvSpPr>
            <p:cNvPr id="9817" name="Google Shape;9817;p31"/>
            <p:cNvSpPr/>
            <p:nvPr/>
          </p:nvSpPr>
          <p:spPr>
            <a:xfrm>
              <a:off x="5686500" y="3674725"/>
              <a:ext cx="260950" cy="1082650"/>
            </a:xfrm>
            <a:custGeom>
              <a:avLst/>
              <a:gdLst/>
              <a:ahLst/>
              <a:cxnLst/>
              <a:rect l="l" t="t" r="r" b="b"/>
              <a:pathLst>
                <a:path w="10438" h="43306" extrusionOk="0">
                  <a:moveTo>
                    <a:pt x="7833" y="1"/>
                  </a:moveTo>
                  <a:cubicBezTo>
                    <a:pt x="7371" y="1"/>
                    <a:pt x="6972" y="354"/>
                    <a:pt x="6919" y="826"/>
                  </a:cubicBezTo>
                  <a:lnTo>
                    <a:pt x="6917" y="856"/>
                  </a:lnTo>
                  <a:cubicBezTo>
                    <a:pt x="6721" y="2624"/>
                    <a:pt x="6364" y="4312"/>
                    <a:pt x="5698" y="5866"/>
                  </a:cubicBezTo>
                  <a:cubicBezTo>
                    <a:pt x="5050" y="7434"/>
                    <a:pt x="4084" y="8863"/>
                    <a:pt x="3088" y="10468"/>
                  </a:cubicBezTo>
                  <a:cubicBezTo>
                    <a:pt x="2589" y="11280"/>
                    <a:pt x="2092" y="12124"/>
                    <a:pt x="1654" y="13039"/>
                  </a:cubicBezTo>
                  <a:cubicBezTo>
                    <a:pt x="1226" y="13954"/>
                    <a:pt x="864" y="14928"/>
                    <a:pt x="605" y="15926"/>
                  </a:cubicBezTo>
                  <a:cubicBezTo>
                    <a:pt x="331" y="16927"/>
                    <a:pt x="189" y="17942"/>
                    <a:pt x="83" y="18960"/>
                  </a:cubicBezTo>
                  <a:cubicBezTo>
                    <a:pt x="49" y="19968"/>
                    <a:pt x="0" y="20983"/>
                    <a:pt x="91" y="21967"/>
                  </a:cubicBezTo>
                  <a:cubicBezTo>
                    <a:pt x="306" y="25901"/>
                    <a:pt x="1297" y="29668"/>
                    <a:pt x="2718" y="33243"/>
                  </a:cubicBezTo>
                  <a:cubicBezTo>
                    <a:pt x="3455" y="35019"/>
                    <a:pt x="4316" y="36736"/>
                    <a:pt x="5302" y="38373"/>
                  </a:cubicBezTo>
                  <a:cubicBezTo>
                    <a:pt x="6303" y="40015"/>
                    <a:pt x="7369" y="41561"/>
                    <a:pt x="8712" y="43012"/>
                  </a:cubicBezTo>
                  <a:lnTo>
                    <a:pt x="8710" y="43012"/>
                  </a:lnTo>
                  <a:cubicBezTo>
                    <a:pt x="8886" y="43202"/>
                    <a:pt x="9133" y="43306"/>
                    <a:pt x="9386" y="43306"/>
                  </a:cubicBezTo>
                  <a:cubicBezTo>
                    <a:pt x="9540" y="43306"/>
                    <a:pt x="9697" y="43267"/>
                    <a:pt x="9840" y="43185"/>
                  </a:cubicBezTo>
                  <a:cubicBezTo>
                    <a:pt x="10281" y="42933"/>
                    <a:pt x="10437" y="42368"/>
                    <a:pt x="10185" y="41923"/>
                  </a:cubicBezTo>
                  <a:lnTo>
                    <a:pt x="10158" y="41872"/>
                  </a:lnTo>
                  <a:cubicBezTo>
                    <a:pt x="8416" y="38782"/>
                    <a:pt x="6936" y="35440"/>
                    <a:pt x="5813" y="32078"/>
                  </a:cubicBezTo>
                  <a:cubicBezTo>
                    <a:pt x="4693" y="28709"/>
                    <a:pt x="3905" y="25206"/>
                    <a:pt x="3643" y="21742"/>
                  </a:cubicBezTo>
                  <a:cubicBezTo>
                    <a:pt x="3499" y="20024"/>
                    <a:pt x="3580" y="18346"/>
                    <a:pt x="3929" y="16751"/>
                  </a:cubicBezTo>
                  <a:cubicBezTo>
                    <a:pt x="4282" y="15151"/>
                    <a:pt x="4942" y="13636"/>
                    <a:pt x="5789" y="12041"/>
                  </a:cubicBezTo>
                  <a:cubicBezTo>
                    <a:pt x="6645" y="10453"/>
                    <a:pt x="7602" y="8689"/>
                    <a:pt x="8169" y="6752"/>
                  </a:cubicBezTo>
                  <a:cubicBezTo>
                    <a:pt x="8749" y="4816"/>
                    <a:pt x="8903" y="2791"/>
                    <a:pt x="8752" y="856"/>
                  </a:cubicBezTo>
                  <a:cubicBezTo>
                    <a:pt x="8720" y="420"/>
                    <a:pt x="8382" y="58"/>
                    <a:pt x="7934" y="7"/>
                  </a:cubicBezTo>
                  <a:cubicBezTo>
                    <a:pt x="7900" y="3"/>
                    <a:pt x="7866" y="1"/>
                    <a:pt x="7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31"/>
            <p:cNvSpPr/>
            <p:nvPr/>
          </p:nvSpPr>
          <p:spPr>
            <a:xfrm>
              <a:off x="5880875" y="2440175"/>
              <a:ext cx="287050" cy="2421300"/>
            </a:xfrm>
            <a:custGeom>
              <a:avLst/>
              <a:gdLst/>
              <a:ahLst/>
              <a:cxnLst/>
              <a:rect l="l" t="t" r="r" b="b"/>
              <a:pathLst>
                <a:path w="11482" h="96852" extrusionOk="0">
                  <a:moveTo>
                    <a:pt x="1659" y="1"/>
                  </a:moveTo>
                  <a:cubicBezTo>
                    <a:pt x="668" y="15235"/>
                    <a:pt x="123" y="30274"/>
                    <a:pt x="66" y="45102"/>
                  </a:cubicBezTo>
                  <a:cubicBezTo>
                    <a:pt x="0" y="61213"/>
                    <a:pt x="514" y="77076"/>
                    <a:pt x="1659" y="92663"/>
                  </a:cubicBezTo>
                  <a:cubicBezTo>
                    <a:pt x="1659" y="93820"/>
                    <a:pt x="2124" y="94870"/>
                    <a:pt x="2877" y="95626"/>
                  </a:cubicBezTo>
                  <a:cubicBezTo>
                    <a:pt x="3631" y="96384"/>
                    <a:pt x="4673" y="96851"/>
                    <a:pt x="5823" y="96851"/>
                  </a:cubicBezTo>
                  <a:cubicBezTo>
                    <a:pt x="8128" y="96851"/>
                    <a:pt x="9990" y="94972"/>
                    <a:pt x="9990" y="92663"/>
                  </a:cubicBezTo>
                  <a:cubicBezTo>
                    <a:pt x="10968" y="77015"/>
                    <a:pt x="11470" y="61472"/>
                    <a:pt x="11477" y="46007"/>
                  </a:cubicBezTo>
                  <a:cubicBezTo>
                    <a:pt x="11482" y="30575"/>
                    <a:pt x="10993" y="15242"/>
                    <a:pt x="9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31"/>
            <p:cNvSpPr/>
            <p:nvPr/>
          </p:nvSpPr>
          <p:spPr>
            <a:xfrm>
              <a:off x="5922350" y="2272225"/>
              <a:ext cx="208275" cy="167975"/>
            </a:xfrm>
            <a:custGeom>
              <a:avLst/>
              <a:gdLst/>
              <a:ahLst/>
              <a:cxnLst/>
              <a:rect l="l" t="t" r="r" b="b"/>
              <a:pathLst>
                <a:path w="8331" h="6719" extrusionOk="0">
                  <a:moveTo>
                    <a:pt x="4165" y="0"/>
                  </a:moveTo>
                  <a:cubicBezTo>
                    <a:pt x="3993" y="0"/>
                    <a:pt x="3820" y="86"/>
                    <a:pt x="3721" y="257"/>
                  </a:cubicBezTo>
                  <a:lnTo>
                    <a:pt x="0" y="6719"/>
                  </a:lnTo>
                  <a:lnTo>
                    <a:pt x="8331" y="6719"/>
                  </a:lnTo>
                  <a:lnTo>
                    <a:pt x="4607" y="257"/>
                  </a:lnTo>
                  <a:cubicBezTo>
                    <a:pt x="4509" y="86"/>
                    <a:pt x="4337" y="0"/>
                    <a:pt x="4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31"/>
            <p:cNvSpPr/>
            <p:nvPr/>
          </p:nvSpPr>
          <p:spPr>
            <a:xfrm>
              <a:off x="5880875" y="3567725"/>
              <a:ext cx="286925" cy="1293750"/>
            </a:xfrm>
            <a:custGeom>
              <a:avLst/>
              <a:gdLst/>
              <a:ahLst/>
              <a:cxnLst/>
              <a:rect l="l" t="t" r="r" b="b"/>
              <a:pathLst>
                <a:path w="11477" h="51750" extrusionOk="0">
                  <a:moveTo>
                    <a:pt x="66" y="0"/>
                  </a:moveTo>
                  <a:lnTo>
                    <a:pt x="66" y="0"/>
                  </a:lnTo>
                  <a:cubicBezTo>
                    <a:pt x="0" y="16111"/>
                    <a:pt x="514" y="31974"/>
                    <a:pt x="1659" y="47561"/>
                  </a:cubicBezTo>
                  <a:cubicBezTo>
                    <a:pt x="1659" y="48718"/>
                    <a:pt x="2124" y="49768"/>
                    <a:pt x="2877" y="50524"/>
                  </a:cubicBezTo>
                  <a:cubicBezTo>
                    <a:pt x="3631" y="51282"/>
                    <a:pt x="4673" y="51749"/>
                    <a:pt x="5823" y="51749"/>
                  </a:cubicBezTo>
                  <a:cubicBezTo>
                    <a:pt x="8128" y="51749"/>
                    <a:pt x="9990" y="49870"/>
                    <a:pt x="9990" y="47561"/>
                  </a:cubicBezTo>
                  <a:cubicBezTo>
                    <a:pt x="10968" y="31913"/>
                    <a:pt x="11470" y="16370"/>
                    <a:pt x="11477" y="905"/>
                  </a:cubicBezTo>
                  <a:lnTo>
                    <a:pt x="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31"/>
            <p:cNvSpPr/>
            <p:nvPr/>
          </p:nvSpPr>
          <p:spPr>
            <a:xfrm>
              <a:off x="5954500" y="3306675"/>
              <a:ext cx="150975" cy="825125"/>
            </a:xfrm>
            <a:custGeom>
              <a:avLst/>
              <a:gdLst/>
              <a:ahLst/>
              <a:cxnLst/>
              <a:rect l="l" t="t" r="r" b="b"/>
              <a:pathLst>
                <a:path w="6039" h="33005" extrusionOk="0">
                  <a:moveTo>
                    <a:pt x="3020" y="0"/>
                  </a:moveTo>
                  <a:cubicBezTo>
                    <a:pt x="2220" y="0"/>
                    <a:pt x="1452" y="1740"/>
                    <a:pt x="887" y="4835"/>
                  </a:cubicBezTo>
                  <a:cubicBezTo>
                    <a:pt x="319" y="7930"/>
                    <a:pt x="1" y="12125"/>
                    <a:pt x="1" y="16502"/>
                  </a:cubicBezTo>
                  <a:cubicBezTo>
                    <a:pt x="1" y="20879"/>
                    <a:pt x="319" y="25077"/>
                    <a:pt x="887" y="28172"/>
                  </a:cubicBezTo>
                  <a:cubicBezTo>
                    <a:pt x="1452" y="31267"/>
                    <a:pt x="2220" y="33004"/>
                    <a:pt x="3020" y="33004"/>
                  </a:cubicBezTo>
                  <a:cubicBezTo>
                    <a:pt x="3820" y="33004"/>
                    <a:pt x="4588" y="31267"/>
                    <a:pt x="5153" y="28172"/>
                  </a:cubicBezTo>
                  <a:cubicBezTo>
                    <a:pt x="5721" y="25077"/>
                    <a:pt x="6039" y="20879"/>
                    <a:pt x="6039" y="16502"/>
                  </a:cubicBezTo>
                  <a:cubicBezTo>
                    <a:pt x="6039" y="12125"/>
                    <a:pt x="5721" y="7930"/>
                    <a:pt x="5153" y="4835"/>
                  </a:cubicBezTo>
                  <a:cubicBezTo>
                    <a:pt x="4588" y="1740"/>
                    <a:pt x="3820" y="0"/>
                    <a:pt x="3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22" name="Google Shape;9822;p31"/>
          <p:cNvSpPr/>
          <p:nvPr/>
        </p:nvSpPr>
        <p:spPr>
          <a:xfrm rot="-4499992">
            <a:off x="6964849" y="103111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23" name="Google Shape;9823;p31"/>
          <p:cNvGrpSpPr/>
          <p:nvPr/>
        </p:nvGrpSpPr>
        <p:grpSpPr>
          <a:xfrm flipH="1">
            <a:off x="884381" y="177741"/>
            <a:ext cx="1356637" cy="1528669"/>
            <a:chOff x="6638425" y="262025"/>
            <a:chExt cx="1356637" cy="1528669"/>
          </a:xfrm>
        </p:grpSpPr>
        <p:sp>
          <p:nvSpPr>
            <p:cNvPr id="9824" name="Google Shape;9824;p31"/>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31"/>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31"/>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31"/>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28" name="Google Shape;9828;p31"/>
          <p:cNvSpPr/>
          <p:nvPr/>
        </p:nvSpPr>
        <p:spPr>
          <a:xfrm>
            <a:off x="1508413" y="349588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15;p31">
            <a:extLst>
              <a:ext uri="{FF2B5EF4-FFF2-40B4-BE49-F238E27FC236}">
                <a16:creationId xmlns:a16="http://schemas.microsoft.com/office/drawing/2014/main" id="{76DDE2A0-75B1-1F1E-0363-B46E368B8905}"/>
              </a:ext>
            </a:extLst>
          </p:cNvPr>
          <p:cNvSpPr txBox="1">
            <a:spLocks/>
          </p:cNvSpPr>
          <p:nvPr/>
        </p:nvSpPr>
        <p:spPr>
          <a:xfrm>
            <a:off x="1797882" y="3005184"/>
            <a:ext cx="5533989" cy="675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2"/>
              </a:buClr>
              <a:buSzPts val="5200"/>
              <a:buFont typeface="Gantari ExtraBold"/>
              <a:buNone/>
              <a:defRPr sz="45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5200"/>
              <a:buFont typeface="Gantari ExtraBold"/>
              <a:buNone/>
              <a:defRPr sz="52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5200"/>
              <a:buFont typeface="Gantari ExtraBold"/>
              <a:buNone/>
              <a:defRPr sz="52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5200"/>
              <a:buFont typeface="Gantari ExtraBold"/>
              <a:buNone/>
              <a:defRPr sz="52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5200"/>
              <a:buFont typeface="Gantari ExtraBold"/>
              <a:buNone/>
              <a:defRPr sz="52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5200"/>
              <a:buFont typeface="Gantari ExtraBold"/>
              <a:buNone/>
              <a:defRPr sz="52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5200"/>
              <a:buFont typeface="Gantari ExtraBold"/>
              <a:buNone/>
              <a:defRPr sz="52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5200"/>
              <a:buFont typeface="Gantari ExtraBold"/>
              <a:buNone/>
              <a:defRPr sz="52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5200"/>
              <a:buFont typeface="Gantari ExtraBold"/>
              <a:buNone/>
              <a:defRPr sz="5200" b="0" i="0" u="none" strike="noStrike" cap="none">
                <a:solidFill>
                  <a:schemeClr val="lt2"/>
                </a:solidFill>
                <a:latin typeface="Gantari ExtraBold"/>
                <a:ea typeface="Gantari ExtraBold"/>
                <a:cs typeface="Gantari ExtraBold"/>
                <a:sym typeface="Gantari ExtraBold"/>
              </a:defRPr>
            </a:lvl9pPr>
          </a:lstStyle>
          <a:p>
            <a:r>
              <a:rPr lang="en-US" sz="5400" dirty="0">
                <a:solidFill>
                  <a:srgbClr val="C7404E"/>
                </a:solidFill>
              </a:rPr>
              <a:t>CẢM ỨNG ĐIỆN TỪ</a:t>
            </a:r>
          </a:p>
        </p:txBody>
      </p:sp>
      <p:sp>
        <p:nvSpPr>
          <p:cNvPr id="3" name="Text Placeholder 2">
            <a:extLst>
              <a:ext uri="{FF2B5EF4-FFF2-40B4-BE49-F238E27FC236}">
                <a16:creationId xmlns:a16="http://schemas.microsoft.com/office/drawing/2014/main" id="{034BCE66-13C6-4B67-8770-C29E35D5B0D6}"/>
              </a:ext>
            </a:extLst>
          </p:cNvPr>
          <p:cNvSpPr>
            <a:spLocks noGrp="1"/>
          </p:cNvSpPr>
          <p:nvPr>
            <p:ph type="body" idx="1"/>
          </p:nvPr>
        </p:nvSpPr>
        <p:spPr>
          <a:xfrm>
            <a:off x="2032645" y="2954044"/>
            <a:ext cx="5225100" cy="1183987"/>
          </a:xfrm>
        </p:spPr>
        <p:txBody>
          <a:bodyPr/>
          <a:lstStyle/>
          <a:p>
            <a:endParaRPr lang="en-US"/>
          </a:p>
        </p:txBody>
      </p:sp>
      <p:sp>
        <p:nvSpPr>
          <p:cNvPr id="18" name="Google Shape;9815;p31">
            <a:extLst>
              <a:ext uri="{FF2B5EF4-FFF2-40B4-BE49-F238E27FC236}">
                <a16:creationId xmlns:a16="http://schemas.microsoft.com/office/drawing/2014/main" id="{E073B3EA-1FAC-4E83-9096-005407A7A1A4}"/>
              </a:ext>
            </a:extLst>
          </p:cNvPr>
          <p:cNvSpPr txBox="1">
            <a:spLocks/>
          </p:cNvSpPr>
          <p:nvPr/>
        </p:nvSpPr>
        <p:spPr>
          <a:xfrm>
            <a:off x="1890159" y="177741"/>
            <a:ext cx="5213505" cy="136316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2"/>
              </a:buClr>
              <a:buSzPts val="5200"/>
              <a:buFont typeface="Gantari ExtraBold"/>
              <a:buNone/>
              <a:defRPr sz="45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5200"/>
              <a:buFont typeface="Gantari ExtraBold"/>
              <a:buNone/>
              <a:defRPr sz="52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5200"/>
              <a:buFont typeface="Gantari ExtraBold"/>
              <a:buNone/>
              <a:defRPr sz="52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5200"/>
              <a:buFont typeface="Gantari ExtraBold"/>
              <a:buNone/>
              <a:defRPr sz="52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5200"/>
              <a:buFont typeface="Gantari ExtraBold"/>
              <a:buNone/>
              <a:defRPr sz="52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5200"/>
              <a:buFont typeface="Gantari ExtraBold"/>
              <a:buNone/>
              <a:defRPr sz="52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5200"/>
              <a:buFont typeface="Gantari ExtraBold"/>
              <a:buNone/>
              <a:defRPr sz="52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5200"/>
              <a:buFont typeface="Gantari ExtraBold"/>
              <a:buNone/>
              <a:defRPr sz="52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5200"/>
              <a:buFont typeface="Gantari ExtraBold"/>
              <a:buNone/>
              <a:defRPr sz="5200" b="0" i="0" u="none" strike="noStrike" cap="none">
                <a:solidFill>
                  <a:schemeClr val="lt2"/>
                </a:solidFill>
                <a:latin typeface="Gantari ExtraBold"/>
                <a:ea typeface="Gantari ExtraBold"/>
                <a:cs typeface="Gantari ExtraBold"/>
                <a:sym typeface="Gantari ExtraBold"/>
              </a:defRPr>
            </a:lvl9pPr>
          </a:lstStyle>
          <a:p>
            <a:r>
              <a:rPr lang="en-US" sz="4800">
                <a:solidFill>
                  <a:srgbClr val="C7404E"/>
                </a:solidFill>
              </a:rPr>
              <a:t>CHỦ ĐỀ 4: ĐIỆN TỪ</a:t>
            </a:r>
            <a:endParaRPr lang="en-US" sz="4800" dirty="0">
              <a:solidFill>
                <a:srgbClr val="C7404E"/>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925"/>
        <p:cNvGrpSpPr/>
        <p:nvPr/>
      </p:nvGrpSpPr>
      <p:grpSpPr>
        <a:xfrm>
          <a:off x="0" y="0"/>
          <a:ext cx="0" cy="0"/>
          <a:chOff x="0" y="0"/>
          <a:chExt cx="0" cy="0"/>
        </a:xfrm>
      </p:grpSpPr>
      <p:sp>
        <p:nvSpPr>
          <p:cNvPr id="9933" name="Google Shape;9933;p38"/>
          <p:cNvSpPr/>
          <p:nvPr/>
        </p:nvSpPr>
        <p:spPr>
          <a:xfrm>
            <a:off x="7710613" y="4102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38"/>
          <p:cNvSpPr/>
          <p:nvPr/>
        </p:nvSpPr>
        <p:spPr>
          <a:xfrm>
            <a:off x="6462175" y="3243000"/>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38"/>
          <p:cNvSpPr/>
          <p:nvPr/>
        </p:nvSpPr>
        <p:spPr>
          <a:xfrm>
            <a:off x="2125440" y="1727032"/>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38"/>
          <p:cNvSpPr/>
          <p:nvPr/>
        </p:nvSpPr>
        <p:spPr>
          <a:xfrm flipH="1">
            <a:off x="1348666" y="1370069"/>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38"/>
          <p:cNvSpPr/>
          <p:nvPr/>
        </p:nvSpPr>
        <p:spPr>
          <a:xfrm>
            <a:off x="1535465" y="785032"/>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38"/>
          <p:cNvSpPr/>
          <p:nvPr/>
        </p:nvSpPr>
        <p:spPr>
          <a:xfrm>
            <a:off x="7070800" y="1147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872;p34">
            <a:extLst>
              <a:ext uri="{FF2B5EF4-FFF2-40B4-BE49-F238E27FC236}">
                <a16:creationId xmlns:a16="http://schemas.microsoft.com/office/drawing/2014/main" id="{AEDEF231-26F6-23F8-CF87-6ABB77879ED8}"/>
              </a:ext>
            </a:extLst>
          </p:cNvPr>
          <p:cNvSpPr txBox="1">
            <a:spLocks noGrp="1"/>
          </p:cNvSpPr>
          <p:nvPr>
            <p:ph type="title"/>
          </p:nvPr>
        </p:nvSpPr>
        <p:spPr>
          <a:xfrm>
            <a:off x="3646194" y="1742374"/>
            <a:ext cx="4493262" cy="2109244"/>
          </a:xfrm>
          <a:prstGeom prst="rect">
            <a:avLst/>
          </a:prstGeom>
        </p:spPr>
        <p:txBody>
          <a:bodyPr spcFirstLastPara="1" wrap="square" lIns="91425" tIns="91425" rIns="91425" bIns="91425" anchor="ctr" anchorCtr="0">
            <a:noAutofit/>
          </a:bodyPr>
          <a:lstStyle/>
          <a:p>
            <a:pPr lvl="0" algn="ctr"/>
            <a:r>
              <a:rPr lang="en-US" dirty="0"/>
              <a:t>S</a:t>
            </a:r>
            <a:r>
              <a:rPr lang="vi-VN" dirty="0"/>
              <a:t>ự xuất hiện dòng điện cảm ứng trong cuộn dây dẫn và sự biến đổi số đường sức từ xuyên qua tiết diện của cuộn dây dẫn</a:t>
            </a:r>
            <a:r>
              <a:rPr lang="en-US" dirty="0"/>
              <a:t> </a:t>
            </a:r>
            <a:r>
              <a:rPr lang="en-US" dirty="0" err="1"/>
              <a:t>có</a:t>
            </a:r>
            <a:r>
              <a:rPr lang="en-US" dirty="0"/>
              <a:t> </a:t>
            </a:r>
            <a:r>
              <a:rPr lang="en-US" dirty="0" err="1"/>
              <a:t>mối</a:t>
            </a:r>
            <a:r>
              <a:rPr lang="en-US" dirty="0"/>
              <a:t> </a:t>
            </a:r>
            <a:r>
              <a:rPr lang="en-US" dirty="0" err="1"/>
              <a:t>quan</a:t>
            </a:r>
            <a:r>
              <a:rPr lang="en-US" dirty="0"/>
              <a:t> </a:t>
            </a:r>
            <a:r>
              <a:rPr lang="en-US" dirty="0" err="1"/>
              <a:t>hệ</a:t>
            </a:r>
            <a:r>
              <a:rPr lang="en-US" dirty="0"/>
              <a:t> </a:t>
            </a:r>
            <a:r>
              <a:rPr lang="en-US" dirty="0" err="1"/>
              <a:t>gì</a:t>
            </a:r>
            <a:r>
              <a:rPr lang="en-US" dirty="0"/>
              <a:t>? </a:t>
            </a:r>
            <a:endParaRPr dirty="0"/>
          </a:p>
        </p:txBody>
      </p:sp>
      <p:pic>
        <p:nvPicPr>
          <p:cNvPr id="9" name="Picture 8">
            <a:extLst>
              <a:ext uri="{FF2B5EF4-FFF2-40B4-BE49-F238E27FC236}">
                <a16:creationId xmlns:a16="http://schemas.microsoft.com/office/drawing/2014/main" id="{B68DF2DE-03C7-5CE2-7775-16174C000445}"/>
              </a:ext>
            </a:extLst>
          </p:cNvPr>
          <p:cNvPicPr>
            <a:picLocks noChangeAspect="1"/>
          </p:cNvPicPr>
          <p:nvPr/>
        </p:nvPicPr>
        <p:blipFill>
          <a:blip r:embed="rId3"/>
          <a:stretch>
            <a:fillRect/>
          </a:stretch>
        </p:blipFill>
        <p:spPr>
          <a:xfrm>
            <a:off x="876986" y="1892082"/>
            <a:ext cx="2918465" cy="2918465"/>
          </a:xfrm>
          <a:prstGeom prst="rect">
            <a:avLst/>
          </a:prstGeom>
        </p:spPr>
      </p:pic>
      <p:grpSp>
        <p:nvGrpSpPr>
          <p:cNvPr id="9887" name="Google Shape;10177;p49">
            <a:extLst>
              <a:ext uri="{FF2B5EF4-FFF2-40B4-BE49-F238E27FC236}">
                <a16:creationId xmlns:a16="http://schemas.microsoft.com/office/drawing/2014/main" id="{F688418D-37F4-ED91-E2AE-0E8F877C2571}"/>
              </a:ext>
            </a:extLst>
          </p:cNvPr>
          <p:cNvGrpSpPr/>
          <p:nvPr/>
        </p:nvGrpSpPr>
        <p:grpSpPr>
          <a:xfrm>
            <a:off x="5015937" y="334650"/>
            <a:ext cx="1519300" cy="812375"/>
            <a:chOff x="3754738" y="3337238"/>
            <a:chExt cx="1519300" cy="812375"/>
          </a:xfrm>
        </p:grpSpPr>
        <p:sp>
          <p:nvSpPr>
            <p:cNvPr id="9888" name="Google Shape;10178;p49">
              <a:extLst>
                <a:ext uri="{FF2B5EF4-FFF2-40B4-BE49-F238E27FC236}">
                  <a16:creationId xmlns:a16="http://schemas.microsoft.com/office/drawing/2014/main" id="{75A87EEC-8D0F-E166-C778-0CC5B04096C7}"/>
                </a:ext>
              </a:extLst>
            </p:cNvPr>
            <p:cNvSpPr/>
            <p:nvPr/>
          </p:nvSpPr>
          <p:spPr>
            <a:xfrm>
              <a:off x="4355288" y="3642388"/>
              <a:ext cx="277850" cy="132075"/>
            </a:xfrm>
            <a:custGeom>
              <a:avLst/>
              <a:gdLst/>
              <a:ahLst/>
              <a:cxnLst/>
              <a:rect l="l" t="t" r="r" b="b"/>
              <a:pathLst>
                <a:path w="11114" h="5283" extrusionOk="0">
                  <a:moveTo>
                    <a:pt x="2484" y="4735"/>
                  </a:moveTo>
                  <a:cubicBezTo>
                    <a:pt x="1" y="2973"/>
                    <a:pt x="3243" y="551"/>
                    <a:pt x="5550" y="235"/>
                  </a:cubicBezTo>
                  <a:cubicBezTo>
                    <a:pt x="7248" y="1"/>
                    <a:pt x="10174" y="119"/>
                    <a:pt x="10519" y="2025"/>
                  </a:cubicBezTo>
                  <a:cubicBezTo>
                    <a:pt x="11113" y="5282"/>
                    <a:pt x="7203" y="2421"/>
                    <a:pt x="6047" y="2763"/>
                  </a:cubicBezTo>
                  <a:cubicBezTo>
                    <a:pt x="4288" y="3281"/>
                    <a:pt x="3885" y="5038"/>
                    <a:pt x="2484" y="4735"/>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10179;p49">
              <a:extLst>
                <a:ext uri="{FF2B5EF4-FFF2-40B4-BE49-F238E27FC236}">
                  <a16:creationId xmlns:a16="http://schemas.microsoft.com/office/drawing/2014/main" id="{4383AEA7-5FD7-494E-BE07-93631B827A9D}"/>
                </a:ext>
              </a:extLst>
            </p:cNvPr>
            <p:cNvSpPr/>
            <p:nvPr/>
          </p:nvSpPr>
          <p:spPr>
            <a:xfrm>
              <a:off x="3754738" y="3470188"/>
              <a:ext cx="833850" cy="679425"/>
            </a:xfrm>
            <a:custGeom>
              <a:avLst/>
              <a:gdLst/>
              <a:ahLst/>
              <a:cxnLst/>
              <a:rect l="l" t="t" r="r" b="b"/>
              <a:pathLst>
                <a:path w="33354" h="27177" extrusionOk="0">
                  <a:moveTo>
                    <a:pt x="14368" y="3590"/>
                  </a:moveTo>
                  <a:cubicBezTo>
                    <a:pt x="0" y="6710"/>
                    <a:pt x="5130" y="27176"/>
                    <a:pt x="18282" y="24625"/>
                  </a:cubicBezTo>
                  <a:cubicBezTo>
                    <a:pt x="33353" y="21705"/>
                    <a:pt x="29020" y="0"/>
                    <a:pt x="14368" y="359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10180;p49">
              <a:extLst>
                <a:ext uri="{FF2B5EF4-FFF2-40B4-BE49-F238E27FC236}">
                  <a16:creationId xmlns:a16="http://schemas.microsoft.com/office/drawing/2014/main" id="{497A35F7-7D79-C243-34A9-F25C514FF95A}"/>
                </a:ext>
              </a:extLst>
            </p:cNvPr>
            <p:cNvSpPr/>
            <p:nvPr/>
          </p:nvSpPr>
          <p:spPr>
            <a:xfrm>
              <a:off x="3851013" y="3550813"/>
              <a:ext cx="642075" cy="523100"/>
            </a:xfrm>
            <a:custGeom>
              <a:avLst/>
              <a:gdLst/>
              <a:ahLst/>
              <a:cxnLst/>
              <a:rect l="l" t="t" r="r" b="b"/>
              <a:pathLst>
                <a:path w="25683" h="20924" extrusionOk="0">
                  <a:moveTo>
                    <a:pt x="11064" y="2762"/>
                  </a:moveTo>
                  <a:cubicBezTo>
                    <a:pt x="0" y="5166"/>
                    <a:pt x="3950" y="20924"/>
                    <a:pt x="14077" y="18960"/>
                  </a:cubicBezTo>
                  <a:cubicBezTo>
                    <a:pt x="25683" y="16711"/>
                    <a:pt x="22346" y="0"/>
                    <a:pt x="11064" y="27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10181;p49">
              <a:extLst>
                <a:ext uri="{FF2B5EF4-FFF2-40B4-BE49-F238E27FC236}">
                  <a16:creationId xmlns:a16="http://schemas.microsoft.com/office/drawing/2014/main" id="{3C2318B3-EBCE-3BE5-9942-EBD104444F60}"/>
                </a:ext>
              </a:extLst>
            </p:cNvPr>
            <p:cNvSpPr/>
            <p:nvPr/>
          </p:nvSpPr>
          <p:spPr>
            <a:xfrm>
              <a:off x="3944288" y="3599838"/>
              <a:ext cx="467175" cy="441575"/>
            </a:xfrm>
            <a:custGeom>
              <a:avLst/>
              <a:gdLst/>
              <a:ahLst/>
              <a:cxnLst/>
              <a:rect l="l" t="t" r="r" b="b"/>
              <a:pathLst>
                <a:path w="18687" h="17663" extrusionOk="0">
                  <a:moveTo>
                    <a:pt x="9772" y="997"/>
                  </a:moveTo>
                  <a:cubicBezTo>
                    <a:pt x="10756" y="997"/>
                    <a:pt x="11736" y="1165"/>
                    <a:pt x="12657" y="1555"/>
                  </a:cubicBezTo>
                  <a:cubicBezTo>
                    <a:pt x="14045" y="2147"/>
                    <a:pt x="15191" y="3207"/>
                    <a:pt x="15952" y="4501"/>
                  </a:cubicBezTo>
                  <a:cubicBezTo>
                    <a:pt x="17479" y="7096"/>
                    <a:pt x="17486" y="10507"/>
                    <a:pt x="15825" y="13041"/>
                  </a:cubicBezTo>
                  <a:cubicBezTo>
                    <a:pt x="14340" y="15308"/>
                    <a:pt x="11485" y="16679"/>
                    <a:pt x="8733" y="16679"/>
                  </a:cubicBezTo>
                  <a:cubicBezTo>
                    <a:pt x="7954" y="16679"/>
                    <a:pt x="7182" y="16569"/>
                    <a:pt x="6453" y="16338"/>
                  </a:cubicBezTo>
                  <a:cubicBezTo>
                    <a:pt x="3461" y="15394"/>
                    <a:pt x="1477" y="12422"/>
                    <a:pt x="1216" y="9369"/>
                  </a:cubicBezTo>
                  <a:cubicBezTo>
                    <a:pt x="925" y="5982"/>
                    <a:pt x="2760" y="2925"/>
                    <a:pt x="5968" y="1720"/>
                  </a:cubicBezTo>
                  <a:cubicBezTo>
                    <a:pt x="6450" y="1539"/>
                    <a:pt x="6945" y="1399"/>
                    <a:pt x="7445" y="1286"/>
                  </a:cubicBezTo>
                  <a:lnTo>
                    <a:pt x="7445" y="1286"/>
                  </a:lnTo>
                  <a:cubicBezTo>
                    <a:pt x="7452" y="1285"/>
                    <a:pt x="7459" y="1283"/>
                    <a:pt x="7466" y="1282"/>
                  </a:cubicBezTo>
                  <a:lnTo>
                    <a:pt x="7466" y="1282"/>
                  </a:lnTo>
                  <a:cubicBezTo>
                    <a:pt x="7466" y="1282"/>
                    <a:pt x="7466" y="1282"/>
                    <a:pt x="7466" y="1282"/>
                  </a:cubicBezTo>
                  <a:cubicBezTo>
                    <a:pt x="7472" y="1280"/>
                    <a:pt x="7479" y="1279"/>
                    <a:pt x="7485" y="1277"/>
                  </a:cubicBezTo>
                  <a:lnTo>
                    <a:pt x="7485" y="1277"/>
                  </a:lnTo>
                  <a:cubicBezTo>
                    <a:pt x="8234" y="1099"/>
                    <a:pt x="9004" y="997"/>
                    <a:pt x="9772" y="997"/>
                  </a:cubicBezTo>
                  <a:close/>
                  <a:moveTo>
                    <a:pt x="9704" y="1"/>
                  </a:moveTo>
                  <a:cubicBezTo>
                    <a:pt x="9414" y="1"/>
                    <a:pt x="9122" y="15"/>
                    <a:pt x="8827" y="45"/>
                  </a:cubicBezTo>
                  <a:cubicBezTo>
                    <a:pt x="8279" y="100"/>
                    <a:pt x="7736" y="192"/>
                    <a:pt x="7201" y="321"/>
                  </a:cubicBezTo>
                  <a:cubicBezTo>
                    <a:pt x="5235" y="759"/>
                    <a:pt x="3343" y="1703"/>
                    <a:pt x="2046" y="3279"/>
                  </a:cubicBezTo>
                  <a:cubicBezTo>
                    <a:pt x="921" y="4648"/>
                    <a:pt x="301" y="6340"/>
                    <a:pt x="200" y="8107"/>
                  </a:cubicBezTo>
                  <a:cubicBezTo>
                    <a:pt x="0" y="11560"/>
                    <a:pt x="1814" y="15194"/>
                    <a:pt x="4944" y="16789"/>
                  </a:cubicBezTo>
                  <a:cubicBezTo>
                    <a:pt x="6113" y="17384"/>
                    <a:pt x="7421" y="17663"/>
                    <a:pt x="8742" y="17663"/>
                  </a:cubicBezTo>
                  <a:cubicBezTo>
                    <a:pt x="11375" y="17663"/>
                    <a:pt x="14061" y="16559"/>
                    <a:pt x="15813" y="14661"/>
                  </a:cubicBezTo>
                  <a:cubicBezTo>
                    <a:pt x="18198" y="12080"/>
                    <a:pt x="18686" y="8206"/>
                    <a:pt x="17321" y="5015"/>
                  </a:cubicBezTo>
                  <a:cubicBezTo>
                    <a:pt x="15990" y="1898"/>
                    <a:pt x="13019" y="1"/>
                    <a:pt x="9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10182;p49">
              <a:extLst>
                <a:ext uri="{FF2B5EF4-FFF2-40B4-BE49-F238E27FC236}">
                  <a16:creationId xmlns:a16="http://schemas.microsoft.com/office/drawing/2014/main" id="{4CBA3EB3-15B8-1F57-BFA6-85C74A00EA0D}"/>
                </a:ext>
              </a:extLst>
            </p:cNvPr>
            <p:cNvSpPr/>
            <p:nvPr/>
          </p:nvSpPr>
          <p:spPr>
            <a:xfrm>
              <a:off x="4077563" y="3697213"/>
              <a:ext cx="181275" cy="256150"/>
            </a:xfrm>
            <a:custGeom>
              <a:avLst/>
              <a:gdLst/>
              <a:ahLst/>
              <a:cxnLst/>
              <a:rect l="l" t="t" r="r" b="b"/>
              <a:pathLst>
                <a:path w="7251" h="10246" extrusionOk="0">
                  <a:moveTo>
                    <a:pt x="6571" y="0"/>
                  </a:moveTo>
                  <a:cubicBezTo>
                    <a:pt x="6421" y="0"/>
                    <a:pt x="6273" y="73"/>
                    <a:pt x="6178" y="247"/>
                  </a:cubicBezTo>
                  <a:cubicBezTo>
                    <a:pt x="4421" y="3481"/>
                    <a:pt x="2198" y="6401"/>
                    <a:pt x="239" y="9510"/>
                  </a:cubicBezTo>
                  <a:cubicBezTo>
                    <a:pt x="0" y="9889"/>
                    <a:pt x="344" y="10245"/>
                    <a:pt x="691" y="10245"/>
                  </a:cubicBezTo>
                  <a:cubicBezTo>
                    <a:pt x="843" y="10245"/>
                    <a:pt x="995" y="10177"/>
                    <a:pt x="1099" y="10012"/>
                  </a:cubicBezTo>
                  <a:cubicBezTo>
                    <a:pt x="3058" y="6905"/>
                    <a:pt x="5280" y="3985"/>
                    <a:pt x="7040" y="751"/>
                  </a:cubicBezTo>
                  <a:cubicBezTo>
                    <a:pt x="7250" y="361"/>
                    <a:pt x="6906" y="0"/>
                    <a:pt x="6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10183;p49">
              <a:extLst>
                <a:ext uri="{FF2B5EF4-FFF2-40B4-BE49-F238E27FC236}">
                  <a16:creationId xmlns:a16="http://schemas.microsoft.com/office/drawing/2014/main" id="{19744A9D-4C34-22C3-CA2B-A3D99D044ED3}"/>
                </a:ext>
              </a:extLst>
            </p:cNvPr>
            <p:cNvSpPr/>
            <p:nvPr/>
          </p:nvSpPr>
          <p:spPr>
            <a:xfrm>
              <a:off x="4033813" y="3687463"/>
              <a:ext cx="133400" cy="175275"/>
            </a:xfrm>
            <a:custGeom>
              <a:avLst/>
              <a:gdLst/>
              <a:ahLst/>
              <a:cxnLst/>
              <a:rect l="l" t="t" r="r" b="b"/>
              <a:pathLst>
                <a:path w="5336" h="7011" extrusionOk="0">
                  <a:moveTo>
                    <a:pt x="4641" y="1"/>
                  </a:moveTo>
                  <a:cubicBezTo>
                    <a:pt x="4489" y="1"/>
                    <a:pt x="4337" y="68"/>
                    <a:pt x="4231" y="231"/>
                  </a:cubicBezTo>
                  <a:cubicBezTo>
                    <a:pt x="2910" y="2264"/>
                    <a:pt x="1587" y="4303"/>
                    <a:pt x="161" y="6262"/>
                  </a:cubicBezTo>
                  <a:cubicBezTo>
                    <a:pt x="0" y="6479"/>
                    <a:pt x="123" y="6816"/>
                    <a:pt x="340" y="6943"/>
                  </a:cubicBezTo>
                  <a:cubicBezTo>
                    <a:pt x="419" y="6990"/>
                    <a:pt x="501" y="7011"/>
                    <a:pt x="581" y="7011"/>
                  </a:cubicBezTo>
                  <a:cubicBezTo>
                    <a:pt x="751" y="7011"/>
                    <a:pt x="912" y="6913"/>
                    <a:pt x="1020" y="6764"/>
                  </a:cubicBezTo>
                  <a:cubicBezTo>
                    <a:pt x="2448" y="4807"/>
                    <a:pt x="3771" y="2765"/>
                    <a:pt x="5090" y="734"/>
                  </a:cubicBezTo>
                  <a:cubicBezTo>
                    <a:pt x="5336" y="358"/>
                    <a:pt x="4991" y="1"/>
                    <a:pt x="46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10184;p49">
              <a:extLst>
                <a:ext uri="{FF2B5EF4-FFF2-40B4-BE49-F238E27FC236}">
                  <a16:creationId xmlns:a16="http://schemas.microsoft.com/office/drawing/2014/main" id="{B12FC71F-39AE-4FED-4144-9A4E6D2FCBBA}"/>
                </a:ext>
              </a:extLst>
            </p:cNvPr>
            <p:cNvSpPr/>
            <p:nvPr/>
          </p:nvSpPr>
          <p:spPr>
            <a:xfrm>
              <a:off x="4166388" y="3774563"/>
              <a:ext cx="145175" cy="186525"/>
            </a:xfrm>
            <a:custGeom>
              <a:avLst/>
              <a:gdLst/>
              <a:ahLst/>
              <a:cxnLst/>
              <a:rect l="l" t="t" r="r" b="b"/>
              <a:pathLst>
                <a:path w="5807" h="7461" extrusionOk="0">
                  <a:moveTo>
                    <a:pt x="5121" y="0"/>
                  </a:moveTo>
                  <a:cubicBezTo>
                    <a:pt x="4971" y="0"/>
                    <a:pt x="4821" y="70"/>
                    <a:pt x="4721" y="240"/>
                  </a:cubicBezTo>
                  <a:cubicBezTo>
                    <a:pt x="3390" y="2513"/>
                    <a:pt x="1641" y="4499"/>
                    <a:pt x="238" y="6724"/>
                  </a:cubicBezTo>
                  <a:cubicBezTo>
                    <a:pt x="0" y="7102"/>
                    <a:pt x="346" y="7460"/>
                    <a:pt x="693" y="7460"/>
                  </a:cubicBezTo>
                  <a:cubicBezTo>
                    <a:pt x="844" y="7460"/>
                    <a:pt x="996" y="7392"/>
                    <a:pt x="1100" y="7228"/>
                  </a:cubicBezTo>
                  <a:cubicBezTo>
                    <a:pt x="2501" y="5003"/>
                    <a:pt x="4249" y="3014"/>
                    <a:pt x="5581" y="743"/>
                  </a:cubicBezTo>
                  <a:cubicBezTo>
                    <a:pt x="5807" y="359"/>
                    <a:pt x="5462" y="0"/>
                    <a:pt x="5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10185;p49">
              <a:extLst>
                <a:ext uri="{FF2B5EF4-FFF2-40B4-BE49-F238E27FC236}">
                  <a16:creationId xmlns:a16="http://schemas.microsoft.com/office/drawing/2014/main" id="{1524B725-6AC4-CD8D-4899-14516C526B1C}"/>
                </a:ext>
              </a:extLst>
            </p:cNvPr>
            <p:cNvSpPr/>
            <p:nvPr/>
          </p:nvSpPr>
          <p:spPr>
            <a:xfrm>
              <a:off x="4440188" y="3337238"/>
              <a:ext cx="833850" cy="679375"/>
            </a:xfrm>
            <a:custGeom>
              <a:avLst/>
              <a:gdLst/>
              <a:ahLst/>
              <a:cxnLst/>
              <a:rect l="l" t="t" r="r" b="b"/>
              <a:pathLst>
                <a:path w="33354" h="27175" extrusionOk="0">
                  <a:moveTo>
                    <a:pt x="14368" y="3591"/>
                  </a:moveTo>
                  <a:cubicBezTo>
                    <a:pt x="1" y="6711"/>
                    <a:pt x="5130" y="27175"/>
                    <a:pt x="18280" y="24626"/>
                  </a:cubicBezTo>
                  <a:cubicBezTo>
                    <a:pt x="33354" y="21706"/>
                    <a:pt x="29018" y="1"/>
                    <a:pt x="14368" y="3591"/>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10186;p49">
              <a:extLst>
                <a:ext uri="{FF2B5EF4-FFF2-40B4-BE49-F238E27FC236}">
                  <a16:creationId xmlns:a16="http://schemas.microsoft.com/office/drawing/2014/main" id="{8A469A24-51C5-2F1D-21F1-2C2EB108D790}"/>
                </a:ext>
              </a:extLst>
            </p:cNvPr>
            <p:cNvSpPr/>
            <p:nvPr/>
          </p:nvSpPr>
          <p:spPr>
            <a:xfrm>
              <a:off x="4536463" y="3417838"/>
              <a:ext cx="642100" cy="523150"/>
            </a:xfrm>
            <a:custGeom>
              <a:avLst/>
              <a:gdLst/>
              <a:ahLst/>
              <a:cxnLst/>
              <a:rect l="l" t="t" r="r" b="b"/>
              <a:pathLst>
                <a:path w="25684" h="20926" extrusionOk="0">
                  <a:moveTo>
                    <a:pt x="11065" y="2764"/>
                  </a:moveTo>
                  <a:cubicBezTo>
                    <a:pt x="1" y="5168"/>
                    <a:pt x="3951" y="20926"/>
                    <a:pt x="14077" y="18962"/>
                  </a:cubicBezTo>
                  <a:cubicBezTo>
                    <a:pt x="25683" y="16712"/>
                    <a:pt x="22346" y="0"/>
                    <a:pt x="11065" y="276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10187;p49">
              <a:extLst>
                <a:ext uri="{FF2B5EF4-FFF2-40B4-BE49-F238E27FC236}">
                  <a16:creationId xmlns:a16="http://schemas.microsoft.com/office/drawing/2014/main" id="{113977DC-0656-5C06-870C-8E7CC16C608F}"/>
                </a:ext>
              </a:extLst>
            </p:cNvPr>
            <p:cNvSpPr/>
            <p:nvPr/>
          </p:nvSpPr>
          <p:spPr>
            <a:xfrm>
              <a:off x="4629738" y="3466863"/>
              <a:ext cx="467175" cy="441600"/>
            </a:xfrm>
            <a:custGeom>
              <a:avLst/>
              <a:gdLst/>
              <a:ahLst/>
              <a:cxnLst/>
              <a:rect l="l" t="t" r="r" b="b"/>
              <a:pathLst>
                <a:path w="18687" h="17664" extrusionOk="0">
                  <a:moveTo>
                    <a:pt x="9774" y="998"/>
                  </a:moveTo>
                  <a:cubicBezTo>
                    <a:pt x="10758" y="998"/>
                    <a:pt x="11736" y="1166"/>
                    <a:pt x="12655" y="1557"/>
                  </a:cubicBezTo>
                  <a:cubicBezTo>
                    <a:pt x="14046" y="2147"/>
                    <a:pt x="15190" y="3207"/>
                    <a:pt x="15952" y="4502"/>
                  </a:cubicBezTo>
                  <a:cubicBezTo>
                    <a:pt x="17480" y="7098"/>
                    <a:pt x="17486" y="10508"/>
                    <a:pt x="15826" y="13043"/>
                  </a:cubicBezTo>
                  <a:cubicBezTo>
                    <a:pt x="14340" y="15309"/>
                    <a:pt x="11484" y="16679"/>
                    <a:pt x="8731" y="16679"/>
                  </a:cubicBezTo>
                  <a:cubicBezTo>
                    <a:pt x="7952" y="16679"/>
                    <a:pt x="7182" y="16570"/>
                    <a:pt x="6453" y="16340"/>
                  </a:cubicBezTo>
                  <a:cubicBezTo>
                    <a:pt x="3462" y="15396"/>
                    <a:pt x="1477" y="12423"/>
                    <a:pt x="1216" y="9371"/>
                  </a:cubicBezTo>
                  <a:cubicBezTo>
                    <a:pt x="925" y="5983"/>
                    <a:pt x="2760" y="2927"/>
                    <a:pt x="5969" y="1722"/>
                  </a:cubicBezTo>
                  <a:cubicBezTo>
                    <a:pt x="6450" y="1540"/>
                    <a:pt x="6945" y="1400"/>
                    <a:pt x="7449" y="1287"/>
                  </a:cubicBezTo>
                  <a:lnTo>
                    <a:pt x="7449" y="1287"/>
                  </a:lnTo>
                  <a:cubicBezTo>
                    <a:pt x="7455" y="1286"/>
                    <a:pt x="7461" y="1285"/>
                    <a:pt x="7467" y="1283"/>
                  </a:cubicBezTo>
                  <a:lnTo>
                    <a:pt x="7467" y="1283"/>
                  </a:lnTo>
                  <a:cubicBezTo>
                    <a:pt x="7467" y="1283"/>
                    <a:pt x="7467" y="1283"/>
                    <a:pt x="7467" y="1283"/>
                  </a:cubicBezTo>
                  <a:cubicBezTo>
                    <a:pt x="7473" y="1282"/>
                    <a:pt x="7479" y="1280"/>
                    <a:pt x="7485" y="1279"/>
                  </a:cubicBezTo>
                  <a:lnTo>
                    <a:pt x="7485" y="1279"/>
                  </a:lnTo>
                  <a:cubicBezTo>
                    <a:pt x="8234" y="1101"/>
                    <a:pt x="9006" y="998"/>
                    <a:pt x="9774" y="998"/>
                  </a:cubicBezTo>
                  <a:close/>
                  <a:moveTo>
                    <a:pt x="9705" y="1"/>
                  </a:moveTo>
                  <a:cubicBezTo>
                    <a:pt x="9415" y="1"/>
                    <a:pt x="9122" y="15"/>
                    <a:pt x="8828" y="45"/>
                  </a:cubicBezTo>
                  <a:cubicBezTo>
                    <a:pt x="8278" y="101"/>
                    <a:pt x="7736" y="194"/>
                    <a:pt x="7201" y="323"/>
                  </a:cubicBezTo>
                  <a:cubicBezTo>
                    <a:pt x="5236" y="761"/>
                    <a:pt x="3342" y="1705"/>
                    <a:pt x="2046" y="3280"/>
                  </a:cubicBezTo>
                  <a:cubicBezTo>
                    <a:pt x="919" y="4650"/>
                    <a:pt x="302" y="6341"/>
                    <a:pt x="201" y="8109"/>
                  </a:cubicBezTo>
                  <a:cubicBezTo>
                    <a:pt x="1" y="11562"/>
                    <a:pt x="1814" y="15196"/>
                    <a:pt x="4945" y="16791"/>
                  </a:cubicBezTo>
                  <a:cubicBezTo>
                    <a:pt x="6113" y="17386"/>
                    <a:pt x="7420" y="17664"/>
                    <a:pt x="8742" y="17664"/>
                  </a:cubicBezTo>
                  <a:cubicBezTo>
                    <a:pt x="11374" y="17664"/>
                    <a:pt x="14061" y="16561"/>
                    <a:pt x="15813" y="14663"/>
                  </a:cubicBezTo>
                  <a:cubicBezTo>
                    <a:pt x="18198" y="12082"/>
                    <a:pt x="18687" y="8208"/>
                    <a:pt x="17322" y="5016"/>
                  </a:cubicBezTo>
                  <a:cubicBezTo>
                    <a:pt x="15989" y="1897"/>
                    <a:pt x="13019" y="1"/>
                    <a:pt x="9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10188;p49">
              <a:extLst>
                <a:ext uri="{FF2B5EF4-FFF2-40B4-BE49-F238E27FC236}">
                  <a16:creationId xmlns:a16="http://schemas.microsoft.com/office/drawing/2014/main" id="{9F1FCBCF-E513-AB54-9D6E-93D98FE2ACFD}"/>
                </a:ext>
              </a:extLst>
            </p:cNvPr>
            <p:cNvSpPr/>
            <p:nvPr/>
          </p:nvSpPr>
          <p:spPr>
            <a:xfrm>
              <a:off x="4763013" y="3564288"/>
              <a:ext cx="181275" cy="256125"/>
            </a:xfrm>
            <a:custGeom>
              <a:avLst/>
              <a:gdLst/>
              <a:ahLst/>
              <a:cxnLst/>
              <a:rect l="l" t="t" r="r" b="b"/>
              <a:pathLst>
                <a:path w="7251" h="10245" extrusionOk="0">
                  <a:moveTo>
                    <a:pt x="6571" y="0"/>
                  </a:moveTo>
                  <a:cubicBezTo>
                    <a:pt x="6422" y="0"/>
                    <a:pt x="6274" y="72"/>
                    <a:pt x="6178" y="247"/>
                  </a:cubicBezTo>
                  <a:cubicBezTo>
                    <a:pt x="4421" y="3481"/>
                    <a:pt x="2199" y="6401"/>
                    <a:pt x="238" y="9508"/>
                  </a:cubicBezTo>
                  <a:cubicBezTo>
                    <a:pt x="0" y="9888"/>
                    <a:pt x="345" y="10245"/>
                    <a:pt x="691" y="10245"/>
                  </a:cubicBezTo>
                  <a:cubicBezTo>
                    <a:pt x="843" y="10245"/>
                    <a:pt x="995" y="10176"/>
                    <a:pt x="1099" y="10012"/>
                  </a:cubicBezTo>
                  <a:cubicBezTo>
                    <a:pt x="3058" y="6904"/>
                    <a:pt x="5281" y="3984"/>
                    <a:pt x="7038" y="751"/>
                  </a:cubicBezTo>
                  <a:cubicBezTo>
                    <a:pt x="7250" y="361"/>
                    <a:pt x="6906" y="0"/>
                    <a:pt x="6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10189;p49">
              <a:extLst>
                <a:ext uri="{FF2B5EF4-FFF2-40B4-BE49-F238E27FC236}">
                  <a16:creationId xmlns:a16="http://schemas.microsoft.com/office/drawing/2014/main" id="{B08C131B-66C8-253B-2CC7-341F2A609D3A}"/>
                </a:ext>
              </a:extLst>
            </p:cNvPr>
            <p:cNvSpPr/>
            <p:nvPr/>
          </p:nvSpPr>
          <p:spPr>
            <a:xfrm>
              <a:off x="4719263" y="3554538"/>
              <a:ext cx="133400" cy="175275"/>
            </a:xfrm>
            <a:custGeom>
              <a:avLst/>
              <a:gdLst/>
              <a:ahLst/>
              <a:cxnLst/>
              <a:rect l="l" t="t" r="r" b="b"/>
              <a:pathLst>
                <a:path w="5336" h="7011" extrusionOk="0">
                  <a:moveTo>
                    <a:pt x="4642" y="1"/>
                  </a:moveTo>
                  <a:cubicBezTo>
                    <a:pt x="4490" y="1"/>
                    <a:pt x="4337" y="68"/>
                    <a:pt x="4231" y="231"/>
                  </a:cubicBezTo>
                  <a:cubicBezTo>
                    <a:pt x="2910" y="2264"/>
                    <a:pt x="1587" y="4303"/>
                    <a:pt x="161" y="6262"/>
                  </a:cubicBezTo>
                  <a:cubicBezTo>
                    <a:pt x="1" y="6479"/>
                    <a:pt x="123" y="6816"/>
                    <a:pt x="338" y="6942"/>
                  </a:cubicBezTo>
                  <a:cubicBezTo>
                    <a:pt x="418" y="6989"/>
                    <a:pt x="500" y="7010"/>
                    <a:pt x="580" y="7010"/>
                  </a:cubicBezTo>
                  <a:cubicBezTo>
                    <a:pt x="751" y="7010"/>
                    <a:pt x="911" y="6913"/>
                    <a:pt x="1021" y="6763"/>
                  </a:cubicBezTo>
                  <a:cubicBezTo>
                    <a:pt x="2449" y="4806"/>
                    <a:pt x="3772" y="2765"/>
                    <a:pt x="5091" y="734"/>
                  </a:cubicBezTo>
                  <a:cubicBezTo>
                    <a:pt x="5336" y="358"/>
                    <a:pt x="4991" y="1"/>
                    <a:pt x="4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10190;p49">
              <a:extLst>
                <a:ext uri="{FF2B5EF4-FFF2-40B4-BE49-F238E27FC236}">
                  <a16:creationId xmlns:a16="http://schemas.microsoft.com/office/drawing/2014/main" id="{A122D2A0-9023-12F5-3C99-8573A855915B}"/>
                </a:ext>
              </a:extLst>
            </p:cNvPr>
            <p:cNvSpPr/>
            <p:nvPr/>
          </p:nvSpPr>
          <p:spPr>
            <a:xfrm>
              <a:off x="4851838" y="3641638"/>
              <a:ext cx="145200" cy="186525"/>
            </a:xfrm>
            <a:custGeom>
              <a:avLst/>
              <a:gdLst/>
              <a:ahLst/>
              <a:cxnLst/>
              <a:rect l="l" t="t" r="r" b="b"/>
              <a:pathLst>
                <a:path w="5808" h="7461" extrusionOk="0">
                  <a:moveTo>
                    <a:pt x="5122" y="0"/>
                  </a:moveTo>
                  <a:cubicBezTo>
                    <a:pt x="4971" y="0"/>
                    <a:pt x="4821" y="70"/>
                    <a:pt x="4721" y="239"/>
                  </a:cubicBezTo>
                  <a:cubicBezTo>
                    <a:pt x="3390" y="2513"/>
                    <a:pt x="1642" y="4499"/>
                    <a:pt x="238" y="6724"/>
                  </a:cubicBezTo>
                  <a:cubicBezTo>
                    <a:pt x="1" y="7102"/>
                    <a:pt x="346" y="7460"/>
                    <a:pt x="693" y="7460"/>
                  </a:cubicBezTo>
                  <a:cubicBezTo>
                    <a:pt x="845" y="7460"/>
                    <a:pt x="996" y="7392"/>
                    <a:pt x="1100" y="7227"/>
                  </a:cubicBezTo>
                  <a:cubicBezTo>
                    <a:pt x="2501" y="5003"/>
                    <a:pt x="4250" y="3014"/>
                    <a:pt x="5581" y="743"/>
                  </a:cubicBezTo>
                  <a:cubicBezTo>
                    <a:pt x="5807" y="359"/>
                    <a:pt x="5463" y="0"/>
                    <a:pt x="5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97421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pic>
        <p:nvPicPr>
          <p:cNvPr id="4" name="Picture 3">
            <a:extLst>
              <a:ext uri="{FF2B5EF4-FFF2-40B4-BE49-F238E27FC236}">
                <a16:creationId xmlns:a16="http://schemas.microsoft.com/office/drawing/2014/main" id="{2FEAB9B9-97DE-FFD5-F66B-FFF60B2154FF}"/>
              </a:ext>
            </a:extLst>
          </p:cNvPr>
          <p:cNvPicPr>
            <a:picLocks noChangeAspect="1"/>
          </p:cNvPicPr>
          <p:nvPr/>
        </p:nvPicPr>
        <p:blipFill>
          <a:blip r:embed="rId3"/>
          <a:stretch>
            <a:fillRect/>
          </a:stretch>
        </p:blipFill>
        <p:spPr>
          <a:xfrm>
            <a:off x="0" y="0"/>
            <a:ext cx="9144000" cy="5143500"/>
          </a:xfrm>
          <a:prstGeom prst="rect">
            <a:avLst/>
          </a:prstGeom>
        </p:spPr>
      </p:pic>
      <p:sp>
        <p:nvSpPr>
          <p:cNvPr id="2" name="Rectangle: Rounded Corners 1">
            <a:extLst>
              <a:ext uri="{FF2B5EF4-FFF2-40B4-BE49-F238E27FC236}">
                <a16:creationId xmlns:a16="http://schemas.microsoft.com/office/drawing/2014/main" id="{8CB1E417-B2E2-07A8-D9EE-AC57B44B4EF8}"/>
              </a:ext>
            </a:extLst>
          </p:cNvPr>
          <p:cNvSpPr/>
          <p:nvPr/>
        </p:nvSpPr>
        <p:spPr>
          <a:xfrm>
            <a:off x="970720" y="354934"/>
            <a:ext cx="4799216" cy="397641"/>
          </a:xfrm>
          <a:prstGeom prst="roundRect">
            <a:avLst/>
          </a:prstGeom>
          <a:noFill/>
          <a:ln w="12700">
            <a:solidFill>
              <a:srgbClr val="C7404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9834;p32">
            <a:extLst>
              <a:ext uri="{FF2B5EF4-FFF2-40B4-BE49-F238E27FC236}">
                <a16:creationId xmlns:a16="http://schemas.microsoft.com/office/drawing/2014/main" id="{F516EF27-D0F3-D059-EB75-205E4960E592}"/>
              </a:ext>
            </a:extLst>
          </p:cNvPr>
          <p:cNvSpPr txBox="1">
            <a:spLocks/>
          </p:cNvSpPr>
          <p:nvPr/>
        </p:nvSpPr>
        <p:spPr>
          <a:xfrm>
            <a:off x="1192623" y="381913"/>
            <a:ext cx="4648196"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a:solidFill>
                  <a:srgbClr val="005051"/>
                </a:solidFill>
              </a:rPr>
              <a:t>II. </a:t>
            </a:r>
            <a:r>
              <a:rPr lang="en-US" sz="2000" dirty="0" err="1">
                <a:solidFill>
                  <a:srgbClr val="005051"/>
                </a:solidFill>
              </a:rPr>
              <a:t>Điều</a:t>
            </a:r>
            <a:r>
              <a:rPr lang="en-US" sz="2000" dirty="0">
                <a:solidFill>
                  <a:srgbClr val="005051"/>
                </a:solidFill>
              </a:rPr>
              <a:t> </a:t>
            </a:r>
            <a:r>
              <a:rPr lang="en-US" sz="2000" dirty="0" err="1">
                <a:solidFill>
                  <a:srgbClr val="005051"/>
                </a:solidFill>
              </a:rPr>
              <a:t>kiện</a:t>
            </a:r>
            <a:r>
              <a:rPr lang="en-US" sz="2000" dirty="0">
                <a:solidFill>
                  <a:srgbClr val="005051"/>
                </a:solidFill>
              </a:rPr>
              <a:t> </a:t>
            </a:r>
            <a:r>
              <a:rPr lang="en-US" sz="2000" dirty="0" err="1">
                <a:solidFill>
                  <a:srgbClr val="005051"/>
                </a:solidFill>
              </a:rPr>
              <a:t>xuất</a:t>
            </a:r>
            <a:r>
              <a:rPr lang="en-US" sz="2000" dirty="0">
                <a:solidFill>
                  <a:srgbClr val="005051"/>
                </a:solidFill>
              </a:rPr>
              <a:t> </a:t>
            </a:r>
            <a:r>
              <a:rPr lang="en-US" sz="2000" dirty="0" err="1">
                <a:solidFill>
                  <a:srgbClr val="005051"/>
                </a:solidFill>
              </a:rPr>
              <a:t>hiện</a:t>
            </a:r>
            <a:r>
              <a:rPr lang="en-US" sz="2000" dirty="0">
                <a:solidFill>
                  <a:srgbClr val="005051"/>
                </a:solidFill>
              </a:rPr>
              <a:t> </a:t>
            </a:r>
            <a:r>
              <a:rPr lang="en-US" sz="2000" dirty="0" err="1">
                <a:solidFill>
                  <a:srgbClr val="005051"/>
                </a:solidFill>
              </a:rPr>
              <a:t>dòng</a:t>
            </a:r>
            <a:r>
              <a:rPr lang="en-US" sz="2000" dirty="0">
                <a:solidFill>
                  <a:srgbClr val="005051"/>
                </a:solidFill>
              </a:rPr>
              <a:t> </a:t>
            </a:r>
            <a:r>
              <a:rPr lang="en-US" sz="2000" dirty="0" err="1">
                <a:solidFill>
                  <a:srgbClr val="005051"/>
                </a:solidFill>
              </a:rPr>
              <a:t>điện</a:t>
            </a:r>
            <a:r>
              <a:rPr lang="en-US" sz="2000" dirty="0">
                <a:solidFill>
                  <a:srgbClr val="005051"/>
                </a:solidFill>
              </a:rPr>
              <a:t> </a:t>
            </a:r>
            <a:r>
              <a:rPr lang="en-US" sz="2000" dirty="0" err="1">
                <a:solidFill>
                  <a:srgbClr val="005051"/>
                </a:solidFill>
              </a:rPr>
              <a:t>cảm</a:t>
            </a:r>
            <a:r>
              <a:rPr lang="en-US" sz="2000" dirty="0">
                <a:solidFill>
                  <a:srgbClr val="005051"/>
                </a:solidFill>
              </a:rPr>
              <a:t> </a:t>
            </a:r>
            <a:r>
              <a:rPr lang="en-US" sz="2000" dirty="0" err="1">
                <a:solidFill>
                  <a:srgbClr val="005051"/>
                </a:solidFill>
              </a:rPr>
              <a:t>ứng</a:t>
            </a:r>
            <a:endParaRPr lang="en-US" sz="2000" dirty="0">
              <a:solidFill>
                <a:srgbClr val="005051"/>
              </a:solidFill>
            </a:endParaRPr>
          </a:p>
        </p:txBody>
      </p:sp>
      <p:grpSp>
        <p:nvGrpSpPr>
          <p:cNvPr id="5" name="Group 4">
            <a:extLst>
              <a:ext uri="{FF2B5EF4-FFF2-40B4-BE49-F238E27FC236}">
                <a16:creationId xmlns:a16="http://schemas.microsoft.com/office/drawing/2014/main" id="{62920D69-08C4-8A00-4457-F6B899BDEE50}"/>
              </a:ext>
            </a:extLst>
          </p:cNvPr>
          <p:cNvGrpSpPr/>
          <p:nvPr/>
        </p:nvGrpSpPr>
        <p:grpSpPr>
          <a:xfrm>
            <a:off x="766575" y="333319"/>
            <a:ext cx="410095" cy="410095"/>
            <a:chOff x="5416778" y="1695152"/>
            <a:chExt cx="1559320" cy="1559320"/>
          </a:xfrm>
        </p:grpSpPr>
        <p:sp>
          <p:nvSpPr>
            <p:cNvPr id="6" name="Oval 5">
              <a:extLst>
                <a:ext uri="{FF2B5EF4-FFF2-40B4-BE49-F238E27FC236}">
                  <a16:creationId xmlns:a16="http://schemas.microsoft.com/office/drawing/2014/main" id="{54912308-DE10-B870-EC50-E991989B0C4A}"/>
                </a:ext>
              </a:extLst>
            </p:cNvPr>
            <p:cNvSpPr/>
            <p:nvPr/>
          </p:nvSpPr>
          <p:spPr>
            <a:xfrm>
              <a:off x="5416778" y="1695152"/>
              <a:ext cx="1559320" cy="1559320"/>
            </a:xfrm>
            <a:prstGeom prst="ellipse">
              <a:avLst/>
            </a:prstGeom>
            <a:solidFill>
              <a:srgbClr val="FFFFFF"/>
            </a:solidFill>
            <a:ln>
              <a:no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806BC08-FB39-0D2D-BEA4-94AC367EEC59}"/>
                </a:ext>
              </a:extLst>
            </p:cNvPr>
            <p:cNvPicPr>
              <a:picLocks noChangeAspect="1"/>
            </p:cNvPicPr>
            <p:nvPr/>
          </p:nvPicPr>
          <p:blipFill>
            <a:blip r:embed="rId4"/>
            <a:stretch>
              <a:fillRect/>
            </a:stretch>
          </p:blipFill>
          <p:spPr>
            <a:xfrm>
              <a:off x="5477437" y="1777339"/>
              <a:ext cx="1395036" cy="1395036"/>
            </a:xfrm>
            <a:prstGeom prst="rect">
              <a:avLst/>
            </a:prstGeom>
          </p:spPr>
        </p:pic>
      </p:grpSp>
      <p:pic>
        <p:nvPicPr>
          <p:cNvPr id="10" name="Picture 9">
            <a:extLst>
              <a:ext uri="{FF2B5EF4-FFF2-40B4-BE49-F238E27FC236}">
                <a16:creationId xmlns:a16="http://schemas.microsoft.com/office/drawing/2014/main" id="{5E3B2E87-FB3C-3E83-2071-15033737D2B4}"/>
              </a:ext>
            </a:extLst>
          </p:cNvPr>
          <p:cNvPicPr>
            <a:picLocks noChangeAspect="1"/>
          </p:cNvPicPr>
          <p:nvPr/>
        </p:nvPicPr>
        <p:blipFill rotWithShape="1">
          <a:blip r:embed="rId5"/>
          <a:srcRect l="3251" t="5313" r="50895" b="5678"/>
          <a:stretch/>
        </p:blipFill>
        <p:spPr>
          <a:xfrm>
            <a:off x="1192623" y="872387"/>
            <a:ext cx="3200957" cy="2599359"/>
          </a:xfrm>
          <a:prstGeom prst="rect">
            <a:avLst/>
          </a:prstGeom>
        </p:spPr>
      </p:pic>
      <p:pic>
        <p:nvPicPr>
          <p:cNvPr id="15" name="Picture 14">
            <a:extLst>
              <a:ext uri="{FF2B5EF4-FFF2-40B4-BE49-F238E27FC236}">
                <a16:creationId xmlns:a16="http://schemas.microsoft.com/office/drawing/2014/main" id="{F78DC617-CDC1-CFE1-9E57-A9057EE4A7D4}"/>
              </a:ext>
            </a:extLst>
          </p:cNvPr>
          <p:cNvPicPr>
            <a:picLocks noChangeAspect="1"/>
          </p:cNvPicPr>
          <p:nvPr/>
        </p:nvPicPr>
        <p:blipFill rotWithShape="1">
          <a:blip r:embed="rId6"/>
          <a:srcRect t="2343" r="51870" b="9190"/>
          <a:stretch/>
        </p:blipFill>
        <p:spPr>
          <a:xfrm>
            <a:off x="4814124" y="906965"/>
            <a:ext cx="3382679" cy="2564781"/>
          </a:xfrm>
          <a:prstGeom prst="rect">
            <a:avLst/>
          </a:prstGeom>
        </p:spPr>
      </p:pic>
      <p:sp>
        <p:nvSpPr>
          <p:cNvPr id="16" name="Google Shape;9834;p32">
            <a:extLst>
              <a:ext uri="{FF2B5EF4-FFF2-40B4-BE49-F238E27FC236}">
                <a16:creationId xmlns:a16="http://schemas.microsoft.com/office/drawing/2014/main" id="{819298A8-09D0-7125-CF4D-A73C02A1050D}"/>
              </a:ext>
            </a:extLst>
          </p:cNvPr>
          <p:cNvSpPr txBox="1">
            <a:spLocks/>
          </p:cNvSpPr>
          <p:nvPr/>
        </p:nvSpPr>
        <p:spPr>
          <a:xfrm>
            <a:off x="956584" y="3749235"/>
            <a:ext cx="7230831" cy="629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marL="0" marR="0" lvl="0" indent="0" defTabSz="914400" rtl="0" eaLnBrk="1" fontAlgn="auto" latinLnBrk="0" hangingPunct="1">
              <a:lnSpc>
                <a:spcPct val="100000"/>
              </a:lnSpc>
              <a:spcBef>
                <a:spcPts val="0"/>
              </a:spcBef>
              <a:spcAft>
                <a:spcPts val="0"/>
              </a:spcAft>
              <a:buClr>
                <a:srgbClr val="005051"/>
              </a:buClr>
              <a:buSzPts val="3600"/>
              <a:buFont typeface="Gantari ExtraBold"/>
              <a:buNone/>
              <a:tabLst/>
              <a:defRPr/>
            </a:pPr>
            <a:r>
              <a:rPr kumimoji="0" lang="en-US" sz="2000" b="1"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Khi </a:t>
            </a:r>
            <a:r>
              <a:rPr kumimoji="0" lang="en-US" sz="2000" b="1" i="0" u="none" strike="noStrike" kern="0" cap="none" spc="0" normalizeH="0" baseline="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nam</a:t>
            </a:r>
            <a:r>
              <a:rPr kumimoji="0" lang="en-US" sz="2000" b="1"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baseline="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châm</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và</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cuộn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dây</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đứng</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yên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kim</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điện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kế</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chỉ</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số</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0,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số</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đường</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sức</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từ</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xuyên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qua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cuộn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dây</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không</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thay</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đổi</a:t>
            </a:r>
            <a:endParaRPr kumimoji="0" lang="en-US" sz="2000" b="1"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endParaRPr>
          </a:p>
        </p:txBody>
      </p:sp>
    </p:spTree>
    <p:extLst>
      <p:ext uri="{BB962C8B-B14F-4D97-AF65-F5344CB8AC3E}">
        <p14:creationId xmlns:p14="http://schemas.microsoft.com/office/powerpoint/2010/main" val="2555335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type="lt">
                                    <p:tmPct val="3000"/>
                                  </p:iterate>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pic>
        <p:nvPicPr>
          <p:cNvPr id="4" name="Picture 3">
            <a:extLst>
              <a:ext uri="{FF2B5EF4-FFF2-40B4-BE49-F238E27FC236}">
                <a16:creationId xmlns:a16="http://schemas.microsoft.com/office/drawing/2014/main" id="{2FEAB9B9-97DE-FFD5-F66B-FFF60B2154FF}"/>
              </a:ext>
            </a:extLst>
          </p:cNvPr>
          <p:cNvPicPr>
            <a:picLocks noChangeAspect="1"/>
          </p:cNvPicPr>
          <p:nvPr/>
        </p:nvPicPr>
        <p:blipFill>
          <a:blip r:embed="rId3"/>
          <a:stretch>
            <a:fillRect/>
          </a:stretch>
        </p:blipFill>
        <p:spPr>
          <a:xfrm>
            <a:off x="0" y="0"/>
            <a:ext cx="9144000" cy="5143500"/>
          </a:xfrm>
          <a:prstGeom prst="rect">
            <a:avLst/>
          </a:prstGeom>
        </p:spPr>
      </p:pic>
      <p:sp>
        <p:nvSpPr>
          <p:cNvPr id="2" name="Rectangle: Rounded Corners 1">
            <a:extLst>
              <a:ext uri="{FF2B5EF4-FFF2-40B4-BE49-F238E27FC236}">
                <a16:creationId xmlns:a16="http://schemas.microsoft.com/office/drawing/2014/main" id="{8CB1E417-B2E2-07A8-D9EE-AC57B44B4EF8}"/>
              </a:ext>
            </a:extLst>
          </p:cNvPr>
          <p:cNvSpPr/>
          <p:nvPr/>
        </p:nvSpPr>
        <p:spPr>
          <a:xfrm>
            <a:off x="970720" y="354934"/>
            <a:ext cx="4799216" cy="397641"/>
          </a:xfrm>
          <a:prstGeom prst="roundRect">
            <a:avLst/>
          </a:prstGeom>
          <a:noFill/>
          <a:ln w="12700">
            <a:solidFill>
              <a:srgbClr val="C7404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9834;p32">
            <a:extLst>
              <a:ext uri="{FF2B5EF4-FFF2-40B4-BE49-F238E27FC236}">
                <a16:creationId xmlns:a16="http://schemas.microsoft.com/office/drawing/2014/main" id="{F516EF27-D0F3-D059-EB75-205E4960E592}"/>
              </a:ext>
            </a:extLst>
          </p:cNvPr>
          <p:cNvSpPr txBox="1">
            <a:spLocks/>
          </p:cNvSpPr>
          <p:nvPr/>
        </p:nvSpPr>
        <p:spPr>
          <a:xfrm>
            <a:off x="1192623" y="381913"/>
            <a:ext cx="4648196"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a:solidFill>
                  <a:srgbClr val="005051"/>
                </a:solidFill>
              </a:rPr>
              <a:t>II. </a:t>
            </a:r>
            <a:r>
              <a:rPr lang="en-US" sz="2000" dirty="0" err="1">
                <a:solidFill>
                  <a:srgbClr val="005051"/>
                </a:solidFill>
              </a:rPr>
              <a:t>Điều</a:t>
            </a:r>
            <a:r>
              <a:rPr lang="en-US" sz="2000" dirty="0">
                <a:solidFill>
                  <a:srgbClr val="005051"/>
                </a:solidFill>
              </a:rPr>
              <a:t> </a:t>
            </a:r>
            <a:r>
              <a:rPr lang="en-US" sz="2000" dirty="0" err="1">
                <a:solidFill>
                  <a:srgbClr val="005051"/>
                </a:solidFill>
              </a:rPr>
              <a:t>kiện</a:t>
            </a:r>
            <a:r>
              <a:rPr lang="en-US" sz="2000" dirty="0">
                <a:solidFill>
                  <a:srgbClr val="005051"/>
                </a:solidFill>
              </a:rPr>
              <a:t> </a:t>
            </a:r>
            <a:r>
              <a:rPr lang="en-US" sz="2000" dirty="0" err="1">
                <a:solidFill>
                  <a:srgbClr val="005051"/>
                </a:solidFill>
              </a:rPr>
              <a:t>xuất</a:t>
            </a:r>
            <a:r>
              <a:rPr lang="en-US" sz="2000" dirty="0">
                <a:solidFill>
                  <a:srgbClr val="005051"/>
                </a:solidFill>
              </a:rPr>
              <a:t> </a:t>
            </a:r>
            <a:r>
              <a:rPr lang="en-US" sz="2000" dirty="0" err="1">
                <a:solidFill>
                  <a:srgbClr val="005051"/>
                </a:solidFill>
              </a:rPr>
              <a:t>hiện</a:t>
            </a:r>
            <a:r>
              <a:rPr lang="en-US" sz="2000" dirty="0">
                <a:solidFill>
                  <a:srgbClr val="005051"/>
                </a:solidFill>
              </a:rPr>
              <a:t> </a:t>
            </a:r>
            <a:r>
              <a:rPr lang="en-US" sz="2000" dirty="0" err="1">
                <a:solidFill>
                  <a:srgbClr val="005051"/>
                </a:solidFill>
              </a:rPr>
              <a:t>dòng</a:t>
            </a:r>
            <a:r>
              <a:rPr lang="en-US" sz="2000" dirty="0">
                <a:solidFill>
                  <a:srgbClr val="005051"/>
                </a:solidFill>
              </a:rPr>
              <a:t> </a:t>
            </a:r>
            <a:r>
              <a:rPr lang="en-US" sz="2000" dirty="0" err="1">
                <a:solidFill>
                  <a:srgbClr val="005051"/>
                </a:solidFill>
              </a:rPr>
              <a:t>điện</a:t>
            </a:r>
            <a:r>
              <a:rPr lang="en-US" sz="2000" dirty="0">
                <a:solidFill>
                  <a:srgbClr val="005051"/>
                </a:solidFill>
              </a:rPr>
              <a:t> </a:t>
            </a:r>
            <a:r>
              <a:rPr lang="en-US" sz="2000" dirty="0" err="1">
                <a:solidFill>
                  <a:srgbClr val="005051"/>
                </a:solidFill>
              </a:rPr>
              <a:t>cảm</a:t>
            </a:r>
            <a:r>
              <a:rPr lang="en-US" sz="2000" dirty="0">
                <a:solidFill>
                  <a:srgbClr val="005051"/>
                </a:solidFill>
              </a:rPr>
              <a:t> </a:t>
            </a:r>
            <a:r>
              <a:rPr lang="en-US" sz="2000" dirty="0" err="1">
                <a:solidFill>
                  <a:srgbClr val="005051"/>
                </a:solidFill>
              </a:rPr>
              <a:t>ứng</a:t>
            </a:r>
            <a:endParaRPr lang="en-US" sz="2000" dirty="0">
              <a:solidFill>
                <a:srgbClr val="005051"/>
              </a:solidFill>
            </a:endParaRPr>
          </a:p>
        </p:txBody>
      </p:sp>
      <p:grpSp>
        <p:nvGrpSpPr>
          <p:cNvPr id="5" name="Group 4">
            <a:extLst>
              <a:ext uri="{FF2B5EF4-FFF2-40B4-BE49-F238E27FC236}">
                <a16:creationId xmlns:a16="http://schemas.microsoft.com/office/drawing/2014/main" id="{62920D69-08C4-8A00-4457-F6B899BDEE50}"/>
              </a:ext>
            </a:extLst>
          </p:cNvPr>
          <p:cNvGrpSpPr/>
          <p:nvPr/>
        </p:nvGrpSpPr>
        <p:grpSpPr>
          <a:xfrm>
            <a:off x="766575" y="333319"/>
            <a:ext cx="410095" cy="410095"/>
            <a:chOff x="5416778" y="1695152"/>
            <a:chExt cx="1559320" cy="1559320"/>
          </a:xfrm>
        </p:grpSpPr>
        <p:sp>
          <p:nvSpPr>
            <p:cNvPr id="6" name="Oval 5">
              <a:extLst>
                <a:ext uri="{FF2B5EF4-FFF2-40B4-BE49-F238E27FC236}">
                  <a16:creationId xmlns:a16="http://schemas.microsoft.com/office/drawing/2014/main" id="{54912308-DE10-B870-EC50-E991989B0C4A}"/>
                </a:ext>
              </a:extLst>
            </p:cNvPr>
            <p:cNvSpPr/>
            <p:nvPr/>
          </p:nvSpPr>
          <p:spPr>
            <a:xfrm>
              <a:off x="5416778" y="1695152"/>
              <a:ext cx="1559320" cy="1559320"/>
            </a:xfrm>
            <a:prstGeom prst="ellipse">
              <a:avLst/>
            </a:prstGeom>
            <a:solidFill>
              <a:srgbClr val="FFFFFF"/>
            </a:solidFill>
            <a:ln>
              <a:no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806BC08-FB39-0D2D-BEA4-94AC367EEC59}"/>
                </a:ext>
              </a:extLst>
            </p:cNvPr>
            <p:cNvPicPr>
              <a:picLocks noChangeAspect="1"/>
            </p:cNvPicPr>
            <p:nvPr/>
          </p:nvPicPr>
          <p:blipFill>
            <a:blip r:embed="rId4"/>
            <a:stretch>
              <a:fillRect/>
            </a:stretch>
          </p:blipFill>
          <p:spPr>
            <a:xfrm>
              <a:off x="5477437" y="1777339"/>
              <a:ext cx="1395036" cy="1395036"/>
            </a:xfrm>
            <a:prstGeom prst="rect">
              <a:avLst/>
            </a:prstGeom>
          </p:spPr>
        </p:pic>
      </p:grpSp>
      <p:pic>
        <p:nvPicPr>
          <p:cNvPr id="10" name="Picture 9">
            <a:extLst>
              <a:ext uri="{FF2B5EF4-FFF2-40B4-BE49-F238E27FC236}">
                <a16:creationId xmlns:a16="http://schemas.microsoft.com/office/drawing/2014/main" id="{5E3B2E87-FB3C-3E83-2071-15033737D2B4}"/>
              </a:ext>
            </a:extLst>
          </p:cNvPr>
          <p:cNvPicPr>
            <a:picLocks noChangeAspect="1"/>
          </p:cNvPicPr>
          <p:nvPr/>
        </p:nvPicPr>
        <p:blipFill rotWithShape="1">
          <a:blip r:embed="rId5"/>
          <a:srcRect l="53247" t="1950" r="899" b="5678"/>
          <a:stretch/>
        </p:blipFill>
        <p:spPr>
          <a:xfrm>
            <a:off x="1192623" y="774191"/>
            <a:ext cx="3200957" cy="2697556"/>
          </a:xfrm>
          <a:prstGeom prst="rect">
            <a:avLst/>
          </a:prstGeom>
        </p:spPr>
      </p:pic>
      <p:pic>
        <p:nvPicPr>
          <p:cNvPr id="15" name="Picture 14">
            <a:extLst>
              <a:ext uri="{FF2B5EF4-FFF2-40B4-BE49-F238E27FC236}">
                <a16:creationId xmlns:a16="http://schemas.microsoft.com/office/drawing/2014/main" id="{F78DC617-CDC1-CFE1-9E57-A9057EE4A7D4}"/>
              </a:ext>
            </a:extLst>
          </p:cNvPr>
          <p:cNvPicPr>
            <a:picLocks noChangeAspect="1"/>
          </p:cNvPicPr>
          <p:nvPr/>
        </p:nvPicPr>
        <p:blipFill rotWithShape="1">
          <a:blip r:embed="rId6"/>
          <a:srcRect l="49288" t="2343" r="634" b="9190"/>
          <a:stretch/>
        </p:blipFill>
        <p:spPr>
          <a:xfrm>
            <a:off x="4814124" y="906965"/>
            <a:ext cx="3519554" cy="2564781"/>
          </a:xfrm>
          <a:prstGeom prst="rect">
            <a:avLst/>
          </a:prstGeom>
        </p:spPr>
      </p:pic>
      <p:sp>
        <p:nvSpPr>
          <p:cNvPr id="16" name="Google Shape;9834;p32">
            <a:extLst>
              <a:ext uri="{FF2B5EF4-FFF2-40B4-BE49-F238E27FC236}">
                <a16:creationId xmlns:a16="http://schemas.microsoft.com/office/drawing/2014/main" id="{819298A8-09D0-7125-CF4D-A73C02A1050D}"/>
              </a:ext>
            </a:extLst>
          </p:cNvPr>
          <p:cNvSpPr txBox="1">
            <a:spLocks/>
          </p:cNvSpPr>
          <p:nvPr/>
        </p:nvSpPr>
        <p:spPr>
          <a:xfrm>
            <a:off x="956584" y="3749235"/>
            <a:ext cx="7230831" cy="629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marL="0" marR="0" lvl="0" indent="0" defTabSz="914400" rtl="0" eaLnBrk="1" fontAlgn="auto" latinLnBrk="0" hangingPunct="1">
              <a:lnSpc>
                <a:spcPct val="100000"/>
              </a:lnSpc>
              <a:spcBef>
                <a:spcPts val="0"/>
              </a:spcBef>
              <a:spcAft>
                <a:spcPts val="0"/>
              </a:spcAft>
              <a:buClr>
                <a:srgbClr val="005051"/>
              </a:buClr>
              <a:buSzPts val="3600"/>
              <a:buFont typeface="Gantari ExtraBold"/>
              <a:buNone/>
              <a:tabLst/>
              <a:defRPr/>
            </a:pPr>
            <a:r>
              <a:rPr kumimoji="0" lang="en-US" sz="2000" b="1"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Khi </a:t>
            </a:r>
            <a:r>
              <a:rPr kumimoji="0" lang="en-US" sz="2000" b="1" i="0" u="none" strike="noStrike" kern="0" cap="none" spc="0" normalizeH="0" baseline="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có</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lang="en-US" sz="2000" b="1" dirty="0" err="1">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sự</a:t>
            </a:r>
            <a:r>
              <a:rPr lang="en-US" sz="2000" b="1" dirty="0">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dịch</a:t>
            </a:r>
            <a:r>
              <a:rPr lang="en-US" sz="2000" b="1" dirty="0">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chuyển</a:t>
            </a:r>
            <a:r>
              <a:rPr lang="en-US" sz="2000" b="1" dirty="0">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giữa</a:t>
            </a:r>
            <a:r>
              <a:rPr lang="en-US" sz="2000" b="1" dirty="0">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 </a:t>
            </a:r>
            <a:r>
              <a:rPr kumimoji="0" lang="en-US" sz="2000" b="1" i="0" u="none" strike="noStrike" kern="0" cap="none" spc="0" normalizeH="0" baseline="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nam</a:t>
            </a:r>
            <a:r>
              <a:rPr kumimoji="0" lang="en-US" sz="2000" b="1"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baseline="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châm</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và</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cuộn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dây</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kim</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điện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kế</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bị</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lệch</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số</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đường</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sức</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từ</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xuyên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qua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cuộn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dây</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thay</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đổi</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tăng</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khi</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lại</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gần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giảm</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khi</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ra</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xa)</a:t>
            </a:r>
            <a:endParaRPr kumimoji="0" lang="en-US" sz="2000" b="1"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endParaRPr>
          </a:p>
        </p:txBody>
      </p:sp>
    </p:spTree>
    <p:extLst>
      <p:ext uri="{BB962C8B-B14F-4D97-AF65-F5344CB8AC3E}">
        <p14:creationId xmlns:p14="http://schemas.microsoft.com/office/powerpoint/2010/main" val="1753174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type="lt">
                                    <p:tmPct val="3000"/>
                                  </p:iterate>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871"/>
        <p:cNvGrpSpPr/>
        <p:nvPr/>
      </p:nvGrpSpPr>
      <p:grpSpPr>
        <a:xfrm>
          <a:off x="0" y="0"/>
          <a:ext cx="0" cy="0"/>
          <a:chOff x="0" y="0"/>
          <a:chExt cx="0" cy="0"/>
        </a:xfrm>
      </p:grpSpPr>
      <p:sp>
        <p:nvSpPr>
          <p:cNvPr id="9875" name="Google Shape;9875;p34"/>
          <p:cNvSpPr/>
          <p:nvPr/>
        </p:nvSpPr>
        <p:spPr>
          <a:xfrm>
            <a:off x="7488175" y="996113"/>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6" name="Google Shape;9876;p34"/>
          <p:cNvSpPr/>
          <p:nvPr/>
        </p:nvSpPr>
        <p:spPr>
          <a:xfrm>
            <a:off x="7759050" y="18335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7" name="Google Shape;9877;p34"/>
          <p:cNvSpPr/>
          <p:nvPr/>
        </p:nvSpPr>
        <p:spPr>
          <a:xfrm>
            <a:off x="6972450" y="158742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874" name="Picture 9873">
            <a:extLst>
              <a:ext uri="{FF2B5EF4-FFF2-40B4-BE49-F238E27FC236}">
                <a16:creationId xmlns:a16="http://schemas.microsoft.com/office/drawing/2014/main" id="{F6AB4A60-137C-C4AC-BD0D-3A20C05743CD}"/>
              </a:ext>
            </a:extLst>
          </p:cNvPr>
          <p:cNvPicPr>
            <a:picLocks noChangeAspect="1"/>
          </p:cNvPicPr>
          <p:nvPr/>
        </p:nvPicPr>
        <p:blipFill>
          <a:blip r:embed="rId3"/>
          <a:stretch>
            <a:fillRect/>
          </a:stretch>
        </p:blipFill>
        <p:spPr>
          <a:xfrm>
            <a:off x="3491081" y="512153"/>
            <a:ext cx="2115731" cy="2115731"/>
          </a:xfrm>
          <a:prstGeom prst="rect">
            <a:avLst/>
          </a:prstGeom>
        </p:spPr>
      </p:pic>
      <p:grpSp>
        <p:nvGrpSpPr>
          <p:cNvPr id="9880" name="Google Shape;10163;p49">
            <a:extLst>
              <a:ext uri="{FF2B5EF4-FFF2-40B4-BE49-F238E27FC236}">
                <a16:creationId xmlns:a16="http://schemas.microsoft.com/office/drawing/2014/main" id="{FD7F0B93-3A1F-9A66-A296-61F35209CACD}"/>
              </a:ext>
            </a:extLst>
          </p:cNvPr>
          <p:cNvGrpSpPr/>
          <p:nvPr/>
        </p:nvGrpSpPr>
        <p:grpSpPr>
          <a:xfrm flipH="1">
            <a:off x="599587" y="4007177"/>
            <a:ext cx="596950" cy="787025"/>
            <a:chOff x="5055688" y="2345363"/>
            <a:chExt cx="596950" cy="787025"/>
          </a:xfrm>
        </p:grpSpPr>
        <p:sp>
          <p:nvSpPr>
            <p:cNvPr id="9881" name="Google Shape;10164;p49">
              <a:extLst>
                <a:ext uri="{FF2B5EF4-FFF2-40B4-BE49-F238E27FC236}">
                  <a16:creationId xmlns:a16="http://schemas.microsoft.com/office/drawing/2014/main" id="{740CFAD9-642F-B355-E99E-F644DF25BEC0}"/>
                </a:ext>
              </a:extLst>
            </p:cNvPr>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2" name="Google Shape;10165;p49">
              <a:extLst>
                <a:ext uri="{FF2B5EF4-FFF2-40B4-BE49-F238E27FC236}">
                  <a16:creationId xmlns:a16="http://schemas.microsoft.com/office/drawing/2014/main" id="{D8364A9F-5AB6-C846-FC23-54EB3757B027}"/>
                </a:ext>
              </a:extLst>
            </p:cNvPr>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3" name="Google Shape;10166;p49">
              <a:extLst>
                <a:ext uri="{FF2B5EF4-FFF2-40B4-BE49-F238E27FC236}">
                  <a16:creationId xmlns:a16="http://schemas.microsoft.com/office/drawing/2014/main" id="{D7EC61B0-51FF-9432-B9CB-DCBBB0EF346A}"/>
                </a:ext>
              </a:extLst>
            </p:cNvPr>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 name="Google Shape;10116;p49">
            <a:extLst>
              <a:ext uri="{FF2B5EF4-FFF2-40B4-BE49-F238E27FC236}">
                <a16:creationId xmlns:a16="http://schemas.microsoft.com/office/drawing/2014/main" id="{545A4C84-A60A-3FDF-C023-74CFA8DF463B}"/>
              </a:ext>
            </a:extLst>
          </p:cNvPr>
          <p:cNvGrpSpPr/>
          <p:nvPr/>
        </p:nvGrpSpPr>
        <p:grpSpPr>
          <a:xfrm>
            <a:off x="615212" y="113401"/>
            <a:ext cx="794786" cy="882712"/>
            <a:chOff x="1850625" y="2395250"/>
            <a:chExt cx="1520850" cy="1689100"/>
          </a:xfrm>
        </p:grpSpPr>
        <p:sp>
          <p:nvSpPr>
            <p:cNvPr id="4" name="Google Shape;10117;p49">
              <a:extLst>
                <a:ext uri="{FF2B5EF4-FFF2-40B4-BE49-F238E27FC236}">
                  <a16:creationId xmlns:a16="http://schemas.microsoft.com/office/drawing/2014/main" id="{1C18A71C-55E2-BFE8-9742-0C0B1B6F10C6}"/>
                </a:ext>
              </a:extLst>
            </p:cNvPr>
            <p:cNvSpPr/>
            <p:nvPr/>
          </p:nvSpPr>
          <p:spPr>
            <a:xfrm>
              <a:off x="1859125" y="2395250"/>
              <a:ext cx="1512350" cy="1689100"/>
            </a:xfrm>
            <a:custGeom>
              <a:avLst/>
              <a:gdLst/>
              <a:ahLst/>
              <a:cxnLst/>
              <a:rect l="l" t="t" r="r" b="b"/>
              <a:pathLst>
                <a:path w="60494" h="67564" extrusionOk="0">
                  <a:moveTo>
                    <a:pt x="27015" y="1"/>
                  </a:moveTo>
                  <a:cubicBezTo>
                    <a:pt x="26228" y="1625"/>
                    <a:pt x="1814" y="46076"/>
                    <a:pt x="0" y="49022"/>
                  </a:cubicBezTo>
                  <a:cubicBezTo>
                    <a:pt x="525" y="49325"/>
                    <a:pt x="32478" y="66753"/>
                    <a:pt x="33942" y="67564"/>
                  </a:cubicBezTo>
                  <a:cubicBezTo>
                    <a:pt x="34333" y="66977"/>
                    <a:pt x="59686" y="20421"/>
                    <a:pt x="60493" y="19117"/>
                  </a:cubicBezTo>
                  <a:cubicBezTo>
                    <a:pt x="59284" y="18447"/>
                    <a:pt x="28160" y="752"/>
                    <a:pt x="27361" y="245"/>
                  </a:cubicBezTo>
                  <a:cubicBezTo>
                    <a:pt x="27246" y="172"/>
                    <a:pt x="27130" y="88"/>
                    <a:pt x="270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0118;p49">
              <a:extLst>
                <a:ext uri="{FF2B5EF4-FFF2-40B4-BE49-F238E27FC236}">
                  <a16:creationId xmlns:a16="http://schemas.microsoft.com/office/drawing/2014/main" id="{A91EE3B7-D5F1-CB5E-9221-9BCB95A82317}"/>
                </a:ext>
              </a:extLst>
            </p:cNvPr>
            <p:cNvSpPr/>
            <p:nvPr/>
          </p:nvSpPr>
          <p:spPr>
            <a:xfrm>
              <a:off x="2342575" y="3255450"/>
              <a:ext cx="454075" cy="256850"/>
            </a:xfrm>
            <a:custGeom>
              <a:avLst/>
              <a:gdLst/>
              <a:ahLst/>
              <a:cxnLst/>
              <a:rect l="l" t="t" r="r" b="b"/>
              <a:pathLst>
                <a:path w="18163" h="10274" extrusionOk="0">
                  <a:moveTo>
                    <a:pt x="348" y="0"/>
                  </a:moveTo>
                  <a:cubicBezTo>
                    <a:pt x="232" y="0"/>
                    <a:pt x="131" y="47"/>
                    <a:pt x="82" y="137"/>
                  </a:cubicBezTo>
                  <a:cubicBezTo>
                    <a:pt x="1" y="288"/>
                    <a:pt x="98" y="501"/>
                    <a:pt x="303" y="614"/>
                  </a:cubicBezTo>
                  <a:lnTo>
                    <a:pt x="17556" y="10205"/>
                  </a:lnTo>
                  <a:cubicBezTo>
                    <a:pt x="17640" y="10251"/>
                    <a:pt x="17729" y="10274"/>
                    <a:pt x="17810" y="10274"/>
                  </a:cubicBezTo>
                  <a:cubicBezTo>
                    <a:pt x="17927" y="10274"/>
                    <a:pt x="18029" y="10227"/>
                    <a:pt x="18079" y="10139"/>
                  </a:cubicBezTo>
                  <a:cubicBezTo>
                    <a:pt x="18163" y="9990"/>
                    <a:pt x="18065" y="9777"/>
                    <a:pt x="17862" y="9664"/>
                  </a:cubicBezTo>
                  <a:lnTo>
                    <a:pt x="599" y="69"/>
                  </a:lnTo>
                  <a:cubicBezTo>
                    <a:pt x="517" y="23"/>
                    <a:pt x="429" y="0"/>
                    <a:pt x="3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0119;p49">
              <a:extLst>
                <a:ext uri="{FF2B5EF4-FFF2-40B4-BE49-F238E27FC236}">
                  <a16:creationId xmlns:a16="http://schemas.microsoft.com/office/drawing/2014/main" id="{8F38EEDC-2D48-0DF4-4DF8-F1A414441F2C}"/>
                </a:ext>
              </a:extLst>
            </p:cNvPr>
            <p:cNvSpPr/>
            <p:nvPr/>
          </p:nvSpPr>
          <p:spPr>
            <a:xfrm>
              <a:off x="2304325" y="3324300"/>
              <a:ext cx="454050" cy="256850"/>
            </a:xfrm>
            <a:custGeom>
              <a:avLst/>
              <a:gdLst/>
              <a:ahLst/>
              <a:cxnLst/>
              <a:rect l="l" t="t" r="r" b="b"/>
              <a:pathLst>
                <a:path w="18162" h="10274" extrusionOk="0">
                  <a:moveTo>
                    <a:pt x="347" y="0"/>
                  </a:moveTo>
                  <a:cubicBezTo>
                    <a:pt x="231" y="0"/>
                    <a:pt x="130" y="47"/>
                    <a:pt x="82" y="136"/>
                  </a:cubicBezTo>
                  <a:cubicBezTo>
                    <a:pt x="0" y="287"/>
                    <a:pt x="97" y="500"/>
                    <a:pt x="302" y="614"/>
                  </a:cubicBezTo>
                  <a:lnTo>
                    <a:pt x="17557" y="10204"/>
                  </a:lnTo>
                  <a:cubicBezTo>
                    <a:pt x="17640" y="10251"/>
                    <a:pt x="17728" y="10273"/>
                    <a:pt x="17809" y="10273"/>
                  </a:cubicBezTo>
                  <a:cubicBezTo>
                    <a:pt x="17926" y="10273"/>
                    <a:pt x="18028" y="10227"/>
                    <a:pt x="18078" y="10139"/>
                  </a:cubicBezTo>
                  <a:cubicBezTo>
                    <a:pt x="18162" y="9990"/>
                    <a:pt x="18064" y="9777"/>
                    <a:pt x="17861" y="9664"/>
                  </a:cubicBezTo>
                  <a:lnTo>
                    <a:pt x="598" y="69"/>
                  </a:lnTo>
                  <a:cubicBezTo>
                    <a:pt x="516" y="22"/>
                    <a:pt x="428" y="0"/>
                    <a:pt x="3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0120;p49">
              <a:extLst>
                <a:ext uri="{FF2B5EF4-FFF2-40B4-BE49-F238E27FC236}">
                  <a16:creationId xmlns:a16="http://schemas.microsoft.com/office/drawing/2014/main" id="{F96D601B-0F00-58AF-A891-BF938614C82A}"/>
                </a:ext>
              </a:extLst>
            </p:cNvPr>
            <p:cNvSpPr/>
            <p:nvPr/>
          </p:nvSpPr>
          <p:spPr>
            <a:xfrm>
              <a:off x="2266050" y="3393150"/>
              <a:ext cx="454050" cy="256825"/>
            </a:xfrm>
            <a:custGeom>
              <a:avLst/>
              <a:gdLst/>
              <a:ahLst/>
              <a:cxnLst/>
              <a:rect l="l" t="t" r="r" b="b"/>
              <a:pathLst>
                <a:path w="18162" h="10273" extrusionOk="0">
                  <a:moveTo>
                    <a:pt x="349" y="0"/>
                  </a:moveTo>
                  <a:cubicBezTo>
                    <a:pt x="232" y="0"/>
                    <a:pt x="130" y="47"/>
                    <a:pt x="82" y="136"/>
                  </a:cubicBezTo>
                  <a:cubicBezTo>
                    <a:pt x="0" y="287"/>
                    <a:pt x="98" y="500"/>
                    <a:pt x="302" y="613"/>
                  </a:cubicBezTo>
                  <a:lnTo>
                    <a:pt x="17557" y="10204"/>
                  </a:lnTo>
                  <a:cubicBezTo>
                    <a:pt x="17641" y="10250"/>
                    <a:pt x="17729" y="10273"/>
                    <a:pt x="17810" y="10273"/>
                  </a:cubicBezTo>
                  <a:cubicBezTo>
                    <a:pt x="17927" y="10273"/>
                    <a:pt x="18029" y="10226"/>
                    <a:pt x="18078" y="10138"/>
                  </a:cubicBezTo>
                  <a:cubicBezTo>
                    <a:pt x="18162" y="9989"/>
                    <a:pt x="18064" y="9776"/>
                    <a:pt x="17862" y="9663"/>
                  </a:cubicBezTo>
                  <a:lnTo>
                    <a:pt x="601" y="68"/>
                  </a:lnTo>
                  <a:cubicBezTo>
                    <a:pt x="517" y="22"/>
                    <a:pt x="430" y="0"/>
                    <a:pt x="3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0121;p49">
              <a:extLst>
                <a:ext uri="{FF2B5EF4-FFF2-40B4-BE49-F238E27FC236}">
                  <a16:creationId xmlns:a16="http://schemas.microsoft.com/office/drawing/2014/main" id="{F7C482E8-6A14-9087-F419-AA9DDBC7494E}"/>
                </a:ext>
              </a:extLst>
            </p:cNvPr>
            <p:cNvSpPr/>
            <p:nvPr/>
          </p:nvSpPr>
          <p:spPr>
            <a:xfrm>
              <a:off x="2227775" y="3462025"/>
              <a:ext cx="454050" cy="256800"/>
            </a:xfrm>
            <a:custGeom>
              <a:avLst/>
              <a:gdLst/>
              <a:ahLst/>
              <a:cxnLst/>
              <a:rect l="l" t="t" r="r" b="b"/>
              <a:pathLst>
                <a:path w="18162" h="10272" extrusionOk="0">
                  <a:moveTo>
                    <a:pt x="349" y="0"/>
                  </a:moveTo>
                  <a:cubicBezTo>
                    <a:pt x="232" y="0"/>
                    <a:pt x="131" y="47"/>
                    <a:pt x="82" y="136"/>
                  </a:cubicBezTo>
                  <a:cubicBezTo>
                    <a:pt x="0" y="286"/>
                    <a:pt x="100" y="500"/>
                    <a:pt x="303" y="614"/>
                  </a:cubicBezTo>
                  <a:lnTo>
                    <a:pt x="17558" y="10202"/>
                  </a:lnTo>
                  <a:cubicBezTo>
                    <a:pt x="17641" y="10249"/>
                    <a:pt x="17729" y="10271"/>
                    <a:pt x="17810" y="10271"/>
                  </a:cubicBezTo>
                  <a:cubicBezTo>
                    <a:pt x="17927" y="10271"/>
                    <a:pt x="18029" y="10225"/>
                    <a:pt x="18078" y="10137"/>
                  </a:cubicBezTo>
                  <a:cubicBezTo>
                    <a:pt x="18162" y="9988"/>
                    <a:pt x="18066" y="9775"/>
                    <a:pt x="17862" y="9662"/>
                  </a:cubicBezTo>
                  <a:lnTo>
                    <a:pt x="601" y="69"/>
                  </a:lnTo>
                  <a:cubicBezTo>
                    <a:pt x="517" y="23"/>
                    <a:pt x="429" y="0"/>
                    <a:pt x="3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0122;p49">
              <a:extLst>
                <a:ext uri="{FF2B5EF4-FFF2-40B4-BE49-F238E27FC236}">
                  <a16:creationId xmlns:a16="http://schemas.microsoft.com/office/drawing/2014/main" id="{9C06CDBC-391A-5C1D-8273-6409A4BB24E6}"/>
                </a:ext>
              </a:extLst>
            </p:cNvPr>
            <p:cNvSpPr/>
            <p:nvPr/>
          </p:nvSpPr>
          <p:spPr>
            <a:xfrm>
              <a:off x="1859125" y="2395250"/>
              <a:ext cx="718325" cy="1248050"/>
            </a:xfrm>
            <a:custGeom>
              <a:avLst/>
              <a:gdLst/>
              <a:ahLst/>
              <a:cxnLst/>
              <a:rect l="l" t="t" r="r" b="b"/>
              <a:pathLst>
                <a:path w="28733" h="49922" extrusionOk="0">
                  <a:moveTo>
                    <a:pt x="27015" y="1"/>
                  </a:moveTo>
                  <a:cubicBezTo>
                    <a:pt x="26228" y="1625"/>
                    <a:pt x="1814" y="46076"/>
                    <a:pt x="0" y="49022"/>
                  </a:cubicBezTo>
                  <a:cubicBezTo>
                    <a:pt x="84" y="49070"/>
                    <a:pt x="148" y="49098"/>
                    <a:pt x="1653" y="49921"/>
                  </a:cubicBezTo>
                  <a:cubicBezTo>
                    <a:pt x="7128" y="40746"/>
                    <a:pt x="25037" y="7854"/>
                    <a:pt x="28733" y="1057"/>
                  </a:cubicBezTo>
                  <a:cubicBezTo>
                    <a:pt x="27429" y="309"/>
                    <a:pt x="27480" y="321"/>
                    <a:pt x="27361" y="245"/>
                  </a:cubicBezTo>
                  <a:cubicBezTo>
                    <a:pt x="27246" y="172"/>
                    <a:pt x="27130" y="88"/>
                    <a:pt x="270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123;p49">
              <a:extLst>
                <a:ext uri="{FF2B5EF4-FFF2-40B4-BE49-F238E27FC236}">
                  <a16:creationId xmlns:a16="http://schemas.microsoft.com/office/drawing/2014/main" id="{6B07381D-E416-B602-5891-ADA4636278B7}"/>
                </a:ext>
              </a:extLst>
            </p:cNvPr>
            <p:cNvSpPr/>
            <p:nvPr/>
          </p:nvSpPr>
          <p:spPr>
            <a:xfrm>
              <a:off x="2546575" y="2483300"/>
              <a:ext cx="40725" cy="36325"/>
            </a:xfrm>
            <a:custGeom>
              <a:avLst/>
              <a:gdLst/>
              <a:ahLst/>
              <a:cxnLst/>
              <a:rect l="l" t="t" r="r" b="b"/>
              <a:pathLst>
                <a:path w="1629" h="1453" extrusionOk="0">
                  <a:moveTo>
                    <a:pt x="869" y="0"/>
                  </a:moveTo>
                  <a:cubicBezTo>
                    <a:pt x="614" y="0"/>
                    <a:pt x="366" y="153"/>
                    <a:pt x="215" y="423"/>
                  </a:cubicBezTo>
                  <a:cubicBezTo>
                    <a:pt x="0" y="809"/>
                    <a:pt x="50" y="1163"/>
                    <a:pt x="398" y="1356"/>
                  </a:cubicBezTo>
                  <a:cubicBezTo>
                    <a:pt x="514" y="1420"/>
                    <a:pt x="643" y="1453"/>
                    <a:pt x="770" y="1453"/>
                  </a:cubicBezTo>
                  <a:cubicBezTo>
                    <a:pt x="1023" y="1453"/>
                    <a:pt x="1272" y="1325"/>
                    <a:pt x="1414" y="1069"/>
                  </a:cubicBezTo>
                  <a:cubicBezTo>
                    <a:pt x="1629" y="684"/>
                    <a:pt x="1537" y="278"/>
                    <a:pt x="1191" y="85"/>
                  </a:cubicBezTo>
                  <a:cubicBezTo>
                    <a:pt x="1087" y="28"/>
                    <a:pt x="978"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0124;p49">
              <a:extLst>
                <a:ext uri="{FF2B5EF4-FFF2-40B4-BE49-F238E27FC236}">
                  <a16:creationId xmlns:a16="http://schemas.microsoft.com/office/drawing/2014/main" id="{AE8177AB-92BC-68D7-D21B-F456FF14F69A}"/>
                </a:ext>
              </a:extLst>
            </p:cNvPr>
            <p:cNvSpPr/>
            <p:nvPr/>
          </p:nvSpPr>
          <p:spPr>
            <a:xfrm>
              <a:off x="2442975" y="2439750"/>
              <a:ext cx="134775" cy="71450"/>
            </a:xfrm>
            <a:custGeom>
              <a:avLst/>
              <a:gdLst/>
              <a:ahLst/>
              <a:cxnLst/>
              <a:rect l="l" t="t" r="r" b="b"/>
              <a:pathLst>
                <a:path w="5391" h="2858" extrusionOk="0">
                  <a:moveTo>
                    <a:pt x="822" y="1"/>
                  </a:moveTo>
                  <a:cubicBezTo>
                    <a:pt x="700" y="1"/>
                    <a:pt x="563" y="21"/>
                    <a:pt x="393" y="90"/>
                  </a:cubicBezTo>
                  <a:cubicBezTo>
                    <a:pt x="313" y="125"/>
                    <a:pt x="220" y="193"/>
                    <a:pt x="144" y="287"/>
                  </a:cubicBezTo>
                  <a:cubicBezTo>
                    <a:pt x="71" y="384"/>
                    <a:pt x="23" y="509"/>
                    <a:pt x="17" y="615"/>
                  </a:cubicBezTo>
                  <a:cubicBezTo>
                    <a:pt x="1" y="829"/>
                    <a:pt x="65" y="966"/>
                    <a:pt x="118" y="1082"/>
                  </a:cubicBezTo>
                  <a:cubicBezTo>
                    <a:pt x="234" y="1306"/>
                    <a:pt x="371" y="1448"/>
                    <a:pt x="510" y="1587"/>
                  </a:cubicBezTo>
                  <a:cubicBezTo>
                    <a:pt x="790" y="1853"/>
                    <a:pt x="1090" y="2056"/>
                    <a:pt x="1397" y="2239"/>
                  </a:cubicBezTo>
                  <a:cubicBezTo>
                    <a:pt x="1410" y="2246"/>
                    <a:pt x="1425" y="2250"/>
                    <a:pt x="1441" y="2250"/>
                  </a:cubicBezTo>
                  <a:cubicBezTo>
                    <a:pt x="1532" y="2250"/>
                    <a:pt x="1662" y="2137"/>
                    <a:pt x="1756" y="1968"/>
                  </a:cubicBezTo>
                  <a:cubicBezTo>
                    <a:pt x="1866" y="1768"/>
                    <a:pt x="1894" y="1569"/>
                    <a:pt x="1816" y="1525"/>
                  </a:cubicBezTo>
                  <a:cubicBezTo>
                    <a:pt x="1548" y="1366"/>
                    <a:pt x="1289" y="1187"/>
                    <a:pt x="1084" y="990"/>
                  </a:cubicBezTo>
                  <a:cubicBezTo>
                    <a:pt x="1035" y="943"/>
                    <a:pt x="985" y="891"/>
                    <a:pt x="945" y="841"/>
                  </a:cubicBezTo>
                  <a:lnTo>
                    <a:pt x="945" y="841"/>
                  </a:lnTo>
                  <a:cubicBezTo>
                    <a:pt x="963" y="843"/>
                    <a:pt x="979" y="841"/>
                    <a:pt x="999" y="845"/>
                  </a:cubicBezTo>
                  <a:cubicBezTo>
                    <a:pt x="1130" y="867"/>
                    <a:pt x="1273" y="907"/>
                    <a:pt x="1415" y="957"/>
                  </a:cubicBezTo>
                  <a:cubicBezTo>
                    <a:pt x="1705" y="1064"/>
                    <a:pt x="2013" y="1195"/>
                    <a:pt x="2307" y="1326"/>
                  </a:cubicBezTo>
                  <a:cubicBezTo>
                    <a:pt x="3490" y="1877"/>
                    <a:pt x="3757" y="2086"/>
                    <a:pt x="4828" y="2843"/>
                  </a:cubicBezTo>
                  <a:cubicBezTo>
                    <a:pt x="4841" y="2853"/>
                    <a:pt x="4858" y="2857"/>
                    <a:pt x="4876" y="2857"/>
                  </a:cubicBezTo>
                  <a:cubicBezTo>
                    <a:pt x="4962" y="2857"/>
                    <a:pt x="5095" y="2759"/>
                    <a:pt x="5210" y="2609"/>
                  </a:cubicBezTo>
                  <a:cubicBezTo>
                    <a:pt x="5347" y="2426"/>
                    <a:pt x="5391" y="2229"/>
                    <a:pt x="5311" y="2171"/>
                  </a:cubicBezTo>
                  <a:cubicBezTo>
                    <a:pt x="4196" y="1382"/>
                    <a:pt x="3904" y="1159"/>
                    <a:pt x="2653" y="577"/>
                  </a:cubicBezTo>
                  <a:cubicBezTo>
                    <a:pt x="2337" y="434"/>
                    <a:pt x="2029" y="300"/>
                    <a:pt x="1689" y="175"/>
                  </a:cubicBezTo>
                  <a:cubicBezTo>
                    <a:pt x="1514" y="116"/>
                    <a:pt x="1333" y="62"/>
                    <a:pt x="1132" y="30"/>
                  </a:cubicBezTo>
                  <a:cubicBezTo>
                    <a:pt x="1034" y="19"/>
                    <a:pt x="935" y="1"/>
                    <a:pt x="82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0125;p49">
              <a:extLst>
                <a:ext uri="{FF2B5EF4-FFF2-40B4-BE49-F238E27FC236}">
                  <a16:creationId xmlns:a16="http://schemas.microsoft.com/office/drawing/2014/main" id="{D8BB865A-ECA5-5476-76C3-4CC3A2E3C244}"/>
                </a:ext>
              </a:extLst>
            </p:cNvPr>
            <p:cNvSpPr/>
            <p:nvPr/>
          </p:nvSpPr>
          <p:spPr>
            <a:xfrm>
              <a:off x="2443425" y="2450700"/>
              <a:ext cx="127325" cy="60500"/>
            </a:xfrm>
            <a:custGeom>
              <a:avLst/>
              <a:gdLst/>
              <a:ahLst/>
              <a:cxnLst/>
              <a:rect l="l" t="t" r="r" b="b"/>
              <a:pathLst>
                <a:path w="5093" h="2420" extrusionOk="0">
                  <a:moveTo>
                    <a:pt x="760" y="1"/>
                  </a:moveTo>
                  <a:cubicBezTo>
                    <a:pt x="412" y="1"/>
                    <a:pt x="160" y="108"/>
                    <a:pt x="1" y="258"/>
                  </a:cubicBezTo>
                  <a:cubicBezTo>
                    <a:pt x="5" y="427"/>
                    <a:pt x="55" y="546"/>
                    <a:pt x="100" y="644"/>
                  </a:cubicBezTo>
                  <a:cubicBezTo>
                    <a:pt x="216" y="868"/>
                    <a:pt x="353" y="1010"/>
                    <a:pt x="492" y="1149"/>
                  </a:cubicBezTo>
                  <a:cubicBezTo>
                    <a:pt x="772" y="1417"/>
                    <a:pt x="1072" y="1618"/>
                    <a:pt x="1379" y="1801"/>
                  </a:cubicBezTo>
                  <a:cubicBezTo>
                    <a:pt x="1392" y="1809"/>
                    <a:pt x="1407" y="1812"/>
                    <a:pt x="1423" y="1812"/>
                  </a:cubicBezTo>
                  <a:cubicBezTo>
                    <a:pt x="1482" y="1812"/>
                    <a:pt x="1559" y="1763"/>
                    <a:pt x="1629" y="1682"/>
                  </a:cubicBezTo>
                  <a:cubicBezTo>
                    <a:pt x="452" y="827"/>
                    <a:pt x="542" y="680"/>
                    <a:pt x="548" y="528"/>
                  </a:cubicBezTo>
                  <a:cubicBezTo>
                    <a:pt x="553" y="421"/>
                    <a:pt x="747" y="404"/>
                    <a:pt x="874" y="404"/>
                  </a:cubicBezTo>
                  <a:cubicBezTo>
                    <a:pt x="895" y="404"/>
                    <a:pt x="913" y="405"/>
                    <a:pt x="929" y="405"/>
                  </a:cubicBezTo>
                  <a:cubicBezTo>
                    <a:pt x="929" y="405"/>
                    <a:pt x="927" y="403"/>
                    <a:pt x="927" y="403"/>
                  </a:cubicBezTo>
                  <a:lnTo>
                    <a:pt x="927" y="403"/>
                  </a:lnTo>
                  <a:cubicBezTo>
                    <a:pt x="947" y="405"/>
                    <a:pt x="961" y="405"/>
                    <a:pt x="981" y="409"/>
                  </a:cubicBezTo>
                  <a:cubicBezTo>
                    <a:pt x="1112" y="429"/>
                    <a:pt x="1255" y="471"/>
                    <a:pt x="1397" y="521"/>
                  </a:cubicBezTo>
                  <a:cubicBezTo>
                    <a:pt x="1687" y="626"/>
                    <a:pt x="1995" y="757"/>
                    <a:pt x="2289" y="890"/>
                  </a:cubicBezTo>
                  <a:cubicBezTo>
                    <a:pt x="3472" y="1441"/>
                    <a:pt x="3739" y="1648"/>
                    <a:pt x="4810" y="2405"/>
                  </a:cubicBezTo>
                  <a:cubicBezTo>
                    <a:pt x="4823" y="2415"/>
                    <a:pt x="4840" y="2419"/>
                    <a:pt x="4858" y="2419"/>
                  </a:cubicBezTo>
                  <a:cubicBezTo>
                    <a:pt x="4920" y="2419"/>
                    <a:pt x="5006" y="2369"/>
                    <a:pt x="5090" y="2286"/>
                  </a:cubicBezTo>
                  <a:lnTo>
                    <a:pt x="5092" y="2286"/>
                  </a:lnTo>
                  <a:cubicBezTo>
                    <a:pt x="3474" y="938"/>
                    <a:pt x="2385" y="403"/>
                    <a:pt x="1426" y="111"/>
                  </a:cubicBezTo>
                  <a:cubicBezTo>
                    <a:pt x="1175"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0126;p49">
              <a:extLst>
                <a:ext uri="{FF2B5EF4-FFF2-40B4-BE49-F238E27FC236}">
                  <a16:creationId xmlns:a16="http://schemas.microsoft.com/office/drawing/2014/main" id="{F8C10FDF-D4A8-7C3A-6A2C-039F9FBCB6F2}"/>
                </a:ext>
              </a:extLst>
            </p:cNvPr>
            <p:cNvSpPr/>
            <p:nvPr/>
          </p:nvSpPr>
          <p:spPr>
            <a:xfrm>
              <a:off x="2498900" y="2573950"/>
              <a:ext cx="40725" cy="36325"/>
            </a:xfrm>
            <a:custGeom>
              <a:avLst/>
              <a:gdLst/>
              <a:ahLst/>
              <a:cxnLst/>
              <a:rect l="l" t="t" r="r" b="b"/>
              <a:pathLst>
                <a:path w="1629" h="1453" extrusionOk="0">
                  <a:moveTo>
                    <a:pt x="870" y="1"/>
                  </a:moveTo>
                  <a:cubicBezTo>
                    <a:pt x="615" y="1"/>
                    <a:pt x="366" y="153"/>
                    <a:pt x="215" y="424"/>
                  </a:cubicBezTo>
                  <a:cubicBezTo>
                    <a:pt x="1" y="807"/>
                    <a:pt x="50" y="1163"/>
                    <a:pt x="398" y="1356"/>
                  </a:cubicBezTo>
                  <a:cubicBezTo>
                    <a:pt x="515" y="1421"/>
                    <a:pt x="643" y="1453"/>
                    <a:pt x="770" y="1453"/>
                  </a:cubicBezTo>
                  <a:cubicBezTo>
                    <a:pt x="1024" y="1453"/>
                    <a:pt x="1273" y="1325"/>
                    <a:pt x="1414" y="1070"/>
                  </a:cubicBezTo>
                  <a:cubicBezTo>
                    <a:pt x="1629" y="684"/>
                    <a:pt x="1539" y="279"/>
                    <a:pt x="1191" y="86"/>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0127;p49">
              <a:extLst>
                <a:ext uri="{FF2B5EF4-FFF2-40B4-BE49-F238E27FC236}">
                  <a16:creationId xmlns:a16="http://schemas.microsoft.com/office/drawing/2014/main" id="{0046E931-5ACE-7B14-A428-E82D2861703E}"/>
                </a:ext>
              </a:extLst>
            </p:cNvPr>
            <p:cNvSpPr/>
            <p:nvPr/>
          </p:nvSpPr>
          <p:spPr>
            <a:xfrm>
              <a:off x="2395325" y="2530425"/>
              <a:ext cx="134775" cy="71425"/>
            </a:xfrm>
            <a:custGeom>
              <a:avLst/>
              <a:gdLst/>
              <a:ahLst/>
              <a:cxnLst/>
              <a:rect l="l" t="t" r="r" b="b"/>
              <a:pathLst>
                <a:path w="5391" h="2857" extrusionOk="0">
                  <a:moveTo>
                    <a:pt x="823" y="0"/>
                  </a:moveTo>
                  <a:cubicBezTo>
                    <a:pt x="702" y="0"/>
                    <a:pt x="564" y="20"/>
                    <a:pt x="392" y="89"/>
                  </a:cubicBezTo>
                  <a:cubicBezTo>
                    <a:pt x="312" y="125"/>
                    <a:pt x="217" y="192"/>
                    <a:pt x="143" y="286"/>
                  </a:cubicBezTo>
                  <a:cubicBezTo>
                    <a:pt x="70" y="383"/>
                    <a:pt x="22" y="509"/>
                    <a:pt x="16" y="612"/>
                  </a:cubicBezTo>
                  <a:cubicBezTo>
                    <a:pt x="0" y="829"/>
                    <a:pt x="64" y="966"/>
                    <a:pt x="118" y="1079"/>
                  </a:cubicBezTo>
                  <a:cubicBezTo>
                    <a:pt x="233" y="1306"/>
                    <a:pt x="370" y="1447"/>
                    <a:pt x="509" y="1584"/>
                  </a:cubicBezTo>
                  <a:cubicBezTo>
                    <a:pt x="790" y="1853"/>
                    <a:pt x="1090" y="2055"/>
                    <a:pt x="1396" y="2238"/>
                  </a:cubicBezTo>
                  <a:cubicBezTo>
                    <a:pt x="1409" y="2246"/>
                    <a:pt x="1424" y="2249"/>
                    <a:pt x="1440" y="2249"/>
                  </a:cubicBezTo>
                  <a:cubicBezTo>
                    <a:pt x="1531" y="2249"/>
                    <a:pt x="1661" y="2136"/>
                    <a:pt x="1756" y="1966"/>
                  </a:cubicBezTo>
                  <a:cubicBezTo>
                    <a:pt x="1865" y="1767"/>
                    <a:pt x="1893" y="1568"/>
                    <a:pt x="1816" y="1524"/>
                  </a:cubicBezTo>
                  <a:cubicBezTo>
                    <a:pt x="1547" y="1365"/>
                    <a:pt x="1289" y="1187"/>
                    <a:pt x="1084" y="990"/>
                  </a:cubicBezTo>
                  <a:cubicBezTo>
                    <a:pt x="1034" y="942"/>
                    <a:pt x="984" y="888"/>
                    <a:pt x="945" y="839"/>
                  </a:cubicBezTo>
                  <a:lnTo>
                    <a:pt x="945" y="839"/>
                  </a:lnTo>
                  <a:cubicBezTo>
                    <a:pt x="963" y="843"/>
                    <a:pt x="979" y="841"/>
                    <a:pt x="998" y="845"/>
                  </a:cubicBezTo>
                  <a:cubicBezTo>
                    <a:pt x="1130" y="866"/>
                    <a:pt x="1273" y="906"/>
                    <a:pt x="1414" y="956"/>
                  </a:cubicBezTo>
                  <a:cubicBezTo>
                    <a:pt x="1704" y="1061"/>
                    <a:pt x="2012" y="1192"/>
                    <a:pt x="2307" y="1326"/>
                  </a:cubicBezTo>
                  <a:cubicBezTo>
                    <a:pt x="3490" y="1876"/>
                    <a:pt x="3756" y="2083"/>
                    <a:pt x="4828" y="2843"/>
                  </a:cubicBezTo>
                  <a:cubicBezTo>
                    <a:pt x="4841" y="2852"/>
                    <a:pt x="4857" y="2857"/>
                    <a:pt x="4875" y="2857"/>
                  </a:cubicBezTo>
                  <a:cubicBezTo>
                    <a:pt x="4961" y="2857"/>
                    <a:pt x="5095" y="2759"/>
                    <a:pt x="5209" y="2608"/>
                  </a:cubicBezTo>
                  <a:cubicBezTo>
                    <a:pt x="5346" y="2425"/>
                    <a:pt x="5390" y="2226"/>
                    <a:pt x="5311" y="2171"/>
                  </a:cubicBezTo>
                  <a:cubicBezTo>
                    <a:pt x="4193" y="1381"/>
                    <a:pt x="3903" y="1157"/>
                    <a:pt x="2653" y="574"/>
                  </a:cubicBezTo>
                  <a:cubicBezTo>
                    <a:pt x="2336" y="431"/>
                    <a:pt x="2026" y="300"/>
                    <a:pt x="1686" y="175"/>
                  </a:cubicBezTo>
                  <a:cubicBezTo>
                    <a:pt x="1513" y="115"/>
                    <a:pt x="1332" y="61"/>
                    <a:pt x="1132" y="27"/>
                  </a:cubicBezTo>
                  <a:cubicBezTo>
                    <a:pt x="1034" y="17"/>
                    <a:pt x="936" y="0"/>
                    <a:pt x="8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0128;p49">
              <a:extLst>
                <a:ext uri="{FF2B5EF4-FFF2-40B4-BE49-F238E27FC236}">
                  <a16:creationId xmlns:a16="http://schemas.microsoft.com/office/drawing/2014/main" id="{E894B7ED-4D1B-F9E9-8932-1B2C2BB6CAC1}"/>
                </a:ext>
              </a:extLst>
            </p:cNvPr>
            <p:cNvSpPr/>
            <p:nvPr/>
          </p:nvSpPr>
          <p:spPr>
            <a:xfrm>
              <a:off x="2395775" y="2541375"/>
              <a:ext cx="127250" cy="60475"/>
            </a:xfrm>
            <a:custGeom>
              <a:avLst/>
              <a:gdLst/>
              <a:ahLst/>
              <a:cxnLst/>
              <a:rect l="l" t="t" r="r" b="b"/>
              <a:pathLst>
                <a:path w="5090" h="2419" extrusionOk="0">
                  <a:moveTo>
                    <a:pt x="759" y="0"/>
                  </a:moveTo>
                  <a:cubicBezTo>
                    <a:pt x="411" y="0"/>
                    <a:pt x="159" y="108"/>
                    <a:pt x="0" y="257"/>
                  </a:cubicBezTo>
                  <a:cubicBezTo>
                    <a:pt x="2" y="426"/>
                    <a:pt x="54" y="544"/>
                    <a:pt x="100" y="643"/>
                  </a:cubicBezTo>
                  <a:cubicBezTo>
                    <a:pt x="215" y="868"/>
                    <a:pt x="352" y="1009"/>
                    <a:pt x="491" y="1148"/>
                  </a:cubicBezTo>
                  <a:cubicBezTo>
                    <a:pt x="772" y="1415"/>
                    <a:pt x="1072" y="1617"/>
                    <a:pt x="1378" y="1800"/>
                  </a:cubicBezTo>
                  <a:cubicBezTo>
                    <a:pt x="1391" y="1808"/>
                    <a:pt x="1406" y="1811"/>
                    <a:pt x="1421" y="1811"/>
                  </a:cubicBezTo>
                  <a:cubicBezTo>
                    <a:pt x="1481" y="1811"/>
                    <a:pt x="1558" y="1761"/>
                    <a:pt x="1629" y="1681"/>
                  </a:cubicBezTo>
                  <a:cubicBezTo>
                    <a:pt x="450" y="826"/>
                    <a:pt x="539" y="677"/>
                    <a:pt x="547" y="528"/>
                  </a:cubicBezTo>
                  <a:cubicBezTo>
                    <a:pt x="550" y="420"/>
                    <a:pt x="746" y="404"/>
                    <a:pt x="873" y="404"/>
                  </a:cubicBezTo>
                  <a:cubicBezTo>
                    <a:pt x="894" y="404"/>
                    <a:pt x="913" y="404"/>
                    <a:pt x="929" y="405"/>
                  </a:cubicBezTo>
                  <a:cubicBezTo>
                    <a:pt x="929" y="403"/>
                    <a:pt x="928" y="403"/>
                    <a:pt x="927" y="403"/>
                  </a:cubicBezTo>
                  <a:lnTo>
                    <a:pt x="927" y="403"/>
                  </a:lnTo>
                  <a:cubicBezTo>
                    <a:pt x="945" y="405"/>
                    <a:pt x="961" y="403"/>
                    <a:pt x="980" y="407"/>
                  </a:cubicBezTo>
                  <a:cubicBezTo>
                    <a:pt x="1112" y="428"/>
                    <a:pt x="1255" y="468"/>
                    <a:pt x="1396" y="518"/>
                  </a:cubicBezTo>
                  <a:cubicBezTo>
                    <a:pt x="1686" y="625"/>
                    <a:pt x="1994" y="756"/>
                    <a:pt x="2289" y="888"/>
                  </a:cubicBezTo>
                  <a:cubicBezTo>
                    <a:pt x="3472" y="1438"/>
                    <a:pt x="3738" y="1645"/>
                    <a:pt x="4810" y="2405"/>
                  </a:cubicBezTo>
                  <a:cubicBezTo>
                    <a:pt x="4823" y="2414"/>
                    <a:pt x="4839" y="2419"/>
                    <a:pt x="4857" y="2419"/>
                  </a:cubicBezTo>
                  <a:cubicBezTo>
                    <a:pt x="4919" y="2419"/>
                    <a:pt x="5006" y="2368"/>
                    <a:pt x="5090" y="2283"/>
                  </a:cubicBezTo>
                  <a:cubicBezTo>
                    <a:pt x="3472" y="935"/>
                    <a:pt x="2384" y="403"/>
                    <a:pt x="1426" y="110"/>
                  </a:cubicBezTo>
                  <a:cubicBezTo>
                    <a:pt x="1174" y="33"/>
                    <a:pt x="952" y="0"/>
                    <a:pt x="7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0129;p49">
              <a:extLst>
                <a:ext uri="{FF2B5EF4-FFF2-40B4-BE49-F238E27FC236}">
                  <a16:creationId xmlns:a16="http://schemas.microsoft.com/office/drawing/2014/main" id="{496EB4A8-ACB2-B3FF-0889-FD9ADD4F2F6B}"/>
                </a:ext>
              </a:extLst>
            </p:cNvPr>
            <p:cNvSpPr/>
            <p:nvPr/>
          </p:nvSpPr>
          <p:spPr>
            <a:xfrm>
              <a:off x="2449150" y="2663475"/>
              <a:ext cx="40725" cy="36325"/>
            </a:xfrm>
            <a:custGeom>
              <a:avLst/>
              <a:gdLst/>
              <a:ahLst/>
              <a:cxnLst/>
              <a:rect l="l" t="t" r="r" b="b"/>
              <a:pathLst>
                <a:path w="1629" h="1453" extrusionOk="0">
                  <a:moveTo>
                    <a:pt x="870" y="0"/>
                  </a:moveTo>
                  <a:cubicBezTo>
                    <a:pt x="615" y="0"/>
                    <a:pt x="366" y="152"/>
                    <a:pt x="215" y="421"/>
                  </a:cubicBezTo>
                  <a:cubicBezTo>
                    <a:pt x="0" y="807"/>
                    <a:pt x="50" y="1163"/>
                    <a:pt x="398" y="1356"/>
                  </a:cubicBezTo>
                  <a:cubicBezTo>
                    <a:pt x="514" y="1420"/>
                    <a:pt x="643" y="1452"/>
                    <a:pt x="770" y="1452"/>
                  </a:cubicBezTo>
                  <a:cubicBezTo>
                    <a:pt x="1023" y="1452"/>
                    <a:pt x="1272" y="1324"/>
                    <a:pt x="1414" y="1067"/>
                  </a:cubicBezTo>
                  <a:cubicBezTo>
                    <a:pt x="1629" y="684"/>
                    <a:pt x="1539" y="278"/>
                    <a:pt x="1191" y="85"/>
                  </a:cubicBezTo>
                  <a:cubicBezTo>
                    <a:pt x="1088" y="28"/>
                    <a:pt x="979" y="0"/>
                    <a:pt x="8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0130;p49">
              <a:extLst>
                <a:ext uri="{FF2B5EF4-FFF2-40B4-BE49-F238E27FC236}">
                  <a16:creationId xmlns:a16="http://schemas.microsoft.com/office/drawing/2014/main" id="{99DB2A5E-34AE-35E0-014F-FD31A3171C26}"/>
                </a:ext>
              </a:extLst>
            </p:cNvPr>
            <p:cNvSpPr/>
            <p:nvPr/>
          </p:nvSpPr>
          <p:spPr>
            <a:xfrm>
              <a:off x="2345575" y="2619900"/>
              <a:ext cx="134775" cy="71475"/>
            </a:xfrm>
            <a:custGeom>
              <a:avLst/>
              <a:gdLst/>
              <a:ahLst/>
              <a:cxnLst/>
              <a:rect l="l" t="t" r="r" b="b"/>
              <a:pathLst>
                <a:path w="5391" h="2859" extrusionOk="0">
                  <a:moveTo>
                    <a:pt x="823" y="0"/>
                  </a:moveTo>
                  <a:cubicBezTo>
                    <a:pt x="701" y="0"/>
                    <a:pt x="563" y="21"/>
                    <a:pt x="392" y="91"/>
                  </a:cubicBezTo>
                  <a:cubicBezTo>
                    <a:pt x="312" y="126"/>
                    <a:pt x="219" y="192"/>
                    <a:pt x="143" y="286"/>
                  </a:cubicBezTo>
                  <a:cubicBezTo>
                    <a:pt x="70" y="385"/>
                    <a:pt x="22" y="510"/>
                    <a:pt x="16" y="614"/>
                  </a:cubicBezTo>
                  <a:cubicBezTo>
                    <a:pt x="0" y="830"/>
                    <a:pt x="64" y="967"/>
                    <a:pt x="118" y="1081"/>
                  </a:cubicBezTo>
                  <a:cubicBezTo>
                    <a:pt x="233" y="1305"/>
                    <a:pt x="370" y="1447"/>
                    <a:pt x="509" y="1586"/>
                  </a:cubicBezTo>
                  <a:cubicBezTo>
                    <a:pt x="790" y="1854"/>
                    <a:pt x="1090" y="2055"/>
                    <a:pt x="1396" y="2238"/>
                  </a:cubicBezTo>
                  <a:cubicBezTo>
                    <a:pt x="1410" y="2246"/>
                    <a:pt x="1426" y="2250"/>
                    <a:pt x="1443" y="2250"/>
                  </a:cubicBezTo>
                  <a:cubicBezTo>
                    <a:pt x="1534" y="2250"/>
                    <a:pt x="1663" y="2137"/>
                    <a:pt x="1756" y="1968"/>
                  </a:cubicBezTo>
                  <a:cubicBezTo>
                    <a:pt x="1865" y="1767"/>
                    <a:pt x="1893" y="1570"/>
                    <a:pt x="1817" y="1526"/>
                  </a:cubicBezTo>
                  <a:cubicBezTo>
                    <a:pt x="1547" y="1367"/>
                    <a:pt x="1289" y="1188"/>
                    <a:pt x="1084" y="991"/>
                  </a:cubicBezTo>
                  <a:cubicBezTo>
                    <a:pt x="1034" y="944"/>
                    <a:pt x="984" y="890"/>
                    <a:pt x="945" y="840"/>
                  </a:cubicBezTo>
                  <a:lnTo>
                    <a:pt x="945" y="840"/>
                  </a:lnTo>
                  <a:cubicBezTo>
                    <a:pt x="964" y="842"/>
                    <a:pt x="978" y="842"/>
                    <a:pt x="998" y="846"/>
                  </a:cubicBezTo>
                  <a:cubicBezTo>
                    <a:pt x="1129" y="868"/>
                    <a:pt x="1273" y="908"/>
                    <a:pt x="1414" y="958"/>
                  </a:cubicBezTo>
                  <a:cubicBezTo>
                    <a:pt x="1704" y="1063"/>
                    <a:pt x="2012" y="1194"/>
                    <a:pt x="2306" y="1327"/>
                  </a:cubicBezTo>
                  <a:cubicBezTo>
                    <a:pt x="3489" y="1878"/>
                    <a:pt x="3756" y="2085"/>
                    <a:pt x="4827" y="2844"/>
                  </a:cubicBezTo>
                  <a:cubicBezTo>
                    <a:pt x="4841" y="2854"/>
                    <a:pt x="4857" y="2858"/>
                    <a:pt x="4875" y="2858"/>
                  </a:cubicBezTo>
                  <a:cubicBezTo>
                    <a:pt x="4961" y="2858"/>
                    <a:pt x="5094" y="2759"/>
                    <a:pt x="5209" y="2610"/>
                  </a:cubicBezTo>
                  <a:cubicBezTo>
                    <a:pt x="5346" y="2427"/>
                    <a:pt x="5390" y="2228"/>
                    <a:pt x="5311" y="2172"/>
                  </a:cubicBezTo>
                  <a:cubicBezTo>
                    <a:pt x="4195" y="1381"/>
                    <a:pt x="3903" y="1158"/>
                    <a:pt x="2652" y="576"/>
                  </a:cubicBezTo>
                  <a:cubicBezTo>
                    <a:pt x="2336" y="433"/>
                    <a:pt x="2028" y="299"/>
                    <a:pt x="1688" y="176"/>
                  </a:cubicBezTo>
                  <a:cubicBezTo>
                    <a:pt x="1513" y="117"/>
                    <a:pt x="1332" y="63"/>
                    <a:pt x="1133" y="29"/>
                  </a:cubicBezTo>
                  <a:cubicBezTo>
                    <a:pt x="1035" y="18"/>
                    <a:pt x="936" y="0"/>
                    <a:pt x="8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0131;p49">
              <a:extLst>
                <a:ext uri="{FF2B5EF4-FFF2-40B4-BE49-F238E27FC236}">
                  <a16:creationId xmlns:a16="http://schemas.microsoft.com/office/drawing/2014/main" id="{D699206F-16F2-6F24-FE86-5F23F9DCCBA3}"/>
                </a:ext>
              </a:extLst>
            </p:cNvPr>
            <p:cNvSpPr/>
            <p:nvPr/>
          </p:nvSpPr>
          <p:spPr>
            <a:xfrm>
              <a:off x="2346025" y="2630875"/>
              <a:ext cx="127300" cy="60500"/>
            </a:xfrm>
            <a:custGeom>
              <a:avLst/>
              <a:gdLst/>
              <a:ahLst/>
              <a:cxnLst/>
              <a:rect l="l" t="t" r="r" b="b"/>
              <a:pathLst>
                <a:path w="5092" h="2420" extrusionOk="0">
                  <a:moveTo>
                    <a:pt x="762" y="0"/>
                  </a:moveTo>
                  <a:cubicBezTo>
                    <a:pt x="413" y="0"/>
                    <a:pt x="160" y="108"/>
                    <a:pt x="0" y="258"/>
                  </a:cubicBezTo>
                  <a:cubicBezTo>
                    <a:pt x="4" y="425"/>
                    <a:pt x="54" y="544"/>
                    <a:pt x="100" y="642"/>
                  </a:cubicBezTo>
                  <a:cubicBezTo>
                    <a:pt x="215" y="866"/>
                    <a:pt x="354" y="1008"/>
                    <a:pt x="491" y="1147"/>
                  </a:cubicBezTo>
                  <a:cubicBezTo>
                    <a:pt x="772" y="1415"/>
                    <a:pt x="1072" y="1616"/>
                    <a:pt x="1378" y="1799"/>
                  </a:cubicBezTo>
                  <a:cubicBezTo>
                    <a:pt x="1391" y="1807"/>
                    <a:pt x="1407" y="1810"/>
                    <a:pt x="1423" y="1810"/>
                  </a:cubicBezTo>
                  <a:cubicBezTo>
                    <a:pt x="1483" y="1810"/>
                    <a:pt x="1558" y="1761"/>
                    <a:pt x="1630" y="1680"/>
                  </a:cubicBezTo>
                  <a:cubicBezTo>
                    <a:pt x="451" y="825"/>
                    <a:pt x="541" y="678"/>
                    <a:pt x="547" y="526"/>
                  </a:cubicBezTo>
                  <a:cubicBezTo>
                    <a:pt x="552" y="423"/>
                    <a:pt x="739" y="404"/>
                    <a:pt x="865" y="404"/>
                  </a:cubicBezTo>
                  <a:cubicBezTo>
                    <a:pt x="889" y="404"/>
                    <a:pt x="911" y="404"/>
                    <a:pt x="929" y="405"/>
                  </a:cubicBezTo>
                  <a:cubicBezTo>
                    <a:pt x="929" y="403"/>
                    <a:pt x="927" y="403"/>
                    <a:pt x="927" y="401"/>
                  </a:cubicBezTo>
                  <a:lnTo>
                    <a:pt x="927" y="401"/>
                  </a:lnTo>
                  <a:cubicBezTo>
                    <a:pt x="946" y="405"/>
                    <a:pt x="960" y="403"/>
                    <a:pt x="980" y="407"/>
                  </a:cubicBezTo>
                  <a:cubicBezTo>
                    <a:pt x="1111" y="429"/>
                    <a:pt x="1255" y="469"/>
                    <a:pt x="1398" y="519"/>
                  </a:cubicBezTo>
                  <a:cubicBezTo>
                    <a:pt x="1686" y="624"/>
                    <a:pt x="1994" y="755"/>
                    <a:pt x="2288" y="888"/>
                  </a:cubicBezTo>
                  <a:cubicBezTo>
                    <a:pt x="3471" y="1439"/>
                    <a:pt x="3738" y="1646"/>
                    <a:pt x="4809" y="2405"/>
                  </a:cubicBezTo>
                  <a:cubicBezTo>
                    <a:pt x="4823" y="2415"/>
                    <a:pt x="4839" y="2419"/>
                    <a:pt x="4857" y="2419"/>
                  </a:cubicBezTo>
                  <a:cubicBezTo>
                    <a:pt x="4919" y="2419"/>
                    <a:pt x="5006" y="2368"/>
                    <a:pt x="5090" y="2284"/>
                  </a:cubicBezTo>
                  <a:lnTo>
                    <a:pt x="5092" y="2284"/>
                  </a:lnTo>
                  <a:cubicBezTo>
                    <a:pt x="3473" y="936"/>
                    <a:pt x="2384" y="403"/>
                    <a:pt x="1426" y="109"/>
                  </a:cubicBezTo>
                  <a:cubicBezTo>
                    <a:pt x="1175" y="33"/>
                    <a:pt x="954" y="0"/>
                    <a:pt x="7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0132;p49">
              <a:extLst>
                <a:ext uri="{FF2B5EF4-FFF2-40B4-BE49-F238E27FC236}">
                  <a16:creationId xmlns:a16="http://schemas.microsoft.com/office/drawing/2014/main" id="{6309405D-B5FA-B884-00FA-45809B9C5016}"/>
                </a:ext>
              </a:extLst>
            </p:cNvPr>
            <p:cNvSpPr/>
            <p:nvPr/>
          </p:nvSpPr>
          <p:spPr>
            <a:xfrm>
              <a:off x="2401875" y="2754325"/>
              <a:ext cx="40750" cy="36325"/>
            </a:xfrm>
            <a:custGeom>
              <a:avLst/>
              <a:gdLst/>
              <a:ahLst/>
              <a:cxnLst/>
              <a:rect l="l" t="t" r="r" b="b"/>
              <a:pathLst>
                <a:path w="1630" h="1453" extrusionOk="0">
                  <a:moveTo>
                    <a:pt x="870" y="1"/>
                  </a:moveTo>
                  <a:cubicBezTo>
                    <a:pt x="614" y="1"/>
                    <a:pt x="365" y="153"/>
                    <a:pt x="215" y="424"/>
                  </a:cubicBezTo>
                  <a:cubicBezTo>
                    <a:pt x="1" y="807"/>
                    <a:pt x="50" y="1163"/>
                    <a:pt x="398" y="1356"/>
                  </a:cubicBezTo>
                  <a:cubicBezTo>
                    <a:pt x="514" y="1421"/>
                    <a:pt x="642" y="1453"/>
                    <a:pt x="769" y="1453"/>
                  </a:cubicBezTo>
                  <a:cubicBezTo>
                    <a:pt x="1023" y="1453"/>
                    <a:pt x="1273" y="1325"/>
                    <a:pt x="1414" y="1068"/>
                  </a:cubicBezTo>
                  <a:cubicBezTo>
                    <a:pt x="1629" y="684"/>
                    <a:pt x="1538" y="279"/>
                    <a:pt x="1192" y="86"/>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0133;p49">
              <a:extLst>
                <a:ext uri="{FF2B5EF4-FFF2-40B4-BE49-F238E27FC236}">
                  <a16:creationId xmlns:a16="http://schemas.microsoft.com/office/drawing/2014/main" id="{5726EA61-E99B-4EC1-B478-03D6AA0122BA}"/>
                </a:ext>
              </a:extLst>
            </p:cNvPr>
            <p:cNvSpPr/>
            <p:nvPr/>
          </p:nvSpPr>
          <p:spPr>
            <a:xfrm>
              <a:off x="2298300" y="2710775"/>
              <a:ext cx="134775" cy="71450"/>
            </a:xfrm>
            <a:custGeom>
              <a:avLst/>
              <a:gdLst/>
              <a:ahLst/>
              <a:cxnLst/>
              <a:rect l="l" t="t" r="r" b="b"/>
              <a:pathLst>
                <a:path w="5391" h="2858" extrusionOk="0">
                  <a:moveTo>
                    <a:pt x="821" y="0"/>
                  </a:moveTo>
                  <a:cubicBezTo>
                    <a:pt x="700" y="0"/>
                    <a:pt x="563" y="20"/>
                    <a:pt x="392" y="90"/>
                  </a:cubicBezTo>
                  <a:cubicBezTo>
                    <a:pt x="313" y="124"/>
                    <a:pt x="217" y="191"/>
                    <a:pt x="144" y="285"/>
                  </a:cubicBezTo>
                  <a:cubicBezTo>
                    <a:pt x="70" y="384"/>
                    <a:pt x="22" y="510"/>
                    <a:pt x="16" y="613"/>
                  </a:cubicBezTo>
                  <a:cubicBezTo>
                    <a:pt x="1" y="830"/>
                    <a:pt x="64" y="967"/>
                    <a:pt x="118" y="1080"/>
                  </a:cubicBezTo>
                  <a:cubicBezTo>
                    <a:pt x="233" y="1305"/>
                    <a:pt x="370" y="1446"/>
                    <a:pt x="509" y="1585"/>
                  </a:cubicBezTo>
                  <a:cubicBezTo>
                    <a:pt x="790" y="1854"/>
                    <a:pt x="1090" y="2054"/>
                    <a:pt x="1396" y="2237"/>
                  </a:cubicBezTo>
                  <a:cubicBezTo>
                    <a:pt x="1410" y="2245"/>
                    <a:pt x="1425" y="2249"/>
                    <a:pt x="1442" y="2249"/>
                  </a:cubicBezTo>
                  <a:cubicBezTo>
                    <a:pt x="1533" y="2249"/>
                    <a:pt x="1662" y="2136"/>
                    <a:pt x="1756" y="1967"/>
                  </a:cubicBezTo>
                  <a:cubicBezTo>
                    <a:pt x="1865" y="1766"/>
                    <a:pt x="1893" y="1569"/>
                    <a:pt x="1816" y="1525"/>
                  </a:cubicBezTo>
                  <a:cubicBezTo>
                    <a:pt x="1547" y="1366"/>
                    <a:pt x="1289" y="1187"/>
                    <a:pt x="1084" y="991"/>
                  </a:cubicBezTo>
                  <a:cubicBezTo>
                    <a:pt x="1034" y="941"/>
                    <a:pt x="985" y="889"/>
                    <a:pt x="945" y="840"/>
                  </a:cubicBezTo>
                  <a:lnTo>
                    <a:pt x="945" y="840"/>
                  </a:lnTo>
                  <a:cubicBezTo>
                    <a:pt x="963" y="842"/>
                    <a:pt x="979" y="842"/>
                    <a:pt x="999" y="846"/>
                  </a:cubicBezTo>
                  <a:cubicBezTo>
                    <a:pt x="1130" y="867"/>
                    <a:pt x="1273" y="907"/>
                    <a:pt x="1414" y="957"/>
                  </a:cubicBezTo>
                  <a:cubicBezTo>
                    <a:pt x="1704" y="1062"/>
                    <a:pt x="2012" y="1193"/>
                    <a:pt x="2307" y="1327"/>
                  </a:cubicBezTo>
                  <a:cubicBezTo>
                    <a:pt x="3490" y="1877"/>
                    <a:pt x="3756" y="2084"/>
                    <a:pt x="4828" y="2844"/>
                  </a:cubicBezTo>
                  <a:cubicBezTo>
                    <a:pt x="4841" y="2853"/>
                    <a:pt x="4857" y="2857"/>
                    <a:pt x="4875" y="2857"/>
                  </a:cubicBezTo>
                  <a:cubicBezTo>
                    <a:pt x="4961" y="2857"/>
                    <a:pt x="5095" y="2758"/>
                    <a:pt x="5209" y="2609"/>
                  </a:cubicBezTo>
                  <a:cubicBezTo>
                    <a:pt x="5347" y="2426"/>
                    <a:pt x="5390" y="2227"/>
                    <a:pt x="5311" y="2172"/>
                  </a:cubicBezTo>
                  <a:cubicBezTo>
                    <a:pt x="4195" y="1380"/>
                    <a:pt x="3903" y="1158"/>
                    <a:pt x="2653" y="575"/>
                  </a:cubicBezTo>
                  <a:cubicBezTo>
                    <a:pt x="2337" y="432"/>
                    <a:pt x="2026" y="299"/>
                    <a:pt x="1686" y="176"/>
                  </a:cubicBezTo>
                  <a:cubicBezTo>
                    <a:pt x="1513" y="116"/>
                    <a:pt x="1333" y="62"/>
                    <a:pt x="1132" y="28"/>
                  </a:cubicBezTo>
                  <a:cubicBezTo>
                    <a:pt x="1034" y="18"/>
                    <a:pt x="935" y="0"/>
                    <a:pt x="8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0134;p49">
              <a:extLst>
                <a:ext uri="{FF2B5EF4-FFF2-40B4-BE49-F238E27FC236}">
                  <a16:creationId xmlns:a16="http://schemas.microsoft.com/office/drawing/2014/main" id="{DD4ADCB8-4399-658A-DA34-498A28DACDCD}"/>
                </a:ext>
              </a:extLst>
            </p:cNvPr>
            <p:cNvSpPr/>
            <p:nvPr/>
          </p:nvSpPr>
          <p:spPr>
            <a:xfrm>
              <a:off x="2298700" y="2721725"/>
              <a:ext cx="127325" cy="60500"/>
            </a:xfrm>
            <a:custGeom>
              <a:avLst/>
              <a:gdLst/>
              <a:ahLst/>
              <a:cxnLst/>
              <a:rect l="l" t="t" r="r" b="b"/>
              <a:pathLst>
                <a:path w="5093" h="2420" extrusionOk="0">
                  <a:moveTo>
                    <a:pt x="930" y="403"/>
                  </a:moveTo>
                  <a:cubicBezTo>
                    <a:pt x="930" y="404"/>
                    <a:pt x="930" y="404"/>
                    <a:pt x="931" y="404"/>
                  </a:cubicBezTo>
                  <a:cubicBezTo>
                    <a:pt x="930" y="404"/>
                    <a:pt x="930" y="404"/>
                    <a:pt x="930" y="403"/>
                  </a:cubicBezTo>
                  <a:close/>
                  <a:moveTo>
                    <a:pt x="764" y="0"/>
                  </a:moveTo>
                  <a:cubicBezTo>
                    <a:pt x="415" y="0"/>
                    <a:pt x="161" y="108"/>
                    <a:pt x="0" y="258"/>
                  </a:cubicBezTo>
                  <a:cubicBezTo>
                    <a:pt x="4" y="425"/>
                    <a:pt x="54" y="545"/>
                    <a:pt x="102" y="642"/>
                  </a:cubicBezTo>
                  <a:cubicBezTo>
                    <a:pt x="217" y="867"/>
                    <a:pt x="354" y="1008"/>
                    <a:pt x="493" y="1147"/>
                  </a:cubicBezTo>
                  <a:cubicBezTo>
                    <a:pt x="774" y="1416"/>
                    <a:pt x="1074" y="1616"/>
                    <a:pt x="1380" y="1799"/>
                  </a:cubicBezTo>
                  <a:cubicBezTo>
                    <a:pt x="1393" y="1807"/>
                    <a:pt x="1408" y="1811"/>
                    <a:pt x="1424" y="1811"/>
                  </a:cubicBezTo>
                  <a:cubicBezTo>
                    <a:pt x="1483" y="1811"/>
                    <a:pt x="1559" y="1761"/>
                    <a:pt x="1631" y="1680"/>
                  </a:cubicBezTo>
                  <a:cubicBezTo>
                    <a:pt x="452" y="825"/>
                    <a:pt x="541" y="678"/>
                    <a:pt x="549" y="527"/>
                  </a:cubicBezTo>
                  <a:cubicBezTo>
                    <a:pt x="553" y="420"/>
                    <a:pt x="753" y="403"/>
                    <a:pt x="880" y="403"/>
                  </a:cubicBezTo>
                  <a:cubicBezTo>
                    <a:pt x="898" y="403"/>
                    <a:pt x="915" y="403"/>
                    <a:pt x="930" y="403"/>
                  </a:cubicBezTo>
                  <a:lnTo>
                    <a:pt x="930" y="403"/>
                  </a:lnTo>
                  <a:cubicBezTo>
                    <a:pt x="929" y="403"/>
                    <a:pt x="929" y="403"/>
                    <a:pt x="929" y="402"/>
                  </a:cubicBezTo>
                  <a:lnTo>
                    <a:pt x="929" y="402"/>
                  </a:lnTo>
                  <a:cubicBezTo>
                    <a:pt x="947" y="404"/>
                    <a:pt x="963" y="404"/>
                    <a:pt x="983" y="408"/>
                  </a:cubicBezTo>
                  <a:cubicBezTo>
                    <a:pt x="1114" y="429"/>
                    <a:pt x="1257" y="469"/>
                    <a:pt x="1398" y="519"/>
                  </a:cubicBezTo>
                  <a:cubicBezTo>
                    <a:pt x="1688" y="624"/>
                    <a:pt x="1996" y="755"/>
                    <a:pt x="2291" y="889"/>
                  </a:cubicBezTo>
                  <a:cubicBezTo>
                    <a:pt x="3474" y="1439"/>
                    <a:pt x="3740" y="1646"/>
                    <a:pt x="4812" y="2406"/>
                  </a:cubicBezTo>
                  <a:cubicBezTo>
                    <a:pt x="4825" y="2415"/>
                    <a:pt x="4841" y="2420"/>
                    <a:pt x="4859" y="2420"/>
                  </a:cubicBezTo>
                  <a:cubicBezTo>
                    <a:pt x="4921" y="2420"/>
                    <a:pt x="5006" y="2369"/>
                    <a:pt x="5092" y="2284"/>
                  </a:cubicBezTo>
                  <a:cubicBezTo>
                    <a:pt x="3474" y="936"/>
                    <a:pt x="2384" y="404"/>
                    <a:pt x="1428" y="109"/>
                  </a:cubicBezTo>
                  <a:cubicBezTo>
                    <a:pt x="1177" y="33"/>
                    <a:pt x="956" y="0"/>
                    <a:pt x="7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0135;p49">
              <a:extLst>
                <a:ext uri="{FF2B5EF4-FFF2-40B4-BE49-F238E27FC236}">
                  <a16:creationId xmlns:a16="http://schemas.microsoft.com/office/drawing/2014/main" id="{897F18A6-5164-550C-C1CC-E998F50DEF50}"/>
                </a:ext>
              </a:extLst>
            </p:cNvPr>
            <p:cNvSpPr/>
            <p:nvPr/>
          </p:nvSpPr>
          <p:spPr>
            <a:xfrm>
              <a:off x="2352125" y="2843800"/>
              <a:ext cx="40725" cy="36325"/>
            </a:xfrm>
            <a:custGeom>
              <a:avLst/>
              <a:gdLst/>
              <a:ahLst/>
              <a:cxnLst/>
              <a:rect l="l" t="t" r="r" b="b"/>
              <a:pathLst>
                <a:path w="1629" h="1453" extrusionOk="0">
                  <a:moveTo>
                    <a:pt x="872" y="1"/>
                  </a:moveTo>
                  <a:cubicBezTo>
                    <a:pt x="616" y="1"/>
                    <a:pt x="366" y="154"/>
                    <a:pt x="215" y="423"/>
                  </a:cubicBezTo>
                  <a:cubicBezTo>
                    <a:pt x="1" y="809"/>
                    <a:pt x="52" y="1163"/>
                    <a:pt x="398" y="1356"/>
                  </a:cubicBezTo>
                  <a:cubicBezTo>
                    <a:pt x="515" y="1420"/>
                    <a:pt x="644" y="1453"/>
                    <a:pt x="772" y="1453"/>
                  </a:cubicBezTo>
                  <a:cubicBezTo>
                    <a:pt x="1024" y="1453"/>
                    <a:pt x="1273" y="1326"/>
                    <a:pt x="1414" y="1069"/>
                  </a:cubicBezTo>
                  <a:cubicBezTo>
                    <a:pt x="1629" y="684"/>
                    <a:pt x="1539" y="278"/>
                    <a:pt x="1192" y="85"/>
                  </a:cubicBezTo>
                  <a:cubicBezTo>
                    <a:pt x="1089" y="28"/>
                    <a:pt x="980" y="1"/>
                    <a:pt x="8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0136;p49">
              <a:extLst>
                <a:ext uri="{FF2B5EF4-FFF2-40B4-BE49-F238E27FC236}">
                  <a16:creationId xmlns:a16="http://schemas.microsoft.com/office/drawing/2014/main" id="{6B7C6660-D47D-442A-8831-29B2F6EEE645}"/>
                </a:ext>
              </a:extLst>
            </p:cNvPr>
            <p:cNvSpPr/>
            <p:nvPr/>
          </p:nvSpPr>
          <p:spPr>
            <a:xfrm>
              <a:off x="2248550" y="2800250"/>
              <a:ext cx="134775" cy="71450"/>
            </a:xfrm>
            <a:custGeom>
              <a:avLst/>
              <a:gdLst/>
              <a:ahLst/>
              <a:cxnLst/>
              <a:rect l="l" t="t" r="r" b="b"/>
              <a:pathLst>
                <a:path w="5391" h="2858" extrusionOk="0">
                  <a:moveTo>
                    <a:pt x="821" y="1"/>
                  </a:moveTo>
                  <a:cubicBezTo>
                    <a:pt x="700" y="1"/>
                    <a:pt x="562" y="21"/>
                    <a:pt x="392" y="90"/>
                  </a:cubicBezTo>
                  <a:cubicBezTo>
                    <a:pt x="313" y="125"/>
                    <a:pt x="219" y="193"/>
                    <a:pt x="144" y="287"/>
                  </a:cubicBezTo>
                  <a:cubicBezTo>
                    <a:pt x="70" y="384"/>
                    <a:pt x="22" y="509"/>
                    <a:pt x="16" y="615"/>
                  </a:cubicBezTo>
                  <a:cubicBezTo>
                    <a:pt x="0" y="829"/>
                    <a:pt x="64" y="968"/>
                    <a:pt x="118" y="1082"/>
                  </a:cubicBezTo>
                  <a:cubicBezTo>
                    <a:pt x="233" y="1306"/>
                    <a:pt x="370" y="1448"/>
                    <a:pt x="509" y="1587"/>
                  </a:cubicBezTo>
                  <a:cubicBezTo>
                    <a:pt x="790" y="1853"/>
                    <a:pt x="1090" y="2056"/>
                    <a:pt x="1396" y="2239"/>
                  </a:cubicBezTo>
                  <a:cubicBezTo>
                    <a:pt x="1409" y="2246"/>
                    <a:pt x="1424" y="2250"/>
                    <a:pt x="1440" y="2250"/>
                  </a:cubicBezTo>
                  <a:cubicBezTo>
                    <a:pt x="1531" y="2250"/>
                    <a:pt x="1661" y="2137"/>
                    <a:pt x="1756" y="1968"/>
                  </a:cubicBezTo>
                  <a:cubicBezTo>
                    <a:pt x="1865" y="1768"/>
                    <a:pt x="1893" y="1569"/>
                    <a:pt x="1816" y="1525"/>
                  </a:cubicBezTo>
                  <a:cubicBezTo>
                    <a:pt x="1547" y="1366"/>
                    <a:pt x="1289" y="1187"/>
                    <a:pt x="1084" y="990"/>
                  </a:cubicBezTo>
                  <a:cubicBezTo>
                    <a:pt x="1034" y="943"/>
                    <a:pt x="985" y="891"/>
                    <a:pt x="945" y="841"/>
                  </a:cubicBezTo>
                  <a:lnTo>
                    <a:pt x="945" y="841"/>
                  </a:lnTo>
                  <a:cubicBezTo>
                    <a:pt x="965" y="843"/>
                    <a:pt x="979" y="841"/>
                    <a:pt x="998" y="845"/>
                  </a:cubicBezTo>
                  <a:cubicBezTo>
                    <a:pt x="1130" y="867"/>
                    <a:pt x="1273" y="909"/>
                    <a:pt x="1414" y="957"/>
                  </a:cubicBezTo>
                  <a:cubicBezTo>
                    <a:pt x="1704" y="1064"/>
                    <a:pt x="2012" y="1195"/>
                    <a:pt x="2307" y="1328"/>
                  </a:cubicBezTo>
                  <a:cubicBezTo>
                    <a:pt x="3490" y="1877"/>
                    <a:pt x="3756" y="2086"/>
                    <a:pt x="4828" y="2843"/>
                  </a:cubicBezTo>
                  <a:cubicBezTo>
                    <a:pt x="4841" y="2853"/>
                    <a:pt x="4857" y="2857"/>
                    <a:pt x="4876" y="2857"/>
                  </a:cubicBezTo>
                  <a:cubicBezTo>
                    <a:pt x="4962" y="2857"/>
                    <a:pt x="5096" y="2759"/>
                    <a:pt x="5209" y="2609"/>
                  </a:cubicBezTo>
                  <a:cubicBezTo>
                    <a:pt x="5346" y="2426"/>
                    <a:pt x="5390" y="2229"/>
                    <a:pt x="5311" y="2171"/>
                  </a:cubicBezTo>
                  <a:cubicBezTo>
                    <a:pt x="4195" y="1382"/>
                    <a:pt x="3903" y="1159"/>
                    <a:pt x="2653" y="577"/>
                  </a:cubicBezTo>
                  <a:cubicBezTo>
                    <a:pt x="2336" y="434"/>
                    <a:pt x="2028" y="300"/>
                    <a:pt x="1688" y="175"/>
                  </a:cubicBezTo>
                  <a:cubicBezTo>
                    <a:pt x="1513" y="116"/>
                    <a:pt x="1332" y="62"/>
                    <a:pt x="1132" y="30"/>
                  </a:cubicBezTo>
                  <a:cubicBezTo>
                    <a:pt x="1034" y="18"/>
                    <a:pt x="934" y="1"/>
                    <a:pt x="8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0137;p49">
              <a:extLst>
                <a:ext uri="{FF2B5EF4-FFF2-40B4-BE49-F238E27FC236}">
                  <a16:creationId xmlns:a16="http://schemas.microsoft.com/office/drawing/2014/main" id="{645F58CE-15A5-390C-F4F8-0BA8A5B1467A}"/>
                </a:ext>
              </a:extLst>
            </p:cNvPr>
            <p:cNvSpPr/>
            <p:nvPr/>
          </p:nvSpPr>
          <p:spPr>
            <a:xfrm>
              <a:off x="2249000" y="2811200"/>
              <a:ext cx="127300" cy="60525"/>
            </a:xfrm>
            <a:custGeom>
              <a:avLst/>
              <a:gdLst/>
              <a:ahLst/>
              <a:cxnLst/>
              <a:rect l="l" t="t" r="r" b="b"/>
              <a:pathLst>
                <a:path w="5092" h="2421" extrusionOk="0">
                  <a:moveTo>
                    <a:pt x="759" y="1"/>
                  </a:moveTo>
                  <a:cubicBezTo>
                    <a:pt x="411" y="1"/>
                    <a:pt x="159" y="108"/>
                    <a:pt x="0" y="258"/>
                  </a:cubicBezTo>
                  <a:cubicBezTo>
                    <a:pt x="4" y="427"/>
                    <a:pt x="54" y="546"/>
                    <a:pt x="100" y="644"/>
                  </a:cubicBezTo>
                  <a:cubicBezTo>
                    <a:pt x="215" y="868"/>
                    <a:pt x="352" y="1010"/>
                    <a:pt x="491" y="1149"/>
                  </a:cubicBezTo>
                  <a:cubicBezTo>
                    <a:pt x="772" y="1417"/>
                    <a:pt x="1072" y="1618"/>
                    <a:pt x="1378" y="1801"/>
                  </a:cubicBezTo>
                  <a:cubicBezTo>
                    <a:pt x="1391" y="1808"/>
                    <a:pt x="1406" y="1812"/>
                    <a:pt x="1422" y="1812"/>
                  </a:cubicBezTo>
                  <a:cubicBezTo>
                    <a:pt x="1481" y="1812"/>
                    <a:pt x="1558" y="1762"/>
                    <a:pt x="1629" y="1682"/>
                  </a:cubicBezTo>
                  <a:cubicBezTo>
                    <a:pt x="452" y="827"/>
                    <a:pt x="541" y="678"/>
                    <a:pt x="547" y="528"/>
                  </a:cubicBezTo>
                  <a:cubicBezTo>
                    <a:pt x="552" y="421"/>
                    <a:pt x="747" y="404"/>
                    <a:pt x="873" y="404"/>
                  </a:cubicBezTo>
                  <a:cubicBezTo>
                    <a:pt x="894" y="404"/>
                    <a:pt x="913" y="405"/>
                    <a:pt x="929" y="405"/>
                  </a:cubicBezTo>
                  <a:cubicBezTo>
                    <a:pt x="929" y="405"/>
                    <a:pt x="927" y="403"/>
                    <a:pt x="927" y="403"/>
                  </a:cubicBezTo>
                  <a:lnTo>
                    <a:pt x="927" y="403"/>
                  </a:lnTo>
                  <a:cubicBezTo>
                    <a:pt x="947" y="405"/>
                    <a:pt x="961" y="405"/>
                    <a:pt x="980" y="407"/>
                  </a:cubicBezTo>
                  <a:cubicBezTo>
                    <a:pt x="1112" y="429"/>
                    <a:pt x="1255" y="471"/>
                    <a:pt x="1396" y="520"/>
                  </a:cubicBezTo>
                  <a:cubicBezTo>
                    <a:pt x="1686" y="626"/>
                    <a:pt x="1994" y="757"/>
                    <a:pt x="2289" y="890"/>
                  </a:cubicBezTo>
                  <a:cubicBezTo>
                    <a:pt x="3472" y="1441"/>
                    <a:pt x="3738" y="1648"/>
                    <a:pt x="4810" y="2407"/>
                  </a:cubicBezTo>
                  <a:cubicBezTo>
                    <a:pt x="4822" y="2416"/>
                    <a:pt x="4838" y="2420"/>
                    <a:pt x="4856" y="2420"/>
                  </a:cubicBezTo>
                  <a:cubicBezTo>
                    <a:pt x="4918" y="2420"/>
                    <a:pt x="5005" y="2369"/>
                    <a:pt x="5090" y="2286"/>
                  </a:cubicBezTo>
                  <a:lnTo>
                    <a:pt x="5092" y="2286"/>
                  </a:lnTo>
                  <a:cubicBezTo>
                    <a:pt x="3474" y="938"/>
                    <a:pt x="2384" y="403"/>
                    <a:pt x="1426" y="111"/>
                  </a:cubicBezTo>
                  <a:cubicBezTo>
                    <a:pt x="1174" y="34"/>
                    <a:pt x="952" y="1"/>
                    <a:pt x="7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0138;p49">
              <a:extLst>
                <a:ext uri="{FF2B5EF4-FFF2-40B4-BE49-F238E27FC236}">
                  <a16:creationId xmlns:a16="http://schemas.microsoft.com/office/drawing/2014/main" id="{F39A4519-CAB8-9C3F-7702-6F4648D4C2BF}"/>
                </a:ext>
              </a:extLst>
            </p:cNvPr>
            <p:cNvSpPr/>
            <p:nvPr/>
          </p:nvSpPr>
          <p:spPr>
            <a:xfrm>
              <a:off x="2302425" y="2933325"/>
              <a:ext cx="40675" cy="36325"/>
            </a:xfrm>
            <a:custGeom>
              <a:avLst/>
              <a:gdLst/>
              <a:ahLst/>
              <a:cxnLst/>
              <a:rect l="l" t="t" r="r" b="b"/>
              <a:pathLst>
                <a:path w="1627" h="1453" extrusionOk="0">
                  <a:moveTo>
                    <a:pt x="869" y="0"/>
                  </a:moveTo>
                  <a:cubicBezTo>
                    <a:pt x="614" y="0"/>
                    <a:pt x="364" y="152"/>
                    <a:pt x="213" y="423"/>
                  </a:cubicBezTo>
                  <a:cubicBezTo>
                    <a:pt x="1" y="807"/>
                    <a:pt x="50" y="1163"/>
                    <a:pt x="396" y="1355"/>
                  </a:cubicBezTo>
                  <a:cubicBezTo>
                    <a:pt x="513" y="1420"/>
                    <a:pt x="641" y="1452"/>
                    <a:pt x="768" y="1452"/>
                  </a:cubicBezTo>
                  <a:cubicBezTo>
                    <a:pt x="1022" y="1452"/>
                    <a:pt x="1271" y="1324"/>
                    <a:pt x="1414" y="1069"/>
                  </a:cubicBezTo>
                  <a:cubicBezTo>
                    <a:pt x="1627" y="683"/>
                    <a:pt x="1537" y="278"/>
                    <a:pt x="1189" y="85"/>
                  </a:cubicBezTo>
                  <a:cubicBezTo>
                    <a:pt x="1086" y="27"/>
                    <a:pt x="977"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0139;p49">
              <a:extLst>
                <a:ext uri="{FF2B5EF4-FFF2-40B4-BE49-F238E27FC236}">
                  <a16:creationId xmlns:a16="http://schemas.microsoft.com/office/drawing/2014/main" id="{0F611D82-A3FB-8F57-9356-B9C27EFB1CC7}"/>
                </a:ext>
              </a:extLst>
            </p:cNvPr>
            <p:cNvSpPr/>
            <p:nvPr/>
          </p:nvSpPr>
          <p:spPr>
            <a:xfrm>
              <a:off x="2198800" y="2889750"/>
              <a:ext cx="134775" cy="71450"/>
            </a:xfrm>
            <a:custGeom>
              <a:avLst/>
              <a:gdLst/>
              <a:ahLst/>
              <a:cxnLst/>
              <a:rect l="l" t="t" r="r" b="b"/>
              <a:pathLst>
                <a:path w="5391" h="2858" extrusionOk="0">
                  <a:moveTo>
                    <a:pt x="821" y="1"/>
                  </a:moveTo>
                  <a:cubicBezTo>
                    <a:pt x="700" y="1"/>
                    <a:pt x="563" y="21"/>
                    <a:pt x="394" y="90"/>
                  </a:cubicBezTo>
                  <a:cubicBezTo>
                    <a:pt x="312" y="126"/>
                    <a:pt x="219" y="194"/>
                    <a:pt x="143" y="287"/>
                  </a:cubicBezTo>
                  <a:cubicBezTo>
                    <a:pt x="70" y="385"/>
                    <a:pt x="24" y="510"/>
                    <a:pt x="16" y="613"/>
                  </a:cubicBezTo>
                  <a:cubicBezTo>
                    <a:pt x="0" y="830"/>
                    <a:pt x="64" y="967"/>
                    <a:pt x="118" y="1080"/>
                  </a:cubicBezTo>
                  <a:cubicBezTo>
                    <a:pt x="233" y="1305"/>
                    <a:pt x="372" y="1448"/>
                    <a:pt x="509" y="1585"/>
                  </a:cubicBezTo>
                  <a:cubicBezTo>
                    <a:pt x="790" y="1854"/>
                    <a:pt x="1090" y="2057"/>
                    <a:pt x="1396" y="2239"/>
                  </a:cubicBezTo>
                  <a:cubicBezTo>
                    <a:pt x="1409" y="2247"/>
                    <a:pt x="1425" y="2251"/>
                    <a:pt x="1441" y="2251"/>
                  </a:cubicBezTo>
                  <a:cubicBezTo>
                    <a:pt x="1533" y="2251"/>
                    <a:pt x="1663" y="2138"/>
                    <a:pt x="1756" y="1967"/>
                  </a:cubicBezTo>
                  <a:cubicBezTo>
                    <a:pt x="1865" y="1768"/>
                    <a:pt x="1893" y="1569"/>
                    <a:pt x="1817" y="1526"/>
                  </a:cubicBezTo>
                  <a:cubicBezTo>
                    <a:pt x="1547" y="1367"/>
                    <a:pt x="1291" y="1188"/>
                    <a:pt x="1086" y="991"/>
                  </a:cubicBezTo>
                  <a:cubicBezTo>
                    <a:pt x="1034" y="943"/>
                    <a:pt x="986" y="890"/>
                    <a:pt x="945" y="840"/>
                  </a:cubicBezTo>
                  <a:lnTo>
                    <a:pt x="945" y="840"/>
                  </a:lnTo>
                  <a:cubicBezTo>
                    <a:pt x="965" y="844"/>
                    <a:pt x="978" y="842"/>
                    <a:pt x="998" y="846"/>
                  </a:cubicBezTo>
                  <a:cubicBezTo>
                    <a:pt x="1130" y="868"/>
                    <a:pt x="1273" y="907"/>
                    <a:pt x="1416" y="957"/>
                  </a:cubicBezTo>
                  <a:cubicBezTo>
                    <a:pt x="1706" y="1063"/>
                    <a:pt x="2014" y="1194"/>
                    <a:pt x="2307" y="1327"/>
                  </a:cubicBezTo>
                  <a:cubicBezTo>
                    <a:pt x="3489" y="1878"/>
                    <a:pt x="3756" y="2084"/>
                    <a:pt x="4829" y="2844"/>
                  </a:cubicBezTo>
                  <a:cubicBezTo>
                    <a:pt x="4842" y="2853"/>
                    <a:pt x="4858" y="2858"/>
                    <a:pt x="4877" y="2858"/>
                  </a:cubicBezTo>
                  <a:cubicBezTo>
                    <a:pt x="4962" y="2858"/>
                    <a:pt x="5096" y="2760"/>
                    <a:pt x="5209" y="2609"/>
                  </a:cubicBezTo>
                  <a:cubicBezTo>
                    <a:pt x="5346" y="2426"/>
                    <a:pt x="5390" y="2228"/>
                    <a:pt x="5311" y="2172"/>
                  </a:cubicBezTo>
                  <a:lnTo>
                    <a:pt x="5313" y="2172"/>
                  </a:lnTo>
                  <a:cubicBezTo>
                    <a:pt x="4195" y="1383"/>
                    <a:pt x="3903" y="1158"/>
                    <a:pt x="2654" y="575"/>
                  </a:cubicBezTo>
                  <a:cubicBezTo>
                    <a:pt x="2336" y="432"/>
                    <a:pt x="2028" y="301"/>
                    <a:pt x="1688" y="176"/>
                  </a:cubicBezTo>
                  <a:cubicBezTo>
                    <a:pt x="1513" y="116"/>
                    <a:pt x="1332" y="62"/>
                    <a:pt x="1134" y="29"/>
                  </a:cubicBezTo>
                  <a:cubicBezTo>
                    <a:pt x="1034" y="18"/>
                    <a:pt x="935" y="1"/>
                    <a:pt x="8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0140;p49">
              <a:extLst>
                <a:ext uri="{FF2B5EF4-FFF2-40B4-BE49-F238E27FC236}">
                  <a16:creationId xmlns:a16="http://schemas.microsoft.com/office/drawing/2014/main" id="{6DB272B1-1928-3FFB-C6D0-4614E696F02C}"/>
                </a:ext>
              </a:extLst>
            </p:cNvPr>
            <p:cNvSpPr/>
            <p:nvPr/>
          </p:nvSpPr>
          <p:spPr>
            <a:xfrm>
              <a:off x="2199250" y="2900725"/>
              <a:ext cx="127300" cy="60500"/>
            </a:xfrm>
            <a:custGeom>
              <a:avLst/>
              <a:gdLst/>
              <a:ahLst/>
              <a:cxnLst/>
              <a:rect l="l" t="t" r="r" b="b"/>
              <a:pathLst>
                <a:path w="5092" h="2420" extrusionOk="0">
                  <a:moveTo>
                    <a:pt x="760" y="0"/>
                  </a:moveTo>
                  <a:cubicBezTo>
                    <a:pt x="412" y="0"/>
                    <a:pt x="160" y="108"/>
                    <a:pt x="0" y="258"/>
                  </a:cubicBezTo>
                  <a:cubicBezTo>
                    <a:pt x="4" y="425"/>
                    <a:pt x="54" y="544"/>
                    <a:pt x="100" y="641"/>
                  </a:cubicBezTo>
                  <a:cubicBezTo>
                    <a:pt x="215" y="868"/>
                    <a:pt x="354" y="1009"/>
                    <a:pt x="491" y="1146"/>
                  </a:cubicBezTo>
                  <a:cubicBezTo>
                    <a:pt x="772" y="1415"/>
                    <a:pt x="1072" y="1618"/>
                    <a:pt x="1378" y="1800"/>
                  </a:cubicBezTo>
                  <a:cubicBezTo>
                    <a:pt x="1391" y="1808"/>
                    <a:pt x="1406" y="1812"/>
                    <a:pt x="1422" y="1812"/>
                  </a:cubicBezTo>
                  <a:cubicBezTo>
                    <a:pt x="1482" y="1812"/>
                    <a:pt x="1558" y="1761"/>
                    <a:pt x="1630" y="1681"/>
                  </a:cubicBezTo>
                  <a:cubicBezTo>
                    <a:pt x="451" y="824"/>
                    <a:pt x="541" y="677"/>
                    <a:pt x="547" y="528"/>
                  </a:cubicBezTo>
                  <a:cubicBezTo>
                    <a:pt x="552" y="420"/>
                    <a:pt x="748" y="404"/>
                    <a:pt x="874" y="404"/>
                  </a:cubicBezTo>
                  <a:cubicBezTo>
                    <a:pt x="894" y="404"/>
                    <a:pt x="913" y="404"/>
                    <a:pt x="929" y="405"/>
                  </a:cubicBezTo>
                  <a:cubicBezTo>
                    <a:pt x="929" y="404"/>
                    <a:pt x="929" y="403"/>
                    <a:pt x="928" y="403"/>
                  </a:cubicBezTo>
                  <a:lnTo>
                    <a:pt x="928" y="403"/>
                  </a:lnTo>
                  <a:cubicBezTo>
                    <a:pt x="947" y="405"/>
                    <a:pt x="961" y="403"/>
                    <a:pt x="980" y="407"/>
                  </a:cubicBezTo>
                  <a:cubicBezTo>
                    <a:pt x="1112" y="429"/>
                    <a:pt x="1255" y="468"/>
                    <a:pt x="1398" y="518"/>
                  </a:cubicBezTo>
                  <a:cubicBezTo>
                    <a:pt x="1688" y="626"/>
                    <a:pt x="1996" y="755"/>
                    <a:pt x="2289" y="888"/>
                  </a:cubicBezTo>
                  <a:cubicBezTo>
                    <a:pt x="3471" y="1439"/>
                    <a:pt x="3740" y="1645"/>
                    <a:pt x="4811" y="2405"/>
                  </a:cubicBezTo>
                  <a:cubicBezTo>
                    <a:pt x="4825" y="2414"/>
                    <a:pt x="4841" y="2419"/>
                    <a:pt x="4859" y="2419"/>
                  </a:cubicBezTo>
                  <a:cubicBezTo>
                    <a:pt x="4920" y="2419"/>
                    <a:pt x="5006" y="2368"/>
                    <a:pt x="5092" y="2284"/>
                  </a:cubicBezTo>
                  <a:cubicBezTo>
                    <a:pt x="3473" y="936"/>
                    <a:pt x="2384" y="403"/>
                    <a:pt x="1426" y="111"/>
                  </a:cubicBezTo>
                  <a:cubicBezTo>
                    <a:pt x="1174" y="33"/>
                    <a:pt x="952" y="0"/>
                    <a:pt x="7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0141;p49">
              <a:extLst>
                <a:ext uri="{FF2B5EF4-FFF2-40B4-BE49-F238E27FC236}">
                  <a16:creationId xmlns:a16="http://schemas.microsoft.com/office/drawing/2014/main" id="{5A799878-B3BF-B463-5368-7BE91EF1CE5D}"/>
                </a:ext>
              </a:extLst>
            </p:cNvPr>
            <p:cNvSpPr/>
            <p:nvPr/>
          </p:nvSpPr>
          <p:spPr>
            <a:xfrm>
              <a:off x="2252675" y="3022800"/>
              <a:ext cx="40675" cy="36325"/>
            </a:xfrm>
            <a:custGeom>
              <a:avLst/>
              <a:gdLst/>
              <a:ahLst/>
              <a:cxnLst/>
              <a:rect l="l" t="t" r="r" b="b"/>
              <a:pathLst>
                <a:path w="1627" h="1453" extrusionOk="0">
                  <a:moveTo>
                    <a:pt x="870" y="0"/>
                  </a:moveTo>
                  <a:cubicBezTo>
                    <a:pt x="614" y="0"/>
                    <a:pt x="364" y="153"/>
                    <a:pt x="213" y="423"/>
                  </a:cubicBezTo>
                  <a:cubicBezTo>
                    <a:pt x="0" y="808"/>
                    <a:pt x="50" y="1162"/>
                    <a:pt x="396" y="1355"/>
                  </a:cubicBezTo>
                  <a:cubicBezTo>
                    <a:pt x="513" y="1420"/>
                    <a:pt x="642" y="1452"/>
                    <a:pt x="769" y="1452"/>
                  </a:cubicBezTo>
                  <a:cubicBezTo>
                    <a:pt x="1022" y="1452"/>
                    <a:pt x="1271" y="1325"/>
                    <a:pt x="1414" y="1069"/>
                  </a:cubicBezTo>
                  <a:cubicBezTo>
                    <a:pt x="1627" y="685"/>
                    <a:pt x="1537" y="277"/>
                    <a:pt x="1189" y="85"/>
                  </a:cubicBezTo>
                  <a:cubicBezTo>
                    <a:pt x="1087" y="27"/>
                    <a:pt x="978" y="0"/>
                    <a:pt x="8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0142;p49">
              <a:extLst>
                <a:ext uri="{FF2B5EF4-FFF2-40B4-BE49-F238E27FC236}">
                  <a16:creationId xmlns:a16="http://schemas.microsoft.com/office/drawing/2014/main" id="{FC7DA60E-D703-F220-9E28-66837C44B62B}"/>
                </a:ext>
              </a:extLst>
            </p:cNvPr>
            <p:cNvSpPr/>
            <p:nvPr/>
          </p:nvSpPr>
          <p:spPr>
            <a:xfrm>
              <a:off x="2149100" y="2979250"/>
              <a:ext cx="134750" cy="71475"/>
            </a:xfrm>
            <a:custGeom>
              <a:avLst/>
              <a:gdLst/>
              <a:ahLst/>
              <a:cxnLst/>
              <a:rect l="l" t="t" r="r" b="b"/>
              <a:pathLst>
                <a:path w="5390" h="2859" extrusionOk="0">
                  <a:moveTo>
                    <a:pt x="819" y="0"/>
                  </a:moveTo>
                  <a:cubicBezTo>
                    <a:pt x="698" y="0"/>
                    <a:pt x="561" y="20"/>
                    <a:pt x="392" y="89"/>
                  </a:cubicBezTo>
                  <a:cubicBezTo>
                    <a:pt x="310" y="125"/>
                    <a:pt x="217" y="192"/>
                    <a:pt x="141" y="286"/>
                  </a:cubicBezTo>
                  <a:cubicBezTo>
                    <a:pt x="70" y="383"/>
                    <a:pt x="22" y="510"/>
                    <a:pt x="16" y="614"/>
                  </a:cubicBezTo>
                  <a:cubicBezTo>
                    <a:pt x="0" y="831"/>
                    <a:pt x="62" y="968"/>
                    <a:pt x="115" y="1081"/>
                  </a:cubicBezTo>
                  <a:cubicBezTo>
                    <a:pt x="231" y="1306"/>
                    <a:pt x="370" y="1447"/>
                    <a:pt x="509" y="1586"/>
                  </a:cubicBezTo>
                  <a:cubicBezTo>
                    <a:pt x="787" y="1854"/>
                    <a:pt x="1088" y="2055"/>
                    <a:pt x="1396" y="2238"/>
                  </a:cubicBezTo>
                  <a:cubicBezTo>
                    <a:pt x="1409" y="2246"/>
                    <a:pt x="1425" y="2250"/>
                    <a:pt x="1442" y="2250"/>
                  </a:cubicBezTo>
                  <a:cubicBezTo>
                    <a:pt x="1532" y="2250"/>
                    <a:pt x="1661" y="2137"/>
                    <a:pt x="1754" y="1968"/>
                  </a:cubicBezTo>
                  <a:cubicBezTo>
                    <a:pt x="1865" y="1767"/>
                    <a:pt x="1891" y="1570"/>
                    <a:pt x="1815" y="1526"/>
                  </a:cubicBezTo>
                  <a:cubicBezTo>
                    <a:pt x="1547" y="1365"/>
                    <a:pt x="1288" y="1188"/>
                    <a:pt x="1084" y="992"/>
                  </a:cubicBezTo>
                  <a:cubicBezTo>
                    <a:pt x="1032" y="942"/>
                    <a:pt x="984" y="890"/>
                    <a:pt x="944" y="840"/>
                  </a:cubicBezTo>
                  <a:lnTo>
                    <a:pt x="944" y="840"/>
                  </a:lnTo>
                  <a:cubicBezTo>
                    <a:pt x="962" y="842"/>
                    <a:pt x="978" y="842"/>
                    <a:pt x="998" y="846"/>
                  </a:cubicBezTo>
                  <a:cubicBezTo>
                    <a:pt x="1129" y="866"/>
                    <a:pt x="1271" y="908"/>
                    <a:pt x="1414" y="958"/>
                  </a:cubicBezTo>
                  <a:cubicBezTo>
                    <a:pt x="1704" y="1063"/>
                    <a:pt x="2012" y="1194"/>
                    <a:pt x="2306" y="1328"/>
                  </a:cubicBezTo>
                  <a:cubicBezTo>
                    <a:pt x="3487" y="1878"/>
                    <a:pt x="3756" y="2085"/>
                    <a:pt x="4827" y="2845"/>
                  </a:cubicBezTo>
                  <a:cubicBezTo>
                    <a:pt x="4841" y="2854"/>
                    <a:pt x="4857" y="2858"/>
                    <a:pt x="4875" y="2858"/>
                  </a:cubicBezTo>
                  <a:cubicBezTo>
                    <a:pt x="4960" y="2858"/>
                    <a:pt x="5094" y="2759"/>
                    <a:pt x="5207" y="2608"/>
                  </a:cubicBezTo>
                  <a:cubicBezTo>
                    <a:pt x="5344" y="2427"/>
                    <a:pt x="5390" y="2228"/>
                    <a:pt x="5310" y="2173"/>
                  </a:cubicBezTo>
                  <a:cubicBezTo>
                    <a:pt x="4193" y="1381"/>
                    <a:pt x="3901" y="1159"/>
                    <a:pt x="2652" y="576"/>
                  </a:cubicBezTo>
                  <a:cubicBezTo>
                    <a:pt x="2334" y="433"/>
                    <a:pt x="2026" y="300"/>
                    <a:pt x="1686" y="176"/>
                  </a:cubicBezTo>
                  <a:cubicBezTo>
                    <a:pt x="1511" y="115"/>
                    <a:pt x="1332" y="63"/>
                    <a:pt x="1131" y="29"/>
                  </a:cubicBezTo>
                  <a:cubicBezTo>
                    <a:pt x="1032" y="18"/>
                    <a:pt x="933" y="0"/>
                    <a:pt x="8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0143;p49">
              <a:extLst>
                <a:ext uri="{FF2B5EF4-FFF2-40B4-BE49-F238E27FC236}">
                  <a16:creationId xmlns:a16="http://schemas.microsoft.com/office/drawing/2014/main" id="{EEB95B2B-1F48-E6E4-9FB5-C9DA5085D4E4}"/>
                </a:ext>
              </a:extLst>
            </p:cNvPr>
            <p:cNvSpPr/>
            <p:nvPr/>
          </p:nvSpPr>
          <p:spPr>
            <a:xfrm>
              <a:off x="2149500" y="2990225"/>
              <a:ext cx="127300" cy="60500"/>
            </a:xfrm>
            <a:custGeom>
              <a:avLst/>
              <a:gdLst/>
              <a:ahLst/>
              <a:cxnLst/>
              <a:rect l="l" t="t" r="r" b="b"/>
              <a:pathLst>
                <a:path w="5092" h="2420" extrusionOk="0">
                  <a:moveTo>
                    <a:pt x="929" y="403"/>
                  </a:moveTo>
                  <a:cubicBezTo>
                    <a:pt x="930" y="403"/>
                    <a:pt x="930" y="403"/>
                    <a:pt x="930" y="403"/>
                  </a:cubicBezTo>
                  <a:cubicBezTo>
                    <a:pt x="930" y="403"/>
                    <a:pt x="930" y="403"/>
                    <a:pt x="929" y="403"/>
                  </a:cubicBezTo>
                  <a:close/>
                  <a:moveTo>
                    <a:pt x="763" y="0"/>
                  </a:moveTo>
                  <a:cubicBezTo>
                    <a:pt x="413" y="0"/>
                    <a:pt x="160" y="108"/>
                    <a:pt x="0" y="258"/>
                  </a:cubicBezTo>
                  <a:cubicBezTo>
                    <a:pt x="4" y="425"/>
                    <a:pt x="54" y="545"/>
                    <a:pt x="99" y="642"/>
                  </a:cubicBezTo>
                  <a:cubicBezTo>
                    <a:pt x="217" y="867"/>
                    <a:pt x="354" y="1008"/>
                    <a:pt x="493" y="1147"/>
                  </a:cubicBezTo>
                  <a:cubicBezTo>
                    <a:pt x="773" y="1415"/>
                    <a:pt x="1072" y="1616"/>
                    <a:pt x="1380" y="1799"/>
                  </a:cubicBezTo>
                  <a:cubicBezTo>
                    <a:pt x="1393" y="1807"/>
                    <a:pt x="1408" y="1810"/>
                    <a:pt x="1424" y="1810"/>
                  </a:cubicBezTo>
                  <a:cubicBezTo>
                    <a:pt x="1483" y="1810"/>
                    <a:pt x="1558" y="1761"/>
                    <a:pt x="1630" y="1680"/>
                  </a:cubicBezTo>
                  <a:cubicBezTo>
                    <a:pt x="451" y="825"/>
                    <a:pt x="541" y="678"/>
                    <a:pt x="547" y="527"/>
                  </a:cubicBezTo>
                  <a:cubicBezTo>
                    <a:pt x="552" y="420"/>
                    <a:pt x="753" y="403"/>
                    <a:pt x="879" y="403"/>
                  </a:cubicBezTo>
                  <a:cubicBezTo>
                    <a:pt x="898" y="403"/>
                    <a:pt x="915" y="403"/>
                    <a:pt x="929" y="403"/>
                  </a:cubicBezTo>
                  <a:lnTo>
                    <a:pt x="929" y="403"/>
                  </a:lnTo>
                  <a:cubicBezTo>
                    <a:pt x="928" y="403"/>
                    <a:pt x="928" y="403"/>
                    <a:pt x="928" y="401"/>
                  </a:cubicBezTo>
                  <a:lnTo>
                    <a:pt x="928" y="401"/>
                  </a:lnTo>
                  <a:cubicBezTo>
                    <a:pt x="946" y="403"/>
                    <a:pt x="962" y="403"/>
                    <a:pt x="982" y="407"/>
                  </a:cubicBezTo>
                  <a:cubicBezTo>
                    <a:pt x="1113" y="429"/>
                    <a:pt x="1255" y="469"/>
                    <a:pt x="1398" y="519"/>
                  </a:cubicBezTo>
                  <a:cubicBezTo>
                    <a:pt x="1688" y="624"/>
                    <a:pt x="1996" y="755"/>
                    <a:pt x="2290" y="889"/>
                  </a:cubicBezTo>
                  <a:cubicBezTo>
                    <a:pt x="3471" y="1439"/>
                    <a:pt x="3740" y="1646"/>
                    <a:pt x="4811" y="2406"/>
                  </a:cubicBezTo>
                  <a:cubicBezTo>
                    <a:pt x="4825" y="2415"/>
                    <a:pt x="4841" y="2420"/>
                    <a:pt x="4859" y="2420"/>
                  </a:cubicBezTo>
                  <a:cubicBezTo>
                    <a:pt x="4920" y="2420"/>
                    <a:pt x="5006" y="2368"/>
                    <a:pt x="5092" y="2284"/>
                  </a:cubicBezTo>
                  <a:cubicBezTo>
                    <a:pt x="3473" y="936"/>
                    <a:pt x="2384" y="403"/>
                    <a:pt x="1428" y="109"/>
                  </a:cubicBezTo>
                  <a:cubicBezTo>
                    <a:pt x="1176" y="33"/>
                    <a:pt x="955" y="0"/>
                    <a:pt x="7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0144;p49">
              <a:extLst>
                <a:ext uri="{FF2B5EF4-FFF2-40B4-BE49-F238E27FC236}">
                  <a16:creationId xmlns:a16="http://schemas.microsoft.com/office/drawing/2014/main" id="{BDDB4D43-5915-075F-FD0C-708A6EF2F5C3}"/>
                </a:ext>
              </a:extLst>
            </p:cNvPr>
            <p:cNvSpPr/>
            <p:nvPr/>
          </p:nvSpPr>
          <p:spPr>
            <a:xfrm>
              <a:off x="2202925" y="3112300"/>
              <a:ext cx="40725" cy="36325"/>
            </a:xfrm>
            <a:custGeom>
              <a:avLst/>
              <a:gdLst/>
              <a:ahLst/>
              <a:cxnLst/>
              <a:rect l="l" t="t" r="r" b="b"/>
              <a:pathLst>
                <a:path w="1629" h="1453" extrusionOk="0">
                  <a:moveTo>
                    <a:pt x="869" y="0"/>
                  </a:moveTo>
                  <a:cubicBezTo>
                    <a:pt x="614" y="0"/>
                    <a:pt x="364" y="153"/>
                    <a:pt x="215" y="423"/>
                  </a:cubicBezTo>
                  <a:cubicBezTo>
                    <a:pt x="0" y="809"/>
                    <a:pt x="50" y="1163"/>
                    <a:pt x="398" y="1356"/>
                  </a:cubicBezTo>
                  <a:cubicBezTo>
                    <a:pt x="514" y="1420"/>
                    <a:pt x="642" y="1452"/>
                    <a:pt x="769" y="1452"/>
                  </a:cubicBezTo>
                  <a:cubicBezTo>
                    <a:pt x="1021" y="1452"/>
                    <a:pt x="1271" y="1325"/>
                    <a:pt x="1414" y="1069"/>
                  </a:cubicBezTo>
                  <a:cubicBezTo>
                    <a:pt x="1629" y="684"/>
                    <a:pt x="1537" y="278"/>
                    <a:pt x="1191" y="85"/>
                  </a:cubicBezTo>
                  <a:cubicBezTo>
                    <a:pt x="1087" y="28"/>
                    <a:pt x="978"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6" name="Google Shape;10145;p49">
              <a:extLst>
                <a:ext uri="{FF2B5EF4-FFF2-40B4-BE49-F238E27FC236}">
                  <a16:creationId xmlns:a16="http://schemas.microsoft.com/office/drawing/2014/main" id="{8F4D19F6-9C76-0492-9B19-F9CF7660DE88}"/>
                </a:ext>
              </a:extLst>
            </p:cNvPr>
            <p:cNvSpPr/>
            <p:nvPr/>
          </p:nvSpPr>
          <p:spPr>
            <a:xfrm>
              <a:off x="2099350" y="3068750"/>
              <a:ext cx="134750" cy="71450"/>
            </a:xfrm>
            <a:custGeom>
              <a:avLst/>
              <a:gdLst/>
              <a:ahLst/>
              <a:cxnLst/>
              <a:rect l="l" t="t" r="r" b="b"/>
              <a:pathLst>
                <a:path w="5390" h="2858" extrusionOk="0">
                  <a:moveTo>
                    <a:pt x="821" y="1"/>
                  </a:moveTo>
                  <a:cubicBezTo>
                    <a:pt x="700" y="1"/>
                    <a:pt x="562" y="21"/>
                    <a:pt x="392" y="90"/>
                  </a:cubicBezTo>
                  <a:cubicBezTo>
                    <a:pt x="312" y="125"/>
                    <a:pt x="217" y="193"/>
                    <a:pt x="143" y="286"/>
                  </a:cubicBezTo>
                  <a:cubicBezTo>
                    <a:pt x="70" y="384"/>
                    <a:pt x="22" y="509"/>
                    <a:pt x="16" y="614"/>
                  </a:cubicBezTo>
                  <a:cubicBezTo>
                    <a:pt x="0" y="829"/>
                    <a:pt x="64" y="968"/>
                    <a:pt x="115" y="1082"/>
                  </a:cubicBezTo>
                  <a:cubicBezTo>
                    <a:pt x="233" y="1306"/>
                    <a:pt x="370" y="1448"/>
                    <a:pt x="509" y="1587"/>
                  </a:cubicBezTo>
                  <a:cubicBezTo>
                    <a:pt x="789" y="1853"/>
                    <a:pt x="1090" y="2056"/>
                    <a:pt x="1396" y="2239"/>
                  </a:cubicBezTo>
                  <a:cubicBezTo>
                    <a:pt x="1409" y="2246"/>
                    <a:pt x="1424" y="2250"/>
                    <a:pt x="1440" y="2250"/>
                  </a:cubicBezTo>
                  <a:cubicBezTo>
                    <a:pt x="1531" y="2250"/>
                    <a:pt x="1661" y="2137"/>
                    <a:pt x="1756" y="1968"/>
                  </a:cubicBezTo>
                  <a:cubicBezTo>
                    <a:pt x="1865" y="1768"/>
                    <a:pt x="1893" y="1569"/>
                    <a:pt x="1815" y="1525"/>
                  </a:cubicBezTo>
                  <a:cubicBezTo>
                    <a:pt x="1547" y="1366"/>
                    <a:pt x="1288" y="1187"/>
                    <a:pt x="1084" y="990"/>
                  </a:cubicBezTo>
                  <a:cubicBezTo>
                    <a:pt x="1034" y="943"/>
                    <a:pt x="984" y="891"/>
                    <a:pt x="944" y="841"/>
                  </a:cubicBezTo>
                  <a:lnTo>
                    <a:pt x="944" y="841"/>
                  </a:lnTo>
                  <a:cubicBezTo>
                    <a:pt x="962" y="843"/>
                    <a:pt x="978" y="841"/>
                    <a:pt x="998" y="845"/>
                  </a:cubicBezTo>
                  <a:cubicBezTo>
                    <a:pt x="1129" y="867"/>
                    <a:pt x="1272" y="909"/>
                    <a:pt x="1414" y="956"/>
                  </a:cubicBezTo>
                  <a:cubicBezTo>
                    <a:pt x="1704" y="1064"/>
                    <a:pt x="2012" y="1195"/>
                    <a:pt x="2306" y="1326"/>
                  </a:cubicBezTo>
                  <a:cubicBezTo>
                    <a:pt x="3489" y="1877"/>
                    <a:pt x="3756" y="2084"/>
                    <a:pt x="4827" y="2843"/>
                  </a:cubicBezTo>
                  <a:cubicBezTo>
                    <a:pt x="4841" y="2853"/>
                    <a:pt x="4857" y="2857"/>
                    <a:pt x="4875" y="2857"/>
                  </a:cubicBezTo>
                  <a:cubicBezTo>
                    <a:pt x="4961" y="2857"/>
                    <a:pt x="5094" y="2759"/>
                    <a:pt x="5209" y="2609"/>
                  </a:cubicBezTo>
                  <a:cubicBezTo>
                    <a:pt x="5346" y="2426"/>
                    <a:pt x="5390" y="2229"/>
                    <a:pt x="5310" y="2171"/>
                  </a:cubicBezTo>
                  <a:cubicBezTo>
                    <a:pt x="4193" y="1382"/>
                    <a:pt x="3903" y="1159"/>
                    <a:pt x="2652" y="577"/>
                  </a:cubicBezTo>
                  <a:cubicBezTo>
                    <a:pt x="2336" y="434"/>
                    <a:pt x="2026" y="300"/>
                    <a:pt x="1686" y="175"/>
                  </a:cubicBezTo>
                  <a:cubicBezTo>
                    <a:pt x="1513" y="115"/>
                    <a:pt x="1332" y="62"/>
                    <a:pt x="1131" y="30"/>
                  </a:cubicBezTo>
                  <a:cubicBezTo>
                    <a:pt x="1033" y="18"/>
                    <a:pt x="934" y="1"/>
                    <a:pt x="8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7" name="Google Shape;10146;p49">
              <a:extLst>
                <a:ext uri="{FF2B5EF4-FFF2-40B4-BE49-F238E27FC236}">
                  <a16:creationId xmlns:a16="http://schemas.microsoft.com/office/drawing/2014/main" id="{84D35817-6B1C-0EEC-5F81-4C3D72984D5B}"/>
                </a:ext>
              </a:extLst>
            </p:cNvPr>
            <p:cNvSpPr/>
            <p:nvPr/>
          </p:nvSpPr>
          <p:spPr>
            <a:xfrm>
              <a:off x="2099725" y="3079700"/>
              <a:ext cx="127325" cy="60500"/>
            </a:xfrm>
            <a:custGeom>
              <a:avLst/>
              <a:gdLst/>
              <a:ahLst/>
              <a:cxnLst/>
              <a:rect l="l" t="t" r="r" b="b"/>
              <a:pathLst>
                <a:path w="5093" h="2420" extrusionOk="0">
                  <a:moveTo>
                    <a:pt x="762" y="1"/>
                  </a:moveTo>
                  <a:cubicBezTo>
                    <a:pt x="414" y="1"/>
                    <a:pt x="161" y="108"/>
                    <a:pt x="1" y="258"/>
                  </a:cubicBezTo>
                  <a:cubicBezTo>
                    <a:pt x="5" y="427"/>
                    <a:pt x="55" y="544"/>
                    <a:pt x="102" y="644"/>
                  </a:cubicBezTo>
                  <a:cubicBezTo>
                    <a:pt x="218" y="868"/>
                    <a:pt x="355" y="1010"/>
                    <a:pt x="494" y="1149"/>
                  </a:cubicBezTo>
                  <a:cubicBezTo>
                    <a:pt x="774" y="1415"/>
                    <a:pt x="1075" y="1618"/>
                    <a:pt x="1381" y="1801"/>
                  </a:cubicBezTo>
                  <a:cubicBezTo>
                    <a:pt x="1394" y="1808"/>
                    <a:pt x="1408" y="1812"/>
                    <a:pt x="1424" y="1812"/>
                  </a:cubicBezTo>
                  <a:cubicBezTo>
                    <a:pt x="1483" y="1812"/>
                    <a:pt x="1559" y="1762"/>
                    <a:pt x="1631" y="1682"/>
                  </a:cubicBezTo>
                  <a:cubicBezTo>
                    <a:pt x="452" y="827"/>
                    <a:pt x="542" y="677"/>
                    <a:pt x="550" y="528"/>
                  </a:cubicBezTo>
                  <a:cubicBezTo>
                    <a:pt x="553" y="421"/>
                    <a:pt x="749" y="404"/>
                    <a:pt x="876" y="404"/>
                  </a:cubicBezTo>
                  <a:cubicBezTo>
                    <a:pt x="897" y="404"/>
                    <a:pt x="915" y="405"/>
                    <a:pt x="931" y="405"/>
                  </a:cubicBezTo>
                  <a:cubicBezTo>
                    <a:pt x="931" y="405"/>
                    <a:pt x="929" y="403"/>
                    <a:pt x="929" y="403"/>
                  </a:cubicBezTo>
                  <a:lnTo>
                    <a:pt x="929" y="403"/>
                  </a:lnTo>
                  <a:cubicBezTo>
                    <a:pt x="947" y="405"/>
                    <a:pt x="963" y="403"/>
                    <a:pt x="983" y="407"/>
                  </a:cubicBezTo>
                  <a:cubicBezTo>
                    <a:pt x="1114" y="429"/>
                    <a:pt x="1257" y="471"/>
                    <a:pt x="1399" y="518"/>
                  </a:cubicBezTo>
                  <a:cubicBezTo>
                    <a:pt x="1689" y="626"/>
                    <a:pt x="1997" y="757"/>
                    <a:pt x="2291" y="888"/>
                  </a:cubicBezTo>
                  <a:cubicBezTo>
                    <a:pt x="3474" y="1439"/>
                    <a:pt x="3741" y="1646"/>
                    <a:pt x="4812" y="2405"/>
                  </a:cubicBezTo>
                  <a:cubicBezTo>
                    <a:pt x="4825" y="2415"/>
                    <a:pt x="4842" y="2419"/>
                    <a:pt x="4860" y="2419"/>
                  </a:cubicBezTo>
                  <a:cubicBezTo>
                    <a:pt x="4921" y="2419"/>
                    <a:pt x="5007" y="2368"/>
                    <a:pt x="5093" y="2284"/>
                  </a:cubicBezTo>
                  <a:cubicBezTo>
                    <a:pt x="3474" y="936"/>
                    <a:pt x="2385" y="403"/>
                    <a:pt x="1428" y="111"/>
                  </a:cubicBezTo>
                  <a:cubicBezTo>
                    <a:pt x="1177" y="34"/>
                    <a:pt x="955" y="1"/>
                    <a:pt x="7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8" name="Google Shape;10147;p49">
              <a:extLst>
                <a:ext uri="{FF2B5EF4-FFF2-40B4-BE49-F238E27FC236}">
                  <a16:creationId xmlns:a16="http://schemas.microsoft.com/office/drawing/2014/main" id="{43406748-C2AC-521E-6F9A-6D6C09CEC67B}"/>
                </a:ext>
              </a:extLst>
            </p:cNvPr>
            <p:cNvSpPr/>
            <p:nvPr/>
          </p:nvSpPr>
          <p:spPr>
            <a:xfrm>
              <a:off x="2153175" y="3201800"/>
              <a:ext cx="40725" cy="36325"/>
            </a:xfrm>
            <a:custGeom>
              <a:avLst/>
              <a:gdLst/>
              <a:ahLst/>
              <a:cxnLst/>
              <a:rect l="l" t="t" r="r" b="b"/>
              <a:pathLst>
                <a:path w="1629" h="1453" extrusionOk="0">
                  <a:moveTo>
                    <a:pt x="869" y="1"/>
                  </a:moveTo>
                  <a:cubicBezTo>
                    <a:pt x="614" y="1"/>
                    <a:pt x="366" y="153"/>
                    <a:pt x="215" y="424"/>
                  </a:cubicBezTo>
                  <a:cubicBezTo>
                    <a:pt x="0" y="808"/>
                    <a:pt x="50" y="1163"/>
                    <a:pt x="398" y="1356"/>
                  </a:cubicBezTo>
                  <a:cubicBezTo>
                    <a:pt x="514" y="1421"/>
                    <a:pt x="642" y="1453"/>
                    <a:pt x="769" y="1453"/>
                  </a:cubicBezTo>
                  <a:cubicBezTo>
                    <a:pt x="1023" y="1453"/>
                    <a:pt x="1272" y="1325"/>
                    <a:pt x="1414" y="1068"/>
                  </a:cubicBezTo>
                  <a:cubicBezTo>
                    <a:pt x="1628" y="684"/>
                    <a:pt x="1537" y="279"/>
                    <a:pt x="1191" y="86"/>
                  </a:cubicBezTo>
                  <a:cubicBezTo>
                    <a:pt x="1087" y="28"/>
                    <a:pt x="978" y="1"/>
                    <a:pt x="8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9" name="Google Shape;10148;p49">
              <a:extLst>
                <a:ext uri="{FF2B5EF4-FFF2-40B4-BE49-F238E27FC236}">
                  <a16:creationId xmlns:a16="http://schemas.microsoft.com/office/drawing/2014/main" id="{C510BA28-0D94-2ED3-F1DE-17F8EADF86D0}"/>
                </a:ext>
              </a:extLst>
            </p:cNvPr>
            <p:cNvSpPr/>
            <p:nvPr/>
          </p:nvSpPr>
          <p:spPr>
            <a:xfrm>
              <a:off x="2049575" y="3158275"/>
              <a:ext cx="134775" cy="71425"/>
            </a:xfrm>
            <a:custGeom>
              <a:avLst/>
              <a:gdLst/>
              <a:ahLst/>
              <a:cxnLst/>
              <a:rect l="l" t="t" r="r" b="b"/>
              <a:pathLst>
                <a:path w="5391" h="2857" extrusionOk="0">
                  <a:moveTo>
                    <a:pt x="824" y="0"/>
                  </a:moveTo>
                  <a:cubicBezTo>
                    <a:pt x="702" y="0"/>
                    <a:pt x="564" y="20"/>
                    <a:pt x="393" y="89"/>
                  </a:cubicBezTo>
                  <a:cubicBezTo>
                    <a:pt x="313" y="125"/>
                    <a:pt x="220" y="193"/>
                    <a:pt x="144" y="286"/>
                  </a:cubicBezTo>
                  <a:cubicBezTo>
                    <a:pt x="70" y="383"/>
                    <a:pt x="23" y="509"/>
                    <a:pt x="17" y="612"/>
                  </a:cubicBezTo>
                  <a:cubicBezTo>
                    <a:pt x="1" y="829"/>
                    <a:pt x="65" y="966"/>
                    <a:pt x="118" y="1079"/>
                  </a:cubicBezTo>
                  <a:cubicBezTo>
                    <a:pt x="234" y="1306"/>
                    <a:pt x="371" y="1447"/>
                    <a:pt x="510" y="1584"/>
                  </a:cubicBezTo>
                  <a:cubicBezTo>
                    <a:pt x="790" y="1853"/>
                    <a:pt x="1090" y="2056"/>
                    <a:pt x="1397" y="2238"/>
                  </a:cubicBezTo>
                  <a:cubicBezTo>
                    <a:pt x="1410" y="2246"/>
                    <a:pt x="1425" y="2250"/>
                    <a:pt x="1441" y="2250"/>
                  </a:cubicBezTo>
                  <a:cubicBezTo>
                    <a:pt x="1532" y="2250"/>
                    <a:pt x="1662" y="2136"/>
                    <a:pt x="1756" y="1966"/>
                  </a:cubicBezTo>
                  <a:cubicBezTo>
                    <a:pt x="1866" y="1767"/>
                    <a:pt x="1894" y="1568"/>
                    <a:pt x="1816" y="1525"/>
                  </a:cubicBezTo>
                  <a:cubicBezTo>
                    <a:pt x="1548" y="1366"/>
                    <a:pt x="1289" y="1187"/>
                    <a:pt x="1084" y="990"/>
                  </a:cubicBezTo>
                  <a:cubicBezTo>
                    <a:pt x="1035" y="942"/>
                    <a:pt x="985" y="888"/>
                    <a:pt x="945" y="839"/>
                  </a:cubicBezTo>
                  <a:lnTo>
                    <a:pt x="945" y="839"/>
                  </a:lnTo>
                  <a:cubicBezTo>
                    <a:pt x="963" y="843"/>
                    <a:pt x="979" y="841"/>
                    <a:pt x="999" y="845"/>
                  </a:cubicBezTo>
                  <a:cubicBezTo>
                    <a:pt x="1130" y="867"/>
                    <a:pt x="1273" y="906"/>
                    <a:pt x="1414" y="956"/>
                  </a:cubicBezTo>
                  <a:cubicBezTo>
                    <a:pt x="1705" y="1061"/>
                    <a:pt x="2013" y="1193"/>
                    <a:pt x="2307" y="1326"/>
                  </a:cubicBezTo>
                  <a:cubicBezTo>
                    <a:pt x="3490" y="1877"/>
                    <a:pt x="3756" y="2083"/>
                    <a:pt x="4828" y="2843"/>
                  </a:cubicBezTo>
                  <a:cubicBezTo>
                    <a:pt x="4841" y="2852"/>
                    <a:pt x="4858" y="2857"/>
                    <a:pt x="4876" y="2857"/>
                  </a:cubicBezTo>
                  <a:cubicBezTo>
                    <a:pt x="4962" y="2857"/>
                    <a:pt x="5095" y="2759"/>
                    <a:pt x="5210" y="2608"/>
                  </a:cubicBezTo>
                  <a:cubicBezTo>
                    <a:pt x="5347" y="2425"/>
                    <a:pt x="5391" y="2227"/>
                    <a:pt x="5311" y="2171"/>
                  </a:cubicBezTo>
                  <a:cubicBezTo>
                    <a:pt x="4196" y="1382"/>
                    <a:pt x="3904" y="1157"/>
                    <a:pt x="2653" y="574"/>
                  </a:cubicBezTo>
                  <a:cubicBezTo>
                    <a:pt x="2337" y="431"/>
                    <a:pt x="2029" y="298"/>
                    <a:pt x="1689" y="175"/>
                  </a:cubicBezTo>
                  <a:cubicBezTo>
                    <a:pt x="1514" y="115"/>
                    <a:pt x="1333" y="61"/>
                    <a:pt x="1132" y="28"/>
                  </a:cubicBezTo>
                  <a:cubicBezTo>
                    <a:pt x="1035" y="17"/>
                    <a:pt x="936" y="0"/>
                    <a:pt x="8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0" name="Google Shape;10149;p49">
              <a:extLst>
                <a:ext uri="{FF2B5EF4-FFF2-40B4-BE49-F238E27FC236}">
                  <a16:creationId xmlns:a16="http://schemas.microsoft.com/office/drawing/2014/main" id="{3FD075DF-69C6-6A14-4DE7-77B2D3192FBF}"/>
                </a:ext>
              </a:extLst>
            </p:cNvPr>
            <p:cNvSpPr/>
            <p:nvPr/>
          </p:nvSpPr>
          <p:spPr>
            <a:xfrm>
              <a:off x="2050025" y="3169225"/>
              <a:ext cx="127325" cy="60475"/>
            </a:xfrm>
            <a:custGeom>
              <a:avLst/>
              <a:gdLst/>
              <a:ahLst/>
              <a:cxnLst/>
              <a:rect l="l" t="t" r="r" b="b"/>
              <a:pathLst>
                <a:path w="5093" h="2419" extrusionOk="0">
                  <a:moveTo>
                    <a:pt x="760" y="0"/>
                  </a:moveTo>
                  <a:cubicBezTo>
                    <a:pt x="412" y="0"/>
                    <a:pt x="159" y="108"/>
                    <a:pt x="1" y="258"/>
                  </a:cubicBezTo>
                  <a:cubicBezTo>
                    <a:pt x="5" y="425"/>
                    <a:pt x="54" y="544"/>
                    <a:pt x="100" y="641"/>
                  </a:cubicBezTo>
                  <a:cubicBezTo>
                    <a:pt x="216" y="866"/>
                    <a:pt x="353" y="1009"/>
                    <a:pt x="492" y="1146"/>
                  </a:cubicBezTo>
                  <a:cubicBezTo>
                    <a:pt x="772" y="1415"/>
                    <a:pt x="1072" y="1616"/>
                    <a:pt x="1379" y="1798"/>
                  </a:cubicBezTo>
                  <a:cubicBezTo>
                    <a:pt x="1392" y="1806"/>
                    <a:pt x="1407" y="1810"/>
                    <a:pt x="1423" y="1810"/>
                  </a:cubicBezTo>
                  <a:cubicBezTo>
                    <a:pt x="1482" y="1810"/>
                    <a:pt x="1559" y="1760"/>
                    <a:pt x="1629" y="1679"/>
                  </a:cubicBezTo>
                  <a:cubicBezTo>
                    <a:pt x="452" y="824"/>
                    <a:pt x="542" y="677"/>
                    <a:pt x="548" y="526"/>
                  </a:cubicBezTo>
                  <a:cubicBezTo>
                    <a:pt x="553" y="422"/>
                    <a:pt x="739" y="403"/>
                    <a:pt x="865" y="403"/>
                  </a:cubicBezTo>
                  <a:cubicBezTo>
                    <a:pt x="889" y="403"/>
                    <a:pt x="911" y="404"/>
                    <a:pt x="929" y="405"/>
                  </a:cubicBezTo>
                  <a:cubicBezTo>
                    <a:pt x="929" y="403"/>
                    <a:pt x="927" y="403"/>
                    <a:pt x="927" y="401"/>
                  </a:cubicBezTo>
                  <a:lnTo>
                    <a:pt x="927" y="401"/>
                  </a:lnTo>
                  <a:cubicBezTo>
                    <a:pt x="947" y="405"/>
                    <a:pt x="961" y="403"/>
                    <a:pt x="981" y="407"/>
                  </a:cubicBezTo>
                  <a:cubicBezTo>
                    <a:pt x="1112" y="429"/>
                    <a:pt x="1255" y="468"/>
                    <a:pt x="1396" y="518"/>
                  </a:cubicBezTo>
                  <a:cubicBezTo>
                    <a:pt x="1687" y="623"/>
                    <a:pt x="1995" y="755"/>
                    <a:pt x="2289" y="888"/>
                  </a:cubicBezTo>
                  <a:cubicBezTo>
                    <a:pt x="3472" y="1439"/>
                    <a:pt x="3738" y="1645"/>
                    <a:pt x="4810" y="2405"/>
                  </a:cubicBezTo>
                  <a:cubicBezTo>
                    <a:pt x="4823" y="2414"/>
                    <a:pt x="4840" y="2419"/>
                    <a:pt x="4858" y="2419"/>
                  </a:cubicBezTo>
                  <a:cubicBezTo>
                    <a:pt x="4920" y="2419"/>
                    <a:pt x="5006" y="2368"/>
                    <a:pt x="5090" y="2284"/>
                  </a:cubicBezTo>
                  <a:lnTo>
                    <a:pt x="5092" y="2284"/>
                  </a:lnTo>
                  <a:cubicBezTo>
                    <a:pt x="3474" y="936"/>
                    <a:pt x="2385" y="403"/>
                    <a:pt x="1426" y="111"/>
                  </a:cubicBezTo>
                  <a:cubicBezTo>
                    <a:pt x="1175" y="33"/>
                    <a:pt x="953" y="0"/>
                    <a:pt x="7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1" name="Google Shape;10150;p49">
              <a:extLst>
                <a:ext uri="{FF2B5EF4-FFF2-40B4-BE49-F238E27FC236}">
                  <a16:creationId xmlns:a16="http://schemas.microsoft.com/office/drawing/2014/main" id="{4C513646-4DC3-9631-18CD-2B36A4996815}"/>
                </a:ext>
              </a:extLst>
            </p:cNvPr>
            <p:cNvSpPr/>
            <p:nvPr/>
          </p:nvSpPr>
          <p:spPr>
            <a:xfrm>
              <a:off x="2103475" y="3291275"/>
              <a:ext cx="40675" cy="36350"/>
            </a:xfrm>
            <a:custGeom>
              <a:avLst/>
              <a:gdLst/>
              <a:ahLst/>
              <a:cxnLst/>
              <a:rect l="l" t="t" r="r" b="b"/>
              <a:pathLst>
                <a:path w="1627" h="1454" extrusionOk="0">
                  <a:moveTo>
                    <a:pt x="869" y="1"/>
                  </a:moveTo>
                  <a:cubicBezTo>
                    <a:pt x="614" y="1"/>
                    <a:pt x="364" y="154"/>
                    <a:pt x="213" y="424"/>
                  </a:cubicBezTo>
                  <a:cubicBezTo>
                    <a:pt x="0" y="809"/>
                    <a:pt x="50" y="1163"/>
                    <a:pt x="396" y="1356"/>
                  </a:cubicBezTo>
                  <a:cubicBezTo>
                    <a:pt x="512" y="1421"/>
                    <a:pt x="641" y="1453"/>
                    <a:pt x="769" y="1453"/>
                  </a:cubicBezTo>
                  <a:cubicBezTo>
                    <a:pt x="1022" y="1453"/>
                    <a:pt x="1271" y="1326"/>
                    <a:pt x="1414" y="1070"/>
                  </a:cubicBezTo>
                  <a:lnTo>
                    <a:pt x="1412" y="1070"/>
                  </a:lnTo>
                  <a:cubicBezTo>
                    <a:pt x="1626" y="684"/>
                    <a:pt x="1537" y="278"/>
                    <a:pt x="1189" y="86"/>
                  </a:cubicBezTo>
                  <a:cubicBezTo>
                    <a:pt x="1086" y="28"/>
                    <a:pt x="977" y="1"/>
                    <a:pt x="8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2" name="Google Shape;10151;p49">
              <a:extLst>
                <a:ext uri="{FF2B5EF4-FFF2-40B4-BE49-F238E27FC236}">
                  <a16:creationId xmlns:a16="http://schemas.microsoft.com/office/drawing/2014/main" id="{FA3A7F1A-097F-1041-637F-0324D16F68B7}"/>
                </a:ext>
              </a:extLst>
            </p:cNvPr>
            <p:cNvSpPr/>
            <p:nvPr/>
          </p:nvSpPr>
          <p:spPr>
            <a:xfrm>
              <a:off x="1999825" y="3247750"/>
              <a:ext cx="134775" cy="71425"/>
            </a:xfrm>
            <a:custGeom>
              <a:avLst/>
              <a:gdLst/>
              <a:ahLst/>
              <a:cxnLst/>
              <a:rect l="l" t="t" r="r" b="b"/>
              <a:pathLst>
                <a:path w="5391" h="2857" extrusionOk="0">
                  <a:moveTo>
                    <a:pt x="822" y="0"/>
                  </a:moveTo>
                  <a:cubicBezTo>
                    <a:pt x="701" y="0"/>
                    <a:pt x="564" y="20"/>
                    <a:pt x="394" y="89"/>
                  </a:cubicBezTo>
                  <a:cubicBezTo>
                    <a:pt x="313" y="125"/>
                    <a:pt x="219" y="192"/>
                    <a:pt x="144" y="286"/>
                  </a:cubicBezTo>
                  <a:cubicBezTo>
                    <a:pt x="70" y="383"/>
                    <a:pt x="25" y="510"/>
                    <a:pt x="17" y="614"/>
                  </a:cubicBezTo>
                  <a:cubicBezTo>
                    <a:pt x="1" y="828"/>
                    <a:pt x="64" y="968"/>
                    <a:pt x="118" y="1081"/>
                  </a:cubicBezTo>
                  <a:cubicBezTo>
                    <a:pt x="233" y="1306"/>
                    <a:pt x="373" y="1447"/>
                    <a:pt x="510" y="1586"/>
                  </a:cubicBezTo>
                  <a:cubicBezTo>
                    <a:pt x="790" y="1854"/>
                    <a:pt x="1090" y="2055"/>
                    <a:pt x="1396" y="2238"/>
                  </a:cubicBezTo>
                  <a:cubicBezTo>
                    <a:pt x="1410" y="2246"/>
                    <a:pt x="1426" y="2250"/>
                    <a:pt x="1443" y="2250"/>
                  </a:cubicBezTo>
                  <a:cubicBezTo>
                    <a:pt x="1535" y="2250"/>
                    <a:pt x="1664" y="2137"/>
                    <a:pt x="1756" y="1968"/>
                  </a:cubicBezTo>
                  <a:cubicBezTo>
                    <a:pt x="1866" y="1767"/>
                    <a:pt x="1893" y="1570"/>
                    <a:pt x="1818" y="1524"/>
                  </a:cubicBezTo>
                  <a:cubicBezTo>
                    <a:pt x="1548" y="1365"/>
                    <a:pt x="1291" y="1188"/>
                    <a:pt x="1086" y="992"/>
                  </a:cubicBezTo>
                  <a:cubicBezTo>
                    <a:pt x="1035" y="942"/>
                    <a:pt x="987" y="890"/>
                    <a:pt x="945" y="840"/>
                  </a:cubicBezTo>
                  <a:lnTo>
                    <a:pt x="945" y="840"/>
                  </a:lnTo>
                  <a:cubicBezTo>
                    <a:pt x="965" y="842"/>
                    <a:pt x="979" y="842"/>
                    <a:pt x="999" y="844"/>
                  </a:cubicBezTo>
                  <a:cubicBezTo>
                    <a:pt x="1130" y="866"/>
                    <a:pt x="1273" y="908"/>
                    <a:pt x="1416" y="958"/>
                  </a:cubicBezTo>
                  <a:cubicBezTo>
                    <a:pt x="1707" y="1063"/>
                    <a:pt x="2013" y="1194"/>
                    <a:pt x="2307" y="1328"/>
                  </a:cubicBezTo>
                  <a:cubicBezTo>
                    <a:pt x="3490" y="1878"/>
                    <a:pt x="3756" y="2085"/>
                    <a:pt x="4830" y="2842"/>
                  </a:cubicBezTo>
                  <a:cubicBezTo>
                    <a:pt x="4843" y="2852"/>
                    <a:pt x="4859" y="2856"/>
                    <a:pt x="4877" y="2856"/>
                  </a:cubicBezTo>
                  <a:cubicBezTo>
                    <a:pt x="4962" y="2856"/>
                    <a:pt x="5097" y="2758"/>
                    <a:pt x="5210" y="2608"/>
                  </a:cubicBezTo>
                  <a:cubicBezTo>
                    <a:pt x="5347" y="2425"/>
                    <a:pt x="5391" y="2228"/>
                    <a:pt x="5311" y="2170"/>
                  </a:cubicBezTo>
                  <a:lnTo>
                    <a:pt x="5313" y="2170"/>
                  </a:lnTo>
                  <a:cubicBezTo>
                    <a:pt x="4196" y="1381"/>
                    <a:pt x="3903" y="1159"/>
                    <a:pt x="2655" y="576"/>
                  </a:cubicBezTo>
                  <a:cubicBezTo>
                    <a:pt x="2337" y="433"/>
                    <a:pt x="2029" y="300"/>
                    <a:pt x="1689" y="174"/>
                  </a:cubicBezTo>
                  <a:cubicBezTo>
                    <a:pt x="1514" y="115"/>
                    <a:pt x="1333" y="61"/>
                    <a:pt x="1134" y="29"/>
                  </a:cubicBezTo>
                  <a:cubicBezTo>
                    <a:pt x="1035" y="18"/>
                    <a:pt x="935" y="0"/>
                    <a:pt x="8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3" name="Google Shape;10152;p49">
              <a:extLst>
                <a:ext uri="{FF2B5EF4-FFF2-40B4-BE49-F238E27FC236}">
                  <a16:creationId xmlns:a16="http://schemas.microsoft.com/office/drawing/2014/main" id="{C46B0F3D-8F4D-7EB1-EEF4-ED740667AB7D}"/>
                </a:ext>
              </a:extLst>
            </p:cNvPr>
            <p:cNvSpPr/>
            <p:nvPr/>
          </p:nvSpPr>
          <p:spPr>
            <a:xfrm>
              <a:off x="2000275" y="3258675"/>
              <a:ext cx="127325" cy="60525"/>
            </a:xfrm>
            <a:custGeom>
              <a:avLst/>
              <a:gdLst/>
              <a:ahLst/>
              <a:cxnLst/>
              <a:rect l="l" t="t" r="r" b="b"/>
              <a:pathLst>
                <a:path w="5093" h="2421" extrusionOk="0">
                  <a:moveTo>
                    <a:pt x="760" y="1"/>
                  </a:moveTo>
                  <a:cubicBezTo>
                    <a:pt x="413" y="1"/>
                    <a:pt x="161" y="109"/>
                    <a:pt x="1" y="258"/>
                  </a:cubicBezTo>
                  <a:cubicBezTo>
                    <a:pt x="5" y="427"/>
                    <a:pt x="54" y="547"/>
                    <a:pt x="100" y="644"/>
                  </a:cubicBezTo>
                  <a:cubicBezTo>
                    <a:pt x="215" y="869"/>
                    <a:pt x="355" y="1010"/>
                    <a:pt x="492" y="1149"/>
                  </a:cubicBezTo>
                  <a:cubicBezTo>
                    <a:pt x="772" y="1417"/>
                    <a:pt x="1072" y="1618"/>
                    <a:pt x="1378" y="1801"/>
                  </a:cubicBezTo>
                  <a:cubicBezTo>
                    <a:pt x="1392" y="1809"/>
                    <a:pt x="1407" y="1812"/>
                    <a:pt x="1424" y="1812"/>
                  </a:cubicBezTo>
                  <a:cubicBezTo>
                    <a:pt x="1483" y="1812"/>
                    <a:pt x="1559" y="1763"/>
                    <a:pt x="1631" y="1682"/>
                  </a:cubicBezTo>
                  <a:cubicBezTo>
                    <a:pt x="452" y="827"/>
                    <a:pt x="541" y="680"/>
                    <a:pt x="547" y="529"/>
                  </a:cubicBezTo>
                  <a:cubicBezTo>
                    <a:pt x="553" y="421"/>
                    <a:pt x="749" y="404"/>
                    <a:pt x="874" y="404"/>
                  </a:cubicBezTo>
                  <a:cubicBezTo>
                    <a:pt x="895" y="404"/>
                    <a:pt x="914" y="405"/>
                    <a:pt x="929" y="405"/>
                  </a:cubicBezTo>
                  <a:cubicBezTo>
                    <a:pt x="929" y="405"/>
                    <a:pt x="927" y="403"/>
                    <a:pt x="927" y="403"/>
                  </a:cubicBezTo>
                  <a:lnTo>
                    <a:pt x="927" y="403"/>
                  </a:lnTo>
                  <a:cubicBezTo>
                    <a:pt x="947" y="405"/>
                    <a:pt x="961" y="405"/>
                    <a:pt x="981" y="409"/>
                  </a:cubicBezTo>
                  <a:cubicBezTo>
                    <a:pt x="1112" y="429"/>
                    <a:pt x="1255" y="471"/>
                    <a:pt x="1398" y="521"/>
                  </a:cubicBezTo>
                  <a:cubicBezTo>
                    <a:pt x="1687" y="626"/>
                    <a:pt x="1995" y="757"/>
                    <a:pt x="2289" y="891"/>
                  </a:cubicBezTo>
                  <a:cubicBezTo>
                    <a:pt x="3472" y="1441"/>
                    <a:pt x="3738" y="1648"/>
                    <a:pt x="4812" y="2407"/>
                  </a:cubicBezTo>
                  <a:cubicBezTo>
                    <a:pt x="4825" y="2416"/>
                    <a:pt x="4840" y="2421"/>
                    <a:pt x="4858" y="2421"/>
                  </a:cubicBezTo>
                  <a:cubicBezTo>
                    <a:pt x="4919" y="2421"/>
                    <a:pt x="5006" y="2370"/>
                    <a:pt x="5092" y="2286"/>
                  </a:cubicBezTo>
                  <a:cubicBezTo>
                    <a:pt x="3474" y="938"/>
                    <a:pt x="2384" y="405"/>
                    <a:pt x="1426" y="111"/>
                  </a:cubicBezTo>
                  <a:cubicBezTo>
                    <a:pt x="1175"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4" name="Google Shape;10153;p49">
              <a:extLst>
                <a:ext uri="{FF2B5EF4-FFF2-40B4-BE49-F238E27FC236}">
                  <a16:creationId xmlns:a16="http://schemas.microsoft.com/office/drawing/2014/main" id="{515018ED-1591-9984-0A4D-95E206A5A5A5}"/>
                </a:ext>
              </a:extLst>
            </p:cNvPr>
            <p:cNvSpPr/>
            <p:nvPr/>
          </p:nvSpPr>
          <p:spPr>
            <a:xfrm>
              <a:off x="2053700" y="3380800"/>
              <a:ext cx="40700" cy="36325"/>
            </a:xfrm>
            <a:custGeom>
              <a:avLst/>
              <a:gdLst/>
              <a:ahLst/>
              <a:cxnLst/>
              <a:rect l="l" t="t" r="r" b="b"/>
              <a:pathLst>
                <a:path w="1628" h="1453" extrusionOk="0">
                  <a:moveTo>
                    <a:pt x="869" y="0"/>
                  </a:moveTo>
                  <a:cubicBezTo>
                    <a:pt x="614" y="0"/>
                    <a:pt x="364" y="152"/>
                    <a:pt x="214" y="423"/>
                  </a:cubicBezTo>
                  <a:cubicBezTo>
                    <a:pt x="1" y="807"/>
                    <a:pt x="51" y="1163"/>
                    <a:pt x="397" y="1356"/>
                  </a:cubicBezTo>
                  <a:cubicBezTo>
                    <a:pt x="513" y="1420"/>
                    <a:pt x="641" y="1452"/>
                    <a:pt x="769" y="1452"/>
                  </a:cubicBezTo>
                  <a:cubicBezTo>
                    <a:pt x="1022" y="1452"/>
                    <a:pt x="1272" y="1325"/>
                    <a:pt x="1414" y="1069"/>
                  </a:cubicBezTo>
                  <a:cubicBezTo>
                    <a:pt x="1627" y="684"/>
                    <a:pt x="1538" y="278"/>
                    <a:pt x="1190" y="85"/>
                  </a:cubicBezTo>
                  <a:cubicBezTo>
                    <a:pt x="1087" y="28"/>
                    <a:pt x="977"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5" name="Google Shape;10154;p49">
              <a:extLst>
                <a:ext uri="{FF2B5EF4-FFF2-40B4-BE49-F238E27FC236}">
                  <a16:creationId xmlns:a16="http://schemas.microsoft.com/office/drawing/2014/main" id="{AD00DE6F-3F3B-597F-85EB-8A89F1CDFCEE}"/>
                </a:ext>
              </a:extLst>
            </p:cNvPr>
            <p:cNvSpPr/>
            <p:nvPr/>
          </p:nvSpPr>
          <p:spPr>
            <a:xfrm>
              <a:off x="1950125" y="3337250"/>
              <a:ext cx="134725" cy="71450"/>
            </a:xfrm>
            <a:custGeom>
              <a:avLst/>
              <a:gdLst/>
              <a:ahLst/>
              <a:cxnLst/>
              <a:rect l="l" t="t" r="r" b="b"/>
              <a:pathLst>
                <a:path w="5389" h="2858" extrusionOk="0">
                  <a:moveTo>
                    <a:pt x="822" y="0"/>
                  </a:moveTo>
                  <a:cubicBezTo>
                    <a:pt x="701" y="0"/>
                    <a:pt x="563" y="20"/>
                    <a:pt x="392" y="90"/>
                  </a:cubicBezTo>
                  <a:cubicBezTo>
                    <a:pt x="311" y="125"/>
                    <a:pt x="217" y="193"/>
                    <a:pt x="142" y="286"/>
                  </a:cubicBezTo>
                  <a:cubicBezTo>
                    <a:pt x="70" y="384"/>
                    <a:pt x="23" y="509"/>
                    <a:pt x="17" y="614"/>
                  </a:cubicBezTo>
                  <a:cubicBezTo>
                    <a:pt x="1" y="829"/>
                    <a:pt x="62" y="966"/>
                    <a:pt x="116" y="1080"/>
                  </a:cubicBezTo>
                  <a:cubicBezTo>
                    <a:pt x="231" y="1306"/>
                    <a:pt x="370" y="1447"/>
                    <a:pt x="510" y="1587"/>
                  </a:cubicBezTo>
                  <a:cubicBezTo>
                    <a:pt x="788" y="1853"/>
                    <a:pt x="1088" y="2056"/>
                    <a:pt x="1396" y="2239"/>
                  </a:cubicBezTo>
                  <a:cubicBezTo>
                    <a:pt x="1410" y="2246"/>
                    <a:pt x="1425" y="2250"/>
                    <a:pt x="1441" y="2250"/>
                  </a:cubicBezTo>
                  <a:cubicBezTo>
                    <a:pt x="1531" y="2250"/>
                    <a:pt x="1661" y="2137"/>
                    <a:pt x="1754" y="1966"/>
                  </a:cubicBezTo>
                  <a:cubicBezTo>
                    <a:pt x="1866" y="1768"/>
                    <a:pt x="1891" y="1569"/>
                    <a:pt x="1816" y="1525"/>
                  </a:cubicBezTo>
                  <a:cubicBezTo>
                    <a:pt x="1547" y="1366"/>
                    <a:pt x="1289" y="1187"/>
                    <a:pt x="1084" y="990"/>
                  </a:cubicBezTo>
                  <a:cubicBezTo>
                    <a:pt x="1032" y="942"/>
                    <a:pt x="985" y="891"/>
                    <a:pt x="943" y="841"/>
                  </a:cubicBezTo>
                  <a:lnTo>
                    <a:pt x="943" y="841"/>
                  </a:lnTo>
                  <a:cubicBezTo>
                    <a:pt x="963" y="843"/>
                    <a:pt x="979" y="841"/>
                    <a:pt x="999" y="845"/>
                  </a:cubicBezTo>
                  <a:cubicBezTo>
                    <a:pt x="1128" y="867"/>
                    <a:pt x="1271" y="907"/>
                    <a:pt x="1414" y="956"/>
                  </a:cubicBezTo>
                  <a:cubicBezTo>
                    <a:pt x="1704" y="1064"/>
                    <a:pt x="2013" y="1195"/>
                    <a:pt x="2307" y="1326"/>
                  </a:cubicBezTo>
                  <a:cubicBezTo>
                    <a:pt x="3488" y="1877"/>
                    <a:pt x="3756" y="2084"/>
                    <a:pt x="4828" y="2843"/>
                  </a:cubicBezTo>
                  <a:cubicBezTo>
                    <a:pt x="4841" y="2853"/>
                    <a:pt x="4857" y="2857"/>
                    <a:pt x="4875" y="2857"/>
                  </a:cubicBezTo>
                  <a:cubicBezTo>
                    <a:pt x="4960" y="2857"/>
                    <a:pt x="5095" y="2759"/>
                    <a:pt x="5208" y="2609"/>
                  </a:cubicBezTo>
                  <a:cubicBezTo>
                    <a:pt x="5345" y="2426"/>
                    <a:pt x="5388" y="2227"/>
                    <a:pt x="5309" y="2171"/>
                  </a:cubicBezTo>
                  <a:lnTo>
                    <a:pt x="5311" y="2171"/>
                  </a:lnTo>
                  <a:cubicBezTo>
                    <a:pt x="4194" y="1382"/>
                    <a:pt x="3901" y="1157"/>
                    <a:pt x="2653" y="575"/>
                  </a:cubicBezTo>
                  <a:cubicBezTo>
                    <a:pt x="2335" y="432"/>
                    <a:pt x="2027" y="300"/>
                    <a:pt x="1687" y="175"/>
                  </a:cubicBezTo>
                  <a:cubicBezTo>
                    <a:pt x="1512" y="115"/>
                    <a:pt x="1333" y="62"/>
                    <a:pt x="1132" y="28"/>
                  </a:cubicBezTo>
                  <a:cubicBezTo>
                    <a:pt x="1034" y="17"/>
                    <a:pt x="935" y="0"/>
                    <a:pt x="8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6" name="Google Shape;10155;p49">
              <a:extLst>
                <a:ext uri="{FF2B5EF4-FFF2-40B4-BE49-F238E27FC236}">
                  <a16:creationId xmlns:a16="http://schemas.microsoft.com/office/drawing/2014/main" id="{F8AB0202-CE53-FC5D-A6B8-88F9C66DEB5C}"/>
                </a:ext>
              </a:extLst>
            </p:cNvPr>
            <p:cNvSpPr/>
            <p:nvPr/>
          </p:nvSpPr>
          <p:spPr>
            <a:xfrm>
              <a:off x="1950525" y="3348200"/>
              <a:ext cx="127325" cy="60500"/>
            </a:xfrm>
            <a:custGeom>
              <a:avLst/>
              <a:gdLst/>
              <a:ahLst/>
              <a:cxnLst/>
              <a:rect l="l" t="t" r="r" b="b"/>
              <a:pathLst>
                <a:path w="5093" h="2420" extrusionOk="0">
                  <a:moveTo>
                    <a:pt x="760" y="1"/>
                  </a:moveTo>
                  <a:cubicBezTo>
                    <a:pt x="413" y="1"/>
                    <a:pt x="160" y="108"/>
                    <a:pt x="1" y="258"/>
                  </a:cubicBezTo>
                  <a:cubicBezTo>
                    <a:pt x="5" y="425"/>
                    <a:pt x="54" y="544"/>
                    <a:pt x="100" y="642"/>
                  </a:cubicBezTo>
                  <a:cubicBezTo>
                    <a:pt x="215" y="868"/>
                    <a:pt x="354" y="1009"/>
                    <a:pt x="494" y="1149"/>
                  </a:cubicBezTo>
                  <a:cubicBezTo>
                    <a:pt x="772" y="1415"/>
                    <a:pt x="1072" y="1618"/>
                    <a:pt x="1380" y="1801"/>
                  </a:cubicBezTo>
                  <a:cubicBezTo>
                    <a:pt x="1393" y="1808"/>
                    <a:pt x="1408" y="1812"/>
                    <a:pt x="1424" y="1812"/>
                  </a:cubicBezTo>
                  <a:cubicBezTo>
                    <a:pt x="1483" y="1812"/>
                    <a:pt x="1559" y="1762"/>
                    <a:pt x="1631" y="1681"/>
                  </a:cubicBezTo>
                  <a:cubicBezTo>
                    <a:pt x="452" y="827"/>
                    <a:pt x="541" y="677"/>
                    <a:pt x="547" y="528"/>
                  </a:cubicBezTo>
                  <a:cubicBezTo>
                    <a:pt x="552" y="421"/>
                    <a:pt x="749" y="404"/>
                    <a:pt x="874" y="404"/>
                  </a:cubicBezTo>
                  <a:cubicBezTo>
                    <a:pt x="895" y="404"/>
                    <a:pt x="913" y="404"/>
                    <a:pt x="929" y="405"/>
                  </a:cubicBezTo>
                  <a:cubicBezTo>
                    <a:pt x="929" y="404"/>
                    <a:pt x="929" y="403"/>
                    <a:pt x="929" y="403"/>
                  </a:cubicBezTo>
                  <a:lnTo>
                    <a:pt x="929" y="403"/>
                  </a:lnTo>
                  <a:cubicBezTo>
                    <a:pt x="948" y="405"/>
                    <a:pt x="963" y="403"/>
                    <a:pt x="983" y="407"/>
                  </a:cubicBezTo>
                  <a:cubicBezTo>
                    <a:pt x="1112" y="429"/>
                    <a:pt x="1255" y="469"/>
                    <a:pt x="1398" y="518"/>
                  </a:cubicBezTo>
                  <a:cubicBezTo>
                    <a:pt x="1688" y="626"/>
                    <a:pt x="1997" y="757"/>
                    <a:pt x="2291" y="888"/>
                  </a:cubicBezTo>
                  <a:cubicBezTo>
                    <a:pt x="3472" y="1439"/>
                    <a:pt x="3740" y="1646"/>
                    <a:pt x="4812" y="2405"/>
                  </a:cubicBezTo>
                  <a:cubicBezTo>
                    <a:pt x="4825" y="2415"/>
                    <a:pt x="4841" y="2419"/>
                    <a:pt x="4859" y="2419"/>
                  </a:cubicBezTo>
                  <a:cubicBezTo>
                    <a:pt x="4921" y="2419"/>
                    <a:pt x="5006" y="2368"/>
                    <a:pt x="5092" y="2284"/>
                  </a:cubicBezTo>
                  <a:cubicBezTo>
                    <a:pt x="3474" y="936"/>
                    <a:pt x="2384" y="403"/>
                    <a:pt x="1426" y="111"/>
                  </a:cubicBezTo>
                  <a:cubicBezTo>
                    <a:pt x="1174"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7" name="Google Shape;10156;p49">
              <a:extLst>
                <a:ext uri="{FF2B5EF4-FFF2-40B4-BE49-F238E27FC236}">
                  <a16:creationId xmlns:a16="http://schemas.microsoft.com/office/drawing/2014/main" id="{382ACBE1-15CA-2311-DFBF-5A540A4E4086}"/>
                </a:ext>
              </a:extLst>
            </p:cNvPr>
            <p:cNvSpPr/>
            <p:nvPr/>
          </p:nvSpPr>
          <p:spPr>
            <a:xfrm>
              <a:off x="2003950" y="3470300"/>
              <a:ext cx="40750" cy="36325"/>
            </a:xfrm>
            <a:custGeom>
              <a:avLst/>
              <a:gdLst/>
              <a:ahLst/>
              <a:cxnLst/>
              <a:rect l="l" t="t" r="r" b="b"/>
              <a:pathLst>
                <a:path w="1630" h="1453" extrusionOk="0">
                  <a:moveTo>
                    <a:pt x="869" y="1"/>
                  </a:moveTo>
                  <a:cubicBezTo>
                    <a:pt x="614" y="1"/>
                    <a:pt x="365" y="153"/>
                    <a:pt x="216" y="422"/>
                  </a:cubicBezTo>
                  <a:cubicBezTo>
                    <a:pt x="1" y="808"/>
                    <a:pt x="50" y="1161"/>
                    <a:pt x="398" y="1356"/>
                  </a:cubicBezTo>
                  <a:cubicBezTo>
                    <a:pt x="514" y="1421"/>
                    <a:pt x="642" y="1453"/>
                    <a:pt x="769" y="1453"/>
                  </a:cubicBezTo>
                  <a:cubicBezTo>
                    <a:pt x="1022" y="1453"/>
                    <a:pt x="1271" y="1325"/>
                    <a:pt x="1414" y="1068"/>
                  </a:cubicBezTo>
                  <a:cubicBezTo>
                    <a:pt x="1629" y="684"/>
                    <a:pt x="1538" y="279"/>
                    <a:pt x="1192" y="86"/>
                  </a:cubicBezTo>
                  <a:cubicBezTo>
                    <a:pt x="1088" y="28"/>
                    <a:pt x="978" y="1"/>
                    <a:pt x="8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8" name="Google Shape;10157;p49">
              <a:extLst>
                <a:ext uri="{FF2B5EF4-FFF2-40B4-BE49-F238E27FC236}">
                  <a16:creationId xmlns:a16="http://schemas.microsoft.com/office/drawing/2014/main" id="{053504B8-9BA7-D413-F66C-DEF60C5E9B68}"/>
                </a:ext>
              </a:extLst>
            </p:cNvPr>
            <p:cNvSpPr/>
            <p:nvPr/>
          </p:nvSpPr>
          <p:spPr>
            <a:xfrm>
              <a:off x="1900375" y="3426725"/>
              <a:ext cx="134775" cy="71475"/>
            </a:xfrm>
            <a:custGeom>
              <a:avLst/>
              <a:gdLst/>
              <a:ahLst/>
              <a:cxnLst/>
              <a:rect l="l" t="t" r="r" b="b"/>
              <a:pathLst>
                <a:path w="5391" h="2859" extrusionOk="0">
                  <a:moveTo>
                    <a:pt x="823" y="1"/>
                  </a:moveTo>
                  <a:cubicBezTo>
                    <a:pt x="702" y="1"/>
                    <a:pt x="564" y="21"/>
                    <a:pt x="392" y="91"/>
                  </a:cubicBezTo>
                  <a:cubicBezTo>
                    <a:pt x="313" y="127"/>
                    <a:pt x="217" y="193"/>
                    <a:pt x="144" y="286"/>
                  </a:cubicBezTo>
                  <a:cubicBezTo>
                    <a:pt x="70" y="385"/>
                    <a:pt x="22" y="511"/>
                    <a:pt x="16" y="614"/>
                  </a:cubicBezTo>
                  <a:cubicBezTo>
                    <a:pt x="1" y="831"/>
                    <a:pt x="64" y="968"/>
                    <a:pt x="116" y="1081"/>
                  </a:cubicBezTo>
                  <a:cubicBezTo>
                    <a:pt x="233" y="1306"/>
                    <a:pt x="370" y="1447"/>
                    <a:pt x="509" y="1586"/>
                  </a:cubicBezTo>
                  <a:cubicBezTo>
                    <a:pt x="790" y="1855"/>
                    <a:pt x="1088" y="2055"/>
                    <a:pt x="1396" y="2238"/>
                  </a:cubicBezTo>
                  <a:cubicBezTo>
                    <a:pt x="1410" y="2246"/>
                    <a:pt x="1425" y="2250"/>
                    <a:pt x="1442" y="2250"/>
                  </a:cubicBezTo>
                  <a:cubicBezTo>
                    <a:pt x="1533" y="2250"/>
                    <a:pt x="1662" y="2137"/>
                    <a:pt x="1756" y="1968"/>
                  </a:cubicBezTo>
                  <a:cubicBezTo>
                    <a:pt x="1865" y="1767"/>
                    <a:pt x="1893" y="1570"/>
                    <a:pt x="1816" y="1527"/>
                  </a:cubicBezTo>
                  <a:cubicBezTo>
                    <a:pt x="1547" y="1368"/>
                    <a:pt x="1289" y="1189"/>
                    <a:pt x="1084" y="992"/>
                  </a:cubicBezTo>
                  <a:cubicBezTo>
                    <a:pt x="1034" y="942"/>
                    <a:pt x="985" y="890"/>
                    <a:pt x="945" y="841"/>
                  </a:cubicBezTo>
                  <a:lnTo>
                    <a:pt x="945" y="841"/>
                  </a:lnTo>
                  <a:cubicBezTo>
                    <a:pt x="963" y="843"/>
                    <a:pt x="979" y="843"/>
                    <a:pt x="999" y="847"/>
                  </a:cubicBezTo>
                  <a:cubicBezTo>
                    <a:pt x="1130" y="869"/>
                    <a:pt x="1273" y="908"/>
                    <a:pt x="1414" y="958"/>
                  </a:cubicBezTo>
                  <a:cubicBezTo>
                    <a:pt x="1704" y="1063"/>
                    <a:pt x="2013" y="1195"/>
                    <a:pt x="2307" y="1328"/>
                  </a:cubicBezTo>
                  <a:cubicBezTo>
                    <a:pt x="3490" y="1879"/>
                    <a:pt x="3756" y="2085"/>
                    <a:pt x="4828" y="2845"/>
                  </a:cubicBezTo>
                  <a:cubicBezTo>
                    <a:pt x="4841" y="2854"/>
                    <a:pt x="4857" y="2859"/>
                    <a:pt x="4875" y="2859"/>
                  </a:cubicBezTo>
                  <a:cubicBezTo>
                    <a:pt x="4961" y="2859"/>
                    <a:pt x="5095" y="2759"/>
                    <a:pt x="5209" y="2610"/>
                  </a:cubicBezTo>
                  <a:cubicBezTo>
                    <a:pt x="5347" y="2427"/>
                    <a:pt x="5390" y="2228"/>
                    <a:pt x="5311" y="2173"/>
                  </a:cubicBezTo>
                  <a:cubicBezTo>
                    <a:pt x="4193" y="1381"/>
                    <a:pt x="3903" y="1159"/>
                    <a:pt x="2653" y="576"/>
                  </a:cubicBezTo>
                  <a:cubicBezTo>
                    <a:pt x="2337" y="433"/>
                    <a:pt x="2026" y="300"/>
                    <a:pt x="1686" y="177"/>
                  </a:cubicBezTo>
                  <a:cubicBezTo>
                    <a:pt x="1513" y="115"/>
                    <a:pt x="1333" y="63"/>
                    <a:pt x="1132" y="30"/>
                  </a:cubicBezTo>
                  <a:cubicBezTo>
                    <a:pt x="1034" y="18"/>
                    <a:pt x="936" y="1"/>
                    <a:pt x="8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9" name="Google Shape;10158;p49">
              <a:extLst>
                <a:ext uri="{FF2B5EF4-FFF2-40B4-BE49-F238E27FC236}">
                  <a16:creationId xmlns:a16="http://schemas.microsoft.com/office/drawing/2014/main" id="{ED56C149-0D90-8BBA-187F-EF9D2C23CCD2}"/>
                </a:ext>
              </a:extLst>
            </p:cNvPr>
            <p:cNvSpPr/>
            <p:nvPr/>
          </p:nvSpPr>
          <p:spPr>
            <a:xfrm>
              <a:off x="1900775" y="3437700"/>
              <a:ext cx="127325" cy="60500"/>
            </a:xfrm>
            <a:custGeom>
              <a:avLst/>
              <a:gdLst/>
              <a:ahLst/>
              <a:cxnLst/>
              <a:rect l="l" t="t" r="r" b="b"/>
              <a:pathLst>
                <a:path w="5093" h="2420" extrusionOk="0">
                  <a:moveTo>
                    <a:pt x="930" y="404"/>
                  </a:moveTo>
                  <a:cubicBezTo>
                    <a:pt x="930" y="404"/>
                    <a:pt x="930" y="404"/>
                    <a:pt x="931" y="404"/>
                  </a:cubicBezTo>
                  <a:cubicBezTo>
                    <a:pt x="930" y="404"/>
                    <a:pt x="930" y="404"/>
                    <a:pt x="930" y="404"/>
                  </a:cubicBezTo>
                  <a:close/>
                  <a:moveTo>
                    <a:pt x="763" y="1"/>
                  </a:moveTo>
                  <a:cubicBezTo>
                    <a:pt x="414" y="1"/>
                    <a:pt x="161" y="109"/>
                    <a:pt x="0" y="259"/>
                  </a:cubicBezTo>
                  <a:cubicBezTo>
                    <a:pt x="4" y="426"/>
                    <a:pt x="54" y="545"/>
                    <a:pt x="100" y="642"/>
                  </a:cubicBezTo>
                  <a:cubicBezTo>
                    <a:pt x="217" y="867"/>
                    <a:pt x="354" y="1008"/>
                    <a:pt x="493" y="1147"/>
                  </a:cubicBezTo>
                  <a:cubicBezTo>
                    <a:pt x="774" y="1416"/>
                    <a:pt x="1072" y="1616"/>
                    <a:pt x="1380" y="1799"/>
                  </a:cubicBezTo>
                  <a:cubicBezTo>
                    <a:pt x="1393" y="1807"/>
                    <a:pt x="1408" y="1811"/>
                    <a:pt x="1424" y="1811"/>
                  </a:cubicBezTo>
                  <a:cubicBezTo>
                    <a:pt x="1483" y="1811"/>
                    <a:pt x="1559" y="1761"/>
                    <a:pt x="1631" y="1680"/>
                  </a:cubicBezTo>
                  <a:cubicBezTo>
                    <a:pt x="452" y="825"/>
                    <a:pt x="541" y="678"/>
                    <a:pt x="547" y="527"/>
                  </a:cubicBezTo>
                  <a:cubicBezTo>
                    <a:pt x="552" y="420"/>
                    <a:pt x="753" y="403"/>
                    <a:pt x="880" y="403"/>
                  </a:cubicBezTo>
                  <a:cubicBezTo>
                    <a:pt x="898" y="403"/>
                    <a:pt x="915" y="403"/>
                    <a:pt x="930" y="404"/>
                  </a:cubicBezTo>
                  <a:lnTo>
                    <a:pt x="930" y="404"/>
                  </a:lnTo>
                  <a:cubicBezTo>
                    <a:pt x="929" y="404"/>
                    <a:pt x="929" y="403"/>
                    <a:pt x="929" y="402"/>
                  </a:cubicBezTo>
                  <a:lnTo>
                    <a:pt x="929" y="402"/>
                  </a:lnTo>
                  <a:cubicBezTo>
                    <a:pt x="947" y="404"/>
                    <a:pt x="963" y="404"/>
                    <a:pt x="983" y="408"/>
                  </a:cubicBezTo>
                  <a:cubicBezTo>
                    <a:pt x="1114" y="430"/>
                    <a:pt x="1255" y="469"/>
                    <a:pt x="1398" y="519"/>
                  </a:cubicBezTo>
                  <a:cubicBezTo>
                    <a:pt x="1688" y="624"/>
                    <a:pt x="1997" y="756"/>
                    <a:pt x="2291" y="889"/>
                  </a:cubicBezTo>
                  <a:cubicBezTo>
                    <a:pt x="3474" y="1440"/>
                    <a:pt x="3740" y="1646"/>
                    <a:pt x="4812" y="2406"/>
                  </a:cubicBezTo>
                  <a:cubicBezTo>
                    <a:pt x="4825" y="2415"/>
                    <a:pt x="4841" y="2420"/>
                    <a:pt x="4859" y="2420"/>
                  </a:cubicBezTo>
                  <a:cubicBezTo>
                    <a:pt x="4921" y="2420"/>
                    <a:pt x="5006" y="2369"/>
                    <a:pt x="5092" y="2284"/>
                  </a:cubicBezTo>
                  <a:cubicBezTo>
                    <a:pt x="3474" y="937"/>
                    <a:pt x="2384" y="404"/>
                    <a:pt x="1428" y="109"/>
                  </a:cubicBezTo>
                  <a:cubicBezTo>
                    <a:pt x="1177" y="33"/>
                    <a:pt x="955" y="1"/>
                    <a:pt x="7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0" name="Google Shape;10159;p49">
              <a:extLst>
                <a:ext uri="{FF2B5EF4-FFF2-40B4-BE49-F238E27FC236}">
                  <a16:creationId xmlns:a16="http://schemas.microsoft.com/office/drawing/2014/main" id="{BBC5C048-5B0C-51CC-FC7F-92CEBE33F72B}"/>
                </a:ext>
              </a:extLst>
            </p:cNvPr>
            <p:cNvSpPr/>
            <p:nvPr/>
          </p:nvSpPr>
          <p:spPr>
            <a:xfrm>
              <a:off x="1954200" y="3559775"/>
              <a:ext cx="40725" cy="36325"/>
            </a:xfrm>
            <a:custGeom>
              <a:avLst/>
              <a:gdLst/>
              <a:ahLst/>
              <a:cxnLst/>
              <a:rect l="l" t="t" r="r" b="b"/>
              <a:pathLst>
                <a:path w="1629" h="1453" extrusionOk="0">
                  <a:moveTo>
                    <a:pt x="870" y="1"/>
                  </a:moveTo>
                  <a:cubicBezTo>
                    <a:pt x="615" y="1"/>
                    <a:pt x="366" y="153"/>
                    <a:pt x="215" y="423"/>
                  </a:cubicBezTo>
                  <a:cubicBezTo>
                    <a:pt x="1" y="809"/>
                    <a:pt x="50" y="1163"/>
                    <a:pt x="398" y="1356"/>
                  </a:cubicBezTo>
                  <a:cubicBezTo>
                    <a:pt x="515" y="1420"/>
                    <a:pt x="643" y="1453"/>
                    <a:pt x="770" y="1453"/>
                  </a:cubicBezTo>
                  <a:cubicBezTo>
                    <a:pt x="1024" y="1453"/>
                    <a:pt x="1273" y="1325"/>
                    <a:pt x="1414" y="1070"/>
                  </a:cubicBezTo>
                  <a:cubicBezTo>
                    <a:pt x="1629" y="684"/>
                    <a:pt x="1538" y="278"/>
                    <a:pt x="1192" y="85"/>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1" name="Google Shape;10160;p49">
              <a:extLst>
                <a:ext uri="{FF2B5EF4-FFF2-40B4-BE49-F238E27FC236}">
                  <a16:creationId xmlns:a16="http://schemas.microsoft.com/office/drawing/2014/main" id="{2C48EB1B-F1E5-59E5-CA0A-1B77597725DB}"/>
                </a:ext>
              </a:extLst>
            </p:cNvPr>
            <p:cNvSpPr/>
            <p:nvPr/>
          </p:nvSpPr>
          <p:spPr>
            <a:xfrm>
              <a:off x="1850625" y="3516250"/>
              <a:ext cx="134775" cy="71425"/>
            </a:xfrm>
            <a:custGeom>
              <a:avLst/>
              <a:gdLst/>
              <a:ahLst/>
              <a:cxnLst/>
              <a:rect l="l" t="t" r="r" b="b"/>
              <a:pathLst>
                <a:path w="5391" h="2857" extrusionOk="0">
                  <a:moveTo>
                    <a:pt x="821" y="0"/>
                  </a:moveTo>
                  <a:cubicBezTo>
                    <a:pt x="700" y="0"/>
                    <a:pt x="562" y="20"/>
                    <a:pt x="392" y="89"/>
                  </a:cubicBezTo>
                  <a:cubicBezTo>
                    <a:pt x="313" y="125"/>
                    <a:pt x="217" y="192"/>
                    <a:pt x="144" y="286"/>
                  </a:cubicBezTo>
                  <a:cubicBezTo>
                    <a:pt x="70" y="383"/>
                    <a:pt x="22" y="508"/>
                    <a:pt x="16" y="614"/>
                  </a:cubicBezTo>
                  <a:cubicBezTo>
                    <a:pt x="0" y="828"/>
                    <a:pt x="64" y="966"/>
                    <a:pt x="118" y="1081"/>
                  </a:cubicBezTo>
                  <a:cubicBezTo>
                    <a:pt x="233" y="1306"/>
                    <a:pt x="370" y="1447"/>
                    <a:pt x="509" y="1586"/>
                  </a:cubicBezTo>
                  <a:cubicBezTo>
                    <a:pt x="790" y="1852"/>
                    <a:pt x="1090" y="2055"/>
                    <a:pt x="1396" y="2238"/>
                  </a:cubicBezTo>
                  <a:cubicBezTo>
                    <a:pt x="1409" y="2246"/>
                    <a:pt x="1424" y="2249"/>
                    <a:pt x="1441" y="2249"/>
                  </a:cubicBezTo>
                  <a:cubicBezTo>
                    <a:pt x="1531" y="2249"/>
                    <a:pt x="1661" y="2136"/>
                    <a:pt x="1756" y="1968"/>
                  </a:cubicBezTo>
                  <a:cubicBezTo>
                    <a:pt x="1865" y="1767"/>
                    <a:pt x="1893" y="1568"/>
                    <a:pt x="1816" y="1524"/>
                  </a:cubicBezTo>
                  <a:cubicBezTo>
                    <a:pt x="1547" y="1365"/>
                    <a:pt x="1289" y="1186"/>
                    <a:pt x="1084" y="989"/>
                  </a:cubicBezTo>
                  <a:cubicBezTo>
                    <a:pt x="1034" y="942"/>
                    <a:pt x="985" y="890"/>
                    <a:pt x="945" y="840"/>
                  </a:cubicBezTo>
                  <a:lnTo>
                    <a:pt x="945" y="840"/>
                  </a:lnTo>
                  <a:cubicBezTo>
                    <a:pt x="965" y="842"/>
                    <a:pt x="979" y="840"/>
                    <a:pt x="998" y="844"/>
                  </a:cubicBezTo>
                  <a:cubicBezTo>
                    <a:pt x="1130" y="866"/>
                    <a:pt x="1273" y="906"/>
                    <a:pt x="1414" y="956"/>
                  </a:cubicBezTo>
                  <a:cubicBezTo>
                    <a:pt x="1704" y="1063"/>
                    <a:pt x="2012" y="1194"/>
                    <a:pt x="2307" y="1325"/>
                  </a:cubicBezTo>
                  <a:cubicBezTo>
                    <a:pt x="3490" y="1876"/>
                    <a:pt x="3756" y="2085"/>
                    <a:pt x="4828" y="2842"/>
                  </a:cubicBezTo>
                  <a:cubicBezTo>
                    <a:pt x="4841" y="2852"/>
                    <a:pt x="4857" y="2856"/>
                    <a:pt x="4876" y="2856"/>
                  </a:cubicBezTo>
                  <a:cubicBezTo>
                    <a:pt x="4962" y="2856"/>
                    <a:pt x="5096" y="2758"/>
                    <a:pt x="5209" y="2608"/>
                  </a:cubicBezTo>
                  <a:cubicBezTo>
                    <a:pt x="5346" y="2425"/>
                    <a:pt x="5390" y="2228"/>
                    <a:pt x="5311" y="2170"/>
                  </a:cubicBezTo>
                  <a:cubicBezTo>
                    <a:pt x="4195" y="1381"/>
                    <a:pt x="3903" y="1158"/>
                    <a:pt x="2653" y="574"/>
                  </a:cubicBezTo>
                  <a:cubicBezTo>
                    <a:pt x="2336" y="433"/>
                    <a:pt x="2026" y="300"/>
                    <a:pt x="1688" y="174"/>
                  </a:cubicBezTo>
                  <a:cubicBezTo>
                    <a:pt x="1513" y="115"/>
                    <a:pt x="1332" y="61"/>
                    <a:pt x="1132" y="29"/>
                  </a:cubicBezTo>
                  <a:cubicBezTo>
                    <a:pt x="1034" y="18"/>
                    <a:pt x="934" y="0"/>
                    <a:pt x="8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8" name="Google Shape;10161;p49">
              <a:extLst>
                <a:ext uri="{FF2B5EF4-FFF2-40B4-BE49-F238E27FC236}">
                  <a16:creationId xmlns:a16="http://schemas.microsoft.com/office/drawing/2014/main" id="{B5E64780-CFAC-5EDB-90AE-7F0091C3E7C1}"/>
                </a:ext>
              </a:extLst>
            </p:cNvPr>
            <p:cNvSpPr/>
            <p:nvPr/>
          </p:nvSpPr>
          <p:spPr>
            <a:xfrm>
              <a:off x="1851075" y="3527175"/>
              <a:ext cx="127250" cy="60500"/>
            </a:xfrm>
            <a:custGeom>
              <a:avLst/>
              <a:gdLst/>
              <a:ahLst/>
              <a:cxnLst/>
              <a:rect l="l" t="t" r="r" b="b"/>
              <a:pathLst>
                <a:path w="5090" h="2420" extrusionOk="0">
                  <a:moveTo>
                    <a:pt x="759" y="1"/>
                  </a:moveTo>
                  <a:cubicBezTo>
                    <a:pt x="411" y="1"/>
                    <a:pt x="159" y="109"/>
                    <a:pt x="0" y="258"/>
                  </a:cubicBezTo>
                  <a:cubicBezTo>
                    <a:pt x="2" y="427"/>
                    <a:pt x="54" y="545"/>
                    <a:pt x="100" y="644"/>
                  </a:cubicBezTo>
                  <a:cubicBezTo>
                    <a:pt x="215" y="869"/>
                    <a:pt x="352" y="1010"/>
                    <a:pt x="491" y="1149"/>
                  </a:cubicBezTo>
                  <a:cubicBezTo>
                    <a:pt x="772" y="1415"/>
                    <a:pt x="1072" y="1618"/>
                    <a:pt x="1378" y="1801"/>
                  </a:cubicBezTo>
                  <a:cubicBezTo>
                    <a:pt x="1391" y="1809"/>
                    <a:pt x="1406" y="1812"/>
                    <a:pt x="1422" y="1812"/>
                  </a:cubicBezTo>
                  <a:cubicBezTo>
                    <a:pt x="1481" y="1812"/>
                    <a:pt x="1558" y="1762"/>
                    <a:pt x="1629" y="1682"/>
                  </a:cubicBezTo>
                  <a:cubicBezTo>
                    <a:pt x="450" y="827"/>
                    <a:pt x="539" y="678"/>
                    <a:pt x="547" y="529"/>
                  </a:cubicBezTo>
                  <a:cubicBezTo>
                    <a:pt x="550" y="421"/>
                    <a:pt x="746" y="404"/>
                    <a:pt x="873" y="404"/>
                  </a:cubicBezTo>
                  <a:cubicBezTo>
                    <a:pt x="894" y="404"/>
                    <a:pt x="913" y="405"/>
                    <a:pt x="929" y="405"/>
                  </a:cubicBezTo>
                  <a:cubicBezTo>
                    <a:pt x="929" y="405"/>
                    <a:pt x="927" y="403"/>
                    <a:pt x="927" y="403"/>
                  </a:cubicBezTo>
                  <a:lnTo>
                    <a:pt x="927" y="403"/>
                  </a:lnTo>
                  <a:cubicBezTo>
                    <a:pt x="945" y="405"/>
                    <a:pt x="961" y="405"/>
                    <a:pt x="980" y="407"/>
                  </a:cubicBezTo>
                  <a:cubicBezTo>
                    <a:pt x="1112" y="429"/>
                    <a:pt x="1255" y="471"/>
                    <a:pt x="1396" y="521"/>
                  </a:cubicBezTo>
                  <a:cubicBezTo>
                    <a:pt x="1686" y="626"/>
                    <a:pt x="1994" y="757"/>
                    <a:pt x="2289" y="890"/>
                  </a:cubicBezTo>
                  <a:cubicBezTo>
                    <a:pt x="3472" y="1441"/>
                    <a:pt x="3738" y="1648"/>
                    <a:pt x="4810" y="2405"/>
                  </a:cubicBezTo>
                  <a:cubicBezTo>
                    <a:pt x="4823" y="2415"/>
                    <a:pt x="4839" y="2420"/>
                    <a:pt x="4857" y="2420"/>
                  </a:cubicBezTo>
                  <a:cubicBezTo>
                    <a:pt x="4919" y="2420"/>
                    <a:pt x="5004" y="2369"/>
                    <a:pt x="5090" y="2286"/>
                  </a:cubicBezTo>
                  <a:lnTo>
                    <a:pt x="5090" y="2284"/>
                  </a:lnTo>
                  <a:cubicBezTo>
                    <a:pt x="3472" y="938"/>
                    <a:pt x="2384" y="403"/>
                    <a:pt x="1426" y="111"/>
                  </a:cubicBezTo>
                  <a:cubicBezTo>
                    <a:pt x="1174" y="34"/>
                    <a:pt x="952" y="1"/>
                    <a:pt x="7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9" name="Google Shape;10162;p49">
              <a:extLst>
                <a:ext uri="{FF2B5EF4-FFF2-40B4-BE49-F238E27FC236}">
                  <a16:creationId xmlns:a16="http://schemas.microsoft.com/office/drawing/2014/main" id="{6F86B425-086D-0D60-2167-EFA6BCF2CCAF}"/>
                </a:ext>
              </a:extLst>
            </p:cNvPr>
            <p:cNvSpPr/>
            <p:nvPr/>
          </p:nvSpPr>
          <p:spPr>
            <a:xfrm>
              <a:off x="2373350" y="2866150"/>
              <a:ext cx="998125" cy="1218200"/>
            </a:xfrm>
            <a:custGeom>
              <a:avLst/>
              <a:gdLst/>
              <a:ahLst/>
              <a:cxnLst/>
              <a:rect l="l" t="t" r="r" b="b"/>
              <a:pathLst>
                <a:path w="39925" h="48728" extrusionOk="0">
                  <a:moveTo>
                    <a:pt x="39429" y="0"/>
                  </a:moveTo>
                  <a:cubicBezTo>
                    <a:pt x="36972" y="4490"/>
                    <a:pt x="13864" y="46684"/>
                    <a:pt x="13285" y="47616"/>
                  </a:cubicBezTo>
                  <a:cubicBezTo>
                    <a:pt x="13285" y="47616"/>
                    <a:pt x="4740" y="43722"/>
                    <a:pt x="1" y="41421"/>
                  </a:cubicBezTo>
                  <a:lnTo>
                    <a:pt x="1" y="41421"/>
                  </a:lnTo>
                  <a:cubicBezTo>
                    <a:pt x="6776" y="45119"/>
                    <a:pt x="12758" y="48386"/>
                    <a:pt x="13373" y="48728"/>
                  </a:cubicBezTo>
                  <a:cubicBezTo>
                    <a:pt x="13764" y="48141"/>
                    <a:pt x="39117" y="1585"/>
                    <a:pt x="39924" y="281"/>
                  </a:cubicBezTo>
                  <a:cubicBezTo>
                    <a:pt x="39855" y="241"/>
                    <a:pt x="39684" y="146"/>
                    <a:pt x="394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72" name="Google Shape;9872;p34"/>
          <p:cNvSpPr txBox="1">
            <a:spLocks noGrp="1"/>
          </p:cNvSpPr>
          <p:nvPr>
            <p:ph type="title"/>
          </p:nvPr>
        </p:nvSpPr>
        <p:spPr>
          <a:xfrm>
            <a:off x="1504491" y="2520580"/>
            <a:ext cx="6088912" cy="188966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dirty="0">
                <a:solidFill>
                  <a:schemeClr val="tx1"/>
                </a:solidFill>
                <a:latin typeface="Calibri" panose="020F0502020204030204" pitchFamily="34" charset="0"/>
                <a:cs typeface="Calibri" panose="020F0502020204030204" pitchFamily="34" charset="0"/>
              </a:rPr>
              <a:t>Trong cuộn dây dẫn xuất hiện dòng điện cảm ứng mỗi khi có sự biến đổi số đường sức từ xuyên qua tiết diện của cuộn dây dẫn.</a:t>
            </a:r>
            <a:r>
              <a:rPr lang="en-US" sz="3200" b="1" dirty="0">
                <a:solidFill>
                  <a:schemeClr val="tx1"/>
                </a:solidFill>
                <a:latin typeface="Calibri" panose="020F0502020204030204" pitchFamily="34" charset="0"/>
                <a:cs typeface="Calibri" panose="020F0502020204030204" pitchFamily="34" charset="0"/>
              </a:rPr>
              <a:t> </a:t>
            </a:r>
            <a:endParaRPr sz="4400" dirty="0"/>
          </a:p>
        </p:txBody>
      </p:sp>
    </p:spTree>
    <p:extLst>
      <p:ext uri="{BB962C8B-B14F-4D97-AF65-F5344CB8AC3E}">
        <p14:creationId xmlns:p14="http://schemas.microsoft.com/office/powerpoint/2010/main" val="3822148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pic>
        <p:nvPicPr>
          <p:cNvPr id="4" name="Picture 3">
            <a:extLst>
              <a:ext uri="{FF2B5EF4-FFF2-40B4-BE49-F238E27FC236}">
                <a16:creationId xmlns:a16="http://schemas.microsoft.com/office/drawing/2014/main" id="{2FEAB9B9-97DE-FFD5-F66B-FFF60B2154FF}"/>
              </a:ext>
            </a:extLst>
          </p:cNvPr>
          <p:cNvPicPr>
            <a:picLocks noChangeAspect="1"/>
          </p:cNvPicPr>
          <p:nvPr/>
        </p:nvPicPr>
        <p:blipFill>
          <a:blip r:embed="rId3"/>
          <a:stretch>
            <a:fillRect/>
          </a:stretch>
        </p:blipFill>
        <p:spPr>
          <a:xfrm>
            <a:off x="0" y="0"/>
            <a:ext cx="9144000" cy="5143500"/>
          </a:xfrm>
          <a:prstGeom prst="rect">
            <a:avLst/>
          </a:prstGeom>
        </p:spPr>
      </p:pic>
      <p:sp>
        <p:nvSpPr>
          <p:cNvPr id="2" name="Rectangle: Rounded Corners 1">
            <a:extLst>
              <a:ext uri="{FF2B5EF4-FFF2-40B4-BE49-F238E27FC236}">
                <a16:creationId xmlns:a16="http://schemas.microsoft.com/office/drawing/2014/main" id="{8CB1E417-B2E2-07A8-D9EE-AC57B44B4EF8}"/>
              </a:ext>
            </a:extLst>
          </p:cNvPr>
          <p:cNvSpPr/>
          <p:nvPr/>
        </p:nvSpPr>
        <p:spPr>
          <a:xfrm>
            <a:off x="970720" y="354934"/>
            <a:ext cx="4799216" cy="397641"/>
          </a:xfrm>
          <a:prstGeom prst="roundRect">
            <a:avLst/>
          </a:prstGeom>
          <a:noFill/>
          <a:ln w="12700">
            <a:solidFill>
              <a:srgbClr val="C7404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9834;p32">
            <a:extLst>
              <a:ext uri="{FF2B5EF4-FFF2-40B4-BE49-F238E27FC236}">
                <a16:creationId xmlns:a16="http://schemas.microsoft.com/office/drawing/2014/main" id="{F516EF27-D0F3-D059-EB75-205E4960E592}"/>
              </a:ext>
            </a:extLst>
          </p:cNvPr>
          <p:cNvSpPr txBox="1">
            <a:spLocks/>
          </p:cNvSpPr>
          <p:nvPr/>
        </p:nvSpPr>
        <p:spPr>
          <a:xfrm>
            <a:off x="1192623" y="381913"/>
            <a:ext cx="4648196"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a:solidFill>
                  <a:srgbClr val="005051"/>
                </a:solidFill>
              </a:rPr>
              <a:t>II. </a:t>
            </a:r>
            <a:r>
              <a:rPr lang="en-US" sz="2000" dirty="0" err="1">
                <a:solidFill>
                  <a:srgbClr val="005051"/>
                </a:solidFill>
              </a:rPr>
              <a:t>Điều</a:t>
            </a:r>
            <a:r>
              <a:rPr lang="en-US" sz="2000" dirty="0">
                <a:solidFill>
                  <a:srgbClr val="005051"/>
                </a:solidFill>
              </a:rPr>
              <a:t> </a:t>
            </a:r>
            <a:r>
              <a:rPr lang="en-US" sz="2000" dirty="0" err="1">
                <a:solidFill>
                  <a:srgbClr val="005051"/>
                </a:solidFill>
              </a:rPr>
              <a:t>kiện</a:t>
            </a:r>
            <a:r>
              <a:rPr lang="en-US" sz="2000" dirty="0">
                <a:solidFill>
                  <a:srgbClr val="005051"/>
                </a:solidFill>
              </a:rPr>
              <a:t> </a:t>
            </a:r>
            <a:r>
              <a:rPr lang="en-US" sz="2000" dirty="0" err="1">
                <a:solidFill>
                  <a:srgbClr val="005051"/>
                </a:solidFill>
              </a:rPr>
              <a:t>xuất</a:t>
            </a:r>
            <a:r>
              <a:rPr lang="en-US" sz="2000" dirty="0">
                <a:solidFill>
                  <a:srgbClr val="005051"/>
                </a:solidFill>
              </a:rPr>
              <a:t> </a:t>
            </a:r>
            <a:r>
              <a:rPr lang="en-US" sz="2000" dirty="0" err="1">
                <a:solidFill>
                  <a:srgbClr val="005051"/>
                </a:solidFill>
              </a:rPr>
              <a:t>hiện</a:t>
            </a:r>
            <a:r>
              <a:rPr lang="en-US" sz="2000" dirty="0">
                <a:solidFill>
                  <a:srgbClr val="005051"/>
                </a:solidFill>
              </a:rPr>
              <a:t> </a:t>
            </a:r>
            <a:r>
              <a:rPr lang="en-US" sz="2000" dirty="0" err="1">
                <a:solidFill>
                  <a:srgbClr val="005051"/>
                </a:solidFill>
              </a:rPr>
              <a:t>dòng</a:t>
            </a:r>
            <a:r>
              <a:rPr lang="en-US" sz="2000" dirty="0">
                <a:solidFill>
                  <a:srgbClr val="005051"/>
                </a:solidFill>
              </a:rPr>
              <a:t> </a:t>
            </a:r>
            <a:r>
              <a:rPr lang="en-US" sz="2000" dirty="0" err="1">
                <a:solidFill>
                  <a:srgbClr val="005051"/>
                </a:solidFill>
              </a:rPr>
              <a:t>điện</a:t>
            </a:r>
            <a:r>
              <a:rPr lang="en-US" sz="2000" dirty="0">
                <a:solidFill>
                  <a:srgbClr val="005051"/>
                </a:solidFill>
              </a:rPr>
              <a:t> </a:t>
            </a:r>
            <a:r>
              <a:rPr lang="en-US" sz="2000" dirty="0" err="1">
                <a:solidFill>
                  <a:srgbClr val="005051"/>
                </a:solidFill>
              </a:rPr>
              <a:t>cảm</a:t>
            </a:r>
            <a:r>
              <a:rPr lang="en-US" sz="2000" dirty="0">
                <a:solidFill>
                  <a:srgbClr val="005051"/>
                </a:solidFill>
              </a:rPr>
              <a:t> </a:t>
            </a:r>
            <a:r>
              <a:rPr lang="en-US" sz="2000" dirty="0" err="1">
                <a:solidFill>
                  <a:srgbClr val="005051"/>
                </a:solidFill>
              </a:rPr>
              <a:t>ứng</a:t>
            </a:r>
            <a:endParaRPr lang="en-US" sz="2000" dirty="0">
              <a:solidFill>
                <a:srgbClr val="005051"/>
              </a:solidFill>
            </a:endParaRPr>
          </a:p>
        </p:txBody>
      </p:sp>
      <p:grpSp>
        <p:nvGrpSpPr>
          <p:cNvPr id="5" name="Group 4">
            <a:extLst>
              <a:ext uri="{FF2B5EF4-FFF2-40B4-BE49-F238E27FC236}">
                <a16:creationId xmlns:a16="http://schemas.microsoft.com/office/drawing/2014/main" id="{62920D69-08C4-8A00-4457-F6B899BDEE50}"/>
              </a:ext>
            </a:extLst>
          </p:cNvPr>
          <p:cNvGrpSpPr/>
          <p:nvPr/>
        </p:nvGrpSpPr>
        <p:grpSpPr>
          <a:xfrm>
            <a:off x="766575" y="333319"/>
            <a:ext cx="410095" cy="410095"/>
            <a:chOff x="5416778" y="1695152"/>
            <a:chExt cx="1559320" cy="1559320"/>
          </a:xfrm>
        </p:grpSpPr>
        <p:sp>
          <p:nvSpPr>
            <p:cNvPr id="6" name="Oval 5">
              <a:extLst>
                <a:ext uri="{FF2B5EF4-FFF2-40B4-BE49-F238E27FC236}">
                  <a16:creationId xmlns:a16="http://schemas.microsoft.com/office/drawing/2014/main" id="{54912308-DE10-B870-EC50-E991989B0C4A}"/>
                </a:ext>
              </a:extLst>
            </p:cNvPr>
            <p:cNvSpPr/>
            <p:nvPr/>
          </p:nvSpPr>
          <p:spPr>
            <a:xfrm>
              <a:off x="5416778" y="1695152"/>
              <a:ext cx="1559320" cy="1559320"/>
            </a:xfrm>
            <a:prstGeom prst="ellipse">
              <a:avLst/>
            </a:prstGeom>
            <a:solidFill>
              <a:srgbClr val="FFFFFF"/>
            </a:solidFill>
            <a:ln>
              <a:no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806BC08-FB39-0D2D-BEA4-94AC367EEC59}"/>
                </a:ext>
              </a:extLst>
            </p:cNvPr>
            <p:cNvPicPr>
              <a:picLocks noChangeAspect="1"/>
            </p:cNvPicPr>
            <p:nvPr/>
          </p:nvPicPr>
          <p:blipFill>
            <a:blip r:embed="rId4"/>
            <a:stretch>
              <a:fillRect/>
            </a:stretch>
          </p:blipFill>
          <p:spPr>
            <a:xfrm>
              <a:off x="5477437" y="1777339"/>
              <a:ext cx="1395036" cy="1395036"/>
            </a:xfrm>
            <a:prstGeom prst="rect">
              <a:avLst/>
            </a:prstGeom>
          </p:spPr>
        </p:pic>
      </p:grpSp>
      <p:pic>
        <p:nvPicPr>
          <p:cNvPr id="15" name="Picture 14">
            <a:extLst>
              <a:ext uri="{FF2B5EF4-FFF2-40B4-BE49-F238E27FC236}">
                <a16:creationId xmlns:a16="http://schemas.microsoft.com/office/drawing/2014/main" id="{F78DC617-CDC1-CFE1-9E57-A9057EE4A7D4}"/>
              </a:ext>
            </a:extLst>
          </p:cNvPr>
          <p:cNvPicPr>
            <a:picLocks noChangeAspect="1"/>
          </p:cNvPicPr>
          <p:nvPr/>
        </p:nvPicPr>
        <p:blipFill rotWithShape="1">
          <a:blip r:embed="rId5"/>
          <a:srcRect l="1115" r="56"/>
          <a:stretch/>
        </p:blipFill>
        <p:spPr>
          <a:xfrm>
            <a:off x="1430598" y="913934"/>
            <a:ext cx="6144797" cy="2564781"/>
          </a:xfrm>
          <a:prstGeom prst="rect">
            <a:avLst/>
          </a:prstGeom>
        </p:spPr>
      </p:pic>
      <p:sp>
        <p:nvSpPr>
          <p:cNvPr id="16" name="Google Shape;9834;p32">
            <a:extLst>
              <a:ext uri="{FF2B5EF4-FFF2-40B4-BE49-F238E27FC236}">
                <a16:creationId xmlns:a16="http://schemas.microsoft.com/office/drawing/2014/main" id="{819298A8-09D0-7125-CF4D-A73C02A1050D}"/>
              </a:ext>
            </a:extLst>
          </p:cNvPr>
          <p:cNvSpPr txBox="1">
            <a:spLocks/>
          </p:cNvSpPr>
          <p:nvPr/>
        </p:nvSpPr>
        <p:spPr>
          <a:xfrm>
            <a:off x="782528" y="3763173"/>
            <a:ext cx="2329309" cy="629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marL="0" marR="0" lvl="0" indent="0" defTabSz="914400" rtl="0" eaLnBrk="1" fontAlgn="auto" latinLnBrk="0" hangingPunct="1">
              <a:lnSpc>
                <a:spcPct val="100000"/>
              </a:lnSpc>
              <a:spcBef>
                <a:spcPts val="0"/>
              </a:spcBef>
              <a:spcAft>
                <a:spcPts val="0"/>
              </a:spcAft>
              <a:buClr>
                <a:srgbClr val="005051"/>
              </a:buClr>
              <a:buSzPts val="3600"/>
              <a:buFont typeface="Gantari ExtraBold"/>
              <a:buNone/>
              <a:tabLst/>
              <a:defRPr/>
            </a:pPr>
            <a:r>
              <a:rPr kumimoji="0" lang="en-US" sz="2000" b="1"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Nam </a:t>
            </a:r>
            <a:r>
              <a:rPr kumimoji="0" lang="en-US" sz="2000" b="1" i="0" u="none" strike="noStrike" kern="0" cap="none" spc="0" normalizeH="0" baseline="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châm</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dịch</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chuyển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lại</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gần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hoặc</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ra</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xa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cuộn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dây</a:t>
            </a:r>
            <a:endParaRPr kumimoji="0" lang="en-US" sz="2000" b="1"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endParaRPr>
          </a:p>
        </p:txBody>
      </p:sp>
      <p:pic>
        <p:nvPicPr>
          <p:cNvPr id="9" name="Graphic 8" descr="Arrow Slight curve">
            <a:extLst>
              <a:ext uri="{FF2B5EF4-FFF2-40B4-BE49-F238E27FC236}">
                <a16:creationId xmlns:a16="http://schemas.microsoft.com/office/drawing/2014/main" id="{5CCC8DD7-5A0C-BEAE-6E0B-89D0BE849E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11837" y="3763173"/>
            <a:ext cx="727051" cy="727051"/>
          </a:xfrm>
          <a:prstGeom prst="rect">
            <a:avLst/>
          </a:prstGeom>
        </p:spPr>
      </p:pic>
      <p:sp>
        <p:nvSpPr>
          <p:cNvPr id="11" name="Google Shape;9834;p32">
            <a:extLst>
              <a:ext uri="{FF2B5EF4-FFF2-40B4-BE49-F238E27FC236}">
                <a16:creationId xmlns:a16="http://schemas.microsoft.com/office/drawing/2014/main" id="{2F3C2123-B903-DD91-0047-E6592F5FBA7B}"/>
              </a:ext>
            </a:extLst>
          </p:cNvPr>
          <p:cNvSpPr txBox="1">
            <a:spLocks/>
          </p:cNvSpPr>
          <p:nvPr/>
        </p:nvSpPr>
        <p:spPr>
          <a:xfrm>
            <a:off x="3861558" y="3509947"/>
            <a:ext cx="2329309" cy="11507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marL="0" marR="0" lvl="0" indent="0" defTabSz="914400" rtl="0" eaLnBrk="1" fontAlgn="auto" latinLnBrk="0" hangingPunct="1">
              <a:lnSpc>
                <a:spcPct val="100000"/>
              </a:lnSpc>
              <a:spcBef>
                <a:spcPts val="0"/>
              </a:spcBef>
              <a:spcAft>
                <a:spcPts val="0"/>
              </a:spcAft>
              <a:buClr>
                <a:srgbClr val="005051"/>
              </a:buClr>
              <a:buSzPts val="3600"/>
              <a:buFont typeface="Gantari ExtraBold"/>
              <a:buNone/>
              <a:tabLst/>
              <a:defRPr/>
            </a:pPr>
            <a:r>
              <a:rPr kumimoji="0" lang="en-US" sz="2000" b="1" i="0" u="none" strike="noStrike" kern="0" cap="none" spc="0" normalizeH="0" baseline="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Số</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đường</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sức</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từ</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xuyên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qua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tiết</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diện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của</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cuộn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dây</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dẫn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tăng</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hoặc</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giảm</a:t>
            </a:r>
            <a:endParaRPr kumimoji="0" lang="en-US" sz="2000" b="1"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endParaRPr>
          </a:p>
        </p:txBody>
      </p:sp>
      <p:pic>
        <p:nvPicPr>
          <p:cNvPr id="12" name="Graphic 11" descr="Arrow Slight curve">
            <a:extLst>
              <a:ext uri="{FF2B5EF4-FFF2-40B4-BE49-F238E27FC236}">
                <a16:creationId xmlns:a16="http://schemas.microsoft.com/office/drawing/2014/main" id="{E4394297-651F-6C01-5102-81D187A970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58385" y="3763173"/>
            <a:ext cx="727051" cy="727051"/>
          </a:xfrm>
          <a:prstGeom prst="rect">
            <a:avLst/>
          </a:prstGeom>
        </p:spPr>
      </p:pic>
      <p:sp>
        <p:nvSpPr>
          <p:cNvPr id="13" name="Google Shape;9834;p32">
            <a:extLst>
              <a:ext uri="{FF2B5EF4-FFF2-40B4-BE49-F238E27FC236}">
                <a16:creationId xmlns:a16="http://schemas.microsoft.com/office/drawing/2014/main" id="{A2254BA5-61CA-A97C-1C40-3627E3CB87FE}"/>
              </a:ext>
            </a:extLst>
          </p:cNvPr>
          <p:cNvSpPr txBox="1">
            <a:spLocks/>
          </p:cNvSpPr>
          <p:nvPr/>
        </p:nvSpPr>
        <p:spPr>
          <a:xfrm>
            <a:off x="6908107" y="3509947"/>
            <a:ext cx="1641162" cy="11507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marL="0" marR="0" lvl="0" indent="0" defTabSz="914400" rtl="0" eaLnBrk="1" fontAlgn="auto" latinLnBrk="0" hangingPunct="1">
              <a:lnSpc>
                <a:spcPct val="100000"/>
              </a:lnSpc>
              <a:spcBef>
                <a:spcPts val="0"/>
              </a:spcBef>
              <a:spcAft>
                <a:spcPts val="0"/>
              </a:spcAft>
              <a:buClr>
                <a:srgbClr val="005051"/>
              </a:buClr>
              <a:buSzPts val="3600"/>
              <a:buFont typeface="Gantari ExtraBold"/>
              <a:buNone/>
              <a:tabLst/>
              <a:defRPr/>
            </a:pPr>
            <a:r>
              <a:rPr kumimoji="0" lang="en-US" sz="2000" b="1" i="0" u="none" strike="noStrike" kern="0" cap="none" spc="0" normalizeH="0" baseline="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Xuất</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hiện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dòng</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điện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cảm</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ứng</a:t>
            </a:r>
            <a:endParaRPr kumimoji="0" lang="en-US" sz="2000" b="1"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endParaRPr>
          </a:p>
        </p:txBody>
      </p:sp>
    </p:spTree>
    <p:extLst>
      <p:ext uri="{BB962C8B-B14F-4D97-AF65-F5344CB8AC3E}">
        <p14:creationId xmlns:p14="http://schemas.microsoft.com/office/powerpoint/2010/main" val="2778000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1" fill="hold" grpId="0" nodeType="afterEffect">
                                  <p:stCondLst>
                                    <p:cond delay="0"/>
                                  </p:stCondLst>
                                  <p:iterate type="lt">
                                    <p:tmPct val="3000"/>
                                  </p:iterate>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500"/>
                            </p:stCondLst>
                            <p:childTnLst>
                              <p:par>
                                <p:cTn id="23" presetID="22" presetClass="entr" presetSubtype="1" fill="hold" grpId="0" nodeType="afterEffect">
                                  <p:stCondLst>
                                    <p:cond delay="0"/>
                                  </p:stCondLst>
                                  <p:iterate type="lt">
                                    <p:tmPct val="3000"/>
                                  </p:iterate>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925"/>
        <p:cNvGrpSpPr/>
        <p:nvPr/>
      </p:nvGrpSpPr>
      <p:grpSpPr>
        <a:xfrm>
          <a:off x="0" y="0"/>
          <a:ext cx="0" cy="0"/>
          <a:chOff x="0" y="0"/>
          <a:chExt cx="0" cy="0"/>
        </a:xfrm>
      </p:grpSpPr>
      <p:sp>
        <p:nvSpPr>
          <p:cNvPr id="8" name="Google Shape;9872;p34">
            <a:extLst>
              <a:ext uri="{FF2B5EF4-FFF2-40B4-BE49-F238E27FC236}">
                <a16:creationId xmlns:a16="http://schemas.microsoft.com/office/drawing/2014/main" id="{AEDEF231-26F6-23F8-CF87-6ABB77879ED8}"/>
              </a:ext>
            </a:extLst>
          </p:cNvPr>
          <p:cNvSpPr txBox="1">
            <a:spLocks noGrp="1"/>
          </p:cNvSpPr>
          <p:nvPr>
            <p:ph type="title"/>
          </p:nvPr>
        </p:nvSpPr>
        <p:spPr>
          <a:xfrm>
            <a:off x="1212034" y="532031"/>
            <a:ext cx="7197566" cy="2109244"/>
          </a:xfrm>
          <a:prstGeom prst="rect">
            <a:avLst/>
          </a:prstGeom>
        </p:spPr>
        <p:txBody>
          <a:bodyPr spcFirstLastPara="1" wrap="square" lIns="91425" tIns="91425" rIns="91425" bIns="91425" anchor="ctr" anchorCtr="0">
            <a:noAutofit/>
          </a:bodyPr>
          <a:lstStyle/>
          <a:p>
            <a:pPr lvl="0" algn="ctr"/>
            <a:r>
              <a:rPr lang="en-US" dirty="0" err="1"/>
              <a:t>Nêu</a:t>
            </a:r>
            <a:r>
              <a:rPr lang="en-US" dirty="0"/>
              <a:t> </a:t>
            </a:r>
            <a:r>
              <a:rPr lang="en-US" dirty="0" err="1"/>
              <a:t>điều</a:t>
            </a:r>
            <a:r>
              <a:rPr lang="en-US" dirty="0"/>
              <a:t> </a:t>
            </a:r>
            <a:r>
              <a:rPr lang="en-US" dirty="0" err="1"/>
              <a:t>kiện</a:t>
            </a:r>
            <a:r>
              <a:rPr lang="en-US" dirty="0"/>
              <a:t> </a:t>
            </a:r>
            <a:r>
              <a:rPr lang="en-US" dirty="0" err="1"/>
              <a:t>xuất</a:t>
            </a:r>
            <a:r>
              <a:rPr lang="en-US" dirty="0"/>
              <a:t> </a:t>
            </a:r>
            <a:r>
              <a:rPr lang="en-US" dirty="0" err="1"/>
              <a:t>hiện</a:t>
            </a:r>
            <a:r>
              <a:rPr lang="en-US" dirty="0"/>
              <a:t> </a:t>
            </a:r>
            <a:r>
              <a:rPr lang="en-US" dirty="0" err="1"/>
              <a:t>dòng</a:t>
            </a:r>
            <a:r>
              <a:rPr lang="en-US" dirty="0"/>
              <a:t> </a:t>
            </a:r>
            <a:r>
              <a:rPr lang="en-US" dirty="0" err="1"/>
              <a:t>điện</a:t>
            </a:r>
            <a:r>
              <a:rPr lang="en-US" dirty="0"/>
              <a:t> </a:t>
            </a:r>
            <a:r>
              <a:rPr lang="en-US" dirty="0" err="1"/>
              <a:t>cảm</a:t>
            </a:r>
            <a:r>
              <a:rPr lang="en-US" dirty="0"/>
              <a:t> </a:t>
            </a:r>
            <a:r>
              <a:rPr lang="en-US" dirty="0" err="1"/>
              <a:t>ứng</a:t>
            </a:r>
            <a:r>
              <a:rPr lang="en-US" dirty="0"/>
              <a:t> </a:t>
            </a:r>
            <a:r>
              <a:rPr lang="en-US" dirty="0" err="1"/>
              <a:t>trong</a:t>
            </a:r>
            <a:r>
              <a:rPr lang="en-US" dirty="0"/>
              <a:t> </a:t>
            </a:r>
            <a:r>
              <a:rPr lang="en-US" dirty="0" err="1"/>
              <a:t>cuộn</a:t>
            </a:r>
            <a:r>
              <a:rPr lang="en-US" dirty="0"/>
              <a:t> </a:t>
            </a:r>
            <a:r>
              <a:rPr lang="en-US" err="1"/>
              <a:t>dây</a:t>
            </a:r>
            <a:r>
              <a:rPr lang="en-US"/>
              <a:t> dẫn? </a:t>
            </a:r>
            <a:endParaRPr dirty="0"/>
          </a:p>
        </p:txBody>
      </p:sp>
    </p:spTree>
    <p:extLst>
      <p:ext uri="{BB962C8B-B14F-4D97-AF65-F5344CB8AC3E}">
        <p14:creationId xmlns:p14="http://schemas.microsoft.com/office/powerpoint/2010/main" val="2087860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pic>
        <p:nvPicPr>
          <p:cNvPr id="4" name="Picture 3">
            <a:extLst>
              <a:ext uri="{FF2B5EF4-FFF2-40B4-BE49-F238E27FC236}">
                <a16:creationId xmlns:a16="http://schemas.microsoft.com/office/drawing/2014/main" id="{2FEAB9B9-97DE-FFD5-F66B-FFF60B2154FF}"/>
              </a:ext>
            </a:extLst>
          </p:cNvPr>
          <p:cNvPicPr>
            <a:picLocks noChangeAspect="1"/>
          </p:cNvPicPr>
          <p:nvPr/>
        </p:nvPicPr>
        <p:blipFill>
          <a:blip r:embed="rId3"/>
          <a:stretch>
            <a:fillRect/>
          </a:stretch>
        </p:blipFill>
        <p:spPr>
          <a:xfrm>
            <a:off x="0" y="0"/>
            <a:ext cx="9144000" cy="5143500"/>
          </a:xfrm>
          <a:prstGeom prst="rect">
            <a:avLst/>
          </a:prstGeom>
        </p:spPr>
      </p:pic>
      <p:sp>
        <p:nvSpPr>
          <p:cNvPr id="2" name="Rectangle: Rounded Corners 1">
            <a:extLst>
              <a:ext uri="{FF2B5EF4-FFF2-40B4-BE49-F238E27FC236}">
                <a16:creationId xmlns:a16="http://schemas.microsoft.com/office/drawing/2014/main" id="{8CB1E417-B2E2-07A8-D9EE-AC57B44B4EF8}"/>
              </a:ext>
            </a:extLst>
          </p:cNvPr>
          <p:cNvSpPr/>
          <p:nvPr/>
        </p:nvSpPr>
        <p:spPr>
          <a:xfrm>
            <a:off x="970720" y="354934"/>
            <a:ext cx="4799216" cy="397641"/>
          </a:xfrm>
          <a:prstGeom prst="roundRect">
            <a:avLst/>
          </a:prstGeom>
          <a:noFill/>
          <a:ln w="12700">
            <a:solidFill>
              <a:srgbClr val="C7404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9834;p32">
            <a:extLst>
              <a:ext uri="{FF2B5EF4-FFF2-40B4-BE49-F238E27FC236}">
                <a16:creationId xmlns:a16="http://schemas.microsoft.com/office/drawing/2014/main" id="{F516EF27-D0F3-D059-EB75-205E4960E592}"/>
              </a:ext>
            </a:extLst>
          </p:cNvPr>
          <p:cNvSpPr txBox="1">
            <a:spLocks/>
          </p:cNvSpPr>
          <p:nvPr/>
        </p:nvSpPr>
        <p:spPr>
          <a:xfrm>
            <a:off x="1192623" y="381913"/>
            <a:ext cx="4648196"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a:solidFill>
                  <a:srgbClr val="005051"/>
                </a:solidFill>
              </a:rPr>
              <a:t>II. </a:t>
            </a:r>
            <a:r>
              <a:rPr lang="en-US" sz="2000" dirty="0" err="1">
                <a:solidFill>
                  <a:srgbClr val="005051"/>
                </a:solidFill>
              </a:rPr>
              <a:t>Điều</a:t>
            </a:r>
            <a:r>
              <a:rPr lang="en-US" sz="2000" dirty="0">
                <a:solidFill>
                  <a:srgbClr val="005051"/>
                </a:solidFill>
              </a:rPr>
              <a:t> </a:t>
            </a:r>
            <a:r>
              <a:rPr lang="en-US" sz="2000" dirty="0" err="1">
                <a:solidFill>
                  <a:srgbClr val="005051"/>
                </a:solidFill>
              </a:rPr>
              <a:t>kiện</a:t>
            </a:r>
            <a:r>
              <a:rPr lang="en-US" sz="2000" dirty="0">
                <a:solidFill>
                  <a:srgbClr val="005051"/>
                </a:solidFill>
              </a:rPr>
              <a:t> </a:t>
            </a:r>
            <a:r>
              <a:rPr lang="en-US" sz="2000" dirty="0" err="1">
                <a:solidFill>
                  <a:srgbClr val="005051"/>
                </a:solidFill>
              </a:rPr>
              <a:t>xuất</a:t>
            </a:r>
            <a:r>
              <a:rPr lang="en-US" sz="2000" dirty="0">
                <a:solidFill>
                  <a:srgbClr val="005051"/>
                </a:solidFill>
              </a:rPr>
              <a:t> </a:t>
            </a:r>
            <a:r>
              <a:rPr lang="en-US" sz="2000" dirty="0" err="1">
                <a:solidFill>
                  <a:srgbClr val="005051"/>
                </a:solidFill>
              </a:rPr>
              <a:t>hiện</a:t>
            </a:r>
            <a:r>
              <a:rPr lang="en-US" sz="2000" dirty="0">
                <a:solidFill>
                  <a:srgbClr val="005051"/>
                </a:solidFill>
              </a:rPr>
              <a:t> </a:t>
            </a:r>
            <a:r>
              <a:rPr lang="en-US" sz="2000" dirty="0" err="1">
                <a:solidFill>
                  <a:srgbClr val="005051"/>
                </a:solidFill>
              </a:rPr>
              <a:t>dòng</a:t>
            </a:r>
            <a:r>
              <a:rPr lang="en-US" sz="2000" dirty="0">
                <a:solidFill>
                  <a:srgbClr val="005051"/>
                </a:solidFill>
              </a:rPr>
              <a:t> </a:t>
            </a:r>
            <a:r>
              <a:rPr lang="en-US" sz="2000" dirty="0" err="1">
                <a:solidFill>
                  <a:srgbClr val="005051"/>
                </a:solidFill>
              </a:rPr>
              <a:t>điện</a:t>
            </a:r>
            <a:r>
              <a:rPr lang="en-US" sz="2000" dirty="0">
                <a:solidFill>
                  <a:srgbClr val="005051"/>
                </a:solidFill>
              </a:rPr>
              <a:t> </a:t>
            </a:r>
            <a:r>
              <a:rPr lang="en-US" sz="2000" dirty="0" err="1">
                <a:solidFill>
                  <a:srgbClr val="005051"/>
                </a:solidFill>
              </a:rPr>
              <a:t>cảm</a:t>
            </a:r>
            <a:r>
              <a:rPr lang="en-US" sz="2000" dirty="0">
                <a:solidFill>
                  <a:srgbClr val="005051"/>
                </a:solidFill>
              </a:rPr>
              <a:t> </a:t>
            </a:r>
            <a:r>
              <a:rPr lang="en-US" sz="2000" dirty="0" err="1">
                <a:solidFill>
                  <a:srgbClr val="005051"/>
                </a:solidFill>
              </a:rPr>
              <a:t>ứng</a:t>
            </a:r>
            <a:endParaRPr lang="en-US" sz="2000" dirty="0">
              <a:solidFill>
                <a:srgbClr val="005051"/>
              </a:solidFill>
            </a:endParaRPr>
          </a:p>
        </p:txBody>
      </p:sp>
      <p:grpSp>
        <p:nvGrpSpPr>
          <p:cNvPr id="5" name="Group 4">
            <a:extLst>
              <a:ext uri="{FF2B5EF4-FFF2-40B4-BE49-F238E27FC236}">
                <a16:creationId xmlns:a16="http://schemas.microsoft.com/office/drawing/2014/main" id="{62920D69-08C4-8A00-4457-F6B899BDEE50}"/>
              </a:ext>
            </a:extLst>
          </p:cNvPr>
          <p:cNvGrpSpPr/>
          <p:nvPr/>
        </p:nvGrpSpPr>
        <p:grpSpPr>
          <a:xfrm>
            <a:off x="766575" y="333319"/>
            <a:ext cx="410095" cy="410095"/>
            <a:chOff x="5416778" y="1695152"/>
            <a:chExt cx="1559320" cy="1559320"/>
          </a:xfrm>
        </p:grpSpPr>
        <p:sp>
          <p:nvSpPr>
            <p:cNvPr id="6" name="Oval 5">
              <a:extLst>
                <a:ext uri="{FF2B5EF4-FFF2-40B4-BE49-F238E27FC236}">
                  <a16:creationId xmlns:a16="http://schemas.microsoft.com/office/drawing/2014/main" id="{54912308-DE10-B870-EC50-E991989B0C4A}"/>
                </a:ext>
              </a:extLst>
            </p:cNvPr>
            <p:cNvSpPr/>
            <p:nvPr/>
          </p:nvSpPr>
          <p:spPr>
            <a:xfrm>
              <a:off x="5416778" y="1695152"/>
              <a:ext cx="1559320" cy="1559320"/>
            </a:xfrm>
            <a:prstGeom prst="ellipse">
              <a:avLst/>
            </a:prstGeom>
            <a:solidFill>
              <a:srgbClr val="FFFFFF"/>
            </a:solidFill>
            <a:ln>
              <a:no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806BC08-FB39-0D2D-BEA4-94AC367EEC59}"/>
                </a:ext>
              </a:extLst>
            </p:cNvPr>
            <p:cNvPicPr>
              <a:picLocks noChangeAspect="1"/>
            </p:cNvPicPr>
            <p:nvPr/>
          </p:nvPicPr>
          <p:blipFill>
            <a:blip r:embed="rId4"/>
            <a:stretch>
              <a:fillRect/>
            </a:stretch>
          </p:blipFill>
          <p:spPr>
            <a:xfrm>
              <a:off x="5477437" y="1777339"/>
              <a:ext cx="1395036" cy="1395036"/>
            </a:xfrm>
            <a:prstGeom prst="rect">
              <a:avLst/>
            </a:prstGeom>
          </p:spPr>
        </p:pic>
      </p:grpSp>
      <p:sp>
        <p:nvSpPr>
          <p:cNvPr id="16" name="Google Shape;9834;p32">
            <a:extLst>
              <a:ext uri="{FF2B5EF4-FFF2-40B4-BE49-F238E27FC236}">
                <a16:creationId xmlns:a16="http://schemas.microsoft.com/office/drawing/2014/main" id="{819298A8-09D0-7125-CF4D-A73C02A1050D}"/>
              </a:ext>
            </a:extLst>
          </p:cNvPr>
          <p:cNvSpPr txBox="1">
            <a:spLocks/>
          </p:cNvSpPr>
          <p:nvPr/>
        </p:nvSpPr>
        <p:spPr>
          <a:xfrm>
            <a:off x="782528" y="935846"/>
            <a:ext cx="7782028" cy="324015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marL="342900" lvl="0" indent="-342900" algn="just">
              <a:buClr>
                <a:srgbClr val="005051"/>
              </a:buClr>
              <a:buFontTx/>
              <a:buChar char="-"/>
              <a:defRPr/>
            </a:pPr>
            <a:r>
              <a:rPr lang="en-US" sz="3200" b="1">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Hiện tượng xuất hiện dòng điện cảm ứng gọi là hiện tượng cảm ứng điện từ.</a:t>
            </a:r>
          </a:p>
          <a:p>
            <a:pPr marL="342900" lvl="0" indent="-342900" algn="just">
              <a:buClr>
                <a:srgbClr val="005051"/>
              </a:buClr>
              <a:buFontTx/>
              <a:buChar char="-"/>
              <a:defRPr/>
            </a:pPr>
            <a:r>
              <a:rPr lang="en-US" sz="3200" b="1">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Điều kiện xuất hiện dòng điện cảm ứng trong cuộn dây dẫn kín lá số đường sức từ xuyên qua tiêt diện của cuộn dây dẫn đó biến thiên ( tăng hoặc giảm).</a:t>
            </a:r>
          </a:p>
        </p:txBody>
      </p:sp>
    </p:spTree>
    <p:extLst>
      <p:ext uri="{BB962C8B-B14F-4D97-AF65-F5344CB8AC3E}">
        <p14:creationId xmlns:p14="http://schemas.microsoft.com/office/powerpoint/2010/main" val="1910479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3000"/>
                                  </p:iterate>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988"/>
        <p:cNvGrpSpPr/>
        <p:nvPr/>
      </p:nvGrpSpPr>
      <p:grpSpPr>
        <a:xfrm>
          <a:off x="0" y="0"/>
          <a:ext cx="0" cy="0"/>
          <a:chOff x="0" y="0"/>
          <a:chExt cx="0" cy="0"/>
        </a:xfrm>
      </p:grpSpPr>
      <p:sp>
        <p:nvSpPr>
          <p:cNvPr id="9989" name="Google Shape;9989;p42"/>
          <p:cNvSpPr txBox="1">
            <a:spLocks noGrp="1"/>
          </p:cNvSpPr>
          <p:nvPr>
            <p:ph type="title"/>
          </p:nvPr>
        </p:nvSpPr>
        <p:spPr>
          <a:xfrm>
            <a:off x="1270650" y="629375"/>
            <a:ext cx="7020000" cy="517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800" dirty="0"/>
              <a:t>PHIẾU HỌC TẬP</a:t>
            </a:r>
            <a:endParaRPr sz="2800" dirty="0"/>
          </a:p>
        </p:txBody>
      </p:sp>
      <p:sp>
        <p:nvSpPr>
          <p:cNvPr id="9992" name="Google Shape;9992;p42"/>
          <p:cNvSpPr/>
          <p:nvPr/>
        </p:nvSpPr>
        <p:spPr>
          <a:xfrm>
            <a:off x="7818975" y="1147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3" name="Google Shape;9993;p42"/>
          <p:cNvSpPr/>
          <p:nvPr/>
        </p:nvSpPr>
        <p:spPr>
          <a:xfrm>
            <a:off x="6518075" y="83320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94" name="Google Shape;9994;p42"/>
          <p:cNvGrpSpPr/>
          <p:nvPr/>
        </p:nvGrpSpPr>
        <p:grpSpPr>
          <a:xfrm rot="6300357">
            <a:off x="7074685" y="581435"/>
            <a:ext cx="707993" cy="442801"/>
            <a:chOff x="1445125" y="3867675"/>
            <a:chExt cx="803300" cy="502950"/>
          </a:xfrm>
        </p:grpSpPr>
        <p:sp>
          <p:nvSpPr>
            <p:cNvPr id="9995" name="Google Shape;9995;p42"/>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6" name="Google Shape;9996;p42"/>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7" name="Google Shape;9997;p42"/>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9834;p32">
            <a:extLst>
              <a:ext uri="{FF2B5EF4-FFF2-40B4-BE49-F238E27FC236}">
                <a16:creationId xmlns:a16="http://schemas.microsoft.com/office/drawing/2014/main" id="{78152CC4-C74E-A073-2E6C-D5D040FB9ACB}"/>
              </a:ext>
            </a:extLst>
          </p:cNvPr>
          <p:cNvSpPr txBox="1">
            <a:spLocks/>
          </p:cNvSpPr>
          <p:nvPr/>
        </p:nvSpPr>
        <p:spPr>
          <a:xfrm>
            <a:off x="1270650" y="1337656"/>
            <a:ext cx="7142272" cy="88515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lvl="0" algn="l">
              <a:buClr>
                <a:srgbClr val="005051"/>
              </a:buClr>
              <a:defRPr/>
            </a:pPr>
            <a:r>
              <a:rPr lang="en-US" sz="2200" b="1" dirty="0" err="1">
                <a:solidFill>
                  <a:srgbClr val="C7404E"/>
                </a:solidFill>
                <a:latin typeface="Calibri" panose="020F0502020204030204" pitchFamily="34" charset="0"/>
                <a:ea typeface="Fira Sans Condensed Black" panose="020B0A03050000020004" pitchFamily="34" charset="0"/>
                <a:cs typeface="Calibri" panose="020F0502020204030204" pitchFamily="34" charset="0"/>
              </a:rPr>
              <a:t>Câu</a:t>
            </a:r>
            <a:r>
              <a:rPr lang="en-US" sz="2200" b="1" dirty="0">
                <a:solidFill>
                  <a:srgbClr val="C7404E"/>
                </a:solidFill>
                <a:latin typeface="Calibri" panose="020F0502020204030204" pitchFamily="34" charset="0"/>
                <a:ea typeface="Fira Sans Condensed Black" panose="020B0A03050000020004" pitchFamily="34" charset="0"/>
                <a:cs typeface="Calibri" panose="020F0502020204030204" pitchFamily="34" charset="0"/>
              </a:rPr>
              <a:t> 1: </a:t>
            </a:r>
            <a:r>
              <a:rPr lang="vi-VN" sz="2200" dirty="0">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Giải thích vì sao khi cho nam châm vĩnh cửu quay quanh trục thẳng đứng trước một cuộn dây dẫn thì kim điện kế bị lệch.</a:t>
            </a:r>
            <a:r>
              <a:rPr lang="en-US" sz="2200" dirty="0">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 </a:t>
            </a:r>
            <a:endParaRPr kumimoji="0" lang="en-US" sz="2200"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endParaRPr>
          </a:p>
        </p:txBody>
      </p:sp>
      <p:sp>
        <p:nvSpPr>
          <p:cNvPr id="7" name="Google Shape;9834;p32">
            <a:extLst>
              <a:ext uri="{FF2B5EF4-FFF2-40B4-BE49-F238E27FC236}">
                <a16:creationId xmlns:a16="http://schemas.microsoft.com/office/drawing/2014/main" id="{07F946DF-19EF-2ACA-D90F-2BA9EC5809ED}"/>
              </a:ext>
            </a:extLst>
          </p:cNvPr>
          <p:cNvSpPr txBox="1">
            <a:spLocks/>
          </p:cNvSpPr>
          <p:nvPr/>
        </p:nvSpPr>
        <p:spPr>
          <a:xfrm>
            <a:off x="1270650" y="2478115"/>
            <a:ext cx="7142272" cy="88515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lvl="0" algn="l">
              <a:buClr>
                <a:srgbClr val="005051"/>
              </a:buClr>
              <a:defRPr/>
            </a:pPr>
            <a:r>
              <a:rPr lang="en-US" sz="2200" b="1" dirty="0" err="1">
                <a:solidFill>
                  <a:srgbClr val="C7404E"/>
                </a:solidFill>
                <a:latin typeface="Calibri" panose="020F0502020204030204" pitchFamily="34" charset="0"/>
                <a:ea typeface="Fira Sans Condensed Black" panose="020B0A03050000020004" pitchFamily="34" charset="0"/>
                <a:cs typeface="Calibri" panose="020F0502020204030204" pitchFamily="34" charset="0"/>
              </a:rPr>
              <a:t>Câu</a:t>
            </a:r>
            <a:r>
              <a:rPr lang="en-US" sz="2200" b="1" dirty="0">
                <a:solidFill>
                  <a:srgbClr val="C7404E"/>
                </a:solidFill>
                <a:latin typeface="Calibri" panose="020F0502020204030204" pitchFamily="34" charset="0"/>
                <a:ea typeface="Fira Sans Condensed Black" panose="020B0A03050000020004" pitchFamily="34" charset="0"/>
                <a:cs typeface="Calibri" panose="020F0502020204030204" pitchFamily="34" charset="0"/>
              </a:rPr>
              <a:t> 2: </a:t>
            </a:r>
            <a:r>
              <a:rPr lang="vi-VN" sz="2200" dirty="0">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Đề xuất một cách khác để làm biến đổi số đường sức từ xuyên qua một cuộn dây dẫn mềm đặt cạnh một nam châm vĩnh cửu.</a:t>
            </a:r>
            <a:r>
              <a:rPr lang="en-US" sz="2200" dirty="0">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 </a:t>
            </a:r>
            <a:endParaRPr kumimoji="0" lang="en-US" sz="2200"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endParaRPr>
          </a:p>
        </p:txBody>
      </p:sp>
      <p:sp>
        <p:nvSpPr>
          <p:cNvPr id="8" name="Google Shape;9834;p32">
            <a:extLst>
              <a:ext uri="{FF2B5EF4-FFF2-40B4-BE49-F238E27FC236}">
                <a16:creationId xmlns:a16="http://schemas.microsoft.com/office/drawing/2014/main" id="{0B64095F-0FC3-5BFB-CE2C-D1F83E7C361F}"/>
              </a:ext>
            </a:extLst>
          </p:cNvPr>
          <p:cNvSpPr txBox="1">
            <a:spLocks/>
          </p:cNvSpPr>
          <p:nvPr/>
        </p:nvSpPr>
        <p:spPr>
          <a:xfrm>
            <a:off x="1270650" y="3618574"/>
            <a:ext cx="7142272" cy="61888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lvl="0" algn="l">
              <a:buClr>
                <a:srgbClr val="005051"/>
              </a:buClr>
              <a:defRPr/>
            </a:pPr>
            <a:r>
              <a:rPr lang="en-US" sz="2200" b="1" dirty="0" err="1">
                <a:solidFill>
                  <a:srgbClr val="C7404E"/>
                </a:solidFill>
                <a:latin typeface="Calibri" panose="020F0502020204030204" pitchFamily="34" charset="0"/>
                <a:ea typeface="Fira Sans Condensed Black" panose="020B0A03050000020004" pitchFamily="34" charset="0"/>
                <a:cs typeface="Calibri" panose="020F0502020204030204" pitchFamily="34" charset="0"/>
              </a:rPr>
              <a:t>Câu</a:t>
            </a:r>
            <a:r>
              <a:rPr lang="en-US" sz="2200" b="1" dirty="0">
                <a:solidFill>
                  <a:srgbClr val="C7404E"/>
                </a:solidFill>
                <a:latin typeface="Calibri" panose="020F0502020204030204" pitchFamily="34" charset="0"/>
                <a:ea typeface="Fira Sans Condensed Black" panose="020B0A03050000020004" pitchFamily="34" charset="0"/>
                <a:cs typeface="Calibri" panose="020F0502020204030204" pitchFamily="34" charset="0"/>
              </a:rPr>
              <a:t> 3: </a:t>
            </a:r>
            <a:r>
              <a:rPr lang="en-US" sz="2200" dirty="0" err="1">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Nguyên</a:t>
            </a:r>
            <a:r>
              <a:rPr lang="en-US" sz="2200" dirty="0">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 </a:t>
            </a:r>
            <a:r>
              <a:rPr lang="en-US" sz="2200" dirty="0" err="1">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tắc</a:t>
            </a:r>
            <a:r>
              <a:rPr lang="en-US" sz="2200" dirty="0">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 </a:t>
            </a:r>
            <a:r>
              <a:rPr lang="en-US" sz="2200" dirty="0" err="1">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hoạt</a:t>
            </a:r>
            <a:r>
              <a:rPr lang="en-US" sz="2200" dirty="0">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 </a:t>
            </a:r>
            <a:r>
              <a:rPr lang="en-US" sz="2200" dirty="0" err="1">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động</a:t>
            </a:r>
            <a:r>
              <a:rPr lang="en-US" sz="2200" dirty="0">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 </a:t>
            </a:r>
            <a:r>
              <a:rPr lang="en-US" sz="2200" dirty="0" err="1">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của</a:t>
            </a:r>
            <a:r>
              <a:rPr lang="en-US" sz="2200" dirty="0">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 </a:t>
            </a:r>
            <a:r>
              <a:rPr lang="en-US" sz="2200" dirty="0" err="1">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đèn</a:t>
            </a:r>
            <a:r>
              <a:rPr lang="en-US" sz="2200" dirty="0">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 pin </a:t>
            </a:r>
            <a:r>
              <a:rPr lang="en-US" sz="2200" dirty="0" err="1">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nạp</a:t>
            </a:r>
            <a:r>
              <a:rPr lang="en-US" sz="2200" dirty="0">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 </a:t>
            </a:r>
            <a:r>
              <a:rPr lang="en-US" sz="2200" dirty="0" err="1">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điện</a:t>
            </a:r>
            <a:r>
              <a:rPr lang="en-US" sz="2200" dirty="0">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 </a:t>
            </a:r>
            <a:r>
              <a:rPr lang="en-US" sz="2200" dirty="0" err="1">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bằng</a:t>
            </a:r>
            <a:r>
              <a:rPr lang="en-US" sz="2200" dirty="0">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 </a:t>
            </a:r>
            <a:r>
              <a:rPr lang="en-US" sz="2200" dirty="0" err="1">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tay</a:t>
            </a:r>
            <a:endParaRPr kumimoji="0" lang="en-US" sz="2200"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3000"/>
                                  </p:iterate>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3000"/>
                                  </p:iterate>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pic>
        <p:nvPicPr>
          <p:cNvPr id="4" name="Picture 3">
            <a:extLst>
              <a:ext uri="{FF2B5EF4-FFF2-40B4-BE49-F238E27FC236}">
                <a16:creationId xmlns:a16="http://schemas.microsoft.com/office/drawing/2014/main" id="{2FEAB9B9-97DE-FFD5-F66B-FFF60B2154FF}"/>
              </a:ext>
            </a:extLst>
          </p:cNvPr>
          <p:cNvPicPr>
            <a:picLocks noChangeAspect="1"/>
          </p:cNvPicPr>
          <p:nvPr/>
        </p:nvPicPr>
        <p:blipFill>
          <a:blip r:embed="rId3"/>
          <a:stretch>
            <a:fillRect/>
          </a:stretch>
        </p:blipFill>
        <p:spPr>
          <a:xfrm>
            <a:off x="0" y="0"/>
            <a:ext cx="9144000" cy="5143500"/>
          </a:xfrm>
          <a:prstGeom prst="rect">
            <a:avLst/>
          </a:prstGeom>
        </p:spPr>
      </p:pic>
      <p:sp>
        <p:nvSpPr>
          <p:cNvPr id="23" name="Rectangle: Rounded Corners 22">
            <a:extLst>
              <a:ext uri="{FF2B5EF4-FFF2-40B4-BE49-F238E27FC236}">
                <a16:creationId xmlns:a16="http://schemas.microsoft.com/office/drawing/2014/main" id="{9F098675-9029-DAF2-A72B-49B776E520EE}"/>
              </a:ext>
            </a:extLst>
          </p:cNvPr>
          <p:cNvSpPr/>
          <p:nvPr/>
        </p:nvSpPr>
        <p:spPr>
          <a:xfrm>
            <a:off x="126379" y="208156"/>
            <a:ext cx="8876371" cy="4750420"/>
          </a:xfrm>
          <a:prstGeom prst="roundRect">
            <a:avLst>
              <a:gd name="adj" fmla="val 2895"/>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Nhóm 10">
            <a:extLst>
              <a:ext uri="{FF2B5EF4-FFF2-40B4-BE49-F238E27FC236}">
                <a16:creationId xmlns:a16="http://schemas.microsoft.com/office/drawing/2014/main" id="{BA3C2AB8-2367-A403-0FD1-D9783490CB72}"/>
              </a:ext>
            </a:extLst>
          </p:cNvPr>
          <p:cNvGrpSpPr/>
          <p:nvPr/>
        </p:nvGrpSpPr>
        <p:grpSpPr>
          <a:xfrm>
            <a:off x="3947100" y="1283866"/>
            <a:ext cx="4636714" cy="2741286"/>
            <a:chOff x="4960717" y="1454726"/>
            <a:chExt cx="6084247" cy="3814277"/>
          </a:xfrm>
        </p:grpSpPr>
        <p:grpSp>
          <p:nvGrpSpPr>
            <p:cNvPr id="11" name="组合 16">
              <a:extLst>
                <a:ext uri="{FF2B5EF4-FFF2-40B4-BE49-F238E27FC236}">
                  <a16:creationId xmlns:a16="http://schemas.microsoft.com/office/drawing/2014/main" id="{0060689F-852D-2292-E5B1-116C3BBC7846}"/>
                </a:ext>
              </a:extLst>
            </p:cNvPr>
            <p:cNvGrpSpPr/>
            <p:nvPr/>
          </p:nvGrpSpPr>
          <p:grpSpPr>
            <a:xfrm>
              <a:off x="4960717" y="1454726"/>
              <a:ext cx="6084247" cy="3814277"/>
              <a:chOff x="2087440" y="1456362"/>
              <a:chExt cx="3645083" cy="3945276"/>
            </a:xfrm>
          </p:grpSpPr>
          <p:sp>
            <p:nvSpPr>
              <p:cNvPr id="13" name="矩形: 剪去对角 17">
                <a:extLst>
                  <a:ext uri="{FF2B5EF4-FFF2-40B4-BE49-F238E27FC236}">
                    <a16:creationId xmlns:a16="http://schemas.microsoft.com/office/drawing/2014/main" id="{507B3852-1E01-8A5E-FA66-65FBF3703824}"/>
                  </a:ext>
                </a:extLst>
              </p:cNvPr>
              <p:cNvSpPr/>
              <p:nvPr/>
            </p:nvSpPr>
            <p:spPr>
              <a:xfrm>
                <a:off x="2099455" y="1456362"/>
                <a:ext cx="3633068" cy="3945276"/>
              </a:xfrm>
              <a:prstGeom prst="snip2DiagRect">
                <a:avLst/>
              </a:prstGeom>
              <a:noFill/>
              <a:ln w="57150">
                <a:solidFill>
                  <a:srgbClr val="E94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9Slide03 Comfortaa Bold" panose="00000800000000000000" pitchFamily="2" charset="0"/>
                  <a:cs typeface="+mn-ea"/>
                  <a:sym typeface="+mn-lt"/>
                </a:endParaRPr>
              </a:p>
            </p:txBody>
          </p:sp>
          <p:sp>
            <p:nvSpPr>
              <p:cNvPr id="14" name="直角三角形 18">
                <a:extLst>
                  <a:ext uri="{FF2B5EF4-FFF2-40B4-BE49-F238E27FC236}">
                    <a16:creationId xmlns:a16="http://schemas.microsoft.com/office/drawing/2014/main" id="{E2FC5155-7DEB-032A-686E-EBBC014394D5}"/>
                  </a:ext>
                </a:extLst>
              </p:cNvPr>
              <p:cNvSpPr/>
              <p:nvPr/>
            </p:nvSpPr>
            <p:spPr>
              <a:xfrm rot="10800000">
                <a:off x="5287709" y="1456362"/>
                <a:ext cx="444814" cy="648381"/>
              </a:xfrm>
              <a:prstGeom prst="rtTriangle">
                <a:avLst/>
              </a:prstGeom>
              <a:solidFill>
                <a:srgbClr val="E94B59"/>
              </a:solidFill>
              <a:ln w="57150">
                <a:solidFill>
                  <a:srgbClr val="E94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Comfortaa Bold" panose="00000800000000000000" pitchFamily="2" charset="0"/>
                  <a:cs typeface="+mn-ea"/>
                  <a:sym typeface="+mn-lt"/>
                </a:endParaRPr>
              </a:p>
            </p:txBody>
          </p:sp>
          <p:sp>
            <p:nvSpPr>
              <p:cNvPr id="15" name="直角三角形 19">
                <a:extLst>
                  <a:ext uri="{FF2B5EF4-FFF2-40B4-BE49-F238E27FC236}">
                    <a16:creationId xmlns:a16="http://schemas.microsoft.com/office/drawing/2014/main" id="{2979EAFE-B7BB-6E50-B07E-E4085CCD5E71}"/>
                  </a:ext>
                </a:extLst>
              </p:cNvPr>
              <p:cNvSpPr/>
              <p:nvPr/>
            </p:nvSpPr>
            <p:spPr>
              <a:xfrm rot="16200000" flipV="1">
                <a:off x="2020391" y="4876196"/>
                <a:ext cx="578912" cy="444814"/>
              </a:xfrm>
              <a:prstGeom prst="rtTriangle">
                <a:avLst/>
              </a:prstGeom>
              <a:solidFill>
                <a:srgbClr val="E94B59"/>
              </a:solidFill>
              <a:ln w="57150">
                <a:solidFill>
                  <a:srgbClr val="E94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Comfortaa Bold" panose="00000800000000000000" pitchFamily="2" charset="0"/>
                  <a:cs typeface="+mn-ea"/>
                  <a:sym typeface="+mn-lt"/>
                </a:endParaRPr>
              </a:p>
            </p:txBody>
          </p:sp>
        </p:grpSp>
        <p:sp>
          <p:nvSpPr>
            <p:cNvPr id="12" name="文本框 27">
              <a:extLst>
                <a:ext uri="{FF2B5EF4-FFF2-40B4-BE49-F238E27FC236}">
                  <a16:creationId xmlns:a16="http://schemas.microsoft.com/office/drawing/2014/main" id="{19E56591-83F3-73BA-EF03-1BDE319BF23F}"/>
                </a:ext>
              </a:extLst>
            </p:cNvPr>
            <p:cNvSpPr txBox="1"/>
            <p:nvPr/>
          </p:nvSpPr>
          <p:spPr>
            <a:xfrm>
              <a:off x="5294384" y="2001539"/>
              <a:ext cx="5436966" cy="2751136"/>
            </a:xfrm>
            <a:prstGeom prst="rect">
              <a:avLst/>
            </a:prstGeom>
            <a:noFill/>
          </p:spPr>
          <p:txBody>
            <a:bodyPr wrap="square" rtlCol="0">
              <a:spAutoFit/>
            </a:bodyPr>
            <a:lstStyle/>
            <a:p>
              <a:pPr algn="just">
                <a:lnSpc>
                  <a:spcPct val="120000"/>
                </a:lnSpc>
              </a:pPr>
              <a:r>
                <a:rPr lang="en-US" altLang="zh-CN" sz="2200" dirty="0">
                  <a:latin typeface="Calibri" panose="020F0502020204030204" pitchFamily="34" charset="0"/>
                  <a:cs typeface="Calibri" panose="020F0502020204030204" pitchFamily="34" charset="0"/>
                  <a:sym typeface="+mn-lt"/>
                </a:rPr>
                <a:t>Khi </a:t>
              </a:r>
              <a:r>
                <a:rPr lang="en-US" altLang="zh-CN" sz="2200" dirty="0" err="1">
                  <a:latin typeface="Calibri" panose="020F0502020204030204" pitchFamily="34" charset="0"/>
                  <a:cs typeface="Calibri" panose="020F0502020204030204" pitchFamily="34" charset="0"/>
                  <a:sym typeface="+mn-lt"/>
                </a:rPr>
                <a:t>nam</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châm</a:t>
              </a:r>
              <a:r>
                <a:rPr lang="en-US" altLang="zh-CN" sz="2200" dirty="0">
                  <a:latin typeface="Calibri" panose="020F0502020204030204" pitchFamily="34" charset="0"/>
                  <a:cs typeface="Calibri" panose="020F0502020204030204" pitchFamily="34" charset="0"/>
                  <a:sym typeface="+mn-lt"/>
                </a:rPr>
                <a:t> quay, </a:t>
              </a:r>
              <a:r>
                <a:rPr lang="en-US" altLang="zh-CN" sz="2200" dirty="0" err="1">
                  <a:latin typeface="Calibri" panose="020F0502020204030204" pitchFamily="34" charset="0"/>
                  <a:cs typeface="Calibri" panose="020F0502020204030204" pitchFamily="34" charset="0"/>
                  <a:sym typeface="+mn-lt"/>
                </a:rPr>
                <a:t>số</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đường</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sức</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từ</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xuyên</a:t>
              </a:r>
              <a:r>
                <a:rPr lang="en-US" altLang="zh-CN" sz="2200" dirty="0">
                  <a:latin typeface="Calibri" panose="020F0502020204030204" pitchFamily="34" charset="0"/>
                  <a:cs typeface="Calibri" panose="020F0502020204030204" pitchFamily="34" charset="0"/>
                  <a:sym typeface="+mn-lt"/>
                </a:rPr>
                <a:t> qua </a:t>
              </a:r>
              <a:r>
                <a:rPr lang="en-US" altLang="zh-CN" sz="2200" dirty="0" err="1">
                  <a:latin typeface="Calibri" panose="020F0502020204030204" pitchFamily="34" charset="0"/>
                  <a:cs typeface="Calibri" panose="020F0502020204030204" pitchFamily="34" charset="0"/>
                  <a:sym typeface="+mn-lt"/>
                </a:rPr>
                <a:t>tiết</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diện</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của</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cuộn</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dây</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thay</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đổi</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biến</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thiên</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tăng</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giảm</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nên</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trong</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cuộn</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dây</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dẫn</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xuất</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hiện</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dòng</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điện</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cảm</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ứng</a:t>
              </a:r>
              <a:endParaRPr lang="zh-CN" altLang="en-US" sz="2200" dirty="0">
                <a:latin typeface="Calibri" panose="020F0502020204030204" pitchFamily="34" charset="0"/>
                <a:cs typeface="Calibri" panose="020F0502020204030204" pitchFamily="34" charset="0"/>
                <a:sym typeface="+mn-lt"/>
              </a:endParaRPr>
            </a:p>
          </p:txBody>
        </p:sp>
      </p:grpSp>
      <p:grpSp>
        <p:nvGrpSpPr>
          <p:cNvPr id="17" name="Nhóm 9">
            <a:extLst>
              <a:ext uri="{FF2B5EF4-FFF2-40B4-BE49-F238E27FC236}">
                <a16:creationId xmlns:a16="http://schemas.microsoft.com/office/drawing/2014/main" id="{6323D2CF-79A9-1A58-61C4-76B1B670AF11}"/>
              </a:ext>
            </a:extLst>
          </p:cNvPr>
          <p:cNvGrpSpPr/>
          <p:nvPr/>
        </p:nvGrpSpPr>
        <p:grpSpPr>
          <a:xfrm>
            <a:off x="366513" y="1283866"/>
            <a:ext cx="3340453" cy="2741286"/>
            <a:chOff x="1145758" y="1454727"/>
            <a:chExt cx="4647970" cy="3814277"/>
          </a:xfrm>
        </p:grpSpPr>
        <p:grpSp>
          <p:nvGrpSpPr>
            <p:cNvPr id="18" name="组合 7">
              <a:extLst>
                <a:ext uri="{FF2B5EF4-FFF2-40B4-BE49-F238E27FC236}">
                  <a16:creationId xmlns:a16="http://schemas.microsoft.com/office/drawing/2014/main" id="{4583C323-4E00-4D20-7BF4-3209847010BE}"/>
                </a:ext>
              </a:extLst>
            </p:cNvPr>
            <p:cNvGrpSpPr/>
            <p:nvPr/>
          </p:nvGrpSpPr>
          <p:grpSpPr>
            <a:xfrm>
              <a:off x="1147038" y="1454727"/>
              <a:ext cx="4646690" cy="3814277"/>
              <a:chOff x="2948683" y="1456362"/>
              <a:chExt cx="2783840" cy="3945276"/>
            </a:xfrm>
          </p:grpSpPr>
          <p:sp>
            <p:nvSpPr>
              <p:cNvPr id="20" name="矩形: 剪去对角 4">
                <a:extLst>
                  <a:ext uri="{FF2B5EF4-FFF2-40B4-BE49-F238E27FC236}">
                    <a16:creationId xmlns:a16="http://schemas.microsoft.com/office/drawing/2014/main" id="{185591C6-C3B0-DEB0-6412-5A79D7ACF64D}"/>
                  </a:ext>
                </a:extLst>
              </p:cNvPr>
              <p:cNvSpPr/>
              <p:nvPr/>
            </p:nvSpPr>
            <p:spPr>
              <a:xfrm>
                <a:off x="2948683" y="1456362"/>
                <a:ext cx="2783840" cy="3945276"/>
              </a:xfrm>
              <a:prstGeom prst="snip2DiagRect">
                <a:avLst/>
              </a:prstGeom>
              <a:noFill/>
              <a:ln w="57150">
                <a:solidFill>
                  <a:srgbClr val="AEE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Comfortaa Bold" panose="00000800000000000000" pitchFamily="2" charset="0"/>
                  <a:cs typeface="+mn-ea"/>
                  <a:sym typeface="+mn-lt"/>
                </a:endParaRPr>
              </a:p>
            </p:txBody>
          </p:sp>
          <p:sp>
            <p:nvSpPr>
              <p:cNvPr id="21" name="直角三角形 5">
                <a:extLst>
                  <a:ext uri="{FF2B5EF4-FFF2-40B4-BE49-F238E27FC236}">
                    <a16:creationId xmlns:a16="http://schemas.microsoft.com/office/drawing/2014/main" id="{0F3767B1-75A0-4178-4989-D2DE18D0C705}"/>
                  </a:ext>
                </a:extLst>
              </p:cNvPr>
              <p:cNvSpPr/>
              <p:nvPr/>
            </p:nvSpPr>
            <p:spPr>
              <a:xfrm rot="10800000">
                <a:off x="5287709" y="1456362"/>
                <a:ext cx="444814" cy="648381"/>
              </a:xfrm>
              <a:prstGeom prst="rtTriangle">
                <a:avLst/>
              </a:prstGeom>
              <a:solidFill>
                <a:srgbClr val="AEE0F7"/>
              </a:solidFill>
              <a:ln w="57150">
                <a:solidFill>
                  <a:srgbClr val="AEE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Comfortaa Bold" panose="00000800000000000000" pitchFamily="2" charset="0"/>
                  <a:cs typeface="+mn-ea"/>
                  <a:sym typeface="+mn-lt"/>
                </a:endParaRPr>
              </a:p>
            </p:txBody>
          </p:sp>
          <p:sp>
            <p:nvSpPr>
              <p:cNvPr id="22" name="直角三角形 6">
                <a:extLst>
                  <a:ext uri="{FF2B5EF4-FFF2-40B4-BE49-F238E27FC236}">
                    <a16:creationId xmlns:a16="http://schemas.microsoft.com/office/drawing/2014/main" id="{7DA61052-D252-2733-B05D-CBD0A3BCDC39}"/>
                  </a:ext>
                </a:extLst>
              </p:cNvPr>
              <p:cNvSpPr/>
              <p:nvPr/>
            </p:nvSpPr>
            <p:spPr>
              <a:xfrm rot="16200000" flipV="1">
                <a:off x="2881634" y="4889775"/>
                <a:ext cx="578912" cy="444814"/>
              </a:xfrm>
              <a:prstGeom prst="rtTriangle">
                <a:avLst/>
              </a:prstGeom>
              <a:solidFill>
                <a:srgbClr val="AEE0F7"/>
              </a:solidFill>
              <a:ln w="57150">
                <a:solidFill>
                  <a:srgbClr val="AEE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Comfortaa Bold" panose="00000800000000000000" pitchFamily="2" charset="0"/>
                  <a:cs typeface="+mn-ea"/>
                  <a:sym typeface="+mn-lt"/>
                </a:endParaRPr>
              </a:p>
            </p:txBody>
          </p:sp>
        </p:grpSp>
        <p:pic>
          <p:nvPicPr>
            <p:cNvPr id="19" name="Hình ảnh 8">
              <a:extLst>
                <a:ext uri="{FF2B5EF4-FFF2-40B4-BE49-F238E27FC236}">
                  <a16:creationId xmlns:a16="http://schemas.microsoft.com/office/drawing/2014/main" id="{89373266-F216-4286-4B72-D88711CFB316}"/>
                </a:ext>
              </a:extLst>
            </p:cNvPr>
            <p:cNvPicPr>
              <a:picLocks noChangeAspect="1"/>
            </p:cNvPicPr>
            <p:nvPr/>
          </p:nvPicPr>
          <p:blipFill>
            <a:blip r:embed="rId4"/>
            <a:stretch>
              <a:fillRect/>
            </a:stretch>
          </p:blipFill>
          <p:spPr>
            <a:xfrm>
              <a:off x="1145758" y="2148686"/>
              <a:ext cx="4647970" cy="2381750"/>
            </a:xfrm>
            <a:prstGeom prst="rect">
              <a:avLst/>
            </a:prstGeom>
          </p:spPr>
        </p:pic>
      </p:grpSp>
      <p:sp>
        <p:nvSpPr>
          <p:cNvPr id="24" name="Google Shape;9834;p32">
            <a:extLst>
              <a:ext uri="{FF2B5EF4-FFF2-40B4-BE49-F238E27FC236}">
                <a16:creationId xmlns:a16="http://schemas.microsoft.com/office/drawing/2014/main" id="{2DEFF38F-395B-AAB4-7E4D-8571D686EFE5}"/>
              </a:ext>
            </a:extLst>
          </p:cNvPr>
          <p:cNvSpPr txBox="1">
            <a:spLocks/>
          </p:cNvSpPr>
          <p:nvPr/>
        </p:nvSpPr>
        <p:spPr>
          <a:xfrm>
            <a:off x="274475" y="444679"/>
            <a:ext cx="7142272" cy="4449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lvl="0" algn="l">
              <a:buClr>
                <a:srgbClr val="005051"/>
              </a:buClr>
              <a:defRPr/>
            </a:pPr>
            <a:r>
              <a:rPr lang="en-US" sz="2200" b="1" dirty="0" err="1">
                <a:solidFill>
                  <a:srgbClr val="C7404E"/>
                </a:solidFill>
                <a:latin typeface="Calibri" panose="020F0502020204030204" pitchFamily="34" charset="0"/>
                <a:ea typeface="Fira Sans Condensed Black" panose="020B0A03050000020004" pitchFamily="34" charset="0"/>
                <a:cs typeface="Calibri" panose="020F0502020204030204" pitchFamily="34" charset="0"/>
              </a:rPr>
              <a:t>Câu</a:t>
            </a:r>
            <a:r>
              <a:rPr lang="en-US" sz="2200" b="1" dirty="0">
                <a:solidFill>
                  <a:srgbClr val="C7404E"/>
                </a:solidFill>
                <a:latin typeface="Calibri" panose="020F0502020204030204" pitchFamily="34" charset="0"/>
                <a:ea typeface="Fira Sans Condensed Black" panose="020B0A03050000020004" pitchFamily="34" charset="0"/>
                <a:cs typeface="Calibri" panose="020F0502020204030204" pitchFamily="34" charset="0"/>
              </a:rPr>
              <a:t> 1:</a:t>
            </a:r>
            <a:endParaRPr kumimoji="0" lang="en-US" sz="2200"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endParaRPr>
          </a:p>
        </p:txBody>
      </p:sp>
    </p:spTree>
    <p:extLst>
      <p:ext uri="{BB962C8B-B14F-4D97-AF65-F5344CB8AC3E}">
        <p14:creationId xmlns:p14="http://schemas.microsoft.com/office/powerpoint/2010/main" val="4039345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60"/>
                            </p:stCondLst>
                            <p:childTnLst>
                              <p:par>
                                <p:cTn id="9" presetID="14"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1500"/>
                                        <p:tgtEl>
                                          <p:spTgt spid="17"/>
                                        </p:tgtEl>
                                      </p:cBhvr>
                                    </p:animEffect>
                                  </p:childTnLst>
                                </p:cTn>
                              </p:par>
                            </p:childTnLst>
                          </p:cTn>
                        </p:par>
                        <p:par>
                          <p:cTn id="12" fill="hold">
                            <p:stCondLst>
                              <p:cond delay="2060"/>
                            </p:stCondLst>
                            <p:childTnLst>
                              <p:par>
                                <p:cTn id="13" presetID="31"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500" fill="hold"/>
                                        <p:tgtEl>
                                          <p:spTgt spid="9"/>
                                        </p:tgtEl>
                                        <p:attrNameLst>
                                          <p:attrName>ppt_w</p:attrName>
                                        </p:attrNameLst>
                                      </p:cBhvr>
                                      <p:tavLst>
                                        <p:tav tm="0">
                                          <p:val>
                                            <p:fltVal val="0"/>
                                          </p:val>
                                        </p:tav>
                                        <p:tav tm="100000">
                                          <p:val>
                                            <p:strVal val="#ppt_w"/>
                                          </p:val>
                                        </p:tav>
                                      </p:tavLst>
                                    </p:anim>
                                    <p:anim calcmode="lin" valueType="num">
                                      <p:cBhvr>
                                        <p:cTn id="16" dur="1500" fill="hold"/>
                                        <p:tgtEl>
                                          <p:spTgt spid="9"/>
                                        </p:tgtEl>
                                        <p:attrNameLst>
                                          <p:attrName>ppt_h</p:attrName>
                                        </p:attrNameLst>
                                      </p:cBhvr>
                                      <p:tavLst>
                                        <p:tav tm="0">
                                          <p:val>
                                            <p:fltVal val="0"/>
                                          </p:val>
                                        </p:tav>
                                        <p:tav tm="100000">
                                          <p:val>
                                            <p:strVal val="#ppt_h"/>
                                          </p:val>
                                        </p:tav>
                                      </p:tavLst>
                                    </p:anim>
                                    <p:anim calcmode="lin" valueType="num">
                                      <p:cBhvr>
                                        <p:cTn id="17" dur="1500" fill="hold"/>
                                        <p:tgtEl>
                                          <p:spTgt spid="9"/>
                                        </p:tgtEl>
                                        <p:attrNameLst>
                                          <p:attrName>style.rotation</p:attrName>
                                        </p:attrNameLst>
                                      </p:cBhvr>
                                      <p:tavLst>
                                        <p:tav tm="0">
                                          <p:val>
                                            <p:fltVal val="90"/>
                                          </p:val>
                                        </p:tav>
                                        <p:tav tm="100000">
                                          <p:val>
                                            <p:fltVal val="0"/>
                                          </p:val>
                                        </p:tav>
                                      </p:tavLst>
                                    </p:anim>
                                    <p:animEffect transition="in" filter="fade">
                                      <p:cBhvr>
                                        <p:cTn id="18"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pic>
        <p:nvPicPr>
          <p:cNvPr id="4" name="Picture 3">
            <a:extLst>
              <a:ext uri="{FF2B5EF4-FFF2-40B4-BE49-F238E27FC236}">
                <a16:creationId xmlns:a16="http://schemas.microsoft.com/office/drawing/2014/main" id="{2FEAB9B9-97DE-FFD5-F66B-FFF60B2154FF}"/>
              </a:ext>
            </a:extLst>
          </p:cNvPr>
          <p:cNvPicPr>
            <a:picLocks noChangeAspect="1"/>
          </p:cNvPicPr>
          <p:nvPr/>
        </p:nvPicPr>
        <p:blipFill>
          <a:blip r:embed="rId3"/>
          <a:stretch>
            <a:fillRect/>
          </a:stretch>
        </p:blipFill>
        <p:spPr>
          <a:xfrm>
            <a:off x="0" y="0"/>
            <a:ext cx="9144000" cy="5143500"/>
          </a:xfrm>
          <a:prstGeom prst="rect">
            <a:avLst/>
          </a:prstGeom>
        </p:spPr>
      </p:pic>
      <p:sp>
        <p:nvSpPr>
          <p:cNvPr id="23" name="Rectangle: Rounded Corners 22">
            <a:extLst>
              <a:ext uri="{FF2B5EF4-FFF2-40B4-BE49-F238E27FC236}">
                <a16:creationId xmlns:a16="http://schemas.microsoft.com/office/drawing/2014/main" id="{9F098675-9029-DAF2-A72B-49B776E520EE}"/>
              </a:ext>
            </a:extLst>
          </p:cNvPr>
          <p:cNvSpPr/>
          <p:nvPr/>
        </p:nvSpPr>
        <p:spPr>
          <a:xfrm>
            <a:off x="126379" y="208156"/>
            <a:ext cx="8876371" cy="4750420"/>
          </a:xfrm>
          <a:prstGeom prst="roundRect">
            <a:avLst>
              <a:gd name="adj" fmla="val 2895"/>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Nhóm 10">
            <a:extLst>
              <a:ext uri="{FF2B5EF4-FFF2-40B4-BE49-F238E27FC236}">
                <a16:creationId xmlns:a16="http://schemas.microsoft.com/office/drawing/2014/main" id="{BA3C2AB8-2367-A403-0FD1-D9783490CB72}"/>
              </a:ext>
            </a:extLst>
          </p:cNvPr>
          <p:cNvGrpSpPr/>
          <p:nvPr/>
        </p:nvGrpSpPr>
        <p:grpSpPr>
          <a:xfrm>
            <a:off x="327102" y="1018478"/>
            <a:ext cx="8256712" cy="1397393"/>
            <a:chOff x="4960717" y="1454726"/>
            <a:chExt cx="6084247" cy="3814277"/>
          </a:xfrm>
        </p:grpSpPr>
        <p:grpSp>
          <p:nvGrpSpPr>
            <p:cNvPr id="11" name="组合 16">
              <a:extLst>
                <a:ext uri="{FF2B5EF4-FFF2-40B4-BE49-F238E27FC236}">
                  <a16:creationId xmlns:a16="http://schemas.microsoft.com/office/drawing/2014/main" id="{0060689F-852D-2292-E5B1-116C3BBC7846}"/>
                </a:ext>
              </a:extLst>
            </p:cNvPr>
            <p:cNvGrpSpPr/>
            <p:nvPr/>
          </p:nvGrpSpPr>
          <p:grpSpPr>
            <a:xfrm>
              <a:off x="4960717" y="1454726"/>
              <a:ext cx="6084247" cy="3814277"/>
              <a:chOff x="2087440" y="1456362"/>
              <a:chExt cx="3645083" cy="3945276"/>
            </a:xfrm>
          </p:grpSpPr>
          <p:sp>
            <p:nvSpPr>
              <p:cNvPr id="13" name="矩形: 剪去对角 17">
                <a:extLst>
                  <a:ext uri="{FF2B5EF4-FFF2-40B4-BE49-F238E27FC236}">
                    <a16:creationId xmlns:a16="http://schemas.microsoft.com/office/drawing/2014/main" id="{507B3852-1E01-8A5E-FA66-65FBF3703824}"/>
                  </a:ext>
                </a:extLst>
              </p:cNvPr>
              <p:cNvSpPr/>
              <p:nvPr/>
            </p:nvSpPr>
            <p:spPr>
              <a:xfrm>
                <a:off x="2099455" y="1456362"/>
                <a:ext cx="3633068" cy="3945276"/>
              </a:xfrm>
              <a:prstGeom prst="snip2DiagRect">
                <a:avLst/>
              </a:prstGeom>
              <a:noFill/>
              <a:ln w="57150">
                <a:solidFill>
                  <a:srgbClr val="E94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9Slide03 Comfortaa Bold" panose="00000800000000000000" pitchFamily="2" charset="0"/>
                  <a:cs typeface="+mn-ea"/>
                  <a:sym typeface="+mn-lt"/>
                </a:endParaRPr>
              </a:p>
            </p:txBody>
          </p:sp>
          <p:sp>
            <p:nvSpPr>
              <p:cNvPr id="14" name="直角三角形 18">
                <a:extLst>
                  <a:ext uri="{FF2B5EF4-FFF2-40B4-BE49-F238E27FC236}">
                    <a16:creationId xmlns:a16="http://schemas.microsoft.com/office/drawing/2014/main" id="{E2FC5155-7DEB-032A-686E-EBBC014394D5}"/>
                  </a:ext>
                </a:extLst>
              </p:cNvPr>
              <p:cNvSpPr/>
              <p:nvPr/>
            </p:nvSpPr>
            <p:spPr>
              <a:xfrm rot="10800000">
                <a:off x="5287709" y="1456362"/>
                <a:ext cx="444814" cy="648381"/>
              </a:xfrm>
              <a:prstGeom prst="rtTriangle">
                <a:avLst/>
              </a:prstGeom>
              <a:solidFill>
                <a:srgbClr val="E94B59"/>
              </a:solidFill>
              <a:ln w="57150">
                <a:solidFill>
                  <a:srgbClr val="E94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Comfortaa Bold" panose="00000800000000000000" pitchFamily="2" charset="0"/>
                  <a:cs typeface="+mn-ea"/>
                  <a:sym typeface="+mn-lt"/>
                </a:endParaRPr>
              </a:p>
            </p:txBody>
          </p:sp>
          <p:sp>
            <p:nvSpPr>
              <p:cNvPr id="15" name="直角三角形 19">
                <a:extLst>
                  <a:ext uri="{FF2B5EF4-FFF2-40B4-BE49-F238E27FC236}">
                    <a16:creationId xmlns:a16="http://schemas.microsoft.com/office/drawing/2014/main" id="{2979EAFE-B7BB-6E50-B07E-E4085CCD5E71}"/>
                  </a:ext>
                </a:extLst>
              </p:cNvPr>
              <p:cNvSpPr/>
              <p:nvPr/>
            </p:nvSpPr>
            <p:spPr>
              <a:xfrm rot="16200000" flipV="1">
                <a:off x="2020391" y="4876196"/>
                <a:ext cx="578912" cy="444814"/>
              </a:xfrm>
              <a:prstGeom prst="rtTriangle">
                <a:avLst/>
              </a:prstGeom>
              <a:solidFill>
                <a:srgbClr val="E94B59"/>
              </a:solidFill>
              <a:ln w="57150">
                <a:solidFill>
                  <a:srgbClr val="E94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Comfortaa Bold" panose="00000800000000000000" pitchFamily="2" charset="0"/>
                  <a:cs typeface="+mn-ea"/>
                  <a:sym typeface="+mn-lt"/>
                </a:endParaRPr>
              </a:p>
            </p:txBody>
          </p:sp>
        </p:grpSp>
        <p:sp>
          <p:nvSpPr>
            <p:cNvPr id="12" name="文本框 27">
              <a:extLst>
                <a:ext uri="{FF2B5EF4-FFF2-40B4-BE49-F238E27FC236}">
                  <a16:creationId xmlns:a16="http://schemas.microsoft.com/office/drawing/2014/main" id="{19E56591-83F3-73BA-EF03-1BDE319BF23F}"/>
                </a:ext>
              </a:extLst>
            </p:cNvPr>
            <p:cNvSpPr txBox="1"/>
            <p:nvPr/>
          </p:nvSpPr>
          <p:spPr>
            <a:xfrm>
              <a:off x="5236764" y="1572834"/>
              <a:ext cx="5436966" cy="3578811"/>
            </a:xfrm>
            <a:prstGeom prst="rect">
              <a:avLst/>
            </a:prstGeom>
            <a:noFill/>
          </p:spPr>
          <p:txBody>
            <a:bodyPr wrap="square" rtlCol="0">
              <a:spAutoFit/>
            </a:bodyPr>
            <a:lstStyle/>
            <a:p>
              <a:pPr>
                <a:lnSpc>
                  <a:spcPct val="120000"/>
                </a:lnSpc>
              </a:pPr>
              <a:r>
                <a:rPr lang="en-US" altLang="zh-CN" sz="2200" dirty="0">
                  <a:latin typeface="Calibri" panose="020F0502020204030204" pitchFamily="34" charset="0"/>
                  <a:cs typeface="Calibri" panose="020F0502020204030204" pitchFamily="34" charset="0"/>
                  <a:sym typeface="+mn-lt"/>
                </a:rPr>
                <a:t>Di </a:t>
              </a:r>
              <a:r>
                <a:rPr lang="en-US" altLang="zh-CN" sz="2200" dirty="0" err="1">
                  <a:latin typeface="Calibri" panose="020F0502020204030204" pitchFamily="34" charset="0"/>
                  <a:cs typeface="Calibri" panose="020F0502020204030204" pitchFamily="34" charset="0"/>
                  <a:sym typeface="+mn-lt"/>
                </a:rPr>
                <a:t>chuyển</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cuộn</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dây</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lại</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gần</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hoặc</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ra</a:t>
              </a:r>
              <a:r>
                <a:rPr lang="en-US" altLang="zh-CN" sz="2200" dirty="0">
                  <a:latin typeface="Calibri" panose="020F0502020204030204" pitchFamily="34" charset="0"/>
                  <a:cs typeface="Calibri" panose="020F0502020204030204" pitchFamily="34" charset="0"/>
                  <a:sym typeface="+mn-lt"/>
                </a:rPr>
                <a:t> xa </a:t>
              </a:r>
              <a:r>
                <a:rPr lang="en-US" altLang="zh-CN" sz="2200" dirty="0" err="1">
                  <a:latin typeface="Calibri" panose="020F0502020204030204" pitchFamily="34" charset="0"/>
                  <a:cs typeface="Calibri" panose="020F0502020204030204" pitchFamily="34" charset="0"/>
                  <a:sym typeface="+mn-lt"/>
                </a:rPr>
                <a:t>nam</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châm</a:t>
              </a:r>
              <a:r>
                <a:rPr lang="en-US" altLang="zh-CN" sz="2200" dirty="0">
                  <a:latin typeface="Calibri" panose="020F0502020204030204" pitchFamily="34" charset="0"/>
                  <a:cs typeface="Calibri" panose="020F0502020204030204" pitchFamily="34" charset="0"/>
                  <a:sym typeface="+mn-lt"/>
                </a:rPr>
                <a:t> </a:t>
              </a:r>
              <a:r>
                <a:rPr lang="en-US" altLang="zh-CN" sz="2200" dirty="0">
                  <a:latin typeface="#9Slide03 Arima Madurai Black" panose="00000A00000000000000" pitchFamily="2" charset="-93"/>
                  <a:cs typeface="#9Slide03 Arima Madurai Black" panose="00000A00000000000000" pitchFamily="2" charset="-93"/>
                  <a:sym typeface="+mn-lt"/>
                </a:rPr>
                <a:t>→</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số</a:t>
              </a:r>
              <a:r>
                <a:rPr lang="en-US" altLang="zh-CN" sz="2200" dirty="0">
                  <a:latin typeface="Calibri" panose="020F0502020204030204" pitchFamily="34" charset="0"/>
                  <a:cs typeface="Calibri" panose="020F0502020204030204" pitchFamily="34" charset="0"/>
                  <a:sym typeface="+mn-lt"/>
                </a:rPr>
                <a:t> đ</a:t>
              </a:r>
              <a:r>
                <a:rPr lang="vi-VN" altLang="zh-CN" sz="2200" dirty="0">
                  <a:latin typeface="Calibri" panose="020F0502020204030204" pitchFamily="34" charset="0"/>
                  <a:cs typeface="Calibri" panose="020F0502020204030204" pitchFamily="34" charset="0"/>
                  <a:sym typeface="+mn-lt"/>
                </a:rPr>
                <a:t>ư</a:t>
              </a:r>
              <a:r>
                <a:rPr lang="en-US" altLang="zh-CN" sz="2200" dirty="0" err="1">
                  <a:latin typeface="Calibri" panose="020F0502020204030204" pitchFamily="34" charset="0"/>
                  <a:cs typeface="Calibri" panose="020F0502020204030204" pitchFamily="34" charset="0"/>
                  <a:sym typeface="+mn-lt"/>
                </a:rPr>
                <a:t>ờng</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sức</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từ</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xuyên</a:t>
              </a:r>
              <a:r>
                <a:rPr lang="en-US" altLang="zh-CN" sz="2200" dirty="0">
                  <a:latin typeface="Calibri" panose="020F0502020204030204" pitchFamily="34" charset="0"/>
                  <a:cs typeface="Calibri" panose="020F0502020204030204" pitchFamily="34" charset="0"/>
                  <a:sym typeface="+mn-lt"/>
                </a:rPr>
                <a:t> qua </a:t>
              </a:r>
              <a:r>
                <a:rPr lang="en-US" altLang="zh-CN" sz="2200" dirty="0" err="1">
                  <a:latin typeface="Calibri" panose="020F0502020204030204" pitchFamily="34" charset="0"/>
                  <a:cs typeface="Calibri" panose="020F0502020204030204" pitchFamily="34" charset="0"/>
                  <a:sym typeface="+mn-lt"/>
                </a:rPr>
                <a:t>tiết</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diện</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của</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cuộn</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dây</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tăng</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lên</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hoặc</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giảm</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xuống</a:t>
              </a:r>
              <a:r>
                <a:rPr lang="en-US" altLang="zh-CN" sz="2200" dirty="0">
                  <a:latin typeface="Calibri" panose="020F0502020204030204" pitchFamily="34" charset="0"/>
                  <a:cs typeface="Calibri" panose="020F0502020204030204" pitchFamily="34" charset="0"/>
                  <a:sym typeface="+mn-lt"/>
                </a:rPr>
                <a:t> </a:t>
              </a:r>
              <a:r>
                <a:rPr lang="en-US" altLang="zh-CN" sz="2200" dirty="0">
                  <a:latin typeface="#9Slide03 Arima Madurai Black" panose="00000A00000000000000" pitchFamily="2" charset="-93"/>
                  <a:cs typeface="#9Slide03 Arima Madurai Black" panose="00000A00000000000000" pitchFamily="2" charset="-93"/>
                  <a:sym typeface="+mn-lt"/>
                </a:rPr>
                <a:t>→</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xuất</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hiện</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dòng</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điện</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cảm</a:t>
              </a:r>
              <a:r>
                <a:rPr lang="en-US" altLang="zh-CN" sz="2200" dirty="0">
                  <a:latin typeface="Calibri" panose="020F0502020204030204" pitchFamily="34" charset="0"/>
                  <a:cs typeface="Calibri" panose="020F0502020204030204" pitchFamily="34" charset="0"/>
                  <a:sym typeface="+mn-lt"/>
                </a:rPr>
                <a:t> </a:t>
              </a:r>
              <a:r>
                <a:rPr lang="en-US" altLang="zh-CN" sz="2200" dirty="0" err="1">
                  <a:latin typeface="Calibri" panose="020F0502020204030204" pitchFamily="34" charset="0"/>
                  <a:cs typeface="Calibri" panose="020F0502020204030204" pitchFamily="34" charset="0"/>
                  <a:sym typeface="+mn-lt"/>
                </a:rPr>
                <a:t>ứng</a:t>
              </a:r>
              <a:endParaRPr lang="zh-CN" altLang="en-US" sz="2200" dirty="0">
                <a:latin typeface="Calibri" panose="020F0502020204030204" pitchFamily="34" charset="0"/>
                <a:cs typeface="Calibri" panose="020F0502020204030204" pitchFamily="34" charset="0"/>
                <a:sym typeface="+mn-lt"/>
              </a:endParaRPr>
            </a:p>
          </p:txBody>
        </p:sp>
      </p:grpSp>
      <p:sp>
        <p:nvSpPr>
          <p:cNvPr id="24" name="Google Shape;9834;p32">
            <a:extLst>
              <a:ext uri="{FF2B5EF4-FFF2-40B4-BE49-F238E27FC236}">
                <a16:creationId xmlns:a16="http://schemas.microsoft.com/office/drawing/2014/main" id="{2DEFF38F-395B-AAB4-7E4D-8571D686EFE5}"/>
              </a:ext>
            </a:extLst>
          </p:cNvPr>
          <p:cNvSpPr txBox="1">
            <a:spLocks/>
          </p:cNvSpPr>
          <p:nvPr/>
        </p:nvSpPr>
        <p:spPr>
          <a:xfrm>
            <a:off x="274475" y="444679"/>
            <a:ext cx="7142272" cy="4449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lvl="0" algn="l">
              <a:buClr>
                <a:srgbClr val="005051"/>
              </a:buClr>
              <a:defRPr/>
            </a:pPr>
            <a:r>
              <a:rPr lang="en-US" sz="2200" b="1" dirty="0" err="1">
                <a:solidFill>
                  <a:srgbClr val="C7404E"/>
                </a:solidFill>
                <a:latin typeface="Calibri" panose="020F0502020204030204" pitchFamily="34" charset="0"/>
                <a:ea typeface="Fira Sans Condensed Black" panose="020B0A03050000020004" pitchFamily="34" charset="0"/>
                <a:cs typeface="Calibri" panose="020F0502020204030204" pitchFamily="34" charset="0"/>
              </a:rPr>
              <a:t>Câu</a:t>
            </a:r>
            <a:r>
              <a:rPr lang="en-US" sz="2200" b="1" dirty="0">
                <a:solidFill>
                  <a:srgbClr val="C7404E"/>
                </a:solidFill>
                <a:latin typeface="Calibri" panose="020F0502020204030204" pitchFamily="34" charset="0"/>
                <a:ea typeface="Fira Sans Condensed Black" panose="020B0A03050000020004" pitchFamily="34" charset="0"/>
                <a:cs typeface="Calibri" panose="020F0502020204030204" pitchFamily="34" charset="0"/>
              </a:rPr>
              <a:t> 2:</a:t>
            </a:r>
            <a:endParaRPr kumimoji="0" lang="en-US" sz="2200"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endParaRPr>
          </a:p>
        </p:txBody>
      </p:sp>
      <p:pic>
        <p:nvPicPr>
          <p:cNvPr id="3" name="Hình ảnh 3">
            <a:extLst>
              <a:ext uri="{FF2B5EF4-FFF2-40B4-BE49-F238E27FC236}">
                <a16:creationId xmlns:a16="http://schemas.microsoft.com/office/drawing/2014/main" id="{0941B431-B0CD-55AC-256D-0A3A0BD33F6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096734" y="3111020"/>
            <a:ext cx="2847979" cy="1232850"/>
          </a:xfrm>
          <a:prstGeom prst="rect">
            <a:avLst/>
          </a:prstGeom>
        </p:spPr>
      </p:pic>
      <p:pic>
        <p:nvPicPr>
          <p:cNvPr id="5" name="Hình ảnh 3">
            <a:extLst>
              <a:ext uri="{FF2B5EF4-FFF2-40B4-BE49-F238E27FC236}">
                <a16:creationId xmlns:a16="http://schemas.microsoft.com/office/drawing/2014/main" id="{6322AE48-2549-1C2A-1EFB-9C57841FB61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44713" y="3111020"/>
            <a:ext cx="2847979" cy="1232850"/>
          </a:xfrm>
          <a:prstGeom prst="rect">
            <a:avLst/>
          </a:prstGeom>
        </p:spPr>
      </p:pic>
      <p:pic>
        <p:nvPicPr>
          <p:cNvPr id="2" name="Hình ảnh 3">
            <a:extLst>
              <a:ext uri="{FF2B5EF4-FFF2-40B4-BE49-F238E27FC236}">
                <a16:creationId xmlns:a16="http://schemas.microsoft.com/office/drawing/2014/main" id="{B2BEF5A6-7CB9-A85F-2033-F2DBD5D9AB52}"/>
              </a:ext>
            </a:extLst>
          </p:cNvPr>
          <p:cNvPicPr>
            <a:picLocks noChangeAspect="1"/>
          </p:cNvPicPr>
          <p:nvPr/>
        </p:nvPicPr>
        <p:blipFill>
          <a:blip r:embed="rId5"/>
          <a:stretch>
            <a:fillRect/>
          </a:stretch>
        </p:blipFill>
        <p:spPr>
          <a:xfrm>
            <a:off x="233886" y="3111021"/>
            <a:ext cx="2847977" cy="1204914"/>
          </a:xfrm>
          <a:prstGeom prst="rect">
            <a:avLst/>
          </a:prstGeom>
        </p:spPr>
      </p:pic>
    </p:spTree>
    <p:extLst>
      <p:ext uri="{BB962C8B-B14F-4D97-AF65-F5344CB8AC3E}">
        <p14:creationId xmlns:p14="http://schemas.microsoft.com/office/powerpoint/2010/main" val="1229481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60"/>
                            </p:stCondLst>
                            <p:childTnLst>
                              <p:par>
                                <p:cTn id="9" presetID="3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 calcmode="lin" valueType="num">
                                      <p:cBhvr>
                                        <p:cTn id="13" dur="750" fill="hold"/>
                                        <p:tgtEl>
                                          <p:spTgt spid="9"/>
                                        </p:tgtEl>
                                        <p:attrNameLst>
                                          <p:attrName>style.rotation</p:attrName>
                                        </p:attrNameLst>
                                      </p:cBhvr>
                                      <p:tavLst>
                                        <p:tav tm="0">
                                          <p:val>
                                            <p:fltVal val="90"/>
                                          </p:val>
                                        </p:tav>
                                        <p:tav tm="100000">
                                          <p:val>
                                            <p:fltVal val="0"/>
                                          </p:val>
                                        </p:tav>
                                      </p:tavLst>
                                    </p:anim>
                                    <p:animEffect transition="in" filter="fade">
                                      <p:cBhvr>
                                        <p:cTn id="14" dur="750"/>
                                        <p:tgtEl>
                                          <p:spTgt spid="9"/>
                                        </p:tgtEl>
                                      </p:cBhvr>
                                    </p:animEffect>
                                  </p:childTnLst>
                                </p:cTn>
                              </p:par>
                            </p:childTnLst>
                          </p:cTn>
                        </p:par>
                        <p:par>
                          <p:cTn id="15" fill="hold">
                            <p:stCondLst>
                              <p:cond delay="1310"/>
                            </p:stCondLst>
                            <p:childTnLst>
                              <p:par>
                                <p:cTn id="16" presetID="12" presetClass="entr" presetSubtype="4"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250"/>
                                        <p:tgtEl>
                                          <p:spTgt spid="2"/>
                                        </p:tgtEl>
                                        <p:attrNameLst>
                                          <p:attrName>ppt_y</p:attrName>
                                        </p:attrNameLst>
                                      </p:cBhvr>
                                      <p:tavLst>
                                        <p:tav tm="0">
                                          <p:val>
                                            <p:strVal val="#ppt_y+#ppt_h*1.125000"/>
                                          </p:val>
                                        </p:tav>
                                        <p:tav tm="100000">
                                          <p:val>
                                            <p:strVal val="#ppt_y"/>
                                          </p:val>
                                        </p:tav>
                                      </p:tavLst>
                                    </p:anim>
                                    <p:animEffect transition="in" filter="wipe(up)">
                                      <p:cBhvr>
                                        <p:cTn id="19" dur="1250"/>
                                        <p:tgtEl>
                                          <p:spTgt spid="2"/>
                                        </p:tgtEl>
                                      </p:cBhvr>
                                    </p:animEffect>
                                  </p:childTnLst>
                                </p:cTn>
                              </p:par>
                            </p:childTnLst>
                          </p:cTn>
                        </p:par>
                        <p:par>
                          <p:cTn id="20" fill="hold">
                            <p:stCondLst>
                              <p:cond delay="2560"/>
                            </p:stCondLst>
                            <p:childTnLst>
                              <p:par>
                                <p:cTn id="21" presetID="1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250"/>
                                        <p:tgtEl>
                                          <p:spTgt spid="3"/>
                                        </p:tgtEl>
                                        <p:attrNameLst>
                                          <p:attrName>ppt_y</p:attrName>
                                        </p:attrNameLst>
                                      </p:cBhvr>
                                      <p:tavLst>
                                        <p:tav tm="0">
                                          <p:val>
                                            <p:strVal val="#ppt_y+#ppt_h*1.125000"/>
                                          </p:val>
                                        </p:tav>
                                        <p:tav tm="100000">
                                          <p:val>
                                            <p:strVal val="#ppt_y"/>
                                          </p:val>
                                        </p:tav>
                                      </p:tavLst>
                                    </p:anim>
                                    <p:animEffect transition="in" filter="wipe(up)">
                                      <p:cBhvr>
                                        <p:cTn id="24" dur="1250"/>
                                        <p:tgtEl>
                                          <p:spTgt spid="3"/>
                                        </p:tgtEl>
                                      </p:cBhvr>
                                    </p:animEffect>
                                  </p:childTnLst>
                                </p:cTn>
                              </p:par>
                            </p:childTnLst>
                          </p:cTn>
                        </p:par>
                        <p:par>
                          <p:cTn id="25" fill="hold">
                            <p:stCondLst>
                              <p:cond delay="3810"/>
                            </p:stCondLst>
                            <p:childTnLst>
                              <p:par>
                                <p:cTn id="26" presetID="12" presetClass="entr" presetSubtype="4"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1250"/>
                                        <p:tgtEl>
                                          <p:spTgt spid="5"/>
                                        </p:tgtEl>
                                        <p:attrNameLst>
                                          <p:attrName>ppt_y</p:attrName>
                                        </p:attrNameLst>
                                      </p:cBhvr>
                                      <p:tavLst>
                                        <p:tav tm="0">
                                          <p:val>
                                            <p:strVal val="#ppt_y+#ppt_h*1.125000"/>
                                          </p:val>
                                        </p:tav>
                                        <p:tav tm="100000">
                                          <p:val>
                                            <p:strVal val="#ppt_y"/>
                                          </p:val>
                                        </p:tav>
                                      </p:tavLst>
                                    </p:anim>
                                    <p:animEffect transition="in" filter="wipe(up)">
                                      <p:cBhvr>
                                        <p:cTn id="29"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33"/>
        <p:cNvGrpSpPr/>
        <p:nvPr/>
      </p:nvGrpSpPr>
      <p:grpSpPr>
        <a:xfrm>
          <a:off x="0" y="0"/>
          <a:ext cx="0" cy="0"/>
          <a:chOff x="0" y="0"/>
          <a:chExt cx="0" cy="0"/>
        </a:xfrm>
      </p:grpSpPr>
      <p:sp>
        <p:nvSpPr>
          <p:cNvPr id="9834" name="Google Shape;9834;p32"/>
          <p:cNvSpPr txBox="1">
            <a:spLocks noGrp="1"/>
          </p:cNvSpPr>
          <p:nvPr>
            <p:ph type="title"/>
          </p:nvPr>
        </p:nvSpPr>
        <p:spPr>
          <a:xfrm>
            <a:off x="2305830" y="827242"/>
            <a:ext cx="4532339" cy="6469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rgbClr val="002060"/>
                </a:solidFill>
              </a:rPr>
              <a:t>NỘI DUNG BÀI HỌC</a:t>
            </a:r>
            <a:endParaRPr dirty="0">
              <a:solidFill>
                <a:srgbClr val="002060"/>
              </a:solidFill>
            </a:endParaRPr>
          </a:p>
        </p:txBody>
      </p:sp>
      <p:grpSp>
        <p:nvGrpSpPr>
          <p:cNvPr id="9835" name="Google Shape;9835;p32"/>
          <p:cNvGrpSpPr/>
          <p:nvPr/>
        </p:nvGrpSpPr>
        <p:grpSpPr>
          <a:xfrm rot="-8100000">
            <a:off x="6012589" y="941732"/>
            <a:ext cx="2270043" cy="183536"/>
            <a:chOff x="5419725" y="2413000"/>
            <a:chExt cx="2169725" cy="175425"/>
          </a:xfrm>
        </p:grpSpPr>
        <p:sp>
          <p:nvSpPr>
            <p:cNvPr id="9836" name="Google Shape;9836;p32"/>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32"/>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32"/>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39" name="Google Shape;9839;p32"/>
          <p:cNvSpPr/>
          <p:nvPr/>
        </p:nvSpPr>
        <p:spPr>
          <a:xfrm>
            <a:off x="1571775" y="370241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32"/>
          <p:cNvSpPr/>
          <p:nvPr/>
        </p:nvSpPr>
        <p:spPr>
          <a:xfrm>
            <a:off x="1601025" y="13724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32"/>
          <p:cNvSpPr/>
          <p:nvPr/>
        </p:nvSpPr>
        <p:spPr>
          <a:xfrm>
            <a:off x="2888800" y="40885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roup 6">
            <a:extLst>
              <a:ext uri="{FF2B5EF4-FFF2-40B4-BE49-F238E27FC236}">
                <a16:creationId xmlns:a16="http://schemas.microsoft.com/office/drawing/2014/main" id="{04889120-BE2A-5F6E-0A97-7ECF9FE394B0}"/>
              </a:ext>
            </a:extLst>
          </p:cNvPr>
          <p:cNvGrpSpPr/>
          <p:nvPr/>
        </p:nvGrpSpPr>
        <p:grpSpPr>
          <a:xfrm>
            <a:off x="2167902" y="1695152"/>
            <a:ext cx="1559320" cy="1559320"/>
            <a:chOff x="2175563" y="1870636"/>
            <a:chExt cx="1559320" cy="1559320"/>
          </a:xfrm>
        </p:grpSpPr>
        <p:sp>
          <p:nvSpPr>
            <p:cNvPr id="2" name="Oval 1">
              <a:extLst>
                <a:ext uri="{FF2B5EF4-FFF2-40B4-BE49-F238E27FC236}">
                  <a16:creationId xmlns:a16="http://schemas.microsoft.com/office/drawing/2014/main" id="{6BFE7ECC-640A-EB89-C3A2-522FC352392F}"/>
                </a:ext>
              </a:extLst>
            </p:cNvPr>
            <p:cNvSpPr/>
            <p:nvPr/>
          </p:nvSpPr>
          <p:spPr>
            <a:xfrm>
              <a:off x="2175563" y="1870636"/>
              <a:ext cx="1559320" cy="1559320"/>
            </a:xfrm>
            <a:prstGeom prst="ellipse">
              <a:avLst/>
            </a:prstGeom>
            <a:solidFill>
              <a:srgbClr val="FFFFFF"/>
            </a:solidFill>
            <a:ln>
              <a:noFill/>
            </a:ln>
            <a:effectLst>
              <a:glow rad="228600">
                <a:srgbClr val="005051">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DE4D79A-1856-61D6-246F-03A3EADBE581}"/>
                </a:ext>
              </a:extLst>
            </p:cNvPr>
            <p:cNvPicPr>
              <a:picLocks noChangeAspect="1"/>
            </p:cNvPicPr>
            <p:nvPr/>
          </p:nvPicPr>
          <p:blipFill>
            <a:blip r:embed="rId3"/>
            <a:stretch>
              <a:fillRect/>
            </a:stretch>
          </p:blipFill>
          <p:spPr>
            <a:xfrm>
              <a:off x="2458408" y="2153481"/>
              <a:ext cx="993630" cy="993630"/>
            </a:xfrm>
            <a:prstGeom prst="rect">
              <a:avLst/>
            </a:prstGeom>
          </p:spPr>
        </p:pic>
      </p:grpSp>
      <p:sp>
        <p:nvSpPr>
          <p:cNvPr id="8" name="Google Shape;9834;p32">
            <a:extLst>
              <a:ext uri="{FF2B5EF4-FFF2-40B4-BE49-F238E27FC236}">
                <a16:creationId xmlns:a16="http://schemas.microsoft.com/office/drawing/2014/main" id="{7AC59BEC-88C0-F6FC-7BDF-A994A3F68FD9}"/>
              </a:ext>
            </a:extLst>
          </p:cNvPr>
          <p:cNvSpPr txBox="1">
            <a:spLocks/>
          </p:cNvSpPr>
          <p:nvPr/>
        </p:nvSpPr>
        <p:spPr>
          <a:xfrm>
            <a:off x="1625494" y="3522179"/>
            <a:ext cx="2644136" cy="79407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2800" dirty="0" err="1">
                <a:solidFill>
                  <a:srgbClr val="C7404E"/>
                </a:solidFill>
              </a:rPr>
              <a:t>Hiện</a:t>
            </a:r>
            <a:r>
              <a:rPr lang="en-US" sz="2800" dirty="0">
                <a:solidFill>
                  <a:srgbClr val="C7404E"/>
                </a:solidFill>
              </a:rPr>
              <a:t> </a:t>
            </a:r>
            <a:r>
              <a:rPr lang="en-US" sz="2800" dirty="0" err="1">
                <a:solidFill>
                  <a:srgbClr val="C7404E"/>
                </a:solidFill>
              </a:rPr>
              <a:t>Tượng</a:t>
            </a:r>
            <a:r>
              <a:rPr lang="en-US" sz="2800" dirty="0">
                <a:solidFill>
                  <a:srgbClr val="C7404E"/>
                </a:solidFill>
              </a:rPr>
              <a:t> </a:t>
            </a:r>
            <a:r>
              <a:rPr lang="en-US" sz="2800" dirty="0" err="1">
                <a:solidFill>
                  <a:srgbClr val="C7404E"/>
                </a:solidFill>
              </a:rPr>
              <a:t>Cảm</a:t>
            </a:r>
            <a:r>
              <a:rPr lang="en-US" sz="2800" dirty="0">
                <a:solidFill>
                  <a:srgbClr val="C7404E"/>
                </a:solidFill>
              </a:rPr>
              <a:t> </a:t>
            </a:r>
            <a:r>
              <a:rPr lang="en-US" sz="2800" dirty="0" err="1">
                <a:solidFill>
                  <a:srgbClr val="C7404E"/>
                </a:solidFill>
              </a:rPr>
              <a:t>Ứng</a:t>
            </a:r>
            <a:r>
              <a:rPr lang="en-US" sz="2800" dirty="0">
                <a:solidFill>
                  <a:srgbClr val="C7404E"/>
                </a:solidFill>
              </a:rPr>
              <a:t> </a:t>
            </a:r>
            <a:r>
              <a:rPr lang="en-US" sz="2800" dirty="0" err="1">
                <a:solidFill>
                  <a:srgbClr val="C7404E"/>
                </a:solidFill>
              </a:rPr>
              <a:t>Điện</a:t>
            </a:r>
            <a:r>
              <a:rPr lang="en-US" sz="2800" dirty="0">
                <a:solidFill>
                  <a:srgbClr val="C7404E"/>
                </a:solidFill>
              </a:rPr>
              <a:t> </a:t>
            </a:r>
            <a:r>
              <a:rPr lang="en-US" sz="2800" dirty="0" err="1">
                <a:solidFill>
                  <a:srgbClr val="C7404E"/>
                </a:solidFill>
              </a:rPr>
              <a:t>Từ</a:t>
            </a:r>
            <a:endParaRPr lang="en-US" sz="2800" dirty="0">
              <a:solidFill>
                <a:srgbClr val="C7404E"/>
              </a:solidFill>
            </a:endParaRPr>
          </a:p>
        </p:txBody>
      </p:sp>
      <p:sp>
        <p:nvSpPr>
          <p:cNvPr id="12" name="Google Shape;9834;p32">
            <a:extLst>
              <a:ext uri="{FF2B5EF4-FFF2-40B4-BE49-F238E27FC236}">
                <a16:creationId xmlns:a16="http://schemas.microsoft.com/office/drawing/2014/main" id="{E2D0C6BD-13DC-D383-8CA4-E6A1BB413103}"/>
              </a:ext>
            </a:extLst>
          </p:cNvPr>
          <p:cNvSpPr txBox="1">
            <a:spLocks/>
          </p:cNvSpPr>
          <p:nvPr/>
        </p:nvSpPr>
        <p:spPr>
          <a:xfrm>
            <a:off x="4582618" y="3522179"/>
            <a:ext cx="3227639" cy="79407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2800" dirty="0" err="1">
                <a:solidFill>
                  <a:srgbClr val="005051"/>
                </a:solidFill>
              </a:rPr>
              <a:t>Điều</a:t>
            </a:r>
            <a:r>
              <a:rPr lang="en-US" sz="2800" dirty="0">
                <a:solidFill>
                  <a:srgbClr val="005051"/>
                </a:solidFill>
              </a:rPr>
              <a:t> </a:t>
            </a:r>
            <a:r>
              <a:rPr lang="en-US" sz="2800" dirty="0" err="1">
                <a:solidFill>
                  <a:srgbClr val="005051"/>
                </a:solidFill>
              </a:rPr>
              <a:t>Kiện</a:t>
            </a:r>
            <a:r>
              <a:rPr lang="en-US" sz="2800" dirty="0">
                <a:solidFill>
                  <a:srgbClr val="005051"/>
                </a:solidFill>
              </a:rPr>
              <a:t> </a:t>
            </a:r>
            <a:r>
              <a:rPr lang="en-US" sz="2800" dirty="0" err="1">
                <a:solidFill>
                  <a:srgbClr val="005051"/>
                </a:solidFill>
              </a:rPr>
              <a:t>Xuất</a:t>
            </a:r>
            <a:r>
              <a:rPr lang="en-US" sz="2800" dirty="0">
                <a:solidFill>
                  <a:srgbClr val="005051"/>
                </a:solidFill>
              </a:rPr>
              <a:t> </a:t>
            </a:r>
            <a:r>
              <a:rPr lang="en-US" sz="2800" dirty="0" err="1">
                <a:solidFill>
                  <a:srgbClr val="005051"/>
                </a:solidFill>
              </a:rPr>
              <a:t>Hiện</a:t>
            </a:r>
            <a:r>
              <a:rPr lang="en-US" sz="2800" dirty="0">
                <a:solidFill>
                  <a:srgbClr val="005051"/>
                </a:solidFill>
              </a:rPr>
              <a:t> </a:t>
            </a:r>
            <a:r>
              <a:rPr lang="en-US" sz="2800" dirty="0" err="1">
                <a:solidFill>
                  <a:srgbClr val="005051"/>
                </a:solidFill>
              </a:rPr>
              <a:t>Dòng</a:t>
            </a:r>
            <a:r>
              <a:rPr lang="en-US" sz="2800" dirty="0">
                <a:solidFill>
                  <a:srgbClr val="005051"/>
                </a:solidFill>
              </a:rPr>
              <a:t> </a:t>
            </a:r>
            <a:r>
              <a:rPr lang="en-US" sz="2800" dirty="0" err="1">
                <a:solidFill>
                  <a:srgbClr val="005051"/>
                </a:solidFill>
              </a:rPr>
              <a:t>Điện</a:t>
            </a:r>
            <a:r>
              <a:rPr lang="en-US" sz="2800" dirty="0">
                <a:solidFill>
                  <a:srgbClr val="005051"/>
                </a:solidFill>
              </a:rPr>
              <a:t> </a:t>
            </a:r>
            <a:r>
              <a:rPr lang="en-US" sz="2800" dirty="0" err="1">
                <a:solidFill>
                  <a:srgbClr val="005051"/>
                </a:solidFill>
              </a:rPr>
              <a:t>Cảm</a:t>
            </a:r>
            <a:r>
              <a:rPr lang="en-US" sz="2800" dirty="0">
                <a:solidFill>
                  <a:srgbClr val="005051"/>
                </a:solidFill>
              </a:rPr>
              <a:t> </a:t>
            </a:r>
            <a:r>
              <a:rPr lang="en-US" sz="2800" dirty="0" err="1">
                <a:solidFill>
                  <a:srgbClr val="005051"/>
                </a:solidFill>
              </a:rPr>
              <a:t>Ứng</a:t>
            </a:r>
            <a:endParaRPr lang="en-US" sz="2800" dirty="0">
              <a:solidFill>
                <a:srgbClr val="005051"/>
              </a:solidFill>
            </a:endParaRPr>
          </a:p>
        </p:txBody>
      </p:sp>
      <p:grpSp>
        <p:nvGrpSpPr>
          <p:cNvPr id="15" name="Group 14">
            <a:extLst>
              <a:ext uri="{FF2B5EF4-FFF2-40B4-BE49-F238E27FC236}">
                <a16:creationId xmlns:a16="http://schemas.microsoft.com/office/drawing/2014/main" id="{1B507D7F-6BBD-314B-F890-DE0C552C2AFB}"/>
              </a:ext>
            </a:extLst>
          </p:cNvPr>
          <p:cNvGrpSpPr/>
          <p:nvPr/>
        </p:nvGrpSpPr>
        <p:grpSpPr>
          <a:xfrm>
            <a:off x="5416778" y="1695152"/>
            <a:ext cx="1559320" cy="1559320"/>
            <a:chOff x="5416778" y="1695152"/>
            <a:chExt cx="1559320" cy="1559320"/>
          </a:xfrm>
        </p:grpSpPr>
        <p:sp>
          <p:nvSpPr>
            <p:cNvPr id="10" name="Oval 9">
              <a:extLst>
                <a:ext uri="{FF2B5EF4-FFF2-40B4-BE49-F238E27FC236}">
                  <a16:creationId xmlns:a16="http://schemas.microsoft.com/office/drawing/2014/main" id="{FDBE4FF9-DE36-B8D8-D6D6-55C528BEA08C}"/>
                </a:ext>
              </a:extLst>
            </p:cNvPr>
            <p:cNvSpPr/>
            <p:nvPr/>
          </p:nvSpPr>
          <p:spPr>
            <a:xfrm>
              <a:off x="5416778" y="1695152"/>
              <a:ext cx="1559320" cy="1559320"/>
            </a:xfrm>
            <a:prstGeom prst="ellipse">
              <a:avLst/>
            </a:prstGeom>
            <a:solidFill>
              <a:srgbClr val="FFFFFF"/>
            </a:solidFill>
            <a:ln>
              <a:noFill/>
            </a:ln>
            <a:effectLst>
              <a:glow rad="2286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6B3502A-7081-AA83-B409-05BE760E11C1}"/>
                </a:ext>
              </a:extLst>
            </p:cNvPr>
            <p:cNvPicPr>
              <a:picLocks noChangeAspect="1"/>
            </p:cNvPicPr>
            <p:nvPr/>
          </p:nvPicPr>
          <p:blipFill>
            <a:blip r:embed="rId4"/>
            <a:stretch>
              <a:fillRect/>
            </a:stretch>
          </p:blipFill>
          <p:spPr>
            <a:xfrm>
              <a:off x="5477437" y="1777339"/>
              <a:ext cx="1395036" cy="139503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par>
                          <p:cTn id="23" fill="hold">
                            <p:stCondLst>
                              <p:cond delay="5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pic>
        <p:nvPicPr>
          <p:cNvPr id="4" name="Picture 3">
            <a:extLst>
              <a:ext uri="{FF2B5EF4-FFF2-40B4-BE49-F238E27FC236}">
                <a16:creationId xmlns:a16="http://schemas.microsoft.com/office/drawing/2014/main" id="{2FEAB9B9-97DE-FFD5-F66B-FFF60B2154FF}"/>
              </a:ext>
            </a:extLst>
          </p:cNvPr>
          <p:cNvPicPr>
            <a:picLocks noChangeAspect="1"/>
          </p:cNvPicPr>
          <p:nvPr/>
        </p:nvPicPr>
        <p:blipFill>
          <a:blip r:embed="rId3"/>
          <a:stretch>
            <a:fillRect/>
          </a:stretch>
        </p:blipFill>
        <p:spPr>
          <a:xfrm>
            <a:off x="0" y="0"/>
            <a:ext cx="9144000" cy="5143500"/>
          </a:xfrm>
          <a:prstGeom prst="rect">
            <a:avLst/>
          </a:prstGeom>
        </p:spPr>
      </p:pic>
      <p:sp>
        <p:nvSpPr>
          <p:cNvPr id="23" name="Rectangle: Rounded Corners 22">
            <a:extLst>
              <a:ext uri="{FF2B5EF4-FFF2-40B4-BE49-F238E27FC236}">
                <a16:creationId xmlns:a16="http://schemas.microsoft.com/office/drawing/2014/main" id="{9F098675-9029-DAF2-A72B-49B776E520EE}"/>
              </a:ext>
            </a:extLst>
          </p:cNvPr>
          <p:cNvSpPr/>
          <p:nvPr/>
        </p:nvSpPr>
        <p:spPr>
          <a:xfrm>
            <a:off x="126379" y="208156"/>
            <a:ext cx="8876371" cy="4750420"/>
          </a:xfrm>
          <a:prstGeom prst="roundRect">
            <a:avLst>
              <a:gd name="adj" fmla="val 2895"/>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Nhóm 10">
            <a:extLst>
              <a:ext uri="{FF2B5EF4-FFF2-40B4-BE49-F238E27FC236}">
                <a16:creationId xmlns:a16="http://schemas.microsoft.com/office/drawing/2014/main" id="{BA3C2AB8-2367-A403-0FD1-D9783490CB72}"/>
              </a:ext>
            </a:extLst>
          </p:cNvPr>
          <p:cNvGrpSpPr/>
          <p:nvPr/>
        </p:nvGrpSpPr>
        <p:grpSpPr>
          <a:xfrm>
            <a:off x="274475" y="807246"/>
            <a:ext cx="4677171" cy="4012581"/>
            <a:chOff x="4960717" y="1454726"/>
            <a:chExt cx="6084247" cy="3814277"/>
          </a:xfrm>
        </p:grpSpPr>
        <p:grpSp>
          <p:nvGrpSpPr>
            <p:cNvPr id="11" name="组合 16">
              <a:extLst>
                <a:ext uri="{FF2B5EF4-FFF2-40B4-BE49-F238E27FC236}">
                  <a16:creationId xmlns:a16="http://schemas.microsoft.com/office/drawing/2014/main" id="{0060689F-852D-2292-E5B1-116C3BBC7846}"/>
                </a:ext>
              </a:extLst>
            </p:cNvPr>
            <p:cNvGrpSpPr/>
            <p:nvPr/>
          </p:nvGrpSpPr>
          <p:grpSpPr>
            <a:xfrm>
              <a:off x="4960717" y="1454726"/>
              <a:ext cx="6084247" cy="3814277"/>
              <a:chOff x="2087440" y="1456362"/>
              <a:chExt cx="3645083" cy="3945276"/>
            </a:xfrm>
          </p:grpSpPr>
          <p:sp>
            <p:nvSpPr>
              <p:cNvPr id="13" name="矩形: 剪去对角 17">
                <a:extLst>
                  <a:ext uri="{FF2B5EF4-FFF2-40B4-BE49-F238E27FC236}">
                    <a16:creationId xmlns:a16="http://schemas.microsoft.com/office/drawing/2014/main" id="{507B3852-1E01-8A5E-FA66-65FBF3703824}"/>
                  </a:ext>
                </a:extLst>
              </p:cNvPr>
              <p:cNvSpPr/>
              <p:nvPr/>
            </p:nvSpPr>
            <p:spPr>
              <a:xfrm>
                <a:off x="2099455" y="1456362"/>
                <a:ext cx="3633068" cy="3945276"/>
              </a:xfrm>
              <a:prstGeom prst="snip2DiagRect">
                <a:avLst/>
              </a:prstGeom>
              <a:noFill/>
              <a:ln w="57150">
                <a:solidFill>
                  <a:srgbClr val="E94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9Slide03 Comfortaa Bold" panose="00000800000000000000" pitchFamily="2" charset="0"/>
                  <a:cs typeface="+mn-ea"/>
                  <a:sym typeface="+mn-lt"/>
                </a:endParaRPr>
              </a:p>
            </p:txBody>
          </p:sp>
          <p:sp>
            <p:nvSpPr>
              <p:cNvPr id="14" name="直角三角形 18">
                <a:extLst>
                  <a:ext uri="{FF2B5EF4-FFF2-40B4-BE49-F238E27FC236}">
                    <a16:creationId xmlns:a16="http://schemas.microsoft.com/office/drawing/2014/main" id="{E2FC5155-7DEB-032A-686E-EBBC014394D5}"/>
                  </a:ext>
                </a:extLst>
              </p:cNvPr>
              <p:cNvSpPr/>
              <p:nvPr/>
            </p:nvSpPr>
            <p:spPr>
              <a:xfrm rot="10800000">
                <a:off x="5287709" y="1456362"/>
                <a:ext cx="444814" cy="648381"/>
              </a:xfrm>
              <a:prstGeom prst="rtTriangle">
                <a:avLst/>
              </a:prstGeom>
              <a:solidFill>
                <a:srgbClr val="E94B59"/>
              </a:solidFill>
              <a:ln w="57150">
                <a:solidFill>
                  <a:srgbClr val="E94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Comfortaa Bold" panose="00000800000000000000" pitchFamily="2" charset="0"/>
                  <a:cs typeface="+mn-ea"/>
                  <a:sym typeface="+mn-lt"/>
                </a:endParaRPr>
              </a:p>
            </p:txBody>
          </p:sp>
          <p:sp>
            <p:nvSpPr>
              <p:cNvPr id="15" name="直角三角形 19">
                <a:extLst>
                  <a:ext uri="{FF2B5EF4-FFF2-40B4-BE49-F238E27FC236}">
                    <a16:creationId xmlns:a16="http://schemas.microsoft.com/office/drawing/2014/main" id="{2979EAFE-B7BB-6E50-B07E-E4085CCD5E71}"/>
                  </a:ext>
                </a:extLst>
              </p:cNvPr>
              <p:cNvSpPr/>
              <p:nvPr/>
            </p:nvSpPr>
            <p:spPr>
              <a:xfrm rot="16200000" flipV="1">
                <a:off x="2020391" y="4876196"/>
                <a:ext cx="578912" cy="444814"/>
              </a:xfrm>
              <a:prstGeom prst="rtTriangle">
                <a:avLst/>
              </a:prstGeom>
              <a:solidFill>
                <a:srgbClr val="E94B59"/>
              </a:solidFill>
              <a:ln w="57150">
                <a:solidFill>
                  <a:srgbClr val="E94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Comfortaa Bold" panose="00000800000000000000" pitchFamily="2" charset="0"/>
                  <a:cs typeface="+mn-ea"/>
                  <a:sym typeface="+mn-lt"/>
                </a:endParaRPr>
              </a:p>
            </p:txBody>
          </p:sp>
        </p:grpSp>
        <p:sp>
          <p:nvSpPr>
            <p:cNvPr id="12" name="文本框 27">
              <a:extLst>
                <a:ext uri="{FF2B5EF4-FFF2-40B4-BE49-F238E27FC236}">
                  <a16:creationId xmlns:a16="http://schemas.microsoft.com/office/drawing/2014/main" id="{19E56591-83F3-73BA-EF03-1BDE319BF23F}"/>
                </a:ext>
              </a:extLst>
            </p:cNvPr>
            <p:cNvSpPr txBox="1"/>
            <p:nvPr/>
          </p:nvSpPr>
          <p:spPr>
            <a:xfrm>
              <a:off x="5331951" y="1589364"/>
              <a:ext cx="5436966" cy="3545000"/>
            </a:xfrm>
            <a:prstGeom prst="rect">
              <a:avLst/>
            </a:prstGeom>
            <a:noFill/>
          </p:spPr>
          <p:txBody>
            <a:bodyPr wrap="square" rtlCol="0">
              <a:spAutoFit/>
            </a:bodyPr>
            <a:lstStyle/>
            <a:p>
              <a:pPr>
                <a:lnSpc>
                  <a:spcPct val="120000"/>
                </a:lnSpc>
              </a:pPr>
              <a:r>
                <a:rPr lang="vi-VN" altLang="zh-CN" sz="2200" dirty="0">
                  <a:latin typeface="Calibri" panose="020F0502020204030204" pitchFamily="34" charset="0"/>
                  <a:cs typeface="Calibri" panose="020F0502020204030204" pitchFamily="34" charset="0"/>
                  <a:sym typeface="+mn-lt"/>
                </a:rPr>
                <a:t>Cần nạp điện bị bóp làm di chuyển bánh răng bên trong đẩy nam châm chạy xuyên qua cuộn dây từ đầu này sang đầu kia rồi ngược lại, từ đó số lượng đường sức từ trường đi xuyên qua mặt cắt cuộn dây thay đổi theo thời gian và xuát hiện dòng điện trong cuộn dây khép kín</a:t>
              </a:r>
              <a:endParaRPr lang="en-US" altLang="zh-CN" sz="2200" dirty="0">
                <a:latin typeface="Calibri" panose="020F0502020204030204" pitchFamily="34" charset="0"/>
                <a:cs typeface="Calibri" panose="020F0502020204030204" pitchFamily="34" charset="0"/>
                <a:sym typeface="+mn-lt"/>
              </a:endParaRPr>
            </a:p>
          </p:txBody>
        </p:sp>
      </p:grpSp>
      <p:sp>
        <p:nvSpPr>
          <p:cNvPr id="24" name="Google Shape;9834;p32">
            <a:extLst>
              <a:ext uri="{FF2B5EF4-FFF2-40B4-BE49-F238E27FC236}">
                <a16:creationId xmlns:a16="http://schemas.microsoft.com/office/drawing/2014/main" id="{2DEFF38F-395B-AAB4-7E4D-8571D686EFE5}"/>
              </a:ext>
            </a:extLst>
          </p:cNvPr>
          <p:cNvSpPr txBox="1">
            <a:spLocks/>
          </p:cNvSpPr>
          <p:nvPr/>
        </p:nvSpPr>
        <p:spPr>
          <a:xfrm>
            <a:off x="274475" y="223547"/>
            <a:ext cx="7142272" cy="4449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lvl="0" algn="l">
              <a:buClr>
                <a:srgbClr val="005051"/>
              </a:buClr>
              <a:defRPr/>
            </a:pPr>
            <a:r>
              <a:rPr lang="en-US" sz="2200" b="1" dirty="0" err="1">
                <a:solidFill>
                  <a:srgbClr val="C7404E"/>
                </a:solidFill>
                <a:latin typeface="Calibri" panose="020F0502020204030204" pitchFamily="34" charset="0"/>
                <a:ea typeface="Fira Sans Condensed Black" panose="020B0A03050000020004" pitchFamily="34" charset="0"/>
                <a:cs typeface="Calibri" panose="020F0502020204030204" pitchFamily="34" charset="0"/>
              </a:rPr>
              <a:t>Câu</a:t>
            </a:r>
            <a:r>
              <a:rPr lang="en-US" sz="2200" b="1" dirty="0">
                <a:solidFill>
                  <a:srgbClr val="C7404E"/>
                </a:solidFill>
                <a:latin typeface="Calibri" panose="020F0502020204030204" pitchFamily="34" charset="0"/>
                <a:ea typeface="Fira Sans Condensed Black" panose="020B0A03050000020004" pitchFamily="34" charset="0"/>
                <a:cs typeface="Calibri" panose="020F0502020204030204" pitchFamily="34" charset="0"/>
              </a:rPr>
              <a:t> 3:</a:t>
            </a:r>
            <a:endParaRPr kumimoji="0" lang="en-US" sz="2200"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endParaRPr>
          </a:p>
        </p:txBody>
      </p:sp>
      <p:pic>
        <p:nvPicPr>
          <p:cNvPr id="6" name="Picture 2" descr="Đèn Pin Tự Sạc Tiện Lợi (2 Đèn) Hà Nội">
            <a:extLst>
              <a:ext uri="{FF2B5EF4-FFF2-40B4-BE49-F238E27FC236}">
                <a16:creationId xmlns:a16="http://schemas.microsoft.com/office/drawing/2014/main" id="{D7C67EF6-46B1-5964-2D47-B589026395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783" t="12366" r="12716" b="8997"/>
          <a:stretch/>
        </p:blipFill>
        <p:spPr bwMode="auto">
          <a:xfrm>
            <a:off x="5115159" y="1466688"/>
            <a:ext cx="3650166" cy="3002190"/>
          </a:xfrm>
          <a:prstGeom prst="roundRect">
            <a:avLst>
              <a:gd name="adj" fmla="val 2411"/>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140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60"/>
                            </p:stCondLst>
                            <p:childTnLst>
                              <p:par>
                                <p:cTn id="9" presetID="3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 calcmode="lin" valueType="num">
                                      <p:cBhvr>
                                        <p:cTn id="13" dur="750" fill="hold"/>
                                        <p:tgtEl>
                                          <p:spTgt spid="9"/>
                                        </p:tgtEl>
                                        <p:attrNameLst>
                                          <p:attrName>style.rotation</p:attrName>
                                        </p:attrNameLst>
                                      </p:cBhvr>
                                      <p:tavLst>
                                        <p:tav tm="0">
                                          <p:val>
                                            <p:fltVal val="90"/>
                                          </p:val>
                                        </p:tav>
                                        <p:tav tm="100000">
                                          <p:val>
                                            <p:fltVal val="0"/>
                                          </p:val>
                                        </p:tav>
                                      </p:tavLst>
                                    </p:anim>
                                    <p:animEffect transition="in" filter="fade">
                                      <p:cBhvr>
                                        <p:cTn id="14"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969"/>
        <p:cNvGrpSpPr/>
        <p:nvPr/>
      </p:nvGrpSpPr>
      <p:grpSpPr>
        <a:xfrm>
          <a:off x="0" y="0"/>
          <a:ext cx="0" cy="0"/>
          <a:chOff x="0" y="0"/>
          <a:chExt cx="0" cy="0"/>
        </a:xfrm>
      </p:grpSpPr>
      <p:pic>
        <p:nvPicPr>
          <p:cNvPr id="5" name="Picture 4">
            <a:extLst>
              <a:ext uri="{FF2B5EF4-FFF2-40B4-BE49-F238E27FC236}">
                <a16:creationId xmlns:a16="http://schemas.microsoft.com/office/drawing/2014/main" id="{F85A8B76-65F6-80E7-8EA7-1442ADDACC0D}"/>
              </a:ext>
            </a:extLst>
          </p:cNvPr>
          <p:cNvPicPr>
            <a:picLocks noChangeAspect="1"/>
          </p:cNvPicPr>
          <p:nvPr/>
        </p:nvPicPr>
        <p:blipFill>
          <a:blip r:embed="rId3"/>
          <a:stretch>
            <a:fillRect/>
          </a:stretch>
        </p:blipFill>
        <p:spPr>
          <a:xfrm>
            <a:off x="2295587" y="1086174"/>
            <a:ext cx="4503450" cy="4503450"/>
          </a:xfrm>
          <a:prstGeom prst="rect">
            <a:avLst/>
          </a:prstGeom>
        </p:spPr>
      </p:pic>
      <p:sp>
        <p:nvSpPr>
          <p:cNvPr id="9971" name="Google Shape;9971;p41"/>
          <p:cNvSpPr txBox="1">
            <a:spLocks noGrp="1"/>
          </p:cNvSpPr>
          <p:nvPr>
            <p:ph type="title"/>
          </p:nvPr>
        </p:nvSpPr>
        <p:spPr>
          <a:xfrm>
            <a:off x="1474650" y="1239589"/>
            <a:ext cx="6194700" cy="77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6000" dirty="0"/>
              <a:t>LUYỆN TẬP</a:t>
            </a:r>
            <a:endParaRPr sz="6000" dirty="0"/>
          </a:p>
        </p:txBody>
      </p:sp>
      <p:grpSp>
        <p:nvGrpSpPr>
          <p:cNvPr id="9973" name="Google Shape;9973;p41"/>
          <p:cNvGrpSpPr/>
          <p:nvPr/>
        </p:nvGrpSpPr>
        <p:grpSpPr>
          <a:xfrm rot="-8100000">
            <a:off x="5913539" y="941732"/>
            <a:ext cx="2270043" cy="183536"/>
            <a:chOff x="5419725" y="2413000"/>
            <a:chExt cx="2169725" cy="175425"/>
          </a:xfrm>
        </p:grpSpPr>
        <p:sp>
          <p:nvSpPr>
            <p:cNvPr id="9974" name="Google Shape;9974;p41"/>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5" name="Google Shape;9975;p41"/>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6" name="Google Shape;9976;p41"/>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7" name="Google Shape;9977;p41"/>
          <p:cNvSpPr/>
          <p:nvPr/>
        </p:nvSpPr>
        <p:spPr>
          <a:xfrm>
            <a:off x="1611913" y="355138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8" name="Google Shape;9978;p41"/>
          <p:cNvSpPr/>
          <p:nvPr/>
        </p:nvSpPr>
        <p:spPr>
          <a:xfrm>
            <a:off x="1869725" y="18084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79" name="Google Shape;9979;p41"/>
          <p:cNvGrpSpPr/>
          <p:nvPr/>
        </p:nvGrpSpPr>
        <p:grpSpPr>
          <a:xfrm>
            <a:off x="6181088" y="3966493"/>
            <a:ext cx="1055760" cy="753780"/>
            <a:chOff x="3308425" y="649500"/>
            <a:chExt cx="947975" cy="676825"/>
          </a:xfrm>
        </p:grpSpPr>
        <p:sp>
          <p:nvSpPr>
            <p:cNvPr id="9980" name="Google Shape;9980;p41"/>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1" name="Google Shape;9981;p41"/>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2" name="Google Shape;9982;p41"/>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83" name="Google Shape;9983;p41"/>
          <p:cNvSpPr/>
          <p:nvPr/>
        </p:nvSpPr>
        <p:spPr>
          <a:xfrm>
            <a:off x="6386175" y="147570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4" name="Google Shape;9984;p41"/>
          <p:cNvSpPr/>
          <p:nvPr/>
        </p:nvSpPr>
        <p:spPr>
          <a:xfrm>
            <a:off x="7921263" y="340288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031"/>
        <p:cNvGrpSpPr/>
        <p:nvPr/>
      </p:nvGrpSpPr>
      <p:grpSpPr>
        <a:xfrm>
          <a:off x="0" y="0"/>
          <a:ext cx="0" cy="0"/>
          <a:chOff x="0" y="0"/>
          <a:chExt cx="0" cy="0"/>
        </a:xfrm>
      </p:grpSpPr>
      <p:grpSp>
        <p:nvGrpSpPr>
          <p:cNvPr id="10042" name="Google Shape;10042;p45"/>
          <p:cNvGrpSpPr/>
          <p:nvPr/>
        </p:nvGrpSpPr>
        <p:grpSpPr>
          <a:xfrm>
            <a:off x="7367952" y="3932413"/>
            <a:ext cx="1055760" cy="753780"/>
            <a:chOff x="3308425" y="649500"/>
            <a:chExt cx="947975" cy="676825"/>
          </a:xfrm>
        </p:grpSpPr>
        <p:sp>
          <p:nvSpPr>
            <p:cNvPr id="10043" name="Google Shape;10043;p45"/>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4" name="Google Shape;10044;p45"/>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5" name="Google Shape;10045;p45"/>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Hình chữ nhật: Góc Tròn 17">
            <a:extLst>
              <a:ext uri="{FF2B5EF4-FFF2-40B4-BE49-F238E27FC236}">
                <a16:creationId xmlns:a16="http://schemas.microsoft.com/office/drawing/2014/main" id="{C0252F16-1565-6C1D-9FE8-9ACB93EA3C48}"/>
              </a:ext>
            </a:extLst>
          </p:cNvPr>
          <p:cNvSpPr/>
          <p:nvPr/>
        </p:nvSpPr>
        <p:spPr>
          <a:xfrm>
            <a:off x="1355880" y="1051120"/>
            <a:ext cx="6745249" cy="1052743"/>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182880" numCol="1" spcCol="1270" anchor="ctr" anchorCtr="0">
            <a:noAutofit/>
          </a:bodyPr>
          <a:lstStyle/>
          <a:p>
            <a:pPr defTabSz="1566863">
              <a:lnSpc>
                <a:spcPct val="120000"/>
              </a:lnSpc>
              <a:spcBef>
                <a:spcPct val="0"/>
              </a:spcBef>
              <a:spcAft>
                <a:spcPct val="35000"/>
              </a:spcAft>
              <a:buClrTx/>
              <a:defRPr/>
            </a:pPr>
            <a:r>
              <a:rPr lang="en-US" sz="6000" b="1" kern="1200" dirty="0">
                <a:solidFill>
                  <a:srgbClr val="9BBB59">
                    <a:lumMod val="50000"/>
                  </a:srgbClr>
                </a:solidFill>
                <a:latin typeface="Calibri" panose="020F0502020204030204" pitchFamily="34" charset="0"/>
                <a:ea typeface="inpin heiti" charset="-122"/>
              </a:rPr>
              <a:t>01.</a:t>
            </a:r>
          </a:p>
        </p:txBody>
      </p:sp>
      <p:sp>
        <p:nvSpPr>
          <p:cNvPr id="7" name="Hình chữ nhật 1">
            <a:extLst>
              <a:ext uri="{FF2B5EF4-FFF2-40B4-BE49-F238E27FC236}">
                <a16:creationId xmlns:a16="http://schemas.microsoft.com/office/drawing/2014/main" id="{C039B56E-62C6-3729-8CF4-1A5B12313925}"/>
              </a:ext>
            </a:extLst>
          </p:cNvPr>
          <p:cNvSpPr/>
          <p:nvPr/>
        </p:nvSpPr>
        <p:spPr>
          <a:xfrm>
            <a:off x="2642574" y="1119064"/>
            <a:ext cx="5304529" cy="916854"/>
          </a:xfrm>
          <a:prstGeom prst="rect">
            <a:avLst/>
          </a:prstGeom>
        </p:spPr>
        <p:txBody>
          <a:bodyPr wrap="square">
            <a:spAutoFit/>
          </a:bodyPr>
          <a:lstStyle/>
          <a:p>
            <a:pPr defTabSz="342900">
              <a:lnSpc>
                <a:spcPct val="115000"/>
              </a:lnSpc>
              <a:buClr>
                <a:srgbClr val="C00000"/>
              </a:buClr>
              <a:buSzPts val="1200"/>
              <a:defRPr/>
            </a:pP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Ta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có</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thể</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dùng</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nam</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châm</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nào</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để</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tạo</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ra</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dòng</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điện</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a:t>
            </a:r>
          </a:p>
        </p:txBody>
      </p:sp>
      <p:grpSp>
        <p:nvGrpSpPr>
          <p:cNvPr id="8" name="Nhóm 3">
            <a:extLst>
              <a:ext uri="{FF2B5EF4-FFF2-40B4-BE49-F238E27FC236}">
                <a16:creationId xmlns:a16="http://schemas.microsoft.com/office/drawing/2014/main" id="{28589079-F34B-81C4-542A-D13F5CBF013E}"/>
              </a:ext>
            </a:extLst>
          </p:cNvPr>
          <p:cNvGrpSpPr/>
          <p:nvPr/>
        </p:nvGrpSpPr>
        <p:grpSpPr>
          <a:xfrm>
            <a:off x="1355880" y="2571750"/>
            <a:ext cx="2389065" cy="415080"/>
            <a:chOff x="1505792" y="3182779"/>
            <a:chExt cx="3185421" cy="553440"/>
          </a:xfrm>
        </p:grpSpPr>
        <p:sp>
          <p:nvSpPr>
            <p:cNvPr id="9" name="Hình chữ nhật: Góc Tròn 18">
              <a:extLst>
                <a:ext uri="{FF2B5EF4-FFF2-40B4-BE49-F238E27FC236}">
                  <a16:creationId xmlns:a16="http://schemas.microsoft.com/office/drawing/2014/main" id="{EDEBC9FD-3B8A-4449-9D9D-59464AE47489}"/>
                </a:ext>
              </a:extLst>
            </p:cNvPr>
            <p:cNvSpPr/>
            <p:nvPr/>
          </p:nvSpPr>
          <p:spPr>
            <a:xfrm>
              <a:off x="1505792" y="3182779"/>
              <a:ext cx="654386" cy="552880"/>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182880" numCol="1" spcCol="1270" anchor="ctr" anchorCtr="0">
              <a:noAutofit/>
            </a:bodyPr>
            <a:lstStyle/>
            <a:p>
              <a:pPr algn="ctr" defTabSz="1566863">
                <a:lnSpc>
                  <a:spcPct val="120000"/>
                </a:lnSpc>
                <a:spcBef>
                  <a:spcPct val="0"/>
                </a:spcBef>
                <a:spcAft>
                  <a:spcPct val="35000"/>
                </a:spcAft>
                <a:buClrTx/>
                <a:defRPr/>
              </a:pPr>
              <a:r>
                <a:rPr lang="en-US" sz="2700" b="1" kern="1200" dirty="0">
                  <a:solidFill>
                    <a:srgbClr val="9BBB59">
                      <a:lumMod val="50000"/>
                    </a:srgbClr>
                  </a:solidFill>
                  <a:latin typeface="Calibri" panose="020F0502020204030204" pitchFamily="34" charset="0"/>
                  <a:ea typeface="inpin heiti" charset="-122"/>
                </a:rPr>
                <a:t>A</a:t>
              </a:r>
            </a:p>
          </p:txBody>
        </p:sp>
        <p:sp>
          <p:nvSpPr>
            <p:cNvPr id="10" name="Hình chữ nhật 2">
              <a:extLst>
                <a:ext uri="{FF2B5EF4-FFF2-40B4-BE49-F238E27FC236}">
                  <a16:creationId xmlns:a16="http://schemas.microsoft.com/office/drawing/2014/main" id="{01CA16E4-B2B4-3F5D-8E09-5126F4F57362}"/>
                </a:ext>
              </a:extLst>
            </p:cNvPr>
            <p:cNvSpPr/>
            <p:nvPr/>
          </p:nvSpPr>
          <p:spPr>
            <a:xfrm>
              <a:off x="2160177" y="3274554"/>
              <a:ext cx="2531036" cy="461665"/>
            </a:xfrm>
            <a:prstGeom prst="rect">
              <a:avLst/>
            </a:prstGeom>
          </p:spPr>
          <p:txBody>
            <a:bodyPr wrap="none">
              <a:spAutoFit/>
            </a:bodyPr>
            <a:lstStyle/>
            <a:p>
              <a:pPr defTabSz="342900">
                <a:buClrTx/>
                <a:defRPr/>
              </a:pPr>
              <a:r>
                <a:rPr lang="en-US" sz="1650" kern="1200" dirty="0">
                  <a:solidFill>
                    <a:prstClr val="black"/>
                  </a:solidFill>
                  <a:latin typeface="Calibri" panose="020F0502020204030204" pitchFamily="34" charset="0"/>
                  <a:ea typeface="Times New Roman" panose="02020603050405020304" pitchFamily="18" charset="0"/>
                  <a:cs typeface="+mn-cs"/>
                </a:rPr>
                <a:t>Nam </a:t>
              </a:r>
              <a:r>
                <a:rPr lang="en-US" sz="1650" kern="1200" dirty="0" err="1">
                  <a:solidFill>
                    <a:prstClr val="black"/>
                  </a:solidFill>
                  <a:latin typeface="Calibri" panose="020F0502020204030204" pitchFamily="34" charset="0"/>
                  <a:ea typeface="Times New Roman" panose="02020603050405020304" pitchFamily="18" charset="0"/>
                  <a:cs typeface="+mn-cs"/>
                </a:rPr>
                <a:t>châm</a:t>
              </a:r>
              <a:r>
                <a:rPr lang="en-US" sz="1650" kern="1200" dirty="0">
                  <a:solidFill>
                    <a:prstClr val="black"/>
                  </a:solidFill>
                  <a:latin typeface="Calibri" panose="020F0502020204030204" pitchFamily="34" charset="0"/>
                  <a:ea typeface="Times New Roman" panose="02020603050405020304" pitchFamily="18" charset="0"/>
                  <a:cs typeface="+mn-cs"/>
                </a:rPr>
                <a:t> </a:t>
              </a:r>
              <a:r>
                <a:rPr lang="en-US" sz="1650" kern="1200" dirty="0" err="1">
                  <a:solidFill>
                    <a:prstClr val="black"/>
                  </a:solidFill>
                  <a:latin typeface="Calibri" panose="020F0502020204030204" pitchFamily="34" charset="0"/>
                  <a:ea typeface="Times New Roman" panose="02020603050405020304" pitchFamily="18" charset="0"/>
                  <a:cs typeface="+mn-cs"/>
                </a:rPr>
                <a:t>vĩnh</a:t>
              </a:r>
              <a:r>
                <a:rPr lang="en-US" sz="1650" kern="1200" dirty="0">
                  <a:solidFill>
                    <a:prstClr val="black"/>
                  </a:solidFill>
                  <a:latin typeface="Calibri" panose="020F0502020204030204" pitchFamily="34" charset="0"/>
                  <a:ea typeface="Times New Roman" panose="02020603050405020304" pitchFamily="18" charset="0"/>
                  <a:cs typeface="+mn-cs"/>
                </a:rPr>
                <a:t> </a:t>
              </a:r>
              <a:r>
                <a:rPr lang="en-US" sz="1650" kern="1200" dirty="0" err="1">
                  <a:solidFill>
                    <a:prstClr val="black"/>
                  </a:solidFill>
                  <a:latin typeface="Calibri" panose="020F0502020204030204" pitchFamily="34" charset="0"/>
                  <a:ea typeface="Times New Roman" panose="02020603050405020304" pitchFamily="18" charset="0"/>
                  <a:cs typeface="+mn-cs"/>
                </a:rPr>
                <a:t>cửu</a:t>
              </a:r>
              <a:endParaRPr lang="en-US" sz="1650" kern="1200" dirty="0">
                <a:solidFill>
                  <a:prstClr val="black"/>
                </a:solidFill>
                <a:latin typeface="Calibri" panose="020F0502020204030204" pitchFamily="34" charset="0"/>
                <a:ea typeface="+mn-ea"/>
                <a:cs typeface="+mn-cs"/>
              </a:endParaRPr>
            </a:p>
          </p:txBody>
        </p:sp>
      </p:grpSp>
      <p:grpSp>
        <p:nvGrpSpPr>
          <p:cNvPr id="11" name="Nhóm 7">
            <a:extLst>
              <a:ext uri="{FF2B5EF4-FFF2-40B4-BE49-F238E27FC236}">
                <a16:creationId xmlns:a16="http://schemas.microsoft.com/office/drawing/2014/main" id="{E0E15C8E-1DCC-D1CD-048E-02509DF22E35}"/>
              </a:ext>
            </a:extLst>
          </p:cNvPr>
          <p:cNvGrpSpPr/>
          <p:nvPr/>
        </p:nvGrpSpPr>
        <p:grpSpPr>
          <a:xfrm>
            <a:off x="4935765" y="2575277"/>
            <a:ext cx="2028390" cy="415080"/>
            <a:chOff x="6278974" y="3187481"/>
            <a:chExt cx="2704519" cy="553440"/>
          </a:xfrm>
        </p:grpSpPr>
        <p:sp>
          <p:nvSpPr>
            <p:cNvPr id="12" name="Hình chữ nhật: Góc Tròn 19">
              <a:extLst>
                <a:ext uri="{FF2B5EF4-FFF2-40B4-BE49-F238E27FC236}">
                  <a16:creationId xmlns:a16="http://schemas.microsoft.com/office/drawing/2014/main" id="{AC58707D-BDA2-1168-46B4-86580EDDD7BC}"/>
                </a:ext>
              </a:extLst>
            </p:cNvPr>
            <p:cNvSpPr/>
            <p:nvPr/>
          </p:nvSpPr>
          <p:spPr>
            <a:xfrm>
              <a:off x="6278974" y="3187481"/>
              <a:ext cx="654386" cy="552880"/>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182880" numCol="1" spcCol="1270" anchor="ctr" anchorCtr="0">
              <a:noAutofit/>
            </a:bodyPr>
            <a:lstStyle/>
            <a:p>
              <a:pPr algn="ctr" defTabSz="1566863">
                <a:lnSpc>
                  <a:spcPct val="120000"/>
                </a:lnSpc>
                <a:spcBef>
                  <a:spcPct val="0"/>
                </a:spcBef>
                <a:spcAft>
                  <a:spcPct val="35000"/>
                </a:spcAft>
                <a:buClrTx/>
                <a:defRPr/>
              </a:pPr>
              <a:r>
                <a:rPr lang="en-US" sz="2700" b="1" kern="1200" dirty="0">
                  <a:solidFill>
                    <a:srgbClr val="9BBB59">
                      <a:lumMod val="50000"/>
                    </a:srgbClr>
                  </a:solidFill>
                  <a:latin typeface="Calibri" panose="020F0502020204030204" pitchFamily="34" charset="0"/>
                  <a:ea typeface="inpin heiti" charset="-122"/>
                </a:rPr>
                <a:t>B</a:t>
              </a:r>
            </a:p>
          </p:txBody>
        </p:sp>
        <p:sp>
          <p:nvSpPr>
            <p:cNvPr id="13" name="Hình chữ nhật 20">
              <a:extLst>
                <a:ext uri="{FF2B5EF4-FFF2-40B4-BE49-F238E27FC236}">
                  <a16:creationId xmlns:a16="http://schemas.microsoft.com/office/drawing/2014/main" id="{D6D387A4-B91A-6B3F-31C6-451C125739C9}"/>
                </a:ext>
              </a:extLst>
            </p:cNvPr>
            <p:cNvSpPr/>
            <p:nvPr/>
          </p:nvSpPr>
          <p:spPr>
            <a:xfrm>
              <a:off x="6933360" y="3279256"/>
              <a:ext cx="2050133" cy="461665"/>
            </a:xfrm>
            <a:prstGeom prst="rect">
              <a:avLst/>
            </a:prstGeom>
          </p:spPr>
          <p:txBody>
            <a:bodyPr wrap="none">
              <a:spAutoFit/>
            </a:bodyPr>
            <a:lstStyle/>
            <a:p>
              <a:pPr defTabSz="342900">
                <a:buClrTx/>
                <a:defRPr/>
              </a:pPr>
              <a:r>
                <a:rPr lang="en-US" sz="1650" kern="1200" dirty="0">
                  <a:solidFill>
                    <a:prstClr val="black"/>
                  </a:solidFill>
                  <a:latin typeface="Calibri" panose="020F0502020204030204" pitchFamily="34" charset="0"/>
                  <a:ea typeface="+mn-ea"/>
                  <a:cs typeface="+mn-cs"/>
                </a:rPr>
                <a:t>Nam </a:t>
              </a:r>
              <a:r>
                <a:rPr lang="en-US" sz="1650" kern="1200" dirty="0" err="1">
                  <a:solidFill>
                    <a:prstClr val="black"/>
                  </a:solidFill>
                  <a:latin typeface="Calibri" panose="020F0502020204030204" pitchFamily="34" charset="0"/>
                  <a:ea typeface="+mn-ea"/>
                  <a:cs typeface="+mn-cs"/>
                </a:rPr>
                <a:t>châm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điện</a:t>
              </a:r>
              <a:endParaRPr lang="en-US" sz="1650" kern="1200" dirty="0">
                <a:solidFill>
                  <a:prstClr val="black"/>
                </a:solidFill>
                <a:latin typeface="Calibri" panose="020F0502020204030204" pitchFamily="34" charset="0"/>
                <a:ea typeface="+mn-ea"/>
                <a:cs typeface="+mn-cs"/>
              </a:endParaRPr>
            </a:p>
          </p:txBody>
        </p:sp>
      </p:grpSp>
      <p:grpSp>
        <p:nvGrpSpPr>
          <p:cNvPr id="14" name="Nhóm 25">
            <a:extLst>
              <a:ext uri="{FF2B5EF4-FFF2-40B4-BE49-F238E27FC236}">
                <a16:creationId xmlns:a16="http://schemas.microsoft.com/office/drawing/2014/main" id="{0F76C45C-B262-9A9D-B205-3BEBC9B4D62F}"/>
              </a:ext>
            </a:extLst>
          </p:cNvPr>
          <p:cNvGrpSpPr/>
          <p:nvPr/>
        </p:nvGrpSpPr>
        <p:grpSpPr>
          <a:xfrm>
            <a:off x="1355879" y="3407049"/>
            <a:ext cx="3127462" cy="600164"/>
            <a:chOff x="1505792" y="4296506"/>
            <a:chExt cx="4169949" cy="800218"/>
          </a:xfrm>
        </p:grpSpPr>
        <p:sp>
          <p:nvSpPr>
            <p:cNvPr id="15" name="Hình chữ nhật: Góc Tròn 21">
              <a:extLst>
                <a:ext uri="{FF2B5EF4-FFF2-40B4-BE49-F238E27FC236}">
                  <a16:creationId xmlns:a16="http://schemas.microsoft.com/office/drawing/2014/main" id="{6F330F55-81FA-5A54-78BE-F42830E01834}"/>
                </a:ext>
              </a:extLst>
            </p:cNvPr>
            <p:cNvSpPr/>
            <p:nvPr/>
          </p:nvSpPr>
          <p:spPr>
            <a:xfrm>
              <a:off x="1505792" y="4334401"/>
              <a:ext cx="654386" cy="552880"/>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700" b="1" kern="1200" dirty="0">
                  <a:solidFill>
                    <a:srgbClr val="9BBB59">
                      <a:lumMod val="50000"/>
                    </a:srgbClr>
                  </a:solidFill>
                  <a:latin typeface="Calibri" panose="020F0502020204030204" pitchFamily="34" charset="0"/>
                  <a:ea typeface="inpin heiti" charset="-122"/>
                </a:rPr>
                <a:t>C</a:t>
              </a:r>
            </a:p>
          </p:txBody>
        </p:sp>
        <p:sp>
          <p:nvSpPr>
            <p:cNvPr id="16" name="Hình chữ nhật 22">
              <a:extLst>
                <a:ext uri="{FF2B5EF4-FFF2-40B4-BE49-F238E27FC236}">
                  <a16:creationId xmlns:a16="http://schemas.microsoft.com/office/drawing/2014/main" id="{420530E8-EF8C-945D-4A56-CCDDD3C1DC9B}"/>
                </a:ext>
              </a:extLst>
            </p:cNvPr>
            <p:cNvSpPr/>
            <p:nvPr/>
          </p:nvSpPr>
          <p:spPr>
            <a:xfrm>
              <a:off x="2160179" y="4296506"/>
              <a:ext cx="3515562" cy="800218"/>
            </a:xfrm>
            <a:prstGeom prst="rect">
              <a:avLst/>
            </a:prstGeom>
          </p:spPr>
          <p:txBody>
            <a:bodyPr wrap="square">
              <a:spAutoFit/>
            </a:bodyPr>
            <a:lstStyle/>
            <a:p>
              <a:pPr defTabSz="342900">
                <a:buClrTx/>
                <a:defRPr/>
              </a:pPr>
              <a:r>
                <a:rPr lang="en-US" sz="1650" kern="1200" dirty="0" err="1">
                  <a:solidFill>
                    <a:prstClr val="black"/>
                  </a:solidFill>
                  <a:latin typeface="Calibri" panose="020F0502020204030204" pitchFamily="34" charset="0"/>
                  <a:ea typeface="Times New Roman" panose="02020603050405020304" pitchFamily="18" charset="0"/>
                  <a:cs typeface="+mn-cs"/>
                </a:rPr>
                <a:t>Cả</a:t>
              </a:r>
              <a:r>
                <a:rPr lang="en-US" sz="1650" kern="1200" dirty="0">
                  <a:solidFill>
                    <a:prstClr val="black"/>
                  </a:solidFill>
                  <a:latin typeface="Calibri" panose="020F0502020204030204" pitchFamily="34" charset="0"/>
                  <a:ea typeface="Times New Roman" panose="02020603050405020304" pitchFamily="18" charset="0"/>
                  <a:cs typeface="+mn-cs"/>
                </a:rPr>
                <a:t> </a:t>
              </a:r>
              <a:r>
                <a:rPr lang="en-US" sz="1650" kern="1200" dirty="0" err="1">
                  <a:solidFill>
                    <a:prstClr val="black"/>
                  </a:solidFill>
                  <a:latin typeface="Calibri" panose="020F0502020204030204" pitchFamily="34" charset="0"/>
                  <a:ea typeface="Times New Roman" panose="02020603050405020304" pitchFamily="18" charset="0"/>
                  <a:cs typeface="+mn-cs"/>
                </a:rPr>
                <a:t>n</a:t>
              </a:r>
              <a:r>
                <a:rPr lang="en-US" sz="1650" kern="1200" dirty="0" err="1">
                  <a:solidFill>
                    <a:prstClr val="black"/>
                  </a:solidFill>
                  <a:latin typeface="Calibri" panose="020F0502020204030204" pitchFamily="34" charset="0"/>
                  <a:ea typeface="+mn-ea"/>
                  <a:cs typeface="+mn-cs"/>
                </a:rPr>
                <a:t>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và</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a:t>
              </a:r>
              <a:r>
                <a:rPr lang="en-US" sz="1650" kern="1200" dirty="0" err="1">
                  <a:solidFill>
                    <a:prstClr val="black"/>
                  </a:solidFill>
                  <a:latin typeface="Calibri" panose="020F0502020204030204" pitchFamily="34" charset="0"/>
                  <a:ea typeface="Times New Roman" panose="02020603050405020304" pitchFamily="18" charset="0"/>
                  <a:cs typeface="+mn-cs"/>
                </a:rPr>
                <a:t>am</a:t>
              </a:r>
              <a:r>
                <a:rPr lang="en-US" sz="1650" kern="1200" dirty="0">
                  <a:solidFill>
                    <a:prstClr val="black"/>
                  </a:solidFill>
                  <a:latin typeface="Calibri" panose="020F0502020204030204" pitchFamily="34" charset="0"/>
                  <a:ea typeface="Times New Roman" panose="02020603050405020304" pitchFamily="18" charset="0"/>
                  <a:cs typeface="+mn-cs"/>
                </a:rPr>
                <a:t> </a:t>
              </a:r>
              <a:r>
                <a:rPr lang="en-US" sz="1650" kern="1200" dirty="0" err="1">
                  <a:solidFill>
                    <a:prstClr val="black"/>
                  </a:solidFill>
                  <a:latin typeface="Calibri" panose="020F0502020204030204" pitchFamily="34" charset="0"/>
                  <a:ea typeface="Times New Roman" panose="02020603050405020304" pitchFamily="18" charset="0"/>
                  <a:cs typeface="+mn-cs"/>
                </a:rPr>
                <a:t>châm</a:t>
              </a:r>
              <a:r>
                <a:rPr lang="en-US" sz="1650" kern="1200" dirty="0">
                  <a:solidFill>
                    <a:prstClr val="black"/>
                  </a:solidFill>
                  <a:latin typeface="Calibri" panose="020F0502020204030204" pitchFamily="34" charset="0"/>
                  <a:ea typeface="Times New Roman" panose="02020603050405020304" pitchFamily="18" charset="0"/>
                  <a:cs typeface="+mn-cs"/>
                </a:rPr>
                <a:t> </a:t>
              </a:r>
              <a:r>
                <a:rPr lang="en-US" sz="1650" kern="1200" dirty="0" err="1">
                  <a:solidFill>
                    <a:prstClr val="black"/>
                  </a:solidFill>
                  <a:latin typeface="Calibri" panose="020F0502020204030204" pitchFamily="34" charset="0"/>
                  <a:ea typeface="Times New Roman" panose="02020603050405020304" pitchFamily="18" charset="0"/>
                  <a:cs typeface="+mn-cs"/>
                </a:rPr>
                <a:t>vĩnh</a:t>
              </a:r>
              <a:r>
                <a:rPr lang="en-US" sz="1650" kern="1200" dirty="0">
                  <a:solidFill>
                    <a:prstClr val="black"/>
                  </a:solidFill>
                  <a:latin typeface="Calibri" panose="020F0502020204030204" pitchFamily="34" charset="0"/>
                  <a:ea typeface="Times New Roman" panose="02020603050405020304" pitchFamily="18" charset="0"/>
                  <a:cs typeface="+mn-cs"/>
                </a:rPr>
                <a:t> </a:t>
              </a:r>
              <a:r>
                <a:rPr lang="en-US" sz="1650" kern="1200" dirty="0" err="1">
                  <a:solidFill>
                    <a:prstClr val="black"/>
                  </a:solidFill>
                  <a:latin typeface="Calibri" panose="020F0502020204030204" pitchFamily="34" charset="0"/>
                  <a:ea typeface="Times New Roman" panose="02020603050405020304" pitchFamily="18" charset="0"/>
                  <a:cs typeface="+mn-cs"/>
                </a:rPr>
                <a:t>cửu</a:t>
              </a:r>
              <a:endParaRPr lang="en-US" sz="1650" kern="1200" dirty="0">
                <a:solidFill>
                  <a:prstClr val="black"/>
                </a:solidFill>
                <a:latin typeface="Calibri" panose="020F0502020204030204" pitchFamily="34" charset="0"/>
                <a:ea typeface="+mn-ea"/>
                <a:cs typeface="+mn-cs"/>
              </a:endParaRPr>
            </a:p>
          </p:txBody>
        </p:sp>
      </p:grpSp>
      <p:grpSp>
        <p:nvGrpSpPr>
          <p:cNvPr id="17" name="Nhóm 26">
            <a:extLst>
              <a:ext uri="{FF2B5EF4-FFF2-40B4-BE49-F238E27FC236}">
                <a16:creationId xmlns:a16="http://schemas.microsoft.com/office/drawing/2014/main" id="{C5FCC1F4-7313-1144-9BB9-4D039ED62594}"/>
              </a:ext>
            </a:extLst>
          </p:cNvPr>
          <p:cNvGrpSpPr/>
          <p:nvPr/>
        </p:nvGrpSpPr>
        <p:grpSpPr>
          <a:xfrm>
            <a:off x="4935765" y="3413076"/>
            <a:ext cx="3379466" cy="415080"/>
            <a:chOff x="6278974" y="4304546"/>
            <a:chExt cx="4505954" cy="553440"/>
          </a:xfrm>
        </p:grpSpPr>
        <p:sp>
          <p:nvSpPr>
            <p:cNvPr id="18" name="Hình chữ nhật: Góc Tròn 23">
              <a:extLst>
                <a:ext uri="{FF2B5EF4-FFF2-40B4-BE49-F238E27FC236}">
                  <a16:creationId xmlns:a16="http://schemas.microsoft.com/office/drawing/2014/main" id="{54BEA79A-5F3B-4DFD-8C52-E37F2777F068}"/>
                </a:ext>
              </a:extLst>
            </p:cNvPr>
            <p:cNvSpPr/>
            <p:nvPr/>
          </p:nvSpPr>
          <p:spPr>
            <a:xfrm>
              <a:off x="6278974" y="4304546"/>
              <a:ext cx="654386" cy="552880"/>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182880" numCol="1" spcCol="1270" anchor="ctr" anchorCtr="0">
              <a:noAutofit/>
            </a:bodyPr>
            <a:lstStyle/>
            <a:p>
              <a:pPr algn="ctr" defTabSz="1566863">
                <a:lnSpc>
                  <a:spcPct val="120000"/>
                </a:lnSpc>
                <a:spcBef>
                  <a:spcPct val="0"/>
                </a:spcBef>
                <a:spcAft>
                  <a:spcPct val="35000"/>
                </a:spcAft>
                <a:buClrTx/>
                <a:defRPr/>
              </a:pPr>
              <a:r>
                <a:rPr lang="en-US" sz="2700" b="1" kern="1200" dirty="0">
                  <a:solidFill>
                    <a:srgbClr val="9BBB59">
                      <a:lumMod val="50000"/>
                    </a:srgbClr>
                  </a:solidFill>
                  <a:latin typeface="Calibri" panose="020F0502020204030204" pitchFamily="34" charset="0"/>
                  <a:ea typeface="inpin heiti" charset="-122"/>
                </a:rPr>
                <a:t>D</a:t>
              </a:r>
            </a:p>
          </p:txBody>
        </p:sp>
        <p:sp>
          <p:nvSpPr>
            <p:cNvPr id="19" name="Hình chữ nhật 24">
              <a:extLst>
                <a:ext uri="{FF2B5EF4-FFF2-40B4-BE49-F238E27FC236}">
                  <a16:creationId xmlns:a16="http://schemas.microsoft.com/office/drawing/2014/main" id="{0081837D-66C4-9006-9D85-D13C62FC2C6F}"/>
                </a:ext>
              </a:extLst>
            </p:cNvPr>
            <p:cNvSpPr/>
            <p:nvPr/>
          </p:nvSpPr>
          <p:spPr>
            <a:xfrm>
              <a:off x="6933361" y="4396321"/>
              <a:ext cx="3851567"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Không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có</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loại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nào</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cả</a:t>
              </a:r>
              <a:endParaRPr lang="en-US" sz="1650" kern="1200" dirty="0">
                <a:solidFill>
                  <a:prstClr val="black"/>
                </a:solidFill>
                <a:latin typeface="Calibri" panose="020F0502020204030204" pitchFamily="34" charset="0"/>
                <a:ea typeface="+mn-ea"/>
                <a:cs typeface="+mn-cs"/>
              </a:endParaRPr>
            </a:p>
          </p:txBody>
        </p:sp>
      </p:grpSp>
      <p:sp>
        <p:nvSpPr>
          <p:cNvPr id="20" name="Hình chữ nhật 27">
            <a:extLst>
              <a:ext uri="{FF2B5EF4-FFF2-40B4-BE49-F238E27FC236}">
                <a16:creationId xmlns:a16="http://schemas.microsoft.com/office/drawing/2014/main" id="{5456DD0E-3493-6D7C-3960-EB793D362CB5}"/>
              </a:ext>
            </a:extLst>
          </p:cNvPr>
          <p:cNvSpPr/>
          <p:nvPr/>
        </p:nvSpPr>
        <p:spPr>
          <a:xfrm>
            <a:off x="1231970" y="3372000"/>
            <a:ext cx="3209670" cy="635213"/>
          </a:xfrm>
          <a:prstGeom prst="rect">
            <a:avLst/>
          </a:prstGeom>
          <a:noFill/>
          <a:ln w="38100">
            <a:solidFill>
              <a:srgbClr val="C74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a:endParaRPr>
          </a:p>
        </p:txBody>
      </p:sp>
    </p:spTree>
    <p:extLst>
      <p:ext uri="{BB962C8B-B14F-4D97-AF65-F5344CB8AC3E}">
        <p14:creationId xmlns:p14="http://schemas.microsoft.com/office/powerpoint/2010/main" val="16256316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750" fill="hold"/>
                                        <p:tgtEl>
                                          <p:spTgt spid="8"/>
                                        </p:tgtEl>
                                        <p:attrNameLst>
                                          <p:attrName>ppt_w</p:attrName>
                                        </p:attrNameLst>
                                      </p:cBhvr>
                                      <p:tavLst>
                                        <p:tav tm="0">
                                          <p:val>
                                            <p:fltVal val="0"/>
                                          </p:val>
                                        </p:tav>
                                        <p:tav tm="100000">
                                          <p:val>
                                            <p:strVal val="#ppt_w"/>
                                          </p:val>
                                        </p:tav>
                                      </p:tavLst>
                                    </p:anim>
                                    <p:anim calcmode="lin" valueType="num">
                                      <p:cBhvr>
                                        <p:cTn id="17" dur="750" fill="hold"/>
                                        <p:tgtEl>
                                          <p:spTgt spid="8"/>
                                        </p:tgtEl>
                                        <p:attrNameLst>
                                          <p:attrName>ppt_h</p:attrName>
                                        </p:attrNameLst>
                                      </p:cBhvr>
                                      <p:tavLst>
                                        <p:tav tm="0">
                                          <p:val>
                                            <p:fltVal val="0"/>
                                          </p:val>
                                        </p:tav>
                                        <p:tav tm="100000">
                                          <p:val>
                                            <p:strVal val="#ppt_h"/>
                                          </p:val>
                                        </p:tav>
                                      </p:tavLst>
                                    </p:anim>
                                    <p:animEffect transition="in" filter="fade">
                                      <p:cBhvr>
                                        <p:cTn id="18" dur="75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750" fill="hold"/>
                                        <p:tgtEl>
                                          <p:spTgt spid="11"/>
                                        </p:tgtEl>
                                        <p:attrNameLst>
                                          <p:attrName>ppt_w</p:attrName>
                                        </p:attrNameLst>
                                      </p:cBhvr>
                                      <p:tavLst>
                                        <p:tav tm="0">
                                          <p:val>
                                            <p:fltVal val="0"/>
                                          </p:val>
                                        </p:tav>
                                        <p:tav tm="100000">
                                          <p:val>
                                            <p:strVal val="#ppt_w"/>
                                          </p:val>
                                        </p:tav>
                                      </p:tavLst>
                                    </p:anim>
                                    <p:anim calcmode="lin" valueType="num">
                                      <p:cBhvr>
                                        <p:cTn id="22" dur="750" fill="hold"/>
                                        <p:tgtEl>
                                          <p:spTgt spid="11"/>
                                        </p:tgtEl>
                                        <p:attrNameLst>
                                          <p:attrName>ppt_h</p:attrName>
                                        </p:attrNameLst>
                                      </p:cBhvr>
                                      <p:tavLst>
                                        <p:tav tm="0">
                                          <p:val>
                                            <p:fltVal val="0"/>
                                          </p:val>
                                        </p:tav>
                                        <p:tav tm="100000">
                                          <p:val>
                                            <p:strVal val="#ppt_h"/>
                                          </p:val>
                                        </p:tav>
                                      </p:tavLst>
                                    </p:anim>
                                    <p:animEffect transition="in" filter="fade">
                                      <p:cBhvr>
                                        <p:cTn id="23" dur="750"/>
                                        <p:tgtEl>
                                          <p:spTgt spid="11"/>
                                        </p:tgtEl>
                                      </p:cBhvr>
                                    </p:animEffect>
                                  </p:childTnLst>
                                </p:cTn>
                              </p:par>
                              <p:par>
                                <p:cTn id="24" presetID="53" presetClass="entr" presetSubtype="16"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750" fill="hold"/>
                                        <p:tgtEl>
                                          <p:spTgt spid="14"/>
                                        </p:tgtEl>
                                        <p:attrNameLst>
                                          <p:attrName>ppt_w</p:attrName>
                                        </p:attrNameLst>
                                      </p:cBhvr>
                                      <p:tavLst>
                                        <p:tav tm="0">
                                          <p:val>
                                            <p:fltVal val="0"/>
                                          </p:val>
                                        </p:tav>
                                        <p:tav tm="100000">
                                          <p:val>
                                            <p:strVal val="#ppt_w"/>
                                          </p:val>
                                        </p:tav>
                                      </p:tavLst>
                                    </p:anim>
                                    <p:anim calcmode="lin" valueType="num">
                                      <p:cBhvr>
                                        <p:cTn id="27" dur="750" fill="hold"/>
                                        <p:tgtEl>
                                          <p:spTgt spid="14"/>
                                        </p:tgtEl>
                                        <p:attrNameLst>
                                          <p:attrName>ppt_h</p:attrName>
                                        </p:attrNameLst>
                                      </p:cBhvr>
                                      <p:tavLst>
                                        <p:tav tm="0">
                                          <p:val>
                                            <p:fltVal val="0"/>
                                          </p:val>
                                        </p:tav>
                                        <p:tav tm="100000">
                                          <p:val>
                                            <p:strVal val="#ppt_h"/>
                                          </p:val>
                                        </p:tav>
                                      </p:tavLst>
                                    </p:anim>
                                    <p:animEffect transition="in" filter="fade">
                                      <p:cBhvr>
                                        <p:cTn id="28" dur="750"/>
                                        <p:tgtEl>
                                          <p:spTgt spid="14"/>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heel(1)">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31"/>
        <p:cNvGrpSpPr/>
        <p:nvPr/>
      </p:nvGrpSpPr>
      <p:grpSpPr>
        <a:xfrm>
          <a:off x="0" y="0"/>
          <a:ext cx="0" cy="0"/>
          <a:chOff x="0" y="0"/>
          <a:chExt cx="0" cy="0"/>
        </a:xfrm>
      </p:grpSpPr>
      <p:grpSp>
        <p:nvGrpSpPr>
          <p:cNvPr id="10042" name="Google Shape;10042;p45"/>
          <p:cNvGrpSpPr/>
          <p:nvPr/>
        </p:nvGrpSpPr>
        <p:grpSpPr>
          <a:xfrm>
            <a:off x="7367952" y="3932413"/>
            <a:ext cx="1055760" cy="753780"/>
            <a:chOff x="3308425" y="649500"/>
            <a:chExt cx="947975" cy="676825"/>
          </a:xfrm>
        </p:grpSpPr>
        <p:sp>
          <p:nvSpPr>
            <p:cNvPr id="10043" name="Google Shape;10043;p45"/>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4" name="Google Shape;10044;p45"/>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5" name="Google Shape;10045;p45"/>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Hình chữ nhật: Góc Tròn 17">
            <a:extLst>
              <a:ext uri="{FF2B5EF4-FFF2-40B4-BE49-F238E27FC236}">
                <a16:creationId xmlns:a16="http://schemas.microsoft.com/office/drawing/2014/main" id="{C0252F16-1565-6C1D-9FE8-9ACB93EA3C48}"/>
              </a:ext>
            </a:extLst>
          </p:cNvPr>
          <p:cNvSpPr/>
          <p:nvPr/>
        </p:nvSpPr>
        <p:spPr>
          <a:xfrm>
            <a:off x="1319170" y="892180"/>
            <a:ext cx="6745249" cy="909614"/>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182880" numCol="1" spcCol="1270" anchor="ctr" anchorCtr="0">
            <a:noAutofit/>
          </a:bodyPr>
          <a:lstStyle/>
          <a:p>
            <a:pPr defTabSz="1566863">
              <a:lnSpc>
                <a:spcPct val="120000"/>
              </a:lnSpc>
              <a:spcBef>
                <a:spcPct val="0"/>
              </a:spcBef>
              <a:spcAft>
                <a:spcPct val="35000"/>
              </a:spcAft>
              <a:buClrTx/>
              <a:defRPr/>
            </a:pPr>
            <a:r>
              <a:rPr lang="en-US" sz="6000" b="1" kern="1200" dirty="0">
                <a:solidFill>
                  <a:srgbClr val="9BBB59">
                    <a:lumMod val="50000"/>
                  </a:srgbClr>
                </a:solidFill>
                <a:latin typeface="Calibri" panose="020F0502020204030204" pitchFamily="34" charset="0"/>
                <a:ea typeface="inpin heiti" charset="-122"/>
              </a:rPr>
              <a:t>02.</a:t>
            </a:r>
          </a:p>
        </p:txBody>
      </p:sp>
      <p:sp>
        <p:nvSpPr>
          <p:cNvPr id="7" name="Hình chữ nhật 1">
            <a:extLst>
              <a:ext uri="{FF2B5EF4-FFF2-40B4-BE49-F238E27FC236}">
                <a16:creationId xmlns:a16="http://schemas.microsoft.com/office/drawing/2014/main" id="{C039B56E-62C6-3729-8CF4-1A5B12313925}"/>
              </a:ext>
            </a:extLst>
          </p:cNvPr>
          <p:cNvSpPr/>
          <p:nvPr/>
        </p:nvSpPr>
        <p:spPr>
          <a:xfrm>
            <a:off x="2520301" y="843066"/>
            <a:ext cx="5304529" cy="916854"/>
          </a:xfrm>
          <a:prstGeom prst="rect">
            <a:avLst/>
          </a:prstGeom>
        </p:spPr>
        <p:txBody>
          <a:bodyPr wrap="square">
            <a:spAutoFit/>
          </a:bodyPr>
          <a:lstStyle/>
          <a:p>
            <a:pPr defTabSz="342900">
              <a:lnSpc>
                <a:spcPct val="115000"/>
              </a:lnSpc>
              <a:buClr>
                <a:srgbClr val="C00000"/>
              </a:buClr>
              <a:buSzPts val="1200"/>
              <a:defRPr/>
            </a:pP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Trong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hiện</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tượng</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cảm</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ứng</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điện</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từ</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ta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nhận</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biết</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được</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điều</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gì</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a:t>
            </a:r>
          </a:p>
        </p:txBody>
      </p:sp>
      <p:grpSp>
        <p:nvGrpSpPr>
          <p:cNvPr id="2" name="Nhóm 3">
            <a:extLst>
              <a:ext uri="{FF2B5EF4-FFF2-40B4-BE49-F238E27FC236}">
                <a16:creationId xmlns:a16="http://schemas.microsoft.com/office/drawing/2014/main" id="{3962353C-8073-B94D-7ECA-435D6717EC71}"/>
              </a:ext>
            </a:extLst>
          </p:cNvPr>
          <p:cNvGrpSpPr/>
          <p:nvPr/>
        </p:nvGrpSpPr>
        <p:grpSpPr>
          <a:xfrm>
            <a:off x="1319170" y="2088003"/>
            <a:ext cx="5674089" cy="346250"/>
            <a:chOff x="1591171" y="3274552"/>
            <a:chExt cx="7565452" cy="461666"/>
          </a:xfrm>
        </p:grpSpPr>
        <p:sp>
          <p:nvSpPr>
            <p:cNvPr id="3" name="Hình chữ nhật: Góc Tròn 18">
              <a:extLst>
                <a:ext uri="{FF2B5EF4-FFF2-40B4-BE49-F238E27FC236}">
                  <a16:creationId xmlns:a16="http://schemas.microsoft.com/office/drawing/2014/main" id="{B9C494FF-4F6E-5F9C-AC5C-B8B53E4694C5}"/>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A</a:t>
              </a:r>
            </a:p>
          </p:txBody>
        </p:sp>
        <p:sp>
          <p:nvSpPr>
            <p:cNvPr id="4" name="Hình chữ nhật 2">
              <a:extLst>
                <a:ext uri="{FF2B5EF4-FFF2-40B4-BE49-F238E27FC236}">
                  <a16:creationId xmlns:a16="http://schemas.microsoft.com/office/drawing/2014/main" id="{043B2E59-5D65-E26B-0D7B-11CC29B8DC65}"/>
                </a:ext>
              </a:extLst>
            </p:cNvPr>
            <p:cNvSpPr/>
            <p:nvPr/>
          </p:nvSpPr>
          <p:spPr>
            <a:xfrm>
              <a:off x="2160178" y="3274553"/>
              <a:ext cx="6996445"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Dòng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xuất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đặt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gần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endParaRPr lang="en-US" sz="1650" kern="1200" dirty="0">
                <a:solidFill>
                  <a:prstClr val="black"/>
                </a:solidFill>
                <a:latin typeface="Calibri" panose="020F0502020204030204" pitchFamily="34" charset="0"/>
                <a:ea typeface="+mn-ea"/>
                <a:cs typeface="+mn-cs"/>
              </a:endParaRPr>
            </a:p>
          </p:txBody>
        </p:sp>
      </p:grpSp>
      <p:sp>
        <p:nvSpPr>
          <p:cNvPr id="5" name="Hình chữ nhật 28">
            <a:extLst>
              <a:ext uri="{FF2B5EF4-FFF2-40B4-BE49-F238E27FC236}">
                <a16:creationId xmlns:a16="http://schemas.microsoft.com/office/drawing/2014/main" id="{786B83B5-A21A-4C0F-9C03-1997CDC8D4EC}"/>
              </a:ext>
            </a:extLst>
          </p:cNvPr>
          <p:cNvSpPr/>
          <p:nvPr/>
        </p:nvSpPr>
        <p:spPr>
          <a:xfrm>
            <a:off x="1175929" y="3089695"/>
            <a:ext cx="7459478" cy="541599"/>
          </a:xfrm>
          <a:prstGeom prst="rect">
            <a:avLst/>
          </a:prstGeom>
          <a:noFill/>
          <a:ln w="38100">
            <a:solidFill>
              <a:srgbClr val="C74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a:endParaRPr>
          </a:p>
        </p:txBody>
      </p:sp>
      <p:grpSp>
        <p:nvGrpSpPr>
          <p:cNvPr id="21" name="Nhóm 29">
            <a:extLst>
              <a:ext uri="{FF2B5EF4-FFF2-40B4-BE49-F238E27FC236}">
                <a16:creationId xmlns:a16="http://schemas.microsoft.com/office/drawing/2014/main" id="{64D2FACA-1A7A-32E1-012C-F560C9D1185D}"/>
              </a:ext>
            </a:extLst>
          </p:cNvPr>
          <p:cNvGrpSpPr/>
          <p:nvPr/>
        </p:nvGrpSpPr>
        <p:grpSpPr>
          <a:xfrm>
            <a:off x="1319170" y="2633393"/>
            <a:ext cx="6708539" cy="346250"/>
            <a:chOff x="1591171" y="3274552"/>
            <a:chExt cx="8944719" cy="461666"/>
          </a:xfrm>
        </p:grpSpPr>
        <p:sp>
          <p:nvSpPr>
            <p:cNvPr id="22" name="Hình chữ nhật: Góc Tròn 30">
              <a:extLst>
                <a:ext uri="{FF2B5EF4-FFF2-40B4-BE49-F238E27FC236}">
                  <a16:creationId xmlns:a16="http://schemas.microsoft.com/office/drawing/2014/main" id="{E71BDDB4-03E3-0767-F968-20CC4094FDD4}"/>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B</a:t>
              </a:r>
            </a:p>
          </p:txBody>
        </p:sp>
        <p:sp>
          <p:nvSpPr>
            <p:cNvPr id="23" name="Hình chữ nhật 31">
              <a:extLst>
                <a:ext uri="{FF2B5EF4-FFF2-40B4-BE49-F238E27FC236}">
                  <a16:creationId xmlns:a16="http://schemas.microsoft.com/office/drawing/2014/main" id="{84B40056-151F-C303-C328-02A30682DBE8}"/>
                </a:ext>
              </a:extLst>
            </p:cNvPr>
            <p:cNvSpPr/>
            <p:nvPr/>
          </p:nvSpPr>
          <p:spPr>
            <a:xfrm>
              <a:off x="2160178" y="3274553"/>
              <a:ext cx="8375712"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Dòng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xuất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đặt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từ</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trường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của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endParaRPr lang="en-US" sz="1650" kern="1200" dirty="0">
                <a:solidFill>
                  <a:prstClr val="black"/>
                </a:solidFill>
                <a:latin typeface="Calibri" panose="020F0502020204030204" pitchFamily="34" charset="0"/>
                <a:ea typeface="+mn-ea"/>
                <a:cs typeface="+mn-cs"/>
              </a:endParaRPr>
            </a:p>
          </p:txBody>
        </p:sp>
      </p:grpSp>
      <p:grpSp>
        <p:nvGrpSpPr>
          <p:cNvPr id="24" name="Nhóm 32">
            <a:extLst>
              <a:ext uri="{FF2B5EF4-FFF2-40B4-BE49-F238E27FC236}">
                <a16:creationId xmlns:a16="http://schemas.microsoft.com/office/drawing/2014/main" id="{FB35EF71-5867-021A-4F34-09169F6971CD}"/>
              </a:ext>
            </a:extLst>
          </p:cNvPr>
          <p:cNvGrpSpPr/>
          <p:nvPr/>
        </p:nvGrpSpPr>
        <p:grpSpPr>
          <a:xfrm>
            <a:off x="1319170" y="3182100"/>
            <a:ext cx="7153340" cy="346250"/>
            <a:chOff x="1591171" y="3274552"/>
            <a:chExt cx="9537787" cy="461666"/>
          </a:xfrm>
        </p:grpSpPr>
        <p:sp>
          <p:nvSpPr>
            <p:cNvPr id="25" name="Hình chữ nhật: Góc Tròn 33">
              <a:extLst>
                <a:ext uri="{FF2B5EF4-FFF2-40B4-BE49-F238E27FC236}">
                  <a16:creationId xmlns:a16="http://schemas.microsoft.com/office/drawing/2014/main" id="{D03BA43A-89D9-13F8-E2BF-AD423B1E68C9}"/>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C</a:t>
              </a:r>
            </a:p>
          </p:txBody>
        </p:sp>
        <p:sp>
          <p:nvSpPr>
            <p:cNvPr id="26" name="Hình chữ nhật 34">
              <a:extLst>
                <a:ext uri="{FF2B5EF4-FFF2-40B4-BE49-F238E27FC236}">
                  <a16:creationId xmlns:a16="http://schemas.microsoft.com/office/drawing/2014/main" id="{05DB6BC8-F8AE-0DF2-7178-6D1797815D5A}"/>
                </a:ext>
              </a:extLst>
            </p:cNvPr>
            <p:cNvSpPr/>
            <p:nvPr/>
          </p:nvSpPr>
          <p:spPr>
            <a:xfrm>
              <a:off x="2160178" y="3274553"/>
              <a:ext cx="8968780"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Dòng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xuất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khi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một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kín</a:t>
              </a:r>
              <a:r>
                <a:rPr lang="en-US" sz="1650" kern="1200" dirty="0">
                  <a:solidFill>
                    <a:prstClr val="black"/>
                  </a:solidFill>
                  <a:latin typeface="Calibri" panose="020F0502020204030204" pitchFamily="34" charset="0"/>
                  <a:ea typeface="+mn-ea"/>
                  <a:cs typeface="+mn-cs"/>
                </a:rPr>
                <a:t> quay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từ</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trường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của</a:t>
              </a:r>
              <a:r>
                <a:rPr lang="en-US" sz="1650" kern="1200" dirty="0">
                  <a:solidFill>
                    <a:prstClr val="black"/>
                  </a:solidFill>
                  <a:latin typeface="Calibri" panose="020F0502020204030204" pitchFamily="34" charset="0"/>
                  <a:ea typeface="+mn-ea"/>
                  <a:cs typeface="+mn-cs"/>
                </a:rPr>
                <a:t> N.C.</a:t>
              </a:r>
            </a:p>
          </p:txBody>
        </p:sp>
      </p:grpSp>
      <p:grpSp>
        <p:nvGrpSpPr>
          <p:cNvPr id="27" name="Nhóm 35">
            <a:extLst>
              <a:ext uri="{FF2B5EF4-FFF2-40B4-BE49-F238E27FC236}">
                <a16:creationId xmlns:a16="http://schemas.microsoft.com/office/drawing/2014/main" id="{E9D2445C-817A-8542-E4B8-80AE13CC01D8}"/>
              </a:ext>
            </a:extLst>
          </p:cNvPr>
          <p:cNvGrpSpPr/>
          <p:nvPr/>
        </p:nvGrpSpPr>
        <p:grpSpPr>
          <a:xfrm>
            <a:off x="1319170" y="3727489"/>
            <a:ext cx="6612359" cy="346250"/>
            <a:chOff x="1591171" y="3274552"/>
            <a:chExt cx="8816479" cy="461666"/>
          </a:xfrm>
        </p:grpSpPr>
        <p:sp>
          <p:nvSpPr>
            <p:cNvPr id="28" name="Hình chữ nhật: Góc Tròn 36">
              <a:extLst>
                <a:ext uri="{FF2B5EF4-FFF2-40B4-BE49-F238E27FC236}">
                  <a16:creationId xmlns:a16="http://schemas.microsoft.com/office/drawing/2014/main" id="{0A930AE6-2F68-1B1F-986E-42F06E30D22C}"/>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D</a:t>
              </a:r>
            </a:p>
          </p:txBody>
        </p:sp>
        <p:sp>
          <p:nvSpPr>
            <p:cNvPr id="29" name="Hình chữ nhật 37">
              <a:extLst>
                <a:ext uri="{FF2B5EF4-FFF2-40B4-BE49-F238E27FC236}">
                  <a16:creationId xmlns:a16="http://schemas.microsoft.com/office/drawing/2014/main" id="{BC8EBB74-61CD-5E30-1FBE-F043CFAF9E47}"/>
                </a:ext>
              </a:extLst>
            </p:cNvPr>
            <p:cNvSpPr/>
            <p:nvPr/>
          </p:nvSpPr>
          <p:spPr>
            <a:xfrm>
              <a:off x="2160178" y="3274553"/>
              <a:ext cx="8247472"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Dòng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xuất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khi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chạm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vào</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endParaRPr lang="en-US" sz="1650" kern="1200" dirty="0">
                <a:solidFill>
                  <a:prstClr val="black"/>
                </a:solidFill>
                <a:latin typeface="Calibri" panose="020F0502020204030204" pitchFamily="34" charset="0"/>
                <a:ea typeface="+mn-ea"/>
                <a:cs typeface="+mn-cs"/>
              </a:endParaRPr>
            </a:p>
          </p:txBody>
        </p:sp>
      </p:grpSp>
    </p:spTree>
    <p:extLst>
      <p:ext uri="{BB962C8B-B14F-4D97-AF65-F5344CB8AC3E}">
        <p14:creationId xmlns:p14="http://schemas.microsoft.com/office/powerpoint/2010/main" val="16619488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750" fill="hold"/>
                                        <p:tgtEl>
                                          <p:spTgt spid="2"/>
                                        </p:tgtEl>
                                        <p:attrNameLst>
                                          <p:attrName>ppt_w</p:attrName>
                                        </p:attrNameLst>
                                      </p:cBhvr>
                                      <p:tavLst>
                                        <p:tav tm="0">
                                          <p:val>
                                            <p:fltVal val="0"/>
                                          </p:val>
                                        </p:tav>
                                        <p:tav tm="100000">
                                          <p:val>
                                            <p:strVal val="#ppt_w"/>
                                          </p:val>
                                        </p:tav>
                                      </p:tavLst>
                                    </p:anim>
                                    <p:anim calcmode="lin" valueType="num">
                                      <p:cBhvr>
                                        <p:cTn id="17" dur="750" fill="hold"/>
                                        <p:tgtEl>
                                          <p:spTgt spid="2"/>
                                        </p:tgtEl>
                                        <p:attrNameLst>
                                          <p:attrName>ppt_h</p:attrName>
                                        </p:attrNameLst>
                                      </p:cBhvr>
                                      <p:tavLst>
                                        <p:tav tm="0">
                                          <p:val>
                                            <p:fltVal val="0"/>
                                          </p:val>
                                        </p:tav>
                                        <p:tav tm="100000">
                                          <p:val>
                                            <p:strVal val="#ppt_h"/>
                                          </p:val>
                                        </p:tav>
                                      </p:tavLst>
                                    </p:anim>
                                    <p:animEffect transition="in" filter="fade">
                                      <p:cBhvr>
                                        <p:cTn id="18" dur="750"/>
                                        <p:tgtEl>
                                          <p:spTgt spid="2"/>
                                        </p:tgtEl>
                                      </p:cBhvr>
                                    </p:animEffect>
                                  </p:childTnLst>
                                </p:cTn>
                              </p:par>
                              <p:par>
                                <p:cTn id="19" presetID="53" presetClass="entr" presetSubtype="16"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750" fill="hold"/>
                                        <p:tgtEl>
                                          <p:spTgt spid="21"/>
                                        </p:tgtEl>
                                        <p:attrNameLst>
                                          <p:attrName>ppt_w</p:attrName>
                                        </p:attrNameLst>
                                      </p:cBhvr>
                                      <p:tavLst>
                                        <p:tav tm="0">
                                          <p:val>
                                            <p:fltVal val="0"/>
                                          </p:val>
                                        </p:tav>
                                        <p:tav tm="100000">
                                          <p:val>
                                            <p:strVal val="#ppt_w"/>
                                          </p:val>
                                        </p:tav>
                                      </p:tavLst>
                                    </p:anim>
                                    <p:anim calcmode="lin" valueType="num">
                                      <p:cBhvr>
                                        <p:cTn id="22" dur="750" fill="hold"/>
                                        <p:tgtEl>
                                          <p:spTgt spid="21"/>
                                        </p:tgtEl>
                                        <p:attrNameLst>
                                          <p:attrName>ppt_h</p:attrName>
                                        </p:attrNameLst>
                                      </p:cBhvr>
                                      <p:tavLst>
                                        <p:tav tm="0">
                                          <p:val>
                                            <p:fltVal val="0"/>
                                          </p:val>
                                        </p:tav>
                                        <p:tav tm="100000">
                                          <p:val>
                                            <p:strVal val="#ppt_h"/>
                                          </p:val>
                                        </p:tav>
                                      </p:tavLst>
                                    </p:anim>
                                    <p:animEffect transition="in" filter="fade">
                                      <p:cBhvr>
                                        <p:cTn id="23" dur="750"/>
                                        <p:tgtEl>
                                          <p:spTgt spid="21"/>
                                        </p:tgtEl>
                                      </p:cBhvr>
                                    </p:animEffect>
                                  </p:childTnLst>
                                </p:cTn>
                              </p:par>
                              <p:par>
                                <p:cTn id="24" presetID="53"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750" fill="hold"/>
                                        <p:tgtEl>
                                          <p:spTgt spid="24"/>
                                        </p:tgtEl>
                                        <p:attrNameLst>
                                          <p:attrName>ppt_w</p:attrName>
                                        </p:attrNameLst>
                                      </p:cBhvr>
                                      <p:tavLst>
                                        <p:tav tm="0">
                                          <p:val>
                                            <p:fltVal val="0"/>
                                          </p:val>
                                        </p:tav>
                                        <p:tav tm="100000">
                                          <p:val>
                                            <p:strVal val="#ppt_w"/>
                                          </p:val>
                                        </p:tav>
                                      </p:tavLst>
                                    </p:anim>
                                    <p:anim calcmode="lin" valueType="num">
                                      <p:cBhvr>
                                        <p:cTn id="27" dur="750" fill="hold"/>
                                        <p:tgtEl>
                                          <p:spTgt spid="24"/>
                                        </p:tgtEl>
                                        <p:attrNameLst>
                                          <p:attrName>ppt_h</p:attrName>
                                        </p:attrNameLst>
                                      </p:cBhvr>
                                      <p:tavLst>
                                        <p:tav tm="0">
                                          <p:val>
                                            <p:fltVal val="0"/>
                                          </p:val>
                                        </p:tav>
                                        <p:tav tm="100000">
                                          <p:val>
                                            <p:strVal val="#ppt_h"/>
                                          </p:val>
                                        </p:tav>
                                      </p:tavLst>
                                    </p:anim>
                                    <p:animEffect transition="in" filter="fade">
                                      <p:cBhvr>
                                        <p:cTn id="28" dur="750"/>
                                        <p:tgtEl>
                                          <p:spTgt spid="24"/>
                                        </p:tgtEl>
                                      </p:cBhvr>
                                    </p:animEffect>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031"/>
        <p:cNvGrpSpPr/>
        <p:nvPr/>
      </p:nvGrpSpPr>
      <p:grpSpPr>
        <a:xfrm>
          <a:off x="0" y="0"/>
          <a:ext cx="0" cy="0"/>
          <a:chOff x="0" y="0"/>
          <a:chExt cx="0" cy="0"/>
        </a:xfrm>
      </p:grpSpPr>
      <p:sp>
        <p:nvSpPr>
          <p:cNvPr id="6" name="Hình chữ nhật: Góc Tròn 17">
            <a:extLst>
              <a:ext uri="{FF2B5EF4-FFF2-40B4-BE49-F238E27FC236}">
                <a16:creationId xmlns:a16="http://schemas.microsoft.com/office/drawing/2014/main" id="{C0252F16-1565-6C1D-9FE8-9ACB93EA3C48}"/>
              </a:ext>
            </a:extLst>
          </p:cNvPr>
          <p:cNvSpPr/>
          <p:nvPr/>
        </p:nvSpPr>
        <p:spPr>
          <a:xfrm>
            <a:off x="1319170" y="892180"/>
            <a:ext cx="6745249" cy="909614"/>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182880" numCol="1" spcCol="1270" anchor="ctr" anchorCtr="0">
            <a:noAutofit/>
          </a:bodyPr>
          <a:lstStyle/>
          <a:p>
            <a:pPr defTabSz="1566863">
              <a:lnSpc>
                <a:spcPct val="120000"/>
              </a:lnSpc>
              <a:spcBef>
                <a:spcPct val="0"/>
              </a:spcBef>
              <a:spcAft>
                <a:spcPct val="35000"/>
              </a:spcAft>
              <a:buClrTx/>
              <a:defRPr/>
            </a:pPr>
            <a:r>
              <a:rPr lang="en-US" sz="6000" b="1" kern="1200" dirty="0">
                <a:solidFill>
                  <a:srgbClr val="9BBB59">
                    <a:lumMod val="50000"/>
                  </a:srgbClr>
                </a:solidFill>
                <a:latin typeface="Calibri" panose="020F0502020204030204" pitchFamily="34" charset="0"/>
                <a:ea typeface="inpin heiti" charset="-122"/>
              </a:rPr>
              <a:t>03.</a:t>
            </a:r>
          </a:p>
        </p:txBody>
      </p:sp>
      <p:sp>
        <p:nvSpPr>
          <p:cNvPr id="7" name="Hình chữ nhật 1">
            <a:extLst>
              <a:ext uri="{FF2B5EF4-FFF2-40B4-BE49-F238E27FC236}">
                <a16:creationId xmlns:a16="http://schemas.microsoft.com/office/drawing/2014/main" id="{C039B56E-62C6-3729-8CF4-1A5B12313925}"/>
              </a:ext>
            </a:extLst>
          </p:cNvPr>
          <p:cNvSpPr/>
          <p:nvPr/>
        </p:nvSpPr>
        <p:spPr>
          <a:xfrm>
            <a:off x="2520301" y="843066"/>
            <a:ext cx="5580828" cy="830997"/>
          </a:xfrm>
          <a:prstGeom prst="rect">
            <a:avLst/>
          </a:prstGeom>
        </p:spPr>
        <p:txBody>
          <a:bodyPr wrap="square">
            <a:spAutoFit/>
          </a:bodyPr>
          <a:lstStyle/>
          <a:p>
            <a:pPr defTabSz="342900">
              <a:buClrTx/>
              <a:defRPr/>
            </a:pP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Cách</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nào</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dưới</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đây</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có</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thể</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tạo</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ra</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dòng</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điện</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cảm</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ứng</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trong</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một</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cuộn</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dây</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dẫn</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kín</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a:t>
            </a:r>
          </a:p>
        </p:txBody>
      </p:sp>
      <p:grpSp>
        <p:nvGrpSpPr>
          <p:cNvPr id="8" name="Nhóm 3">
            <a:extLst>
              <a:ext uri="{FF2B5EF4-FFF2-40B4-BE49-F238E27FC236}">
                <a16:creationId xmlns:a16="http://schemas.microsoft.com/office/drawing/2014/main" id="{799D8EB7-E47B-8B2D-D588-DEE052CA56DF}"/>
              </a:ext>
            </a:extLst>
          </p:cNvPr>
          <p:cNvGrpSpPr/>
          <p:nvPr/>
        </p:nvGrpSpPr>
        <p:grpSpPr>
          <a:xfrm>
            <a:off x="1657353" y="2101298"/>
            <a:ext cx="4090195" cy="346250"/>
            <a:chOff x="1591171" y="3274552"/>
            <a:chExt cx="5453592" cy="461666"/>
          </a:xfrm>
        </p:grpSpPr>
        <p:sp>
          <p:nvSpPr>
            <p:cNvPr id="9" name="Hình chữ nhật: Góc Tròn 18">
              <a:extLst>
                <a:ext uri="{FF2B5EF4-FFF2-40B4-BE49-F238E27FC236}">
                  <a16:creationId xmlns:a16="http://schemas.microsoft.com/office/drawing/2014/main" id="{6F926EA6-BDFF-78E3-E719-75A6ED528CD5}"/>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A</a:t>
              </a:r>
            </a:p>
          </p:txBody>
        </p:sp>
        <p:sp>
          <p:nvSpPr>
            <p:cNvPr id="10" name="Hình chữ nhật 2">
              <a:extLst>
                <a:ext uri="{FF2B5EF4-FFF2-40B4-BE49-F238E27FC236}">
                  <a16:creationId xmlns:a16="http://schemas.microsoft.com/office/drawing/2014/main" id="{C8D4214C-0571-D318-30B3-6651E5D5BD66}"/>
                </a:ext>
              </a:extLst>
            </p:cNvPr>
            <p:cNvSpPr/>
            <p:nvPr/>
          </p:nvSpPr>
          <p:spPr>
            <a:xfrm>
              <a:off x="2160178" y="3274553"/>
              <a:ext cx="4884585"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Mắc</a:t>
              </a:r>
              <a:r>
                <a:rPr lang="en-US" sz="1650" kern="1200" dirty="0">
                  <a:solidFill>
                    <a:prstClr val="black"/>
                  </a:solidFill>
                  <a:latin typeface="Calibri" panose="020F0502020204030204" pitchFamily="34" charset="0"/>
                  <a:ea typeface="+mn-ea"/>
                  <a:cs typeface="+mn-cs"/>
                </a:rPr>
                <a:t> xen </a:t>
              </a:r>
              <a:r>
                <a:rPr lang="en-US" sz="1650" kern="1200" dirty="0" err="1">
                  <a:solidFill>
                    <a:prstClr val="black"/>
                  </a:solidFill>
                  <a:latin typeface="Calibri" panose="020F0502020204030204" pitchFamily="34" charset="0"/>
                  <a:ea typeface="+mn-ea"/>
                  <a:cs typeface="+mn-cs"/>
                </a:rPr>
                <a:t>vào</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một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chiếc</a:t>
              </a:r>
              <a:r>
                <a:rPr lang="en-US" sz="1650" kern="1200" dirty="0">
                  <a:solidFill>
                    <a:prstClr val="black"/>
                  </a:solidFill>
                  <a:latin typeface="Calibri" panose="020F0502020204030204" pitchFamily="34" charset="0"/>
                  <a:ea typeface="+mn-ea"/>
                  <a:cs typeface="+mn-cs"/>
                </a:rPr>
                <a:t> pin</a:t>
              </a:r>
            </a:p>
          </p:txBody>
        </p:sp>
      </p:grpSp>
      <p:sp>
        <p:nvSpPr>
          <p:cNvPr id="11" name="Hình chữ nhật 28">
            <a:extLst>
              <a:ext uri="{FF2B5EF4-FFF2-40B4-BE49-F238E27FC236}">
                <a16:creationId xmlns:a16="http://schemas.microsoft.com/office/drawing/2014/main" id="{955448D1-0A9A-0930-DDFC-AEDC0CB3CC41}"/>
              </a:ext>
            </a:extLst>
          </p:cNvPr>
          <p:cNvSpPr/>
          <p:nvPr/>
        </p:nvSpPr>
        <p:spPr>
          <a:xfrm>
            <a:off x="1435727" y="3620914"/>
            <a:ext cx="6391493" cy="541599"/>
          </a:xfrm>
          <a:prstGeom prst="rect">
            <a:avLst/>
          </a:prstGeom>
          <a:noFill/>
          <a:ln w="38100">
            <a:solidFill>
              <a:srgbClr val="C74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a:endParaRPr>
          </a:p>
        </p:txBody>
      </p:sp>
      <p:grpSp>
        <p:nvGrpSpPr>
          <p:cNvPr id="12" name="Nhóm 29">
            <a:extLst>
              <a:ext uri="{FF2B5EF4-FFF2-40B4-BE49-F238E27FC236}">
                <a16:creationId xmlns:a16="http://schemas.microsoft.com/office/drawing/2014/main" id="{86D34307-7583-744A-601B-90EE3BF09852}"/>
              </a:ext>
            </a:extLst>
          </p:cNvPr>
          <p:cNvGrpSpPr/>
          <p:nvPr/>
        </p:nvGrpSpPr>
        <p:grpSpPr>
          <a:xfrm>
            <a:off x="1657354" y="2646688"/>
            <a:ext cx="4835142" cy="346250"/>
            <a:chOff x="1591171" y="3274552"/>
            <a:chExt cx="6446855" cy="461666"/>
          </a:xfrm>
        </p:grpSpPr>
        <p:sp>
          <p:nvSpPr>
            <p:cNvPr id="13" name="Hình chữ nhật: Góc Tròn 30">
              <a:extLst>
                <a:ext uri="{FF2B5EF4-FFF2-40B4-BE49-F238E27FC236}">
                  <a16:creationId xmlns:a16="http://schemas.microsoft.com/office/drawing/2014/main" id="{604E26F2-07C1-3649-AD92-F70874B84B83}"/>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B</a:t>
              </a:r>
            </a:p>
          </p:txBody>
        </p:sp>
        <p:sp>
          <p:nvSpPr>
            <p:cNvPr id="14" name="Hình chữ nhật 31">
              <a:extLst>
                <a:ext uri="{FF2B5EF4-FFF2-40B4-BE49-F238E27FC236}">
                  <a16:creationId xmlns:a16="http://schemas.microsoft.com/office/drawing/2014/main" id="{C671EDA2-8AD0-4E7B-B876-58047B2BB5E6}"/>
                </a:ext>
              </a:extLst>
            </p:cNvPr>
            <p:cNvSpPr/>
            <p:nvPr/>
          </p:nvSpPr>
          <p:spPr>
            <a:xfrm>
              <a:off x="2160178" y="3274553"/>
              <a:ext cx="5877848"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Dùng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một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mạnh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đặt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gần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đầu</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endParaRPr lang="en-US" sz="1650" kern="1200" dirty="0">
                <a:solidFill>
                  <a:prstClr val="black"/>
                </a:solidFill>
                <a:latin typeface="Calibri" panose="020F0502020204030204" pitchFamily="34" charset="0"/>
                <a:ea typeface="+mn-ea"/>
                <a:cs typeface="+mn-cs"/>
              </a:endParaRPr>
            </a:p>
          </p:txBody>
        </p:sp>
      </p:grpSp>
      <p:grpSp>
        <p:nvGrpSpPr>
          <p:cNvPr id="15" name="Nhóm 32">
            <a:extLst>
              <a:ext uri="{FF2B5EF4-FFF2-40B4-BE49-F238E27FC236}">
                <a16:creationId xmlns:a16="http://schemas.microsoft.com/office/drawing/2014/main" id="{A0CC8234-49E3-69DC-88DE-037D5D740381}"/>
              </a:ext>
            </a:extLst>
          </p:cNvPr>
          <p:cNvGrpSpPr/>
          <p:nvPr/>
        </p:nvGrpSpPr>
        <p:grpSpPr>
          <a:xfrm>
            <a:off x="1657354" y="3195395"/>
            <a:ext cx="5062383" cy="346250"/>
            <a:chOff x="1591171" y="3274552"/>
            <a:chExt cx="6749845" cy="461666"/>
          </a:xfrm>
        </p:grpSpPr>
        <p:sp>
          <p:nvSpPr>
            <p:cNvPr id="16" name="Hình chữ nhật: Góc Tròn 33">
              <a:extLst>
                <a:ext uri="{FF2B5EF4-FFF2-40B4-BE49-F238E27FC236}">
                  <a16:creationId xmlns:a16="http://schemas.microsoft.com/office/drawing/2014/main" id="{43A7A599-AC9B-6215-DDE0-83732EB9FC88}"/>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C</a:t>
              </a:r>
            </a:p>
          </p:txBody>
        </p:sp>
        <p:sp>
          <p:nvSpPr>
            <p:cNvPr id="17" name="Hình chữ nhật 34">
              <a:extLst>
                <a:ext uri="{FF2B5EF4-FFF2-40B4-BE49-F238E27FC236}">
                  <a16:creationId xmlns:a16="http://schemas.microsoft.com/office/drawing/2014/main" id="{7B593383-D3A2-3729-8430-2A73DF6F0BC3}"/>
                </a:ext>
              </a:extLst>
            </p:cNvPr>
            <p:cNvSpPr/>
            <p:nvPr/>
          </p:nvSpPr>
          <p:spPr>
            <a:xfrm>
              <a:off x="2160178" y="3274553"/>
              <a:ext cx="6180838" cy="461665"/>
            </a:xfrm>
            <a:prstGeom prst="rect">
              <a:avLst/>
            </a:prstGeom>
          </p:spPr>
          <p:txBody>
            <a:bodyPr wrap="none">
              <a:spAutoFit/>
            </a:bodyPr>
            <a:lstStyle/>
            <a:p>
              <a:pPr defTabSz="342900">
                <a:buClrTx/>
                <a:defRPr/>
              </a:pPr>
              <a:r>
                <a:rPr lang="en-US" sz="1650" kern="1200" dirty="0">
                  <a:solidFill>
                    <a:prstClr val="black"/>
                  </a:solidFill>
                  <a:latin typeface="Calibri" panose="020F0502020204030204" pitchFamily="34" charset="0"/>
                  <a:ea typeface="+mn-ea"/>
                  <a:cs typeface="+mn-cs"/>
                </a:rPr>
                <a:t>Cho </a:t>
              </a:r>
              <a:r>
                <a:rPr lang="en-US" sz="1650" kern="1200" dirty="0" err="1">
                  <a:solidFill>
                    <a:prstClr val="black"/>
                  </a:solidFill>
                  <a:latin typeface="Calibri" panose="020F0502020204030204" pitchFamily="34" charset="0"/>
                  <a:ea typeface="+mn-ea"/>
                  <a:cs typeface="+mn-cs"/>
                </a:rPr>
                <a:t>một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cực</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của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chạm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vào</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endParaRPr lang="en-US" sz="1650" kern="1200" dirty="0">
                <a:solidFill>
                  <a:prstClr val="black"/>
                </a:solidFill>
                <a:latin typeface="Calibri" panose="020F0502020204030204" pitchFamily="34" charset="0"/>
                <a:ea typeface="+mn-ea"/>
                <a:cs typeface="+mn-cs"/>
              </a:endParaRPr>
            </a:p>
          </p:txBody>
        </p:sp>
      </p:grpSp>
      <p:grpSp>
        <p:nvGrpSpPr>
          <p:cNvPr id="18" name="Nhóm 35">
            <a:extLst>
              <a:ext uri="{FF2B5EF4-FFF2-40B4-BE49-F238E27FC236}">
                <a16:creationId xmlns:a16="http://schemas.microsoft.com/office/drawing/2014/main" id="{A050CF74-2559-1D64-54AB-2DBF0B02910F}"/>
              </a:ext>
            </a:extLst>
          </p:cNvPr>
          <p:cNvGrpSpPr/>
          <p:nvPr/>
        </p:nvGrpSpPr>
        <p:grpSpPr>
          <a:xfrm>
            <a:off x="1657354" y="3740784"/>
            <a:ext cx="6027327" cy="346250"/>
            <a:chOff x="1591171" y="3274552"/>
            <a:chExt cx="8036437" cy="461666"/>
          </a:xfrm>
        </p:grpSpPr>
        <p:sp>
          <p:nvSpPr>
            <p:cNvPr id="19" name="Hình chữ nhật: Góc Tròn 36">
              <a:extLst>
                <a:ext uri="{FF2B5EF4-FFF2-40B4-BE49-F238E27FC236}">
                  <a16:creationId xmlns:a16="http://schemas.microsoft.com/office/drawing/2014/main" id="{496C497D-BDE5-1646-FC2D-27664BE4A86F}"/>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D</a:t>
              </a:r>
            </a:p>
          </p:txBody>
        </p:sp>
        <p:sp>
          <p:nvSpPr>
            <p:cNvPr id="20" name="Hình chữ nhật 37">
              <a:extLst>
                <a:ext uri="{FF2B5EF4-FFF2-40B4-BE49-F238E27FC236}">
                  <a16:creationId xmlns:a16="http://schemas.microsoft.com/office/drawing/2014/main" id="{6EC28F6F-BAC7-7204-B6FE-5B1A1AD3D23B}"/>
                </a:ext>
              </a:extLst>
            </p:cNvPr>
            <p:cNvSpPr/>
            <p:nvPr/>
          </p:nvSpPr>
          <p:spPr>
            <a:xfrm>
              <a:off x="2160178" y="3274553"/>
              <a:ext cx="7467430"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Đưa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một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cực</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của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thanh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từ</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ngoài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vào</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endParaRPr lang="en-US" sz="1650" kern="1200" dirty="0">
                <a:solidFill>
                  <a:prstClr val="black"/>
                </a:solidFill>
                <a:latin typeface="Calibri" panose="020F0502020204030204" pitchFamily="34" charset="0"/>
                <a:ea typeface="+mn-ea"/>
                <a:cs typeface="+mn-cs"/>
              </a:endParaRPr>
            </a:p>
          </p:txBody>
        </p:sp>
      </p:grpSp>
    </p:spTree>
    <p:extLst>
      <p:ext uri="{BB962C8B-B14F-4D97-AF65-F5344CB8AC3E}">
        <p14:creationId xmlns:p14="http://schemas.microsoft.com/office/powerpoint/2010/main" val="1463008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750" fill="hold"/>
                                        <p:tgtEl>
                                          <p:spTgt spid="8"/>
                                        </p:tgtEl>
                                        <p:attrNameLst>
                                          <p:attrName>ppt_w</p:attrName>
                                        </p:attrNameLst>
                                      </p:cBhvr>
                                      <p:tavLst>
                                        <p:tav tm="0">
                                          <p:val>
                                            <p:fltVal val="0"/>
                                          </p:val>
                                        </p:tav>
                                        <p:tav tm="100000">
                                          <p:val>
                                            <p:strVal val="#ppt_w"/>
                                          </p:val>
                                        </p:tav>
                                      </p:tavLst>
                                    </p:anim>
                                    <p:anim calcmode="lin" valueType="num">
                                      <p:cBhvr>
                                        <p:cTn id="17" dur="750" fill="hold"/>
                                        <p:tgtEl>
                                          <p:spTgt spid="8"/>
                                        </p:tgtEl>
                                        <p:attrNameLst>
                                          <p:attrName>ppt_h</p:attrName>
                                        </p:attrNameLst>
                                      </p:cBhvr>
                                      <p:tavLst>
                                        <p:tav tm="0">
                                          <p:val>
                                            <p:fltVal val="0"/>
                                          </p:val>
                                        </p:tav>
                                        <p:tav tm="100000">
                                          <p:val>
                                            <p:strVal val="#ppt_h"/>
                                          </p:val>
                                        </p:tav>
                                      </p:tavLst>
                                    </p:anim>
                                    <p:animEffect transition="in" filter="fade">
                                      <p:cBhvr>
                                        <p:cTn id="18" dur="75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750" fill="hold"/>
                                        <p:tgtEl>
                                          <p:spTgt spid="12"/>
                                        </p:tgtEl>
                                        <p:attrNameLst>
                                          <p:attrName>ppt_w</p:attrName>
                                        </p:attrNameLst>
                                      </p:cBhvr>
                                      <p:tavLst>
                                        <p:tav tm="0">
                                          <p:val>
                                            <p:fltVal val="0"/>
                                          </p:val>
                                        </p:tav>
                                        <p:tav tm="100000">
                                          <p:val>
                                            <p:strVal val="#ppt_w"/>
                                          </p:val>
                                        </p:tav>
                                      </p:tavLst>
                                    </p:anim>
                                    <p:anim calcmode="lin" valueType="num">
                                      <p:cBhvr>
                                        <p:cTn id="22" dur="750" fill="hold"/>
                                        <p:tgtEl>
                                          <p:spTgt spid="12"/>
                                        </p:tgtEl>
                                        <p:attrNameLst>
                                          <p:attrName>ppt_h</p:attrName>
                                        </p:attrNameLst>
                                      </p:cBhvr>
                                      <p:tavLst>
                                        <p:tav tm="0">
                                          <p:val>
                                            <p:fltVal val="0"/>
                                          </p:val>
                                        </p:tav>
                                        <p:tav tm="100000">
                                          <p:val>
                                            <p:strVal val="#ppt_h"/>
                                          </p:val>
                                        </p:tav>
                                      </p:tavLst>
                                    </p:anim>
                                    <p:animEffect transition="in" filter="fade">
                                      <p:cBhvr>
                                        <p:cTn id="23" dur="750"/>
                                        <p:tgtEl>
                                          <p:spTgt spid="12"/>
                                        </p:tgtEl>
                                      </p:cBhvr>
                                    </p:animEffect>
                                  </p:childTnLst>
                                </p:cTn>
                              </p:par>
                              <p:par>
                                <p:cTn id="24" presetID="53" presetClass="entr" presetSubtype="16"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750" fill="hold"/>
                                        <p:tgtEl>
                                          <p:spTgt spid="15"/>
                                        </p:tgtEl>
                                        <p:attrNameLst>
                                          <p:attrName>ppt_w</p:attrName>
                                        </p:attrNameLst>
                                      </p:cBhvr>
                                      <p:tavLst>
                                        <p:tav tm="0">
                                          <p:val>
                                            <p:fltVal val="0"/>
                                          </p:val>
                                        </p:tav>
                                        <p:tav tm="100000">
                                          <p:val>
                                            <p:strVal val="#ppt_w"/>
                                          </p:val>
                                        </p:tav>
                                      </p:tavLst>
                                    </p:anim>
                                    <p:anim calcmode="lin" valueType="num">
                                      <p:cBhvr>
                                        <p:cTn id="27" dur="750" fill="hold"/>
                                        <p:tgtEl>
                                          <p:spTgt spid="15"/>
                                        </p:tgtEl>
                                        <p:attrNameLst>
                                          <p:attrName>ppt_h</p:attrName>
                                        </p:attrNameLst>
                                      </p:cBhvr>
                                      <p:tavLst>
                                        <p:tav tm="0">
                                          <p:val>
                                            <p:fltVal val="0"/>
                                          </p:val>
                                        </p:tav>
                                        <p:tav tm="100000">
                                          <p:val>
                                            <p:strVal val="#ppt_h"/>
                                          </p:val>
                                        </p:tav>
                                      </p:tavLst>
                                    </p:anim>
                                    <p:animEffect transition="in" filter="fade">
                                      <p:cBhvr>
                                        <p:cTn id="28" dur="75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750" fill="hold"/>
                                        <p:tgtEl>
                                          <p:spTgt spid="18"/>
                                        </p:tgtEl>
                                        <p:attrNameLst>
                                          <p:attrName>ppt_w</p:attrName>
                                        </p:attrNameLst>
                                      </p:cBhvr>
                                      <p:tavLst>
                                        <p:tav tm="0">
                                          <p:val>
                                            <p:fltVal val="0"/>
                                          </p:val>
                                        </p:tav>
                                        <p:tav tm="100000">
                                          <p:val>
                                            <p:strVal val="#ppt_w"/>
                                          </p:val>
                                        </p:tav>
                                      </p:tavLst>
                                    </p:anim>
                                    <p:anim calcmode="lin" valueType="num">
                                      <p:cBhvr>
                                        <p:cTn id="32" dur="750" fill="hold"/>
                                        <p:tgtEl>
                                          <p:spTgt spid="18"/>
                                        </p:tgtEl>
                                        <p:attrNameLst>
                                          <p:attrName>ppt_h</p:attrName>
                                        </p:attrNameLst>
                                      </p:cBhvr>
                                      <p:tavLst>
                                        <p:tav tm="0">
                                          <p:val>
                                            <p:fltVal val="0"/>
                                          </p:val>
                                        </p:tav>
                                        <p:tav tm="100000">
                                          <p:val>
                                            <p:strVal val="#ppt_h"/>
                                          </p:val>
                                        </p:tav>
                                      </p:tavLst>
                                    </p:anim>
                                    <p:animEffect transition="in" filter="fade">
                                      <p:cBhvr>
                                        <p:cTn id="33" dur="75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1)">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031"/>
        <p:cNvGrpSpPr/>
        <p:nvPr/>
      </p:nvGrpSpPr>
      <p:grpSpPr>
        <a:xfrm>
          <a:off x="0" y="0"/>
          <a:ext cx="0" cy="0"/>
          <a:chOff x="0" y="0"/>
          <a:chExt cx="0" cy="0"/>
        </a:xfrm>
      </p:grpSpPr>
      <p:sp>
        <p:nvSpPr>
          <p:cNvPr id="6" name="Hình chữ nhật: Góc Tròn 17">
            <a:extLst>
              <a:ext uri="{FF2B5EF4-FFF2-40B4-BE49-F238E27FC236}">
                <a16:creationId xmlns:a16="http://schemas.microsoft.com/office/drawing/2014/main" id="{C0252F16-1565-6C1D-9FE8-9ACB93EA3C48}"/>
              </a:ext>
            </a:extLst>
          </p:cNvPr>
          <p:cNvSpPr/>
          <p:nvPr/>
        </p:nvSpPr>
        <p:spPr>
          <a:xfrm>
            <a:off x="1400403" y="820421"/>
            <a:ext cx="4487441" cy="120032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182880" numCol="1" spcCol="1270" anchor="ctr" anchorCtr="0">
            <a:noAutofit/>
          </a:bodyPr>
          <a:lstStyle/>
          <a:p>
            <a:pPr defTabSz="1566863">
              <a:lnSpc>
                <a:spcPct val="120000"/>
              </a:lnSpc>
              <a:spcBef>
                <a:spcPct val="0"/>
              </a:spcBef>
              <a:spcAft>
                <a:spcPct val="35000"/>
              </a:spcAft>
              <a:buClrTx/>
              <a:defRPr/>
            </a:pPr>
            <a:r>
              <a:rPr lang="en-US" sz="6000" b="1" kern="1200" dirty="0">
                <a:solidFill>
                  <a:srgbClr val="9BBB59">
                    <a:lumMod val="50000"/>
                  </a:srgbClr>
                </a:solidFill>
                <a:latin typeface="Calibri" panose="020F0502020204030204" pitchFamily="34" charset="0"/>
                <a:ea typeface="inpin heiti" charset="-122"/>
              </a:rPr>
              <a:t>04.</a:t>
            </a:r>
          </a:p>
        </p:txBody>
      </p:sp>
      <p:sp>
        <p:nvSpPr>
          <p:cNvPr id="7" name="Hình chữ nhật 1">
            <a:extLst>
              <a:ext uri="{FF2B5EF4-FFF2-40B4-BE49-F238E27FC236}">
                <a16:creationId xmlns:a16="http://schemas.microsoft.com/office/drawing/2014/main" id="{C039B56E-62C6-3729-8CF4-1A5B12313925}"/>
              </a:ext>
            </a:extLst>
          </p:cNvPr>
          <p:cNvSpPr/>
          <p:nvPr/>
        </p:nvSpPr>
        <p:spPr>
          <a:xfrm>
            <a:off x="2557389" y="792673"/>
            <a:ext cx="3159470" cy="1200329"/>
          </a:xfrm>
          <a:prstGeom prst="rect">
            <a:avLst/>
          </a:prstGeom>
        </p:spPr>
        <p:txBody>
          <a:bodyPr wrap="square">
            <a:spAutoFit/>
          </a:bodyPr>
          <a:lstStyle/>
          <a:p>
            <a:pPr defTabSz="342900">
              <a:buClrTx/>
              <a:defRPr/>
            </a:pP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Quan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sát</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hình</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vẽ</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và</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cho</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biết</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khi</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nào</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kim</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của</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ampe</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kế</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sẽ</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bị</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lệch</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a:t>
            </a:r>
          </a:p>
        </p:txBody>
      </p:sp>
      <p:grpSp>
        <p:nvGrpSpPr>
          <p:cNvPr id="2" name="Nhóm 3">
            <a:extLst>
              <a:ext uri="{FF2B5EF4-FFF2-40B4-BE49-F238E27FC236}">
                <a16:creationId xmlns:a16="http://schemas.microsoft.com/office/drawing/2014/main" id="{6B5787D1-8EE0-2966-2452-DF215C7D0EA1}"/>
              </a:ext>
            </a:extLst>
          </p:cNvPr>
          <p:cNvGrpSpPr/>
          <p:nvPr/>
        </p:nvGrpSpPr>
        <p:grpSpPr>
          <a:xfrm>
            <a:off x="1502759" y="2225500"/>
            <a:ext cx="5033594" cy="346250"/>
            <a:chOff x="1591171" y="3274552"/>
            <a:chExt cx="6711458" cy="461666"/>
          </a:xfrm>
        </p:grpSpPr>
        <p:sp>
          <p:nvSpPr>
            <p:cNvPr id="3" name="Hình chữ nhật: Góc Tròn 18">
              <a:extLst>
                <a:ext uri="{FF2B5EF4-FFF2-40B4-BE49-F238E27FC236}">
                  <a16:creationId xmlns:a16="http://schemas.microsoft.com/office/drawing/2014/main" id="{8A874E59-B64A-EFF5-F5C9-8884E696FE76}"/>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A</a:t>
              </a:r>
            </a:p>
          </p:txBody>
        </p:sp>
        <p:sp>
          <p:nvSpPr>
            <p:cNvPr id="4" name="Hình chữ nhật 2">
              <a:extLst>
                <a:ext uri="{FF2B5EF4-FFF2-40B4-BE49-F238E27FC236}">
                  <a16:creationId xmlns:a16="http://schemas.microsoft.com/office/drawing/2014/main" id="{4739B166-5E1E-AD9B-FACA-FBE3DF69CB66}"/>
                </a:ext>
              </a:extLst>
            </p:cNvPr>
            <p:cNvSpPr/>
            <p:nvPr/>
          </p:nvSpPr>
          <p:spPr>
            <a:xfrm>
              <a:off x="2160178" y="3274553"/>
              <a:ext cx="6142451"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Dịch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chuyển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đoạn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r>
                <a:rPr lang="en-US" sz="1650" kern="1200" dirty="0">
                  <a:solidFill>
                    <a:prstClr val="black"/>
                  </a:solidFill>
                  <a:latin typeface="Calibri" panose="020F0502020204030204" pitchFamily="34" charset="0"/>
                  <a:ea typeface="+mn-ea"/>
                  <a:cs typeface="+mn-cs"/>
                </a:rPr>
                <a:t> MN </a:t>
              </a:r>
              <a:r>
                <a:rPr lang="en-US" sz="1650" kern="1200" dirty="0" err="1">
                  <a:solidFill>
                    <a:prstClr val="black"/>
                  </a:solidFill>
                  <a:latin typeface="Calibri" panose="020F0502020204030204" pitchFamily="34" charset="0"/>
                  <a:ea typeface="+mn-ea"/>
                  <a:cs typeface="+mn-cs"/>
                </a:rPr>
                <a:t>tịnh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tiến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xuống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dưới</a:t>
              </a:r>
              <a:endParaRPr lang="en-US" sz="1650" kern="1200" dirty="0">
                <a:solidFill>
                  <a:prstClr val="black"/>
                </a:solidFill>
                <a:latin typeface="Calibri" panose="020F0502020204030204" pitchFamily="34" charset="0"/>
                <a:ea typeface="+mn-ea"/>
                <a:cs typeface="+mn-cs"/>
              </a:endParaRPr>
            </a:p>
          </p:txBody>
        </p:sp>
      </p:grpSp>
      <p:sp>
        <p:nvSpPr>
          <p:cNvPr id="5" name="Hình chữ nhật 28">
            <a:extLst>
              <a:ext uri="{FF2B5EF4-FFF2-40B4-BE49-F238E27FC236}">
                <a16:creationId xmlns:a16="http://schemas.microsoft.com/office/drawing/2014/main" id="{E0B0813D-C2D3-8827-F7EA-ADF0537486EA}"/>
              </a:ext>
            </a:extLst>
          </p:cNvPr>
          <p:cNvSpPr/>
          <p:nvPr/>
        </p:nvSpPr>
        <p:spPr>
          <a:xfrm>
            <a:off x="1400403" y="3227237"/>
            <a:ext cx="6087076" cy="541599"/>
          </a:xfrm>
          <a:prstGeom prst="rect">
            <a:avLst/>
          </a:prstGeom>
          <a:noFill/>
          <a:ln w="38100">
            <a:solidFill>
              <a:srgbClr val="C74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a:endParaRPr>
          </a:p>
        </p:txBody>
      </p:sp>
      <p:grpSp>
        <p:nvGrpSpPr>
          <p:cNvPr id="21" name="Nhóm 29">
            <a:extLst>
              <a:ext uri="{FF2B5EF4-FFF2-40B4-BE49-F238E27FC236}">
                <a16:creationId xmlns:a16="http://schemas.microsoft.com/office/drawing/2014/main" id="{368D5BEB-0398-B46A-D3AE-F169957014D4}"/>
              </a:ext>
            </a:extLst>
          </p:cNvPr>
          <p:cNvGrpSpPr/>
          <p:nvPr/>
        </p:nvGrpSpPr>
        <p:grpSpPr>
          <a:xfrm>
            <a:off x="1502759" y="2770890"/>
            <a:ext cx="4725048" cy="346250"/>
            <a:chOff x="1591171" y="3274552"/>
            <a:chExt cx="6300064" cy="461666"/>
          </a:xfrm>
        </p:grpSpPr>
        <p:sp>
          <p:nvSpPr>
            <p:cNvPr id="22" name="Hình chữ nhật: Góc Tròn 30">
              <a:extLst>
                <a:ext uri="{FF2B5EF4-FFF2-40B4-BE49-F238E27FC236}">
                  <a16:creationId xmlns:a16="http://schemas.microsoft.com/office/drawing/2014/main" id="{57E7704F-5C5B-171F-B48C-4526C0A055A0}"/>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B</a:t>
              </a:r>
            </a:p>
          </p:txBody>
        </p:sp>
        <p:sp>
          <p:nvSpPr>
            <p:cNvPr id="23" name="Hình chữ nhật 31">
              <a:extLst>
                <a:ext uri="{FF2B5EF4-FFF2-40B4-BE49-F238E27FC236}">
                  <a16:creationId xmlns:a16="http://schemas.microsoft.com/office/drawing/2014/main" id="{805DF69C-63E7-1F5D-4926-C7E22F12A6AC}"/>
                </a:ext>
              </a:extLst>
            </p:cNvPr>
            <p:cNvSpPr/>
            <p:nvPr/>
          </p:nvSpPr>
          <p:spPr>
            <a:xfrm>
              <a:off x="2160178" y="3274553"/>
              <a:ext cx="5731057"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Dịch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chuyển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đoạn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r>
                <a:rPr lang="en-US" sz="1650" kern="1200" dirty="0">
                  <a:solidFill>
                    <a:prstClr val="black"/>
                  </a:solidFill>
                  <a:latin typeface="Calibri" panose="020F0502020204030204" pitchFamily="34" charset="0"/>
                  <a:ea typeface="+mn-ea"/>
                  <a:cs typeface="+mn-cs"/>
                </a:rPr>
                <a:t> MN </a:t>
              </a:r>
              <a:r>
                <a:rPr lang="en-US" sz="1650" kern="1200" dirty="0" err="1">
                  <a:solidFill>
                    <a:prstClr val="black"/>
                  </a:solidFill>
                  <a:latin typeface="Calibri" panose="020F0502020204030204" pitchFamily="34" charset="0"/>
                  <a:ea typeface="+mn-ea"/>
                  <a:cs typeface="+mn-cs"/>
                </a:rPr>
                <a:t>tịnh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tiến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lên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trên</a:t>
              </a:r>
              <a:endParaRPr lang="en-US" sz="1650" kern="1200" dirty="0">
                <a:solidFill>
                  <a:prstClr val="black"/>
                </a:solidFill>
                <a:latin typeface="Calibri" panose="020F0502020204030204" pitchFamily="34" charset="0"/>
                <a:ea typeface="+mn-ea"/>
                <a:cs typeface="+mn-cs"/>
              </a:endParaRPr>
            </a:p>
          </p:txBody>
        </p:sp>
      </p:grpSp>
      <p:grpSp>
        <p:nvGrpSpPr>
          <p:cNvPr id="24" name="Nhóm 32">
            <a:extLst>
              <a:ext uri="{FF2B5EF4-FFF2-40B4-BE49-F238E27FC236}">
                <a16:creationId xmlns:a16="http://schemas.microsoft.com/office/drawing/2014/main" id="{5E099A2B-7D46-29C0-7966-E32CD276C923}"/>
              </a:ext>
            </a:extLst>
          </p:cNvPr>
          <p:cNvGrpSpPr/>
          <p:nvPr/>
        </p:nvGrpSpPr>
        <p:grpSpPr>
          <a:xfrm>
            <a:off x="1502759" y="3319596"/>
            <a:ext cx="5748276" cy="346250"/>
            <a:chOff x="1591171" y="3274552"/>
            <a:chExt cx="7664368" cy="461666"/>
          </a:xfrm>
        </p:grpSpPr>
        <p:sp>
          <p:nvSpPr>
            <p:cNvPr id="25" name="Hình chữ nhật: Góc Tròn 33">
              <a:extLst>
                <a:ext uri="{FF2B5EF4-FFF2-40B4-BE49-F238E27FC236}">
                  <a16:creationId xmlns:a16="http://schemas.microsoft.com/office/drawing/2014/main" id="{AF8ED594-4822-D144-076C-8B30CC889230}"/>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C</a:t>
              </a:r>
            </a:p>
          </p:txBody>
        </p:sp>
        <p:sp>
          <p:nvSpPr>
            <p:cNvPr id="26" name="Hình chữ nhật 34">
              <a:extLst>
                <a:ext uri="{FF2B5EF4-FFF2-40B4-BE49-F238E27FC236}">
                  <a16:creationId xmlns:a16="http://schemas.microsoft.com/office/drawing/2014/main" id="{793F5CDB-3806-C336-A4B8-27111336C315}"/>
                </a:ext>
              </a:extLst>
            </p:cNvPr>
            <p:cNvSpPr/>
            <p:nvPr/>
          </p:nvSpPr>
          <p:spPr>
            <a:xfrm>
              <a:off x="2160178" y="3274553"/>
              <a:ext cx="7095361"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Dịch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chuyển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đoạn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r>
                <a:rPr lang="en-US" sz="1650" kern="1200" dirty="0">
                  <a:solidFill>
                    <a:prstClr val="black"/>
                  </a:solidFill>
                  <a:latin typeface="Calibri" panose="020F0502020204030204" pitchFamily="34" charset="0"/>
                  <a:ea typeface="+mn-ea"/>
                  <a:cs typeface="+mn-cs"/>
                </a:rPr>
                <a:t> MN </a:t>
              </a:r>
              <a:r>
                <a:rPr lang="en-US" sz="1650" kern="1200" dirty="0" err="1">
                  <a:solidFill>
                    <a:prstClr val="black"/>
                  </a:solidFill>
                  <a:latin typeface="Calibri" panose="020F0502020204030204" pitchFamily="34" charset="0"/>
                  <a:ea typeface="+mn-ea"/>
                  <a:cs typeface="+mn-cs"/>
                </a:rPr>
                <a:t>tịnh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tiến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theo</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phương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ngang</a:t>
              </a:r>
              <a:endParaRPr lang="en-US" sz="1650" kern="1200" dirty="0">
                <a:solidFill>
                  <a:prstClr val="black"/>
                </a:solidFill>
                <a:latin typeface="Calibri" panose="020F0502020204030204" pitchFamily="34" charset="0"/>
                <a:ea typeface="+mn-ea"/>
                <a:cs typeface="+mn-cs"/>
              </a:endParaRPr>
            </a:p>
          </p:txBody>
        </p:sp>
      </p:grpSp>
      <p:grpSp>
        <p:nvGrpSpPr>
          <p:cNvPr id="27" name="Nhóm 35">
            <a:extLst>
              <a:ext uri="{FF2B5EF4-FFF2-40B4-BE49-F238E27FC236}">
                <a16:creationId xmlns:a16="http://schemas.microsoft.com/office/drawing/2014/main" id="{1BE90BAB-14DF-6797-3E99-87C99C9B33BB}"/>
              </a:ext>
            </a:extLst>
          </p:cNvPr>
          <p:cNvGrpSpPr/>
          <p:nvPr/>
        </p:nvGrpSpPr>
        <p:grpSpPr>
          <a:xfrm>
            <a:off x="1502760" y="3864986"/>
            <a:ext cx="4554423" cy="346250"/>
            <a:chOff x="1591171" y="3274552"/>
            <a:chExt cx="6072565" cy="461666"/>
          </a:xfrm>
        </p:grpSpPr>
        <p:sp>
          <p:nvSpPr>
            <p:cNvPr id="28" name="Hình chữ nhật: Góc Tròn 36">
              <a:extLst>
                <a:ext uri="{FF2B5EF4-FFF2-40B4-BE49-F238E27FC236}">
                  <a16:creationId xmlns:a16="http://schemas.microsoft.com/office/drawing/2014/main" id="{F225F6AB-1FFD-F4DF-1480-DBD16C555932}"/>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D</a:t>
              </a:r>
            </a:p>
          </p:txBody>
        </p:sp>
        <p:sp>
          <p:nvSpPr>
            <p:cNvPr id="29" name="Hình chữ nhật 37">
              <a:extLst>
                <a:ext uri="{FF2B5EF4-FFF2-40B4-BE49-F238E27FC236}">
                  <a16:creationId xmlns:a16="http://schemas.microsoft.com/office/drawing/2014/main" id="{E1F0982D-C0F3-B7AE-7708-EDA93410300E}"/>
                </a:ext>
              </a:extLst>
            </p:cNvPr>
            <p:cNvSpPr/>
            <p:nvPr/>
          </p:nvSpPr>
          <p:spPr>
            <a:xfrm>
              <a:off x="2160178" y="3274553"/>
              <a:ext cx="5503558"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Cả</a:t>
              </a:r>
              <a:r>
                <a:rPr lang="en-US" sz="1650" kern="1200" dirty="0">
                  <a:solidFill>
                    <a:prstClr val="black"/>
                  </a:solidFill>
                  <a:latin typeface="Calibri" panose="020F0502020204030204" pitchFamily="34" charset="0"/>
                  <a:ea typeface="+mn-ea"/>
                  <a:cs typeface="+mn-cs"/>
                </a:rPr>
                <a:t> 3 </a:t>
              </a:r>
              <a:r>
                <a:rPr lang="en-US" sz="1650" kern="1200" dirty="0" err="1">
                  <a:solidFill>
                    <a:prstClr val="black"/>
                  </a:solidFill>
                  <a:latin typeface="Calibri" panose="020F0502020204030204" pitchFamily="34" charset="0"/>
                  <a:ea typeface="+mn-ea"/>
                  <a:cs typeface="+mn-cs"/>
                </a:rPr>
                <a:t>trường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hợp</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kim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của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ampe</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kế</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đều</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bị</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lệch</a:t>
              </a:r>
              <a:endParaRPr lang="en-US" sz="1650" kern="1200" dirty="0">
                <a:solidFill>
                  <a:prstClr val="black"/>
                </a:solidFill>
                <a:latin typeface="Calibri" panose="020F0502020204030204" pitchFamily="34" charset="0"/>
                <a:ea typeface="+mn-ea"/>
                <a:cs typeface="+mn-cs"/>
              </a:endParaRPr>
            </a:p>
          </p:txBody>
        </p:sp>
      </p:grpSp>
      <p:pic>
        <p:nvPicPr>
          <p:cNvPr id="30" name="Picture 124" descr="Vật Lí lớp 9 | Tổng hợp Lý thuyết - Bài tập Vật Lý 9 có đáp án">
            <a:extLst>
              <a:ext uri="{FF2B5EF4-FFF2-40B4-BE49-F238E27FC236}">
                <a16:creationId xmlns:a16="http://schemas.microsoft.com/office/drawing/2014/main" id="{AAA9A90A-5344-BF39-20C3-25DFB1BB004C}"/>
              </a:ext>
            </a:extLst>
          </p:cNvPr>
          <p:cNvPicPr/>
          <p:nvPr/>
        </p:nvPicPr>
        <p:blipFill rotWithShape="1">
          <a:blip r:embed="rId3"/>
          <a:srcRect l="3566" r="3197"/>
          <a:stretch/>
        </p:blipFill>
        <p:spPr bwMode="auto">
          <a:xfrm>
            <a:off x="5932101" y="670968"/>
            <a:ext cx="2490787" cy="1617486"/>
          </a:xfrm>
          <a:prstGeom prst="rect">
            <a:avLst/>
          </a:prstGeom>
          <a:noFill/>
          <a:ln w="9525">
            <a:noFill/>
            <a:miter lim="800000"/>
            <a:headEnd/>
            <a:tailEnd/>
          </a:ln>
        </p:spPr>
      </p:pic>
    </p:spTree>
    <p:extLst>
      <p:ext uri="{BB962C8B-B14F-4D97-AF65-F5344CB8AC3E}">
        <p14:creationId xmlns:p14="http://schemas.microsoft.com/office/powerpoint/2010/main" val="4241926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par>
                                <p:cTn id="12" presetID="22" presetClass="entr" presetSubtype="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10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750" fill="hold"/>
                                        <p:tgtEl>
                                          <p:spTgt spid="2"/>
                                        </p:tgtEl>
                                        <p:attrNameLst>
                                          <p:attrName>ppt_w</p:attrName>
                                        </p:attrNameLst>
                                      </p:cBhvr>
                                      <p:tavLst>
                                        <p:tav tm="0">
                                          <p:val>
                                            <p:fltVal val="0"/>
                                          </p:val>
                                        </p:tav>
                                        <p:tav tm="100000">
                                          <p:val>
                                            <p:strVal val="#ppt_w"/>
                                          </p:val>
                                        </p:tav>
                                      </p:tavLst>
                                    </p:anim>
                                    <p:anim calcmode="lin" valueType="num">
                                      <p:cBhvr>
                                        <p:cTn id="20" dur="750" fill="hold"/>
                                        <p:tgtEl>
                                          <p:spTgt spid="2"/>
                                        </p:tgtEl>
                                        <p:attrNameLst>
                                          <p:attrName>ppt_h</p:attrName>
                                        </p:attrNameLst>
                                      </p:cBhvr>
                                      <p:tavLst>
                                        <p:tav tm="0">
                                          <p:val>
                                            <p:fltVal val="0"/>
                                          </p:val>
                                        </p:tav>
                                        <p:tav tm="100000">
                                          <p:val>
                                            <p:strVal val="#ppt_h"/>
                                          </p:val>
                                        </p:tav>
                                      </p:tavLst>
                                    </p:anim>
                                    <p:animEffect transition="in" filter="fade">
                                      <p:cBhvr>
                                        <p:cTn id="21" dur="750"/>
                                        <p:tgtEl>
                                          <p:spTgt spid="2"/>
                                        </p:tgtEl>
                                      </p:cBhvr>
                                    </p:animEffect>
                                  </p:childTnLst>
                                </p:cTn>
                              </p:par>
                              <p:par>
                                <p:cTn id="22" presetID="53" presetClass="entr" presetSubtype="16"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750" fill="hold"/>
                                        <p:tgtEl>
                                          <p:spTgt spid="21"/>
                                        </p:tgtEl>
                                        <p:attrNameLst>
                                          <p:attrName>ppt_w</p:attrName>
                                        </p:attrNameLst>
                                      </p:cBhvr>
                                      <p:tavLst>
                                        <p:tav tm="0">
                                          <p:val>
                                            <p:fltVal val="0"/>
                                          </p:val>
                                        </p:tav>
                                        <p:tav tm="100000">
                                          <p:val>
                                            <p:strVal val="#ppt_w"/>
                                          </p:val>
                                        </p:tav>
                                      </p:tavLst>
                                    </p:anim>
                                    <p:anim calcmode="lin" valueType="num">
                                      <p:cBhvr>
                                        <p:cTn id="25" dur="750" fill="hold"/>
                                        <p:tgtEl>
                                          <p:spTgt spid="21"/>
                                        </p:tgtEl>
                                        <p:attrNameLst>
                                          <p:attrName>ppt_h</p:attrName>
                                        </p:attrNameLst>
                                      </p:cBhvr>
                                      <p:tavLst>
                                        <p:tav tm="0">
                                          <p:val>
                                            <p:fltVal val="0"/>
                                          </p:val>
                                        </p:tav>
                                        <p:tav tm="100000">
                                          <p:val>
                                            <p:strVal val="#ppt_h"/>
                                          </p:val>
                                        </p:tav>
                                      </p:tavLst>
                                    </p:anim>
                                    <p:animEffect transition="in" filter="fade">
                                      <p:cBhvr>
                                        <p:cTn id="26" dur="750"/>
                                        <p:tgtEl>
                                          <p:spTgt spid="21"/>
                                        </p:tgtEl>
                                      </p:cBhvr>
                                    </p:animEffect>
                                  </p:childTnLst>
                                </p:cTn>
                              </p:par>
                              <p:par>
                                <p:cTn id="27" presetID="53"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750" fill="hold"/>
                                        <p:tgtEl>
                                          <p:spTgt spid="24"/>
                                        </p:tgtEl>
                                        <p:attrNameLst>
                                          <p:attrName>ppt_w</p:attrName>
                                        </p:attrNameLst>
                                      </p:cBhvr>
                                      <p:tavLst>
                                        <p:tav tm="0">
                                          <p:val>
                                            <p:fltVal val="0"/>
                                          </p:val>
                                        </p:tav>
                                        <p:tav tm="100000">
                                          <p:val>
                                            <p:strVal val="#ppt_w"/>
                                          </p:val>
                                        </p:tav>
                                      </p:tavLst>
                                    </p:anim>
                                    <p:anim calcmode="lin" valueType="num">
                                      <p:cBhvr>
                                        <p:cTn id="30" dur="750" fill="hold"/>
                                        <p:tgtEl>
                                          <p:spTgt spid="24"/>
                                        </p:tgtEl>
                                        <p:attrNameLst>
                                          <p:attrName>ppt_h</p:attrName>
                                        </p:attrNameLst>
                                      </p:cBhvr>
                                      <p:tavLst>
                                        <p:tav tm="0">
                                          <p:val>
                                            <p:fltVal val="0"/>
                                          </p:val>
                                        </p:tav>
                                        <p:tav tm="100000">
                                          <p:val>
                                            <p:strVal val="#ppt_h"/>
                                          </p:val>
                                        </p:tav>
                                      </p:tavLst>
                                    </p:anim>
                                    <p:animEffect transition="in" filter="fade">
                                      <p:cBhvr>
                                        <p:cTn id="31" dur="750"/>
                                        <p:tgtEl>
                                          <p:spTgt spid="24"/>
                                        </p:tgtEl>
                                      </p:cBhvr>
                                    </p:animEffect>
                                  </p:childTnLst>
                                </p:cTn>
                              </p:par>
                              <p:par>
                                <p:cTn id="32" presetID="53" presetClass="entr" presetSubtype="16"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750" fill="hold"/>
                                        <p:tgtEl>
                                          <p:spTgt spid="27"/>
                                        </p:tgtEl>
                                        <p:attrNameLst>
                                          <p:attrName>ppt_w</p:attrName>
                                        </p:attrNameLst>
                                      </p:cBhvr>
                                      <p:tavLst>
                                        <p:tav tm="0">
                                          <p:val>
                                            <p:fltVal val="0"/>
                                          </p:val>
                                        </p:tav>
                                        <p:tav tm="100000">
                                          <p:val>
                                            <p:strVal val="#ppt_w"/>
                                          </p:val>
                                        </p:tav>
                                      </p:tavLst>
                                    </p:anim>
                                    <p:anim calcmode="lin" valueType="num">
                                      <p:cBhvr>
                                        <p:cTn id="35" dur="750" fill="hold"/>
                                        <p:tgtEl>
                                          <p:spTgt spid="27"/>
                                        </p:tgtEl>
                                        <p:attrNameLst>
                                          <p:attrName>ppt_h</p:attrName>
                                        </p:attrNameLst>
                                      </p:cBhvr>
                                      <p:tavLst>
                                        <p:tav tm="0">
                                          <p:val>
                                            <p:fltVal val="0"/>
                                          </p:val>
                                        </p:tav>
                                        <p:tav tm="100000">
                                          <p:val>
                                            <p:strVal val="#ppt_h"/>
                                          </p:val>
                                        </p:tav>
                                      </p:tavLst>
                                    </p:anim>
                                    <p:animEffect transition="in" filter="fade">
                                      <p:cBhvr>
                                        <p:cTn id="36" dur="75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heel(1)">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031"/>
        <p:cNvGrpSpPr/>
        <p:nvPr/>
      </p:nvGrpSpPr>
      <p:grpSpPr>
        <a:xfrm>
          <a:off x="0" y="0"/>
          <a:ext cx="0" cy="0"/>
          <a:chOff x="0" y="0"/>
          <a:chExt cx="0" cy="0"/>
        </a:xfrm>
      </p:grpSpPr>
      <p:sp>
        <p:nvSpPr>
          <p:cNvPr id="6" name="Hình chữ nhật: Góc Tròn 17">
            <a:extLst>
              <a:ext uri="{FF2B5EF4-FFF2-40B4-BE49-F238E27FC236}">
                <a16:creationId xmlns:a16="http://schemas.microsoft.com/office/drawing/2014/main" id="{C0252F16-1565-6C1D-9FE8-9ACB93EA3C48}"/>
              </a:ext>
            </a:extLst>
          </p:cNvPr>
          <p:cNvSpPr/>
          <p:nvPr/>
        </p:nvSpPr>
        <p:spPr>
          <a:xfrm>
            <a:off x="1319170" y="892180"/>
            <a:ext cx="6745249" cy="909614"/>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182880" numCol="1" spcCol="1270" anchor="ctr" anchorCtr="0">
            <a:noAutofit/>
          </a:bodyPr>
          <a:lstStyle/>
          <a:p>
            <a:pPr defTabSz="1566863">
              <a:lnSpc>
                <a:spcPct val="120000"/>
              </a:lnSpc>
              <a:spcBef>
                <a:spcPct val="0"/>
              </a:spcBef>
              <a:spcAft>
                <a:spcPct val="35000"/>
              </a:spcAft>
              <a:buClrTx/>
              <a:defRPr/>
            </a:pPr>
            <a:r>
              <a:rPr lang="en-US" sz="6000" b="1" kern="1200" dirty="0">
                <a:solidFill>
                  <a:srgbClr val="9BBB59">
                    <a:lumMod val="50000"/>
                  </a:srgbClr>
                </a:solidFill>
                <a:latin typeface="Calibri" panose="020F0502020204030204" pitchFamily="34" charset="0"/>
                <a:ea typeface="inpin heiti" charset="-122"/>
              </a:rPr>
              <a:t>05.</a:t>
            </a:r>
          </a:p>
        </p:txBody>
      </p:sp>
      <p:sp>
        <p:nvSpPr>
          <p:cNvPr id="7" name="Hình chữ nhật 1">
            <a:extLst>
              <a:ext uri="{FF2B5EF4-FFF2-40B4-BE49-F238E27FC236}">
                <a16:creationId xmlns:a16="http://schemas.microsoft.com/office/drawing/2014/main" id="{C039B56E-62C6-3729-8CF4-1A5B12313925}"/>
              </a:ext>
            </a:extLst>
          </p:cNvPr>
          <p:cNvSpPr/>
          <p:nvPr/>
        </p:nvSpPr>
        <p:spPr>
          <a:xfrm>
            <a:off x="2587669" y="890845"/>
            <a:ext cx="4459902" cy="830997"/>
          </a:xfrm>
          <a:prstGeom prst="rect">
            <a:avLst/>
          </a:prstGeom>
        </p:spPr>
        <p:txBody>
          <a:bodyPr wrap="square">
            <a:spAutoFit/>
          </a:bodyPr>
          <a:lstStyle/>
          <a:p>
            <a:pPr defTabSz="342900">
              <a:buClrTx/>
              <a:defRPr/>
            </a:pP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Cách</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nào</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dưới</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đây</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không</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thể</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tạo</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ra</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dòng</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điện</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a:t>
            </a:r>
          </a:p>
        </p:txBody>
      </p:sp>
      <p:grpSp>
        <p:nvGrpSpPr>
          <p:cNvPr id="2" name="Nhóm 3">
            <a:extLst>
              <a:ext uri="{FF2B5EF4-FFF2-40B4-BE49-F238E27FC236}">
                <a16:creationId xmlns:a16="http://schemas.microsoft.com/office/drawing/2014/main" id="{D20D99DA-B895-F8E4-4A32-E216EFECD558}"/>
              </a:ext>
            </a:extLst>
          </p:cNvPr>
          <p:cNvGrpSpPr/>
          <p:nvPr/>
        </p:nvGrpSpPr>
        <p:grpSpPr>
          <a:xfrm>
            <a:off x="1664789" y="2123600"/>
            <a:ext cx="4721713" cy="346250"/>
            <a:chOff x="1591171" y="3274552"/>
            <a:chExt cx="6295617" cy="461666"/>
          </a:xfrm>
        </p:grpSpPr>
        <p:sp>
          <p:nvSpPr>
            <p:cNvPr id="3" name="Hình chữ nhật: Góc Tròn 18">
              <a:extLst>
                <a:ext uri="{FF2B5EF4-FFF2-40B4-BE49-F238E27FC236}">
                  <a16:creationId xmlns:a16="http://schemas.microsoft.com/office/drawing/2014/main" id="{2BFDC5EC-9134-2831-CFC2-DFC3A2F22502}"/>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A</a:t>
              </a:r>
            </a:p>
          </p:txBody>
        </p:sp>
        <p:sp>
          <p:nvSpPr>
            <p:cNvPr id="4" name="Hình chữ nhật 2">
              <a:extLst>
                <a:ext uri="{FF2B5EF4-FFF2-40B4-BE49-F238E27FC236}">
                  <a16:creationId xmlns:a16="http://schemas.microsoft.com/office/drawing/2014/main" id="{029213E0-E8B0-AD37-C588-6DD6BA29C773}"/>
                </a:ext>
              </a:extLst>
            </p:cNvPr>
            <p:cNvSpPr/>
            <p:nvPr/>
          </p:nvSpPr>
          <p:spPr>
            <a:xfrm>
              <a:off x="2160178" y="3274553"/>
              <a:ext cx="5726610" cy="461665"/>
            </a:xfrm>
            <a:prstGeom prst="rect">
              <a:avLst/>
            </a:prstGeom>
          </p:spPr>
          <p:txBody>
            <a:bodyPr wrap="none">
              <a:spAutoFit/>
            </a:bodyPr>
            <a:lstStyle/>
            <a:p>
              <a:pPr defTabSz="342900">
                <a:buClrTx/>
                <a:defRPr/>
              </a:pPr>
              <a:r>
                <a:rPr lang="en-US" sz="1650" kern="1200" dirty="0">
                  <a:solidFill>
                    <a:prstClr val="black"/>
                  </a:solidFill>
                  <a:latin typeface="Calibri" panose="020F0502020204030204" pitchFamily="34" charset="0"/>
                  <a:ea typeface="+mn-ea"/>
                  <a:cs typeface="+mn-cs"/>
                </a:rPr>
                <a:t>Quay </a:t>
              </a:r>
              <a:r>
                <a:rPr lang="en-US" sz="1650" kern="1200" dirty="0" err="1">
                  <a:solidFill>
                    <a:prstClr val="black"/>
                  </a:solidFill>
                  <a:latin typeface="Calibri" panose="020F0502020204030204" pitchFamily="34" charset="0"/>
                  <a:ea typeface="+mn-ea"/>
                  <a:cs typeface="+mn-cs"/>
                </a:rPr>
                <a:t>nam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vĩnh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cửu</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trước</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ống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kín</a:t>
              </a:r>
              <a:endParaRPr lang="en-US" sz="1650" kern="1200" dirty="0">
                <a:solidFill>
                  <a:prstClr val="black"/>
                </a:solidFill>
                <a:latin typeface="Calibri" panose="020F0502020204030204" pitchFamily="34" charset="0"/>
                <a:ea typeface="+mn-ea"/>
                <a:cs typeface="+mn-cs"/>
              </a:endParaRPr>
            </a:p>
          </p:txBody>
        </p:sp>
      </p:grpSp>
      <p:sp>
        <p:nvSpPr>
          <p:cNvPr id="5" name="Hình chữ nhật 28">
            <a:extLst>
              <a:ext uri="{FF2B5EF4-FFF2-40B4-BE49-F238E27FC236}">
                <a16:creationId xmlns:a16="http://schemas.microsoft.com/office/drawing/2014/main" id="{1D692B50-E7D0-A56D-2245-B5AE4CDC30B7}"/>
              </a:ext>
            </a:extLst>
          </p:cNvPr>
          <p:cNvSpPr/>
          <p:nvPr/>
        </p:nvSpPr>
        <p:spPr>
          <a:xfrm>
            <a:off x="1443162" y="2579902"/>
            <a:ext cx="5014625" cy="541599"/>
          </a:xfrm>
          <a:prstGeom prst="rect">
            <a:avLst/>
          </a:prstGeom>
          <a:noFill/>
          <a:ln w="38100">
            <a:solidFill>
              <a:srgbClr val="C74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a:endParaRPr>
          </a:p>
        </p:txBody>
      </p:sp>
      <p:grpSp>
        <p:nvGrpSpPr>
          <p:cNvPr id="21" name="Nhóm 29">
            <a:extLst>
              <a:ext uri="{FF2B5EF4-FFF2-40B4-BE49-F238E27FC236}">
                <a16:creationId xmlns:a16="http://schemas.microsoft.com/office/drawing/2014/main" id="{27033E04-85ED-5C1C-8799-ECAA4F6D2050}"/>
              </a:ext>
            </a:extLst>
          </p:cNvPr>
          <p:cNvGrpSpPr/>
          <p:nvPr/>
        </p:nvGrpSpPr>
        <p:grpSpPr>
          <a:xfrm>
            <a:off x="1664789" y="2668990"/>
            <a:ext cx="4576161" cy="346250"/>
            <a:chOff x="1591171" y="3274552"/>
            <a:chExt cx="6101548" cy="461666"/>
          </a:xfrm>
        </p:grpSpPr>
        <p:sp>
          <p:nvSpPr>
            <p:cNvPr id="22" name="Hình chữ nhật: Góc Tròn 30">
              <a:extLst>
                <a:ext uri="{FF2B5EF4-FFF2-40B4-BE49-F238E27FC236}">
                  <a16:creationId xmlns:a16="http://schemas.microsoft.com/office/drawing/2014/main" id="{54D5F426-C357-4AF5-2C25-A49407706AAC}"/>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B</a:t>
              </a:r>
            </a:p>
          </p:txBody>
        </p:sp>
        <p:sp>
          <p:nvSpPr>
            <p:cNvPr id="23" name="Hình chữ nhật 31">
              <a:extLst>
                <a:ext uri="{FF2B5EF4-FFF2-40B4-BE49-F238E27FC236}">
                  <a16:creationId xmlns:a16="http://schemas.microsoft.com/office/drawing/2014/main" id="{F25C75AF-C8F0-0E78-E81D-4AD2A8F11B9B}"/>
                </a:ext>
              </a:extLst>
            </p:cNvPr>
            <p:cNvSpPr/>
            <p:nvPr/>
          </p:nvSpPr>
          <p:spPr>
            <a:xfrm>
              <a:off x="2160178" y="3274553"/>
              <a:ext cx="5532541"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Đặt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vĩnh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cửu</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trước</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ống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kín</a:t>
              </a:r>
              <a:endParaRPr lang="en-US" sz="1650" kern="1200" dirty="0">
                <a:solidFill>
                  <a:prstClr val="black"/>
                </a:solidFill>
                <a:latin typeface="Calibri" panose="020F0502020204030204" pitchFamily="34" charset="0"/>
                <a:ea typeface="+mn-ea"/>
                <a:cs typeface="+mn-cs"/>
              </a:endParaRPr>
            </a:p>
          </p:txBody>
        </p:sp>
      </p:grpSp>
      <p:grpSp>
        <p:nvGrpSpPr>
          <p:cNvPr id="24" name="Nhóm 32">
            <a:extLst>
              <a:ext uri="{FF2B5EF4-FFF2-40B4-BE49-F238E27FC236}">
                <a16:creationId xmlns:a16="http://schemas.microsoft.com/office/drawing/2014/main" id="{2D59D910-6173-81EA-ED9C-805E980A80E9}"/>
              </a:ext>
            </a:extLst>
          </p:cNvPr>
          <p:cNvGrpSpPr/>
          <p:nvPr/>
        </p:nvGrpSpPr>
        <p:grpSpPr>
          <a:xfrm>
            <a:off x="1664789" y="3217697"/>
            <a:ext cx="6548303" cy="346250"/>
            <a:chOff x="1591171" y="3274552"/>
            <a:chExt cx="8731071" cy="461666"/>
          </a:xfrm>
        </p:grpSpPr>
        <p:sp>
          <p:nvSpPr>
            <p:cNvPr id="25" name="Hình chữ nhật: Góc Tròn 33">
              <a:extLst>
                <a:ext uri="{FF2B5EF4-FFF2-40B4-BE49-F238E27FC236}">
                  <a16:creationId xmlns:a16="http://schemas.microsoft.com/office/drawing/2014/main" id="{92DB72E0-A922-1AAF-F086-34EE86F6BBDF}"/>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C</a:t>
              </a:r>
            </a:p>
          </p:txBody>
        </p:sp>
        <p:sp>
          <p:nvSpPr>
            <p:cNvPr id="26" name="Hình chữ nhật 34">
              <a:extLst>
                <a:ext uri="{FF2B5EF4-FFF2-40B4-BE49-F238E27FC236}">
                  <a16:creationId xmlns:a16="http://schemas.microsoft.com/office/drawing/2014/main" id="{5C59B590-5F79-62E5-3F61-02AF3179B805}"/>
                </a:ext>
              </a:extLst>
            </p:cNvPr>
            <p:cNvSpPr/>
            <p:nvPr/>
          </p:nvSpPr>
          <p:spPr>
            <a:xfrm>
              <a:off x="2160178" y="3274553"/>
              <a:ext cx="8162064"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Đưa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một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cực</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của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từ</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ngoài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vào</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một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kín</a:t>
              </a:r>
              <a:endParaRPr lang="en-US" sz="1650" kern="1200" dirty="0">
                <a:solidFill>
                  <a:prstClr val="black"/>
                </a:solidFill>
                <a:latin typeface="Calibri" panose="020F0502020204030204" pitchFamily="34" charset="0"/>
                <a:ea typeface="+mn-ea"/>
                <a:cs typeface="+mn-cs"/>
              </a:endParaRPr>
            </a:p>
          </p:txBody>
        </p:sp>
      </p:grpSp>
      <p:grpSp>
        <p:nvGrpSpPr>
          <p:cNvPr id="27" name="Nhóm 35">
            <a:extLst>
              <a:ext uri="{FF2B5EF4-FFF2-40B4-BE49-F238E27FC236}">
                <a16:creationId xmlns:a16="http://schemas.microsoft.com/office/drawing/2014/main" id="{D372793A-C5EB-60E1-47FB-870CC3F00DBA}"/>
              </a:ext>
            </a:extLst>
          </p:cNvPr>
          <p:cNvGrpSpPr/>
          <p:nvPr/>
        </p:nvGrpSpPr>
        <p:grpSpPr>
          <a:xfrm>
            <a:off x="1664789" y="3763086"/>
            <a:ext cx="3922327" cy="346250"/>
            <a:chOff x="1591171" y="3274552"/>
            <a:chExt cx="5229770" cy="461666"/>
          </a:xfrm>
        </p:grpSpPr>
        <p:sp>
          <p:nvSpPr>
            <p:cNvPr id="28" name="Hình chữ nhật: Góc Tròn 36">
              <a:extLst>
                <a:ext uri="{FF2B5EF4-FFF2-40B4-BE49-F238E27FC236}">
                  <a16:creationId xmlns:a16="http://schemas.microsoft.com/office/drawing/2014/main" id="{772AA504-30FA-E9E6-F4BE-9A9787AF4752}"/>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D</a:t>
              </a:r>
            </a:p>
          </p:txBody>
        </p:sp>
        <p:sp>
          <p:nvSpPr>
            <p:cNvPr id="29" name="Hình chữ nhật 37">
              <a:extLst>
                <a:ext uri="{FF2B5EF4-FFF2-40B4-BE49-F238E27FC236}">
                  <a16:creationId xmlns:a16="http://schemas.microsoft.com/office/drawing/2014/main" id="{EE87ECC4-BEEF-43A0-B159-1FD3EA0207E7}"/>
                </a:ext>
              </a:extLst>
            </p:cNvPr>
            <p:cNvSpPr/>
            <p:nvPr/>
          </p:nvSpPr>
          <p:spPr>
            <a:xfrm>
              <a:off x="2160178" y="3274553"/>
              <a:ext cx="4660763"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Rút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ra</a:t>
              </a:r>
              <a:r>
                <a:rPr lang="en-US" sz="1650" kern="1200" dirty="0">
                  <a:solidFill>
                    <a:prstClr val="black"/>
                  </a:solidFill>
                  <a:latin typeface="Calibri" panose="020F0502020204030204" pitchFamily="34" charset="0"/>
                  <a:ea typeface="+mn-ea"/>
                  <a:cs typeface="+mn-cs"/>
                </a:rPr>
                <a:t> xa </a:t>
              </a:r>
              <a:r>
                <a:rPr lang="en-US" sz="1650" kern="1200" dirty="0" err="1">
                  <a:solidFill>
                    <a:prstClr val="black"/>
                  </a:solidFill>
                  <a:latin typeface="Calibri" panose="020F0502020204030204" pitchFamily="34" charset="0"/>
                  <a:ea typeface="+mn-ea"/>
                  <a:cs typeface="+mn-cs"/>
                </a:rPr>
                <a:t>nam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vĩnh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cửu</a:t>
              </a:r>
              <a:endParaRPr lang="en-US" sz="1650" kern="1200" dirty="0">
                <a:solidFill>
                  <a:prstClr val="black"/>
                </a:solidFill>
                <a:latin typeface="Calibri" panose="020F0502020204030204" pitchFamily="34" charset="0"/>
                <a:ea typeface="+mn-ea"/>
                <a:cs typeface="+mn-cs"/>
              </a:endParaRPr>
            </a:p>
          </p:txBody>
        </p:sp>
      </p:grpSp>
    </p:spTree>
    <p:extLst>
      <p:ext uri="{BB962C8B-B14F-4D97-AF65-F5344CB8AC3E}">
        <p14:creationId xmlns:p14="http://schemas.microsoft.com/office/powerpoint/2010/main" val="40967910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750" fill="hold"/>
                                        <p:tgtEl>
                                          <p:spTgt spid="2"/>
                                        </p:tgtEl>
                                        <p:attrNameLst>
                                          <p:attrName>ppt_w</p:attrName>
                                        </p:attrNameLst>
                                      </p:cBhvr>
                                      <p:tavLst>
                                        <p:tav tm="0">
                                          <p:val>
                                            <p:fltVal val="0"/>
                                          </p:val>
                                        </p:tav>
                                        <p:tav tm="100000">
                                          <p:val>
                                            <p:strVal val="#ppt_w"/>
                                          </p:val>
                                        </p:tav>
                                      </p:tavLst>
                                    </p:anim>
                                    <p:anim calcmode="lin" valueType="num">
                                      <p:cBhvr>
                                        <p:cTn id="17" dur="750" fill="hold"/>
                                        <p:tgtEl>
                                          <p:spTgt spid="2"/>
                                        </p:tgtEl>
                                        <p:attrNameLst>
                                          <p:attrName>ppt_h</p:attrName>
                                        </p:attrNameLst>
                                      </p:cBhvr>
                                      <p:tavLst>
                                        <p:tav tm="0">
                                          <p:val>
                                            <p:fltVal val="0"/>
                                          </p:val>
                                        </p:tav>
                                        <p:tav tm="100000">
                                          <p:val>
                                            <p:strVal val="#ppt_h"/>
                                          </p:val>
                                        </p:tav>
                                      </p:tavLst>
                                    </p:anim>
                                    <p:animEffect transition="in" filter="fade">
                                      <p:cBhvr>
                                        <p:cTn id="18" dur="750"/>
                                        <p:tgtEl>
                                          <p:spTgt spid="2"/>
                                        </p:tgtEl>
                                      </p:cBhvr>
                                    </p:animEffect>
                                  </p:childTnLst>
                                </p:cTn>
                              </p:par>
                              <p:par>
                                <p:cTn id="19" presetID="53" presetClass="entr" presetSubtype="16"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750" fill="hold"/>
                                        <p:tgtEl>
                                          <p:spTgt spid="21"/>
                                        </p:tgtEl>
                                        <p:attrNameLst>
                                          <p:attrName>ppt_w</p:attrName>
                                        </p:attrNameLst>
                                      </p:cBhvr>
                                      <p:tavLst>
                                        <p:tav tm="0">
                                          <p:val>
                                            <p:fltVal val="0"/>
                                          </p:val>
                                        </p:tav>
                                        <p:tav tm="100000">
                                          <p:val>
                                            <p:strVal val="#ppt_w"/>
                                          </p:val>
                                        </p:tav>
                                      </p:tavLst>
                                    </p:anim>
                                    <p:anim calcmode="lin" valueType="num">
                                      <p:cBhvr>
                                        <p:cTn id="22" dur="750" fill="hold"/>
                                        <p:tgtEl>
                                          <p:spTgt spid="21"/>
                                        </p:tgtEl>
                                        <p:attrNameLst>
                                          <p:attrName>ppt_h</p:attrName>
                                        </p:attrNameLst>
                                      </p:cBhvr>
                                      <p:tavLst>
                                        <p:tav tm="0">
                                          <p:val>
                                            <p:fltVal val="0"/>
                                          </p:val>
                                        </p:tav>
                                        <p:tav tm="100000">
                                          <p:val>
                                            <p:strVal val="#ppt_h"/>
                                          </p:val>
                                        </p:tav>
                                      </p:tavLst>
                                    </p:anim>
                                    <p:animEffect transition="in" filter="fade">
                                      <p:cBhvr>
                                        <p:cTn id="23" dur="750"/>
                                        <p:tgtEl>
                                          <p:spTgt spid="21"/>
                                        </p:tgtEl>
                                      </p:cBhvr>
                                    </p:animEffect>
                                  </p:childTnLst>
                                </p:cTn>
                              </p:par>
                              <p:par>
                                <p:cTn id="24" presetID="53"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750" fill="hold"/>
                                        <p:tgtEl>
                                          <p:spTgt spid="24"/>
                                        </p:tgtEl>
                                        <p:attrNameLst>
                                          <p:attrName>ppt_w</p:attrName>
                                        </p:attrNameLst>
                                      </p:cBhvr>
                                      <p:tavLst>
                                        <p:tav tm="0">
                                          <p:val>
                                            <p:fltVal val="0"/>
                                          </p:val>
                                        </p:tav>
                                        <p:tav tm="100000">
                                          <p:val>
                                            <p:strVal val="#ppt_w"/>
                                          </p:val>
                                        </p:tav>
                                      </p:tavLst>
                                    </p:anim>
                                    <p:anim calcmode="lin" valueType="num">
                                      <p:cBhvr>
                                        <p:cTn id="27" dur="750" fill="hold"/>
                                        <p:tgtEl>
                                          <p:spTgt spid="24"/>
                                        </p:tgtEl>
                                        <p:attrNameLst>
                                          <p:attrName>ppt_h</p:attrName>
                                        </p:attrNameLst>
                                      </p:cBhvr>
                                      <p:tavLst>
                                        <p:tav tm="0">
                                          <p:val>
                                            <p:fltVal val="0"/>
                                          </p:val>
                                        </p:tav>
                                        <p:tav tm="100000">
                                          <p:val>
                                            <p:strVal val="#ppt_h"/>
                                          </p:val>
                                        </p:tav>
                                      </p:tavLst>
                                    </p:anim>
                                    <p:animEffect transition="in" filter="fade">
                                      <p:cBhvr>
                                        <p:cTn id="28" dur="750"/>
                                        <p:tgtEl>
                                          <p:spTgt spid="24"/>
                                        </p:tgtEl>
                                      </p:cBhvr>
                                    </p:animEffect>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031"/>
        <p:cNvGrpSpPr/>
        <p:nvPr/>
      </p:nvGrpSpPr>
      <p:grpSpPr>
        <a:xfrm>
          <a:off x="0" y="0"/>
          <a:ext cx="0" cy="0"/>
          <a:chOff x="0" y="0"/>
          <a:chExt cx="0" cy="0"/>
        </a:xfrm>
      </p:grpSpPr>
      <p:sp>
        <p:nvSpPr>
          <p:cNvPr id="6" name="Hình chữ nhật: Góc Tròn 17">
            <a:extLst>
              <a:ext uri="{FF2B5EF4-FFF2-40B4-BE49-F238E27FC236}">
                <a16:creationId xmlns:a16="http://schemas.microsoft.com/office/drawing/2014/main" id="{C0252F16-1565-6C1D-9FE8-9ACB93EA3C48}"/>
              </a:ext>
            </a:extLst>
          </p:cNvPr>
          <p:cNvSpPr/>
          <p:nvPr/>
        </p:nvSpPr>
        <p:spPr>
          <a:xfrm>
            <a:off x="1319170" y="892180"/>
            <a:ext cx="6745249" cy="909614"/>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182880" numCol="1" spcCol="1270" anchor="ctr" anchorCtr="0">
            <a:noAutofit/>
          </a:bodyPr>
          <a:lstStyle/>
          <a:p>
            <a:pPr defTabSz="1566863">
              <a:lnSpc>
                <a:spcPct val="120000"/>
              </a:lnSpc>
              <a:spcBef>
                <a:spcPct val="0"/>
              </a:spcBef>
              <a:spcAft>
                <a:spcPct val="35000"/>
              </a:spcAft>
              <a:buClrTx/>
              <a:defRPr/>
            </a:pPr>
            <a:r>
              <a:rPr lang="en-US" sz="6000" b="1" kern="1200" dirty="0">
                <a:solidFill>
                  <a:srgbClr val="9BBB59">
                    <a:lumMod val="50000"/>
                  </a:srgbClr>
                </a:solidFill>
                <a:latin typeface="Calibri" panose="020F0502020204030204" pitchFamily="34" charset="0"/>
                <a:ea typeface="inpin heiti" charset="-122"/>
              </a:rPr>
              <a:t>06.</a:t>
            </a:r>
          </a:p>
        </p:txBody>
      </p:sp>
      <p:sp>
        <p:nvSpPr>
          <p:cNvPr id="7" name="Hình chữ nhật 1">
            <a:extLst>
              <a:ext uri="{FF2B5EF4-FFF2-40B4-BE49-F238E27FC236}">
                <a16:creationId xmlns:a16="http://schemas.microsoft.com/office/drawing/2014/main" id="{C039B56E-62C6-3729-8CF4-1A5B12313925}"/>
              </a:ext>
            </a:extLst>
          </p:cNvPr>
          <p:cNvSpPr/>
          <p:nvPr/>
        </p:nvSpPr>
        <p:spPr>
          <a:xfrm>
            <a:off x="2587669" y="890845"/>
            <a:ext cx="4459902" cy="830997"/>
          </a:xfrm>
          <a:prstGeom prst="rect">
            <a:avLst/>
          </a:prstGeom>
        </p:spPr>
        <p:txBody>
          <a:bodyPr wrap="square">
            <a:spAutoFit/>
          </a:bodyPr>
          <a:lstStyle/>
          <a:p>
            <a:pPr defTabSz="342900">
              <a:buClrTx/>
              <a:defRPr/>
            </a:pP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Cách</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làm</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nào</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dưới</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đây</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có</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thể</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tạo</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ra</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dòng</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điện</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cảm</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ứng</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a:t>
            </a:r>
          </a:p>
        </p:txBody>
      </p:sp>
      <p:grpSp>
        <p:nvGrpSpPr>
          <p:cNvPr id="8" name="Nhóm 3">
            <a:extLst>
              <a:ext uri="{FF2B5EF4-FFF2-40B4-BE49-F238E27FC236}">
                <a16:creationId xmlns:a16="http://schemas.microsoft.com/office/drawing/2014/main" id="{5487BA44-2B45-4D77-F90C-F3A62AF46E4C}"/>
              </a:ext>
            </a:extLst>
          </p:cNvPr>
          <p:cNvGrpSpPr/>
          <p:nvPr/>
        </p:nvGrpSpPr>
        <p:grpSpPr>
          <a:xfrm>
            <a:off x="1319170" y="2098081"/>
            <a:ext cx="4470875" cy="346250"/>
            <a:chOff x="1591171" y="3274552"/>
            <a:chExt cx="5961167" cy="461666"/>
          </a:xfrm>
        </p:grpSpPr>
        <p:sp>
          <p:nvSpPr>
            <p:cNvPr id="9" name="Hình chữ nhật: Góc Tròn 18">
              <a:extLst>
                <a:ext uri="{FF2B5EF4-FFF2-40B4-BE49-F238E27FC236}">
                  <a16:creationId xmlns:a16="http://schemas.microsoft.com/office/drawing/2014/main" id="{498717C7-B022-2B5B-0E09-FA531FFE810A}"/>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A</a:t>
              </a:r>
            </a:p>
          </p:txBody>
        </p:sp>
        <p:sp>
          <p:nvSpPr>
            <p:cNvPr id="10" name="Hình chữ nhật 2">
              <a:extLst>
                <a:ext uri="{FF2B5EF4-FFF2-40B4-BE49-F238E27FC236}">
                  <a16:creationId xmlns:a16="http://schemas.microsoft.com/office/drawing/2014/main" id="{26DCDB4A-796D-1312-F4E4-C8A500396847}"/>
                </a:ext>
              </a:extLst>
            </p:cNvPr>
            <p:cNvSpPr/>
            <p:nvPr/>
          </p:nvSpPr>
          <p:spPr>
            <a:xfrm>
              <a:off x="2160178" y="3274553"/>
              <a:ext cx="5392160"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Nối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hai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cực</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của</a:t>
              </a:r>
              <a:r>
                <a:rPr lang="en-US" sz="1650" kern="1200" dirty="0">
                  <a:solidFill>
                    <a:prstClr val="black"/>
                  </a:solidFill>
                  <a:latin typeface="Calibri" panose="020F0502020204030204" pitchFamily="34" charset="0"/>
                  <a:ea typeface="+mn-ea"/>
                  <a:cs typeface="+mn-cs"/>
                </a:rPr>
                <a:t> pin </a:t>
              </a:r>
              <a:r>
                <a:rPr lang="en-US" sz="1650" kern="1200" dirty="0" err="1">
                  <a:solidFill>
                    <a:prstClr val="black"/>
                  </a:solidFill>
                  <a:latin typeface="Calibri" panose="020F0502020204030204" pitchFamily="34" charset="0"/>
                  <a:ea typeface="+mn-ea"/>
                  <a:cs typeface="+mn-cs"/>
                </a:rPr>
                <a:t>vào</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hai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đầu</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endParaRPr lang="en-US" sz="1650" kern="1200" dirty="0">
                <a:solidFill>
                  <a:prstClr val="black"/>
                </a:solidFill>
                <a:latin typeface="Calibri" panose="020F0502020204030204" pitchFamily="34" charset="0"/>
                <a:ea typeface="+mn-ea"/>
                <a:cs typeface="+mn-cs"/>
              </a:endParaRPr>
            </a:p>
          </p:txBody>
        </p:sp>
      </p:grpSp>
      <p:sp>
        <p:nvSpPr>
          <p:cNvPr id="11" name="Hình chữ nhật 28">
            <a:extLst>
              <a:ext uri="{FF2B5EF4-FFF2-40B4-BE49-F238E27FC236}">
                <a16:creationId xmlns:a16="http://schemas.microsoft.com/office/drawing/2014/main" id="{395DB818-B3F4-58A9-4F68-89AF05598F63}"/>
              </a:ext>
            </a:extLst>
          </p:cNvPr>
          <p:cNvSpPr/>
          <p:nvPr/>
        </p:nvSpPr>
        <p:spPr>
          <a:xfrm>
            <a:off x="1130081" y="3641372"/>
            <a:ext cx="6934338" cy="541599"/>
          </a:xfrm>
          <a:prstGeom prst="rect">
            <a:avLst/>
          </a:prstGeom>
          <a:noFill/>
          <a:ln w="38100">
            <a:solidFill>
              <a:srgbClr val="C74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a:endParaRPr>
          </a:p>
        </p:txBody>
      </p:sp>
      <p:grpSp>
        <p:nvGrpSpPr>
          <p:cNvPr id="12" name="Nhóm 29">
            <a:extLst>
              <a:ext uri="{FF2B5EF4-FFF2-40B4-BE49-F238E27FC236}">
                <a16:creationId xmlns:a16="http://schemas.microsoft.com/office/drawing/2014/main" id="{79E5B42C-AE90-9C8A-54FB-D79A8739F6A6}"/>
              </a:ext>
            </a:extLst>
          </p:cNvPr>
          <p:cNvGrpSpPr/>
          <p:nvPr/>
        </p:nvGrpSpPr>
        <p:grpSpPr>
          <a:xfrm>
            <a:off x="1319170" y="2643471"/>
            <a:ext cx="5057062" cy="346250"/>
            <a:chOff x="1591171" y="3274552"/>
            <a:chExt cx="6742749" cy="461666"/>
          </a:xfrm>
        </p:grpSpPr>
        <p:sp>
          <p:nvSpPr>
            <p:cNvPr id="13" name="Hình chữ nhật: Góc Tròn 30">
              <a:extLst>
                <a:ext uri="{FF2B5EF4-FFF2-40B4-BE49-F238E27FC236}">
                  <a16:creationId xmlns:a16="http://schemas.microsoft.com/office/drawing/2014/main" id="{9EA66966-A6D2-AF3E-813E-19443E234644}"/>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B</a:t>
              </a:r>
            </a:p>
          </p:txBody>
        </p:sp>
        <p:sp>
          <p:nvSpPr>
            <p:cNvPr id="14" name="Hình chữ nhật 31">
              <a:extLst>
                <a:ext uri="{FF2B5EF4-FFF2-40B4-BE49-F238E27FC236}">
                  <a16:creationId xmlns:a16="http://schemas.microsoft.com/office/drawing/2014/main" id="{D650CD64-AEAC-572F-358D-36627B0E0A86}"/>
                </a:ext>
              </a:extLst>
            </p:cNvPr>
            <p:cNvSpPr/>
            <p:nvPr/>
          </p:nvSpPr>
          <p:spPr>
            <a:xfrm>
              <a:off x="2160178" y="3274553"/>
              <a:ext cx="6173742"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Nối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hai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cực</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của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với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hai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đầu</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endParaRPr lang="en-US" sz="1650" kern="1200" dirty="0">
                <a:solidFill>
                  <a:prstClr val="black"/>
                </a:solidFill>
                <a:latin typeface="Calibri" panose="020F0502020204030204" pitchFamily="34" charset="0"/>
                <a:ea typeface="+mn-ea"/>
                <a:cs typeface="+mn-cs"/>
              </a:endParaRPr>
            </a:p>
          </p:txBody>
        </p:sp>
      </p:grpSp>
      <p:grpSp>
        <p:nvGrpSpPr>
          <p:cNvPr id="15" name="Nhóm 32">
            <a:extLst>
              <a:ext uri="{FF2B5EF4-FFF2-40B4-BE49-F238E27FC236}">
                <a16:creationId xmlns:a16="http://schemas.microsoft.com/office/drawing/2014/main" id="{B9088E2A-CDAD-4C13-BFB7-7662A31F3F52}"/>
              </a:ext>
            </a:extLst>
          </p:cNvPr>
          <p:cNvGrpSpPr/>
          <p:nvPr/>
        </p:nvGrpSpPr>
        <p:grpSpPr>
          <a:xfrm>
            <a:off x="1319170" y="3192178"/>
            <a:ext cx="6158773" cy="346250"/>
            <a:chOff x="1591171" y="3274552"/>
            <a:chExt cx="8211697" cy="461666"/>
          </a:xfrm>
        </p:grpSpPr>
        <p:sp>
          <p:nvSpPr>
            <p:cNvPr id="16" name="Hình chữ nhật: Góc Tròn 33">
              <a:extLst>
                <a:ext uri="{FF2B5EF4-FFF2-40B4-BE49-F238E27FC236}">
                  <a16:creationId xmlns:a16="http://schemas.microsoft.com/office/drawing/2014/main" id="{A4A2EF92-8D9E-353A-C8D6-DB5DA825C7F8}"/>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C</a:t>
              </a:r>
            </a:p>
          </p:txBody>
        </p:sp>
        <p:sp>
          <p:nvSpPr>
            <p:cNvPr id="17" name="Hình chữ nhật 34">
              <a:extLst>
                <a:ext uri="{FF2B5EF4-FFF2-40B4-BE49-F238E27FC236}">
                  <a16:creationId xmlns:a16="http://schemas.microsoft.com/office/drawing/2014/main" id="{BB0B960F-B605-D2A0-D12E-5AD8896477FE}"/>
                </a:ext>
              </a:extLst>
            </p:cNvPr>
            <p:cNvSpPr/>
            <p:nvPr/>
          </p:nvSpPr>
          <p:spPr>
            <a:xfrm>
              <a:off x="2160178" y="3274553"/>
              <a:ext cx="7642690"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Đưa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một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cực</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của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acquy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từ</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ngoài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vào</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một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kín</a:t>
              </a:r>
              <a:endParaRPr lang="en-US" sz="1650" kern="1200" dirty="0">
                <a:solidFill>
                  <a:prstClr val="black"/>
                </a:solidFill>
                <a:latin typeface="Calibri" panose="020F0502020204030204" pitchFamily="34" charset="0"/>
                <a:ea typeface="+mn-ea"/>
                <a:cs typeface="+mn-cs"/>
              </a:endParaRPr>
            </a:p>
          </p:txBody>
        </p:sp>
      </p:grpSp>
      <p:grpSp>
        <p:nvGrpSpPr>
          <p:cNvPr id="18" name="Nhóm 35">
            <a:extLst>
              <a:ext uri="{FF2B5EF4-FFF2-40B4-BE49-F238E27FC236}">
                <a16:creationId xmlns:a16="http://schemas.microsoft.com/office/drawing/2014/main" id="{E250B68F-0C8D-F800-9B55-4DD395D12526}"/>
              </a:ext>
            </a:extLst>
          </p:cNvPr>
          <p:cNvGrpSpPr/>
          <p:nvPr/>
        </p:nvGrpSpPr>
        <p:grpSpPr>
          <a:xfrm>
            <a:off x="1319170" y="3737567"/>
            <a:ext cx="6548303" cy="346250"/>
            <a:chOff x="1591171" y="3274552"/>
            <a:chExt cx="8731071" cy="461666"/>
          </a:xfrm>
        </p:grpSpPr>
        <p:sp>
          <p:nvSpPr>
            <p:cNvPr id="19" name="Hình chữ nhật: Góc Tròn 36">
              <a:extLst>
                <a:ext uri="{FF2B5EF4-FFF2-40B4-BE49-F238E27FC236}">
                  <a16:creationId xmlns:a16="http://schemas.microsoft.com/office/drawing/2014/main" id="{4E44472A-263A-F4B4-08CF-CFE3AAF359F8}"/>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D</a:t>
              </a:r>
            </a:p>
          </p:txBody>
        </p:sp>
        <p:sp>
          <p:nvSpPr>
            <p:cNvPr id="20" name="Hình chữ nhật 37">
              <a:extLst>
                <a:ext uri="{FF2B5EF4-FFF2-40B4-BE49-F238E27FC236}">
                  <a16:creationId xmlns:a16="http://schemas.microsoft.com/office/drawing/2014/main" id="{BC6B1653-6785-06FB-74C8-96EF7A9771C2}"/>
                </a:ext>
              </a:extLst>
            </p:cNvPr>
            <p:cNvSpPr/>
            <p:nvPr/>
          </p:nvSpPr>
          <p:spPr>
            <a:xfrm>
              <a:off x="2160178" y="3274553"/>
              <a:ext cx="8162064"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Đưa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một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cực</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của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từ</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ngoài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vào</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một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kín</a:t>
              </a:r>
              <a:endParaRPr lang="en-US" sz="1650" kern="1200" dirty="0">
                <a:solidFill>
                  <a:prstClr val="black"/>
                </a:solidFill>
                <a:latin typeface="Calibri" panose="020F0502020204030204" pitchFamily="34" charset="0"/>
                <a:ea typeface="+mn-ea"/>
                <a:cs typeface="+mn-cs"/>
              </a:endParaRPr>
            </a:p>
          </p:txBody>
        </p:sp>
      </p:grpSp>
    </p:spTree>
    <p:extLst>
      <p:ext uri="{BB962C8B-B14F-4D97-AF65-F5344CB8AC3E}">
        <p14:creationId xmlns:p14="http://schemas.microsoft.com/office/powerpoint/2010/main" val="1300547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750" fill="hold"/>
                                        <p:tgtEl>
                                          <p:spTgt spid="8"/>
                                        </p:tgtEl>
                                        <p:attrNameLst>
                                          <p:attrName>ppt_w</p:attrName>
                                        </p:attrNameLst>
                                      </p:cBhvr>
                                      <p:tavLst>
                                        <p:tav tm="0">
                                          <p:val>
                                            <p:fltVal val="0"/>
                                          </p:val>
                                        </p:tav>
                                        <p:tav tm="100000">
                                          <p:val>
                                            <p:strVal val="#ppt_w"/>
                                          </p:val>
                                        </p:tav>
                                      </p:tavLst>
                                    </p:anim>
                                    <p:anim calcmode="lin" valueType="num">
                                      <p:cBhvr>
                                        <p:cTn id="17" dur="750" fill="hold"/>
                                        <p:tgtEl>
                                          <p:spTgt spid="8"/>
                                        </p:tgtEl>
                                        <p:attrNameLst>
                                          <p:attrName>ppt_h</p:attrName>
                                        </p:attrNameLst>
                                      </p:cBhvr>
                                      <p:tavLst>
                                        <p:tav tm="0">
                                          <p:val>
                                            <p:fltVal val="0"/>
                                          </p:val>
                                        </p:tav>
                                        <p:tav tm="100000">
                                          <p:val>
                                            <p:strVal val="#ppt_h"/>
                                          </p:val>
                                        </p:tav>
                                      </p:tavLst>
                                    </p:anim>
                                    <p:animEffect transition="in" filter="fade">
                                      <p:cBhvr>
                                        <p:cTn id="18" dur="75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750" fill="hold"/>
                                        <p:tgtEl>
                                          <p:spTgt spid="12"/>
                                        </p:tgtEl>
                                        <p:attrNameLst>
                                          <p:attrName>ppt_w</p:attrName>
                                        </p:attrNameLst>
                                      </p:cBhvr>
                                      <p:tavLst>
                                        <p:tav tm="0">
                                          <p:val>
                                            <p:fltVal val="0"/>
                                          </p:val>
                                        </p:tav>
                                        <p:tav tm="100000">
                                          <p:val>
                                            <p:strVal val="#ppt_w"/>
                                          </p:val>
                                        </p:tav>
                                      </p:tavLst>
                                    </p:anim>
                                    <p:anim calcmode="lin" valueType="num">
                                      <p:cBhvr>
                                        <p:cTn id="22" dur="750" fill="hold"/>
                                        <p:tgtEl>
                                          <p:spTgt spid="12"/>
                                        </p:tgtEl>
                                        <p:attrNameLst>
                                          <p:attrName>ppt_h</p:attrName>
                                        </p:attrNameLst>
                                      </p:cBhvr>
                                      <p:tavLst>
                                        <p:tav tm="0">
                                          <p:val>
                                            <p:fltVal val="0"/>
                                          </p:val>
                                        </p:tav>
                                        <p:tav tm="100000">
                                          <p:val>
                                            <p:strVal val="#ppt_h"/>
                                          </p:val>
                                        </p:tav>
                                      </p:tavLst>
                                    </p:anim>
                                    <p:animEffect transition="in" filter="fade">
                                      <p:cBhvr>
                                        <p:cTn id="23" dur="750"/>
                                        <p:tgtEl>
                                          <p:spTgt spid="12"/>
                                        </p:tgtEl>
                                      </p:cBhvr>
                                    </p:animEffect>
                                  </p:childTnLst>
                                </p:cTn>
                              </p:par>
                              <p:par>
                                <p:cTn id="24" presetID="53" presetClass="entr" presetSubtype="16"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750" fill="hold"/>
                                        <p:tgtEl>
                                          <p:spTgt spid="15"/>
                                        </p:tgtEl>
                                        <p:attrNameLst>
                                          <p:attrName>ppt_w</p:attrName>
                                        </p:attrNameLst>
                                      </p:cBhvr>
                                      <p:tavLst>
                                        <p:tav tm="0">
                                          <p:val>
                                            <p:fltVal val="0"/>
                                          </p:val>
                                        </p:tav>
                                        <p:tav tm="100000">
                                          <p:val>
                                            <p:strVal val="#ppt_w"/>
                                          </p:val>
                                        </p:tav>
                                      </p:tavLst>
                                    </p:anim>
                                    <p:anim calcmode="lin" valueType="num">
                                      <p:cBhvr>
                                        <p:cTn id="27" dur="750" fill="hold"/>
                                        <p:tgtEl>
                                          <p:spTgt spid="15"/>
                                        </p:tgtEl>
                                        <p:attrNameLst>
                                          <p:attrName>ppt_h</p:attrName>
                                        </p:attrNameLst>
                                      </p:cBhvr>
                                      <p:tavLst>
                                        <p:tav tm="0">
                                          <p:val>
                                            <p:fltVal val="0"/>
                                          </p:val>
                                        </p:tav>
                                        <p:tav tm="100000">
                                          <p:val>
                                            <p:strVal val="#ppt_h"/>
                                          </p:val>
                                        </p:tav>
                                      </p:tavLst>
                                    </p:anim>
                                    <p:animEffect transition="in" filter="fade">
                                      <p:cBhvr>
                                        <p:cTn id="28" dur="75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750" fill="hold"/>
                                        <p:tgtEl>
                                          <p:spTgt spid="18"/>
                                        </p:tgtEl>
                                        <p:attrNameLst>
                                          <p:attrName>ppt_w</p:attrName>
                                        </p:attrNameLst>
                                      </p:cBhvr>
                                      <p:tavLst>
                                        <p:tav tm="0">
                                          <p:val>
                                            <p:fltVal val="0"/>
                                          </p:val>
                                        </p:tav>
                                        <p:tav tm="100000">
                                          <p:val>
                                            <p:strVal val="#ppt_w"/>
                                          </p:val>
                                        </p:tav>
                                      </p:tavLst>
                                    </p:anim>
                                    <p:anim calcmode="lin" valueType="num">
                                      <p:cBhvr>
                                        <p:cTn id="32" dur="750" fill="hold"/>
                                        <p:tgtEl>
                                          <p:spTgt spid="18"/>
                                        </p:tgtEl>
                                        <p:attrNameLst>
                                          <p:attrName>ppt_h</p:attrName>
                                        </p:attrNameLst>
                                      </p:cBhvr>
                                      <p:tavLst>
                                        <p:tav tm="0">
                                          <p:val>
                                            <p:fltVal val="0"/>
                                          </p:val>
                                        </p:tav>
                                        <p:tav tm="100000">
                                          <p:val>
                                            <p:strVal val="#ppt_h"/>
                                          </p:val>
                                        </p:tav>
                                      </p:tavLst>
                                    </p:anim>
                                    <p:animEffect transition="in" filter="fade">
                                      <p:cBhvr>
                                        <p:cTn id="33" dur="75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1)">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031"/>
        <p:cNvGrpSpPr/>
        <p:nvPr/>
      </p:nvGrpSpPr>
      <p:grpSpPr>
        <a:xfrm>
          <a:off x="0" y="0"/>
          <a:ext cx="0" cy="0"/>
          <a:chOff x="0" y="0"/>
          <a:chExt cx="0" cy="0"/>
        </a:xfrm>
      </p:grpSpPr>
      <p:sp>
        <p:nvSpPr>
          <p:cNvPr id="6" name="Hình chữ nhật: Góc Tròn 17">
            <a:extLst>
              <a:ext uri="{FF2B5EF4-FFF2-40B4-BE49-F238E27FC236}">
                <a16:creationId xmlns:a16="http://schemas.microsoft.com/office/drawing/2014/main" id="{C0252F16-1565-6C1D-9FE8-9ACB93EA3C48}"/>
              </a:ext>
            </a:extLst>
          </p:cNvPr>
          <p:cNvSpPr/>
          <p:nvPr/>
        </p:nvSpPr>
        <p:spPr>
          <a:xfrm>
            <a:off x="1319170" y="892180"/>
            <a:ext cx="6745249" cy="909614"/>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182880" numCol="1" spcCol="1270" anchor="ctr" anchorCtr="0">
            <a:noAutofit/>
          </a:bodyPr>
          <a:lstStyle/>
          <a:p>
            <a:pPr defTabSz="1566863">
              <a:lnSpc>
                <a:spcPct val="120000"/>
              </a:lnSpc>
              <a:spcBef>
                <a:spcPct val="0"/>
              </a:spcBef>
              <a:spcAft>
                <a:spcPct val="35000"/>
              </a:spcAft>
              <a:buClrTx/>
              <a:defRPr/>
            </a:pPr>
            <a:r>
              <a:rPr lang="en-US" sz="6000" b="1" kern="1200" dirty="0">
                <a:solidFill>
                  <a:srgbClr val="9BBB59">
                    <a:lumMod val="50000"/>
                  </a:srgbClr>
                </a:solidFill>
                <a:latin typeface="Calibri" panose="020F0502020204030204" pitchFamily="34" charset="0"/>
                <a:ea typeface="inpin heiti" charset="-122"/>
              </a:rPr>
              <a:t>07.</a:t>
            </a:r>
          </a:p>
        </p:txBody>
      </p:sp>
      <p:sp>
        <p:nvSpPr>
          <p:cNvPr id="7" name="Hình chữ nhật 1">
            <a:extLst>
              <a:ext uri="{FF2B5EF4-FFF2-40B4-BE49-F238E27FC236}">
                <a16:creationId xmlns:a16="http://schemas.microsoft.com/office/drawing/2014/main" id="{C039B56E-62C6-3729-8CF4-1A5B12313925}"/>
              </a:ext>
            </a:extLst>
          </p:cNvPr>
          <p:cNvSpPr/>
          <p:nvPr/>
        </p:nvSpPr>
        <p:spPr>
          <a:xfrm>
            <a:off x="2587669" y="890845"/>
            <a:ext cx="5396604" cy="830997"/>
          </a:xfrm>
          <a:prstGeom prst="rect">
            <a:avLst/>
          </a:prstGeom>
        </p:spPr>
        <p:txBody>
          <a:bodyPr wrap="square">
            <a:spAutoFit/>
          </a:bodyPr>
          <a:lstStyle/>
          <a:p>
            <a:pPr defTabSz="342900">
              <a:buClrTx/>
              <a:defRPr/>
            </a:pP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Hiện</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tượng</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nào</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sau</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đây</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không</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liên</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quan</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đến</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hiện</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tượng</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cảm</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ứng</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điện</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từ</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a:t>
            </a:r>
          </a:p>
        </p:txBody>
      </p:sp>
      <p:grpSp>
        <p:nvGrpSpPr>
          <p:cNvPr id="2" name="Nhóm 3">
            <a:extLst>
              <a:ext uri="{FF2B5EF4-FFF2-40B4-BE49-F238E27FC236}">
                <a16:creationId xmlns:a16="http://schemas.microsoft.com/office/drawing/2014/main" id="{F877849D-D519-9AFA-7384-120001452B40}"/>
              </a:ext>
            </a:extLst>
          </p:cNvPr>
          <p:cNvGrpSpPr/>
          <p:nvPr/>
        </p:nvGrpSpPr>
        <p:grpSpPr>
          <a:xfrm>
            <a:off x="1388189" y="2016144"/>
            <a:ext cx="6789374" cy="600164"/>
            <a:chOff x="1591171" y="3128525"/>
            <a:chExt cx="9052498" cy="800219"/>
          </a:xfrm>
        </p:grpSpPr>
        <p:sp>
          <p:nvSpPr>
            <p:cNvPr id="3" name="Hình chữ nhật: Góc Tròn 18">
              <a:extLst>
                <a:ext uri="{FF2B5EF4-FFF2-40B4-BE49-F238E27FC236}">
                  <a16:creationId xmlns:a16="http://schemas.microsoft.com/office/drawing/2014/main" id="{CB273D12-77FD-C3A3-71A2-447314573101}"/>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A</a:t>
              </a:r>
            </a:p>
          </p:txBody>
        </p:sp>
        <p:sp>
          <p:nvSpPr>
            <p:cNvPr id="4" name="Hình chữ nhật 2">
              <a:extLst>
                <a:ext uri="{FF2B5EF4-FFF2-40B4-BE49-F238E27FC236}">
                  <a16:creationId xmlns:a16="http://schemas.microsoft.com/office/drawing/2014/main" id="{495B5478-B161-CD9F-1891-395CC302E431}"/>
                </a:ext>
              </a:extLst>
            </p:cNvPr>
            <p:cNvSpPr/>
            <p:nvPr/>
          </p:nvSpPr>
          <p:spPr>
            <a:xfrm>
              <a:off x="2101170" y="3128525"/>
              <a:ext cx="8542499" cy="800219"/>
            </a:xfrm>
            <a:prstGeom prst="rect">
              <a:avLst/>
            </a:prstGeom>
          </p:spPr>
          <p:txBody>
            <a:bodyPr wrap="square">
              <a:spAutoFit/>
            </a:bodyPr>
            <a:lstStyle/>
            <a:p>
              <a:pPr defTabSz="342900">
                <a:buClrTx/>
                <a:defRPr/>
              </a:pPr>
              <a:r>
                <a:rPr lang="en-US" sz="1650" kern="1200" dirty="0" err="1">
                  <a:solidFill>
                    <a:prstClr val="black"/>
                  </a:solidFill>
                  <a:latin typeface="Calibri" panose="020F0502020204030204" pitchFamily="34" charset="0"/>
                  <a:ea typeface="+mn-ea"/>
                  <a:cs typeface="+mn-cs"/>
                </a:rPr>
                <a:t>Dòng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xuất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kín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khi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chuyển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động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từ</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trường</a:t>
              </a:r>
              <a:endParaRPr lang="en-US" sz="1650" kern="1200" dirty="0">
                <a:solidFill>
                  <a:prstClr val="black"/>
                </a:solidFill>
                <a:latin typeface="Calibri" panose="020F0502020204030204" pitchFamily="34" charset="0"/>
                <a:ea typeface="+mn-ea"/>
                <a:cs typeface="+mn-cs"/>
              </a:endParaRPr>
            </a:p>
          </p:txBody>
        </p:sp>
      </p:grpSp>
      <p:sp>
        <p:nvSpPr>
          <p:cNvPr id="5" name="Hình chữ nhật 28">
            <a:extLst>
              <a:ext uri="{FF2B5EF4-FFF2-40B4-BE49-F238E27FC236}">
                <a16:creationId xmlns:a16="http://schemas.microsoft.com/office/drawing/2014/main" id="{7F49DC72-07C7-FE6C-BA75-337F1FF6D509}"/>
              </a:ext>
            </a:extLst>
          </p:cNvPr>
          <p:cNvSpPr/>
          <p:nvPr/>
        </p:nvSpPr>
        <p:spPr>
          <a:xfrm>
            <a:off x="1244948" y="3733150"/>
            <a:ext cx="7058993" cy="541599"/>
          </a:xfrm>
          <a:prstGeom prst="rect">
            <a:avLst/>
          </a:prstGeom>
          <a:noFill/>
          <a:ln w="38100">
            <a:solidFill>
              <a:srgbClr val="C74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a:endParaRPr>
          </a:p>
        </p:txBody>
      </p:sp>
      <p:grpSp>
        <p:nvGrpSpPr>
          <p:cNvPr id="21" name="Nhóm 29">
            <a:extLst>
              <a:ext uri="{FF2B5EF4-FFF2-40B4-BE49-F238E27FC236}">
                <a16:creationId xmlns:a16="http://schemas.microsoft.com/office/drawing/2014/main" id="{A5DEF427-E585-F6EA-0BA9-1DC67131DB91}"/>
              </a:ext>
            </a:extLst>
          </p:cNvPr>
          <p:cNvGrpSpPr/>
          <p:nvPr/>
        </p:nvGrpSpPr>
        <p:grpSpPr>
          <a:xfrm>
            <a:off x="1388189" y="2571750"/>
            <a:ext cx="6596084" cy="600164"/>
            <a:chOff x="1591171" y="3142150"/>
            <a:chExt cx="8794778" cy="800218"/>
          </a:xfrm>
        </p:grpSpPr>
        <p:sp>
          <p:nvSpPr>
            <p:cNvPr id="22" name="Hình chữ nhật: Góc Tròn 30">
              <a:extLst>
                <a:ext uri="{FF2B5EF4-FFF2-40B4-BE49-F238E27FC236}">
                  <a16:creationId xmlns:a16="http://schemas.microsoft.com/office/drawing/2014/main" id="{7D739C01-6530-8E73-A1D1-B62E5B177917}"/>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B</a:t>
              </a:r>
            </a:p>
          </p:txBody>
        </p:sp>
        <p:sp>
          <p:nvSpPr>
            <p:cNvPr id="23" name="Hình chữ nhật 31">
              <a:extLst>
                <a:ext uri="{FF2B5EF4-FFF2-40B4-BE49-F238E27FC236}">
                  <a16:creationId xmlns:a16="http://schemas.microsoft.com/office/drawing/2014/main" id="{0AB95F0C-B9F9-A395-BBC3-D00CE5780C1B}"/>
                </a:ext>
              </a:extLst>
            </p:cNvPr>
            <p:cNvSpPr/>
            <p:nvPr/>
          </p:nvSpPr>
          <p:spPr>
            <a:xfrm>
              <a:off x="2160178" y="3142150"/>
              <a:ext cx="8225771" cy="800218"/>
            </a:xfrm>
            <a:prstGeom prst="rect">
              <a:avLst/>
            </a:prstGeom>
          </p:spPr>
          <p:txBody>
            <a:bodyPr wrap="square">
              <a:spAutoFit/>
            </a:bodyPr>
            <a:lstStyle/>
            <a:p>
              <a:pPr defTabSz="342900">
                <a:buClrTx/>
                <a:defRPr/>
              </a:pPr>
              <a:r>
                <a:rPr lang="en-US" sz="1650" kern="1200" dirty="0" err="1">
                  <a:solidFill>
                    <a:prstClr val="black"/>
                  </a:solidFill>
                  <a:latin typeface="Calibri" panose="020F0502020204030204" pitchFamily="34" charset="0"/>
                  <a:ea typeface="+mn-ea"/>
                  <a:cs typeface="+mn-cs"/>
                </a:rPr>
                <a:t>Dòng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xuất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khi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nối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hai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đầu</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với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đinamô</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xe</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đạp</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đang</a:t>
              </a:r>
              <a:r>
                <a:rPr lang="en-US" sz="1650" kern="1200" dirty="0">
                  <a:solidFill>
                    <a:prstClr val="black"/>
                  </a:solidFill>
                  <a:latin typeface="Calibri" panose="020F0502020204030204" pitchFamily="34" charset="0"/>
                  <a:ea typeface="+mn-ea"/>
                  <a:cs typeface="+mn-cs"/>
                </a:rPr>
                <a:t> quay</a:t>
              </a:r>
            </a:p>
          </p:txBody>
        </p:sp>
      </p:grpSp>
      <p:grpSp>
        <p:nvGrpSpPr>
          <p:cNvPr id="24" name="Nhóm 32">
            <a:extLst>
              <a:ext uri="{FF2B5EF4-FFF2-40B4-BE49-F238E27FC236}">
                <a16:creationId xmlns:a16="http://schemas.microsoft.com/office/drawing/2014/main" id="{D85C3EC1-906F-DB17-44C5-0573F12DCCF4}"/>
              </a:ext>
            </a:extLst>
          </p:cNvPr>
          <p:cNvGrpSpPr/>
          <p:nvPr/>
        </p:nvGrpSpPr>
        <p:grpSpPr>
          <a:xfrm>
            <a:off x="1388189" y="3129690"/>
            <a:ext cx="6596084" cy="600164"/>
            <a:chOff x="1591171" y="3154460"/>
            <a:chExt cx="8794778" cy="800219"/>
          </a:xfrm>
        </p:grpSpPr>
        <p:sp>
          <p:nvSpPr>
            <p:cNvPr id="25" name="Hình chữ nhật: Góc Tròn 33">
              <a:extLst>
                <a:ext uri="{FF2B5EF4-FFF2-40B4-BE49-F238E27FC236}">
                  <a16:creationId xmlns:a16="http://schemas.microsoft.com/office/drawing/2014/main" id="{22D3F519-9972-D49A-9921-F69EA47D68E2}"/>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C</a:t>
              </a:r>
            </a:p>
          </p:txBody>
        </p:sp>
        <p:sp>
          <p:nvSpPr>
            <p:cNvPr id="26" name="Hình chữ nhật 34">
              <a:extLst>
                <a:ext uri="{FF2B5EF4-FFF2-40B4-BE49-F238E27FC236}">
                  <a16:creationId xmlns:a16="http://schemas.microsoft.com/office/drawing/2014/main" id="{AADC5AF9-533D-778E-53B0-12EAE3D0BDA6}"/>
                </a:ext>
              </a:extLst>
            </p:cNvPr>
            <p:cNvSpPr/>
            <p:nvPr/>
          </p:nvSpPr>
          <p:spPr>
            <a:xfrm>
              <a:off x="2160178" y="3154460"/>
              <a:ext cx="8225771" cy="800219"/>
            </a:xfrm>
            <a:prstGeom prst="rect">
              <a:avLst/>
            </a:prstGeom>
          </p:spPr>
          <p:txBody>
            <a:bodyPr wrap="square">
              <a:spAutoFit/>
            </a:bodyPr>
            <a:lstStyle/>
            <a:p>
              <a:pPr defTabSz="342900">
                <a:buClrTx/>
                <a:defRPr/>
              </a:pPr>
              <a:r>
                <a:rPr lang="en-US" sz="1650" kern="1200" dirty="0" err="1">
                  <a:solidFill>
                    <a:prstClr val="black"/>
                  </a:solidFill>
                  <a:latin typeface="Calibri" panose="020F0502020204030204" pitchFamily="34" charset="0"/>
                  <a:ea typeface="+mn-ea"/>
                  <a:cs typeface="+mn-cs"/>
                </a:rPr>
                <a:t>Dòng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xuất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nếu</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bên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cạnh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đó</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có</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một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dòng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khác</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đang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thay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đổi</a:t>
              </a:r>
              <a:endParaRPr lang="en-US" sz="1650" kern="1200" dirty="0">
                <a:solidFill>
                  <a:prstClr val="black"/>
                </a:solidFill>
                <a:latin typeface="Calibri" panose="020F0502020204030204" pitchFamily="34" charset="0"/>
                <a:ea typeface="+mn-ea"/>
                <a:cs typeface="+mn-cs"/>
              </a:endParaRPr>
            </a:p>
          </p:txBody>
        </p:sp>
      </p:grpSp>
      <p:grpSp>
        <p:nvGrpSpPr>
          <p:cNvPr id="27" name="Nhóm 35">
            <a:extLst>
              <a:ext uri="{FF2B5EF4-FFF2-40B4-BE49-F238E27FC236}">
                <a16:creationId xmlns:a16="http://schemas.microsoft.com/office/drawing/2014/main" id="{B210AD28-4EEB-DDA3-2E6B-3485CCAA97FF}"/>
              </a:ext>
            </a:extLst>
          </p:cNvPr>
          <p:cNvGrpSpPr/>
          <p:nvPr/>
        </p:nvGrpSpPr>
        <p:grpSpPr>
          <a:xfrm>
            <a:off x="1388189" y="3711676"/>
            <a:ext cx="6833630" cy="600164"/>
            <a:chOff x="1591171" y="3203256"/>
            <a:chExt cx="9111507" cy="800219"/>
          </a:xfrm>
        </p:grpSpPr>
        <p:sp>
          <p:nvSpPr>
            <p:cNvPr id="28" name="Hình chữ nhật: Góc Tròn 36">
              <a:extLst>
                <a:ext uri="{FF2B5EF4-FFF2-40B4-BE49-F238E27FC236}">
                  <a16:creationId xmlns:a16="http://schemas.microsoft.com/office/drawing/2014/main" id="{967E7D48-7E0F-E21C-7150-E705A5E1E1D4}"/>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D</a:t>
              </a:r>
            </a:p>
          </p:txBody>
        </p:sp>
        <p:sp>
          <p:nvSpPr>
            <p:cNvPr id="29" name="Hình chữ nhật 37">
              <a:extLst>
                <a:ext uri="{FF2B5EF4-FFF2-40B4-BE49-F238E27FC236}">
                  <a16:creationId xmlns:a16="http://schemas.microsoft.com/office/drawing/2014/main" id="{8152F6D4-AC41-250E-AA57-B08E10B569C7}"/>
                </a:ext>
              </a:extLst>
            </p:cNvPr>
            <p:cNvSpPr/>
            <p:nvPr/>
          </p:nvSpPr>
          <p:spPr>
            <a:xfrm>
              <a:off x="2160178" y="3203256"/>
              <a:ext cx="8542500" cy="800219"/>
            </a:xfrm>
            <a:prstGeom prst="rect">
              <a:avLst/>
            </a:prstGeom>
          </p:spPr>
          <p:txBody>
            <a:bodyPr wrap="square">
              <a:spAutoFit/>
            </a:bodyPr>
            <a:lstStyle/>
            <a:p>
              <a:pPr defTabSz="342900">
                <a:buClrTx/>
                <a:defRPr/>
              </a:pPr>
              <a:r>
                <a:rPr lang="en-US" sz="1650" kern="1200" dirty="0" err="1">
                  <a:solidFill>
                    <a:prstClr val="black"/>
                  </a:solidFill>
                  <a:latin typeface="Calibri" panose="020F0502020204030204" pitchFamily="34" charset="0"/>
                  <a:ea typeface="+mn-ea"/>
                  <a:cs typeface="+mn-cs"/>
                </a:rPr>
                <a:t>Dòng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xuất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nếu</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nối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hai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đầu</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vào</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hai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cực</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của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bình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acquy</a:t>
              </a:r>
              <a:endParaRPr lang="en-US" sz="1650" kern="1200" dirty="0">
                <a:solidFill>
                  <a:prstClr val="black"/>
                </a:solidFill>
                <a:latin typeface="Calibri" panose="020F0502020204030204" pitchFamily="34" charset="0"/>
                <a:ea typeface="+mn-ea"/>
                <a:cs typeface="+mn-cs"/>
              </a:endParaRPr>
            </a:p>
          </p:txBody>
        </p:sp>
      </p:grpSp>
    </p:spTree>
    <p:extLst>
      <p:ext uri="{BB962C8B-B14F-4D97-AF65-F5344CB8AC3E}">
        <p14:creationId xmlns:p14="http://schemas.microsoft.com/office/powerpoint/2010/main" val="12718818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750" fill="hold"/>
                                        <p:tgtEl>
                                          <p:spTgt spid="2"/>
                                        </p:tgtEl>
                                        <p:attrNameLst>
                                          <p:attrName>ppt_w</p:attrName>
                                        </p:attrNameLst>
                                      </p:cBhvr>
                                      <p:tavLst>
                                        <p:tav tm="0">
                                          <p:val>
                                            <p:fltVal val="0"/>
                                          </p:val>
                                        </p:tav>
                                        <p:tav tm="100000">
                                          <p:val>
                                            <p:strVal val="#ppt_w"/>
                                          </p:val>
                                        </p:tav>
                                      </p:tavLst>
                                    </p:anim>
                                    <p:anim calcmode="lin" valueType="num">
                                      <p:cBhvr>
                                        <p:cTn id="17" dur="750" fill="hold"/>
                                        <p:tgtEl>
                                          <p:spTgt spid="2"/>
                                        </p:tgtEl>
                                        <p:attrNameLst>
                                          <p:attrName>ppt_h</p:attrName>
                                        </p:attrNameLst>
                                      </p:cBhvr>
                                      <p:tavLst>
                                        <p:tav tm="0">
                                          <p:val>
                                            <p:fltVal val="0"/>
                                          </p:val>
                                        </p:tav>
                                        <p:tav tm="100000">
                                          <p:val>
                                            <p:strVal val="#ppt_h"/>
                                          </p:val>
                                        </p:tav>
                                      </p:tavLst>
                                    </p:anim>
                                    <p:animEffect transition="in" filter="fade">
                                      <p:cBhvr>
                                        <p:cTn id="18" dur="750"/>
                                        <p:tgtEl>
                                          <p:spTgt spid="2"/>
                                        </p:tgtEl>
                                      </p:cBhvr>
                                    </p:animEffect>
                                  </p:childTnLst>
                                </p:cTn>
                              </p:par>
                              <p:par>
                                <p:cTn id="19" presetID="53" presetClass="entr" presetSubtype="16"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750" fill="hold"/>
                                        <p:tgtEl>
                                          <p:spTgt spid="21"/>
                                        </p:tgtEl>
                                        <p:attrNameLst>
                                          <p:attrName>ppt_w</p:attrName>
                                        </p:attrNameLst>
                                      </p:cBhvr>
                                      <p:tavLst>
                                        <p:tav tm="0">
                                          <p:val>
                                            <p:fltVal val="0"/>
                                          </p:val>
                                        </p:tav>
                                        <p:tav tm="100000">
                                          <p:val>
                                            <p:strVal val="#ppt_w"/>
                                          </p:val>
                                        </p:tav>
                                      </p:tavLst>
                                    </p:anim>
                                    <p:anim calcmode="lin" valueType="num">
                                      <p:cBhvr>
                                        <p:cTn id="22" dur="750" fill="hold"/>
                                        <p:tgtEl>
                                          <p:spTgt spid="21"/>
                                        </p:tgtEl>
                                        <p:attrNameLst>
                                          <p:attrName>ppt_h</p:attrName>
                                        </p:attrNameLst>
                                      </p:cBhvr>
                                      <p:tavLst>
                                        <p:tav tm="0">
                                          <p:val>
                                            <p:fltVal val="0"/>
                                          </p:val>
                                        </p:tav>
                                        <p:tav tm="100000">
                                          <p:val>
                                            <p:strVal val="#ppt_h"/>
                                          </p:val>
                                        </p:tav>
                                      </p:tavLst>
                                    </p:anim>
                                    <p:animEffect transition="in" filter="fade">
                                      <p:cBhvr>
                                        <p:cTn id="23" dur="750"/>
                                        <p:tgtEl>
                                          <p:spTgt spid="21"/>
                                        </p:tgtEl>
                                      </p:cBhvr>
                                    </p:animEffect>
                                  </p:childTnLst>
                                </p:cTn>
                              </p:par>
                              <p:par>
                                <p:cTn id="24" presetID="53"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750" fill="hold"/>
                                        <p:tgtEl>
                                          <p:spTgt spid="24"/>
                                        </p:tgtEl>
                                        <p:attrNameLst>
                                          <p:attrName>ppt_w</p:attrName>
                                        </p:attrNameLst>
                                      </p:cBhvr>
                                      <p:tavLst>
                                        <p:tav tm="0">
                                          <p:val>
                                            <p:fltVal val="0"/>
                                          </p:val>
                                        </p:tav>
                                        <p:tav tm="100000">
                                          <p:val>
                                            <p:strVal val="#ppt_w"/>
                                          </p:val>
                                        </p:tav>
                                      </p:tavLst>
                                    </p:anim>
                                    <p:anim calcmode="lin" valueType="num">
                                      <p:cBhvr>
                                        <p:cTn id="27" dur="750" fill="hold"/>
                                        <p:tgtEl>
                                          <p:spTgt spid="24"/>
                                        </p:tgtEl>
                                        <p:attrNameLst>
                                          <p:attrName>ppt_h</p:attrName>
                                        </p:attrNameLst>
                                      </p:cBhvr>
                                      <p:tavLst>
                                        <p:tav tm="0">
                                          <p:val>
                                            <p:fltVal val="0"/>
                                          </p:val>
                                        </p:tav>
                                        <p:tav tm="100000">
                                          <p:val>
                                            <p:strVal val="#ppt_h"/>
                                          </p:val>
                                        </p:tav>
                                      </p:tavLst>
                                    </p:anim>
                                    <p:animEffect transition="in" filter="fade">
                                      <p:cBhvr>
                                        <p:cTn id="28" dur="750"/>
                                        <p:tgtEl>
                                          <p:spTgt spid="24"/>
                                        </p:tgtEl>
                                      </p:cBhvr>
                                    </p:animEffect>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031"/>
        <p:cNvGrpSpPr/>
        <p:nvPr/>
      </p:nvGrpSpPr>
      <p:grpSpPr>
        <a:xfrm>
          <a:off x="0" y="0"/>
          <a:ext cx="0" cy="0"/>
          <a:chOff x="0" y="0"/>
          <a:chExt cx="0" cy="0"/>
        </a:xfrm>
      </p:grpSpPr>
      <p:sp>
        <p:nvSpPr>
          <p:cNvPr id="6" name="Hình chữ nhật: Góc Tròn 17">
            <a:extLst>
              <a:ext uri="{FF2B5EF4-FFF2-40B4-BE49-F238E27FC236}">
                <a16:creationId xmlns:a16="http://schemas.microsoft.com/office/drawing/2014/main" id="{C0252F16-1565-6C1D-9FE8-9ACB93EA3C48}"/>
              </a:ext>
            </a:extLst>
          </p:cNvPr>
          <p:cNvSpPr/>
          <p:nvPr/>
        </p:nvSpPr>
        <p:spPr>
          <a:xfrm>
            <a:off x="1319170" y="892180"/>
            <a:ext cx="6745249" cy="909614"/>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182880" numCol="1" spcCol="1270" anchor="ctr" anchorCtr="0">
            <a:noAutofit/>
          </a:bodyPr>
          <a:lstStyle/>
          <a:p>
            <a:pPr defTabSz="1566863">
              <a:lnSpc>
                <a:spcPct val="120000"/>
              </a:lnSpc>
              <a:spcBef>
                <a:spcPct val="0"/>
              </a:spcBef>
              <a:spcAft>
                <a:spcPct val="35000"/>
              </a:spcAft>
              <a:buClrTx/>
              <a:defRPr/>
            </a:pPr>
            <a:r>
              <a:rPr lang="en-US" sz="6000" b="1" kern="1200" dirty="0">
                <a:solidFill>
                  <a:srgbClr val="9BBB59">
                    <a:lumMod val="50000"/>
                  </a:srgbClr>
                </a:solidFill>
                <a:latin typeface="Calibri" panose="020F0502020204030204" pitchFamily="34" charset="0"/>
                <a:ea typeface="inpin heiti" charset="-122"/>
              </a:rPr>
              <a:t>08.</a:t>
            </a:r>
          </a:p>
        </p:txBody>
      </p:sp>
      <p:sp>
        <p:nvSpPr>
          <p:cNvPr id="7" name="Hình chữ nhật 1">
            <a:extLst>
              <a:ext uri="{FF2B5EF4-FFF2-40B4-BE49-F238E27FC236}">
                <a16:creationId xmlns:a16="http://schemas.microsoft.com/office/drawing/2014/main" id="{C039B56E-62C6-3729-8CF4-1A5B12313925}"/>
              </a:ext>
            </a:extLst>
          </p:cNvPr>
          <p:cNvSpPr/>
          <p:nvPr/>
        </p:nvSpPr>
        <p:spPr>
          <a:xfrm>
            <a:off x="2587669" y="890845"/>
            <a:ext cx="5396604" cy="830997"/>
          </a:xfrm>
          <a:prstGeom prst="rect">
            <a:avLst/>
          </a:prstGeom>
        </p:spPr>
        <p:txBody>
          <a:bodyPr wrap="square">
            <a:spAutoFit/>
          </a:bodyPr>
          <a:lstStyle/>
          <a:p>
            <a:pPr defTabSz="342900">
              <a:buClrTx/>
            </a:pP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Khi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đưa</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một</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cực</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của</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nam</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châm</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lại</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gần</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hay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ra</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xa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đầu</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cuộn</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dây</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thì</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endParaRPr lang="zh-CN" alt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sym typeface="+mn-lt"/>
            </a:endParaRPr>
          </a:p>
        </p:txBody>
      </p:sp>
      <p:grpSp>
        <p:nvGrpSpPr>
          <p:cNvPr id="2" name="Nhóm 3">
            <a:extLst>
              <a:ext uri="{FF2B5EF4-FFF2-40B4-BE49-F238E27FC236}">
                <a16:creationId xmlns:a16="http://schemas.microsoft.com/office/drawing/2014/main" id="{F877849D-D519-9AFA-7384-120001452B40}"/>
              </a:ext>
            </a:extLst>
          </p:cNvPr>
          <p:cNvGrpSpPr/>
          <p:nvPr/>
        </p:nvGrpSpPr>
        <p:grpSpPr>
          <a:xfrm>
            <a:off x="1388189" y="2098895"/>
            <a:ext cx="6789372" cy="402546"/>
            <a:chOff x="1591171" y="3238858"/>
            <a:chExt cx="9052496" cy="536728"/>
          </a:xfrm>
        </p:grpSpPr>
        <p:sp>
          <p:nvSpPr>
            <p:cNvPr id="3" name="Hình chữ nhật: Góc Tròn 18">
              <a:extLst>
                <a:ext uri="{FF2B5EF4-FFF2-40B4-BE49-F238E27FC236}">
                  <a16:creationId xmlns:a16="http://schemas.microsoft.com/office/drawing/2014/main" id="{CB273D12-77FD-C3A3-71A2-447314573101}"/>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b="1" kern="1200" dirty="0">
                  <a:solidFill>
                    <a:srgbClr val="9BBB59">
                      <a:lumMod val="50000"/>
                    </a:srgbClr>
                  </a:solidFill>
                  <a:latin typeface="Calibri" panose="020F0502020204030204" pitchFamily="34" charset="0"/>
                  <a:ea typeface="inpin heiti" charset="-122"/>
                </a:rPr>
                <a:t>A</a:t>
              </a:r>
            </a:p>
          </p:txBody>
        </p:sp>
        <p:sp>
          <p:nvSpPr>
            <p:cNvPr id="4" name="Hình chữ nhật 2">
              <a:extLst>
                <a:ext uri="{FF2B5EF4-FFF2-40B4-BE49-F238E27FC236}">
                  <a16:creationId xmlns:a16="http://schemas.microsoft.com/office/drawing/2014/main" id="{495B5478-B161-CD9F-1891-395CC302E431}"/>
                </a:ext>
              </a:extLst>
            </p:cNvPr>
            <p:cNvSpPr/>
            <p:nvPr/>
          </p:nvSpPr>
          <p:spPr>
            <a:xfrm>
              <a:off x="2101168" y="3238858"/>
              <a:ext cx="8542499" cy="536728"/>
            </a:xfrm>
            <a:prstGeom prst="rect">
              <a:avLst/>
            </a:prstGeom>
          </p:spPr>
          <p:txBody>
            <a:bodyPr wrap="square">
              <a:spAutoFit/>
            </a:bodyPr>
            <a:lstStyle/>
            <a:p>
              <a:pPr>
                <a:lnSpc>
                  <a:spcPct val="120000"/>
                </a:lnSpc>
              </a:pPr>
              <a:r>
                <a:rPr lang="en-US" sz="1800" kern="1200" dirty="0" err="1">
                  <a:solidFill>
                    <a:prstClr val="black"/>
                  </a:solidFill>
                  <a:latin typeface="Calibri" panose="020F0502020204030204" pitchFamily="34" charset="0"/>
                  <a:ea typeface="+mn-ea"/>
                  <a:cs typeface="+mn-cs"/>
                </a:rPr>
                <a:t>Số</a:t>
              </a:r>
              <a:r>
                <a:rPr lang="en-US" sz="1800" kern="1200" dirty="0">
                  <a:solidFill>
                    <a:prstClr val="black"/>
                  </a:solidFill>
                  <a:latin typeface="Calibri" panose="020F0502020204030204" pitchFamily="34" charset="0"/>
                  <a:ea typeface="+mn-ea"/>
                  <a:cs typeface="+mn-cs"/>
                </a:rPr>
                <a:t> </a:t>
              </a:r>
              <a:r>
                <a:rPr lang="en-US" sz="1800" kern="1200" dirty="0" err="1">
                  <a:solidFill>
                    <a:prstClr val="black"/>
                  </a:solidFill>
                  <a:latin typeface="Calibri" panose="020F0502020204030204" pitchFamily="34" charset="0"/>
                  <a:ea typeface="+mn-ea"/>
                  <a:cs typeface="+mn-cs"/>
                </a:rPr>
                <a:t>đường</a:t>
              </a:r>
              <a:r>
                <a:rPr lang="en-US" sz="1800" kern="1200" dirty="0">
                  <a:solidFill>
                    <a:prstClr val="black"/>
                  </a:solidFill>
                  <a:latin typeface="Calibri" panose="020F0502020204030204" pitchFamily="34" charset="0"/>
                  <a:ea typeface="+mn-ea"/>
                  <a:cs typeface="+mn-cs"/>
                </a:rPr>
                <a:t> </a:t>
              </a:r>
              <a:r>
                <a:rPr lang="en-US" sz="1800" kern="1200" dirty="0" err="1">
                  <a:solidFill>
                    <a:prstClr val="black"/>
                  </a:solidFill>
                  <a:latin typeface="Calibri" panose="020F0502020204030204" pitchFamily="34" charset="0"/>
                  <a:ea typeface="+mn-ea"/>
                  <a:cs typeface="+mn-cs"/>
                </a:rPr>
                <a:t>sức</a:t>
              </a:r>
              <a:r>
                <a:rPr lang="en-US" sz="1800" kern="1200" dirty="0">
                  <a:solidFill>
                    <a:prstClr val="black"/>
                  </a:solidFill>
                  <a:latin typeface="Calibri" panose="020F0502020204030204" pitchFamily="34" charset="0"/>
                  <a:ea typeface="+mn-ea"/>
                  <a:cs typeface="+mn-cs"/>
                </a:rPr>
                <a:t> </a:t>
              </a:r>
              <a:r>
                <a:rPr lang="en-US" sz="1800" kern="1200" dirty="0" err="1">
                  <a:solidFill>
                    <a:prstClr val="black"/>
                  </a:solidFill>
                  <a:latin typeface="Calibri" panose="020F0502020204030204" pitchFamily="34" charset="0"/>
                  <a:ea typeface="+mn-ea"/>
                  <a:cs typeface="+mn-cs"/>
                </a:rPr>
                <a:t>từ</a:t>
              </a:r>
              <a:r>
                <a:rPr lang="en-US" sz="1800" kern="1200" dirty="0">
                  <a:solidFill>
                    <a:prstClr val="black"/>
                  </a:solidFill>
                  <a:latin typeface="Calibri" panose="020F0502020204030204" pitchFamily="34" charset="0"/>
                  <a:ea typeface="+mn-ea"/>
                  <a:cs typeface="+mn-cs"/>
                </a:rPr>
                <a:t> </a:t>
              </a:r>
              <a:r>
                <a:rPr lang="en-US" sz="1800" kern="1200" dirty="0" err="1">
                  <a:solidFill>
                    <a:prstClr val="black"/>
                  </a:solidFill>
                  <a:latin typeface="Calibri" panose="020F0502020204030204" pitchFamily="34" charset="0"/>
                  <a:ea typeface="+mn-ea"/>
                  <a:cs typeface="+mn-cs"/>
                </a:rPr>
                <a:t>xuyên</a:t>
              </a:r>
              <a:r>
                <a:rPr lang="en-US" sz="1800" kern="1200" dirty="0">
                  <a:solidFill>
                    <a:prstClr val="black"/>
                  </a:solidFill>
                  <a:latin typeface="Calibri" panose="020F0502020204030204" pitchFamily="34" charset="0"/>
                  <a:ea typeface="+mn-ea"/>
                  <a:cs typeface="+mn-cs"/>
                </a:rPr>
                <a:t> qua </a:t>
              </a:r>
              <a:r>
                <a:rPr lang="en-US" sz="1800" kern="1200" dirty="0" err="1">
                  <a:solidFill>
                    <a:prstClr val="black"/>
                  </a:solidFill>
                  <a:latin typeface="Calibri" panose="020F0502020204030204" pitchFamily="34" charset="0"/>
                  <a:ea typeface="+mn-ea"/>
                  <a:cs typeface="+mn-cs"/>
                </a:rPr>
                <a:t>tiết</a:t>
              </a:r>
              <a:r>
                <a:rPr lang="en-US" sz="1800" kern="1200" dirty="0">
                  <a:solidFill>
                    <a:prstClr val="black"/>
                  </a:solidFill>
                  <a:latin typeface="Calibri" panose="020F0502020204030204" pitchFamily="34" charset="0"/>
                  <a:ea typeface="+mn-ea"/>
                  <a:cs typeface="+mn-cs"/>
                </a:rPr>
                <a:t> </a:t>
              </a:r>
              <a:r>
                <a:rPr lang="en-US" sz="1800" kern="1200" dirty="0" err="1">
                  <a:solidFill>
                    <a:prstClr val="black"/>
                  </a:solidFill>
                  <a:latin typeface="Calibri" panose="020F0502020204030204" pitchFamily="34" charset="0"/>
                  <a:ea typeface="+mn-ea"/>
                  <a:cs typeface="+mn-cs"/>
                </a:rPr>
                <a:t>diện</a:t>
              </a:r>
              <a:r>
                <a:rPr lang="en-US" sz="1800" kern="1200" dirty="0">
                  <a:solidFill>
                    <a:prstClr val="black"/>
                  </a:solidFill>
                  <a:latin typeface="Calibri" panose="020F0502020204030204" pitchFamily="34" charset="0"/>
                  <a:ea typeface="+mn-ea"/>
                  <a:cs typeface="+mn-cs"/>
                </a:rPr>
                <a:t> </a:t>
              </a:r>
              <a:r>
                <a:rPr lang="en-US" sz="1800" kern="1200" dirty="0" err="1">
                  <a:solidFill>
                    <a:prstClr val="black"/>
                  </a:solidFill>
                  <a:latin typeface="Calibri" panose="020F0502020204030204" pitchFamily="34" charset="0"/>
                  <a:ea typeface="+mn-ea"/>
                  <a:cs typeface="+mn-cs"/>
                </a:rPr>
                <a:t>của</a:t>
              </a:r>
              <a:r>
                <a:rPr lang="en-US" sz="1800" kern="1200" dirty="0">
                  <a:solidFill>
                    <a:prstClr val="black"/>
                  </a:solidFill>
                  <a:latin typeface="Calibri" panose="020F0502020204030204" pitchFamily="34" charset="0"/>
                  <a:ea typeface="+mn-ea"/>
                  <a:cs typeface="+mn-cs"/>
                </a:rPr>
                <a:t> </a:t>
              </a:r>
              <a:r>
                <a:rPr lang="en-US" sz="1800" kern="1200" dirty="0" err="1">
                  <a:solidFill>
                    <a:prstClr val="black"/>
                  </a:solidFill>
                  <a:latin typeface="Calibri" panose="020F0502020204030204" pitchFamily="34" charset="0"/>
                  <a:ea typeface="+mn-ea"/>
                  <a:cs typeface="+mn-cs"/>
                </a:rPr>
                <a:t>cuộn</a:t>
              </a:r>
              <a:r>
                <a:rPr lang="en-US" sz="1800" kern="1200" dirty="0">
                  <a:solidFill>
                    <a:prstClr val="black"/>
                  </a:solidFill>
                  <a:latin typeface="Calibri" panose="020F0502020204030204" pitchFamily="34" charset="0"/>
                  <a:ea typeface="+mn-ea"/>
                  <a:cs typeface="+mn-cs"/>
                </a:rPr>
                <a:t> </a:t>
              </a:r>
              <a:r>
                <a:rPr lang="en-US" sz="1800" kern="1200" dirty="0" err="1">
                  <a:solidFill>
                    <a:prstClr val="black"/>
                  </a:solidFill>
                  <a:latin typeface="Calibri" panose="020F0502020204030204" pitchFamily="34" charset="0"/>
                  <a:ea typeface="+mn-ea"/>
                  <a:cs typeface="+mn-cs"/>
                </a:rPr>
                <a:t>dây</a:t>
              </a:r>
              <a:r>
                <a:rPr lang="en-US" sz="1800" kern="1200" dirty="0">
                  <a:solidFill>
                    <a:prstClr val="black"/>
                  </a:solidFill>
                  <a:latin typeface="Calibri" panose="020F0502020204030204" pitchFamily="34" charset="0"/>
                  <a:ea typeface="+mn-ea"/>
                  <a:cs typeface="+mn-cs"/>
                </a:rPr>
                <a:t> </a:t>
              </a:r>
              <a:r>
                <a:rPr lang="en-US" sz="1800" kern="1200" dirty="0" err="1">
                  <a:solidFill>
                    <a:prstClr val="black"/>
                  </a:solidFill>
                  <a:latin typeface="Calibri" panose="020F0502020204030204" pitchFamily="34" charset="0"/>
                  <a:ea typeface="+mn-ea"/>
                  <a:cs typeface="+mn-cs"/>
                </a:rPr>
                <a:t>dẫn</a:t>
              </a:r>
              <a:r>
                <a:rPr lang="en-US" sz="1800" kern="1200" dirty="0">
                  <a:solidFill>
                    <a:prstClr val="black"/>
                  </a:solidFill>
                  <a:latin typeface="Calibri" panose="020F0502020204030204" pitchFamily="34" charset="0"/>
                  <a:ea typeface="+mn-ea"/>
                  <a:cs typeface="+mn-cs"/>
                </a:rPr>
                <a:t> </a:t>
              </a:r>
              <a:r>
                <a:rPr lang="en-US" sz="1800" kern="1200" dirty="0" err="1">
                  <a:solidFill>
                    <a:prstClr val="black"/>
                  </a:solidFill>
                  <a:latin typeface="Calibri" panose="020F0502020204030204" pitchFamily="34" charset="0"/>
                  <a:ea typeface="+mn-ea"/>
                  <a:cs typeface="+mn-cs"/>
                </a:rPr>
                <a:t>không</a:t>
              </a:r>
              <a:r>
                <a:rPr lang="en-US" sz="1800" kern="1200" dirty="0">
                  <a:solidFill>
                    <a:prstClr val="black"/>
                  </a:solidFill>
                  <a:latin typeface="Calibri" panose="020F0502020204030204" pitchFamily="34" charset="0"/>
                  <a:ea typeface="+mn-ea"/>
                  <a:cs typeface="+mn-cs"/>
                </a:rPr>
                <a:t> </a:t>
              </a:r>
              <a:r>
                <a:rPr lang="en-US" sz="1800" kern="1200" dirty="0" err="1">
                  <a:solidFill>
                    <a:prstClr val="black"/>
                  </a:solidFill>
                  <a:latin typeface="Calibri" panose="020F0502020204030204" pitchFamily="34" charset="0"/>
                  <a:ea typeface="+mn-ea"/>
                  <a:cs typeface="+mn-cs"/>
                </a:rPr>
                <a:t>đổi</a:t>
              </a:r>
              <a:r>
                <a:rPr lang="en-US" sz="1800" kern="1200" dirty="0">
                  <a:solidFill>
                    <a:prstClr val="black"/>
                  </a:solidFill>
                  <a:latin typeface="Calibri" panose="020F0502020204030204" pitchFamily="34" charset="0"/>
                  <a:ea typeface="+mn-ea"/>
                  <a:cs typeface="+mn-cs"/>
                </a:rPr>
                <a:t>.</a:t>
              </a:r>
            </a:p>
          </p:txBody>
        </p:sp>
      </p:grpSp>
      <p:sp>
        <p:nvSpPr>
          <p:cNvPr id="5" name="Hình chữ nhật 28">
            <a:extLst>
              <a:ext uri="{FF2B5EF4-FFF2-40B4-BE49-F238E27FC236}">
                <a16:creationId xmlns:a16="http://schemas.microsoft.com/office/drawing/2014/main" id="{7F49DC72-07C7-FE6C-BA75-337F1FF6D509}"/>
              </a:ext>
            </a:extLst>
          </p:cNvPr>
          <p:cNvSpPr/>
          <p:nvPr/>
        </p:nvSpPr>
        <p:spPr>
          <a:xfrm>
            <a:off x="1244948" y="3733150"/>
            <a:ext cx="7058993" cy="541599"/>
          </a:xfrm>
          <a:prstGeom prst="rect">
            <a:avLst/>
          </a:prstGeom>
          <a:noFill/>
          <a:ln w="38100">
            <a:solidFill>
              <a:srgbClr val="C74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a:endParaRPr>
          </a:p>
        </p:txBody>
      </p:sp>
      <p:grpSp>
        <p:nvGrpSpPr>
          <p:cNvPr id="21" name="Nhóm 29">
            <a:extLst>
              <a:ext uri="{FF2B5EF4-FFF2-40B4-BE49-F238E27FC236}">
                <a16:creationId xmlns:a16="http://schemas.microsoft.com/office/drawing/2014/main" id="{A5DEF427-E585-F6EA-0BA9-1DC67131DB91}"/>
              </a:ext>
            </a:extLst>
          </p:cNvPr>
          <p:cNvGrpSpPr/>
          <p:nvPr/>
        </p:nvGrpSpPr>
        <p:grpSpPr>
          <a:xfrm>
            <a:off x="1388189" y="2660203"/>
            <a:ext cx="6915752" cy="369332"/>
            <a:chOff x="1591171" y="3260085"/>
            <a:chExt cx="9221002" cy="492442"/>
          </a:xfrm>
        </p:grpSpPr>
        <p:sp>
          <p:nvSpPr>
            <p:cNvPr id="22" name="Hình chữ nhật: Góc Tròn 30">
              <a:extLst>
                <a:ext uri="{FF2B5EF4-FFF2-40B4-BE49-F238E27FC236}">
                  <a16:creationId xmlns:a16="http://schemas.microsoft.com/office/drawing/2014/main" id="{7D739C01-6530-8E73-A1D1-B62E5B177917}"/>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b="1" kern="1200" dirty="0">
                  <a:solidFill>
                    <a:srgbClr val="9BBB59">
                      <a:lumMod val="50000"/>
                    </a:srgbClr>
                  </a:solidFill>
                  <a:latin typeface="Calibri" panose="020F0502020204030204" pitchFamily="34" charset="0"/>
                  <a:ea typeface="inpin heiti" charset="-122"/>
                </a:rPr>
                <a:t>B</a:t>
              </a:r>
            </a:p>
          </p:txBody>
        </p:sp>
        <p:sp>
          <p:nvSpPr>
            <p:cNvPr id="23" name="Hình chữ nhật 31">
              <a:extLst>
                <a:ext uri="{FF2B5EF4-FFF2-40B4-BE49-F238E27FC236}">
                  <a16:creationId xmlns:a16="http://schemas.microsoft.com/office/drawing/2014/main" id="{0AB95F0C-B9F9-A395-BBC3-D00CE5780C1B}"/>
                </a:ext>
              </a:extLst>
            </p:cNvPr>
            <p:cNvSpPr/>
            <p:nvPr/>
          </p:nvSpPr>
          <p:spPr>
            <a:xfrm>
              <a:off x="2080879" y="3260085"/>
              <a:ext cx="8731294" cy="492442"/>
            </a:xfrm>
            <a:prstGeom prst="rect">
              <a:avLst/>
            </a:prstGeom>
          </p:spPr>
          <p:txBody>
            <a:bodyPr wrap="square">
              <a:spAutoFit/>
            </a:bodyPr>
            <a:lstStyle/>
            <a:p>
              <a:pPr defTabSz="342900">
                <a:buClrTx/>
                <a:defRPr/>
              </a:pPr>
              <a:r>
                <a:rPr lang="vi-VN" sz="1800" kern="1200" dirty="0">
                  <a:solidFill>
                    <a:prstClr val="black"/>
                  </a:solidFill>
                  <a:latin typeface="Calibri" panose="020F0502020204030204" pitchFamily="34" charset="0"/>
                  <a:ea typeface="+mn-ea"/>
                  <a:cs typeface="+mn-cs"/>
                </a:rPr>
                <a:t>Số đường sức từ xuyên qua tiết diện của cuộn dây dẫn luôn tăng.</a:t>
              </a:r>
              <a:endParaRPr lang="en-US" sz="1800" kern="1200" dirty="0">
                <a:solidFill>
                  <a:prstClr val="black"/>
                </a:solidFill>
                <a:latin typeface="Calibri" panose="020F0502020204030204" pitchFamily="34" charset="0"/>
                <a:ea typeface="+mn-ea"/>
                <a:cs typeface="+mn-cs"/>
              </a:endParaRPr>
            </a:p>
          </p:txBody>
        </p:sp>
      </p:grpSp>
      <p:grpSp>
        <p:nvGrpSpPr>
          <p:cNvPr id="24" name="Nhóm 32">
            <a:extLst>
              <a:ext uri="{FF2B5EF4-FFF2-40B4-BE49-F238E27FC236}">
                <a16:creationId xmlns:a16="http://schemas.microsoft.com/office/drawing/2014/main" id="{D85C3EC1-906F-DB17-44C5-0573F12DCCF4}"/>
              </a:ext>
            </a:extLst>
          </p:cNvPr>
          <p:cNvGrpSpPr/>
          <p:nvPr/>
        </p:nvGrpSpPr>
        <p:grpSpPr>
          <a:xfrm>
            <a:off x="1388189" y="3060773"/>
            <a:ext cx="6536610" cy="646331"/>
            <a:chOff x="1591171" y="3062571"/>
            <a:chExt cx="8715479" cy="861775"/>
          </a:xfrm>
        </p:grpSpPr>
        <p:sp>
          <p:nvSpPr>
            <p:cNvPr id="25" name="Hình chữ nhật: Góc Tròn 33">
              <a:extLst>
                <a:ext uri="{FF2B5EF4-FFF2-40B4-BE49-F238E27FC236}">
                  <a16:creationId xmlns:a16="http://schemas.microsoft.com/office/drawing/2014/main" id="{22D3F519-9972-D49A-9921-F69EA47D68E2}"/>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b="1" kern="1200" dirty="0">
                  <a:solidFill>
                    <a:srgbClr val="9BBB59">
                      <a:lumMod val="50000"/>
                    </a:srgbClr>
                  </a:solidFill>
                  <a:latin typeface="Calibri" panose="020F0502020204030204" pitchFamily="34" charset="0"/>
                  <a:ea typeface="inpin heiti" charset="-122"/>
                </a:rPr>
                <a:t>C</a:t>
              </a:r>
            </a:p>
          </p:txBody>
        </p:sp>
        <p:sp>
          <p:nvSpPr>
            <p:cNvPr id="26" name="Hình chữ nhật 34">
              <a:extLst>
                <a:ext uri="{FF2B5EF4-FFF2-40B4-BE49-F238E27FC236}">
                  <a16:creationId xmlns:a16="http://schemas.microsoft.com/office/drawing/2014/main" id="{AADC5AF9-533D-778E-53B0-12EAE3D0BDA6}"/>
                </a:ext>
              </a:extLst>
            </p:cNvPr>
            <p:cNvSpPr/>
            <p:nvPr/>
          </p:nvSpPr>
          <p:spPr>
            <a:xfrm>
              <a:off x="2080879" y="3062571"/>
              <a:ext cx="8225771" cy="861775"/>
            </a:xfrm>
            <a:prstGeom prst="rect">
              <a:avLst/>
            </a:prstGeom>
          </p:spPr>
          <p:txBody>
            <a:bodyPr wrap="square">
              <a:spAutoFit/>
            </a:bodyPr>
            <a:lstStyle/>
            <a:p>
              <a:pPr defTabSz="342900">
                <a:buClrTx/>
                <a:defRPr/>
              </a:pPr>
              <a:r>
                <a:rPr lang="vi-VN" sz="1800" kern="1200" dirty="0">
                  <a:solidFill>
                    <a:prstClr val="black"/>
                  </a:solidFill>
                  <a:latin typeface="Calibri" panose="020F0502020204030204" pitchFamily="34" charset="0"/>
                  <a:ea typeface="+mn-ea"/>
                  <a:cs typeface="+mn-cs"/>
                </a:rPr>
                <a:t>Số đường sức từ xuyên qua tiết diện của cuộn dây dẫn tăng hoặc giảm (biến thiến).</a:t>
              </a:r>
              <a:endParaRPr lang="en-US" sz="1800" kern="1200" dirty="0">
                <a:solidFill>
                  <a:prstClr val="black"/>
                </a:solidFill>
                <a:latin typeface="Calibri" panose="020F0502020204030204" pitchFamily="34" charset="0"/>
                <a:ea typeface="+mn-ea"/>
                <a:cs typeface="+mn-cs"/>
              </a:endParaRPr>
            </a:p>
          </p:txBody>
        </p:sp>
      </p:grpSp>
      <p:grpSp>
        <p:nvGrpSpPr>
          <p:cNvPr id="27" name="Nhóm 35">
            <a:extLst>
              <a:ext uri="{FF2B5EF4-FFF2-40B4-BE49-F238E27FC236}">
                <a16:creationId xmlns:a16="http://schemas.microsoft.com/office/drawing/2014/main" id="{B210AD28-4EEB-DDA3-2E6B-3485CCAA97FF}"/>
              </a:ext>
            </a:extLst>
          </p:cNvPr>
          <p:cNvGrpSpPr/>
          <p:nvPr/>
        </p:nvGrpSpPr>
        <p:grpSpPr>
          <a:xfrm>
            <a:off x="1388189" y="3711676"/>
            <a:ext cx="6833630" cy="600164"/>
            <a:chOff x="1591171" y="3203256"/>
            <a:chExt cx="9111507" cy="800219"/>
          </a:xfrm>
        </p:grpSpPr>
        <p:sp>
          <p:nvSpPr>
            <p:cNvPr id="28" name="Hình chữ nhật: Góc Tròn 36">
              <a:extLst>
                <a:ext uri="{FF2B5EF4-FFF2-40B4-BE49-F238E27FC236}">
                  <a16:creationId xmlns:a16="http://schemas.microsoft.com/office/drawing/2014/main" id="{967E7D48-7E0F-E21C-7150-E705A5E1E1D4}"/>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b="1" kern="1200" dirty="0">
                  <a:solidFill>
                    <a:srgbClr val="9BBB59">
                      <a:lumMod val="50000"/>
                    </a:srgbClr>
                  </a:solidFill>
                  <a:latin typeface="Calibri" panose="020F0502020204030204" pitchFamily="34" charset="0"/>
                  <a:ea typeface="inpin heiti" charset="-122"/>
                </a:rPr>
                <a:t>D</a:t>
              </a:r>
            </a:p>
          </p:txBody>
        </p:sp>
        <p:sp>
          <p:nvSpPr>
            <p:cNvPr id="29" name="Hình chữ nhật 37">
              <a:extLst>
                <a:ext uri="{FF2B5EF4-FFF2-40B4-BE49-F238E27FC236}">
                  <a16:creationId xmlns:a16="http://schemas.microsoft.com/office/drawing/2014/main" id="{8152F6D4-AC41-250E-AA57-B08E10B569C7}"/>
                </a:ext>
              </a:extLst>
            </p:cNvPr>
            <p:cNvSpPr/>
            <p:nvPr/>
          </p:nvSpPr>
          <p:spPr>
            <a:xfrm>
              <a:off x="2160178" y="3203256"/>
              <a:ext cx="8542500" cy="800219"/>
            </a:xfrm>
            <a:prstGeom prst="rect">
              <a:avLst/>
            </a:prstGeom>
          </p:spPr>
          <p:txBody>
            <a:bodyPr wrap="square">
              <a:spAutoFit/>
            </a:bodyPr>
            <a:lstStyle/>
            <a:p>
              <a:pPr defTabSz="342900">
                <a:buClrTx/>
                <a:defRPr/>
              </a:pPr>
              <a:r>
                <a:rPr lang="en-US" sz="1650" kern="1200" dirty="0" err="1">
                  <a:solidFill>
                    <a:prstClr val="black"/>
                  </a:solidFill>
                  <a:latin typeface="Calibri" panose="020F0502020204030204" pitchFamily="34" charset="0"/>
                  <a:ea typeface="+mn-ea"/>
                  <a:cs typeface="+mn-cs"/>
                </a:rPr>
                <a:t>Dòng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xuất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nếu</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nối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hai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đầu</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vào</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hai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cực</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của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bình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acquy</a:t>
              </a:r>
              <a:endParaRPr lang="en-US" sz="1650" kern="1200" dirty="0">
                <a:solidFill>
                  <a:prstClr val="black"/>
                </a:solidFill>
                <a:latin typeface="Calibri" panose="020F0502020204030204" pitchFamily="34" charset="0"/>
                <a:ea typeface="+mn-ea"/>
                <a:cs typeface="+mn-cs"/>
              </a:endParaRPr>
            </a:p>
          </p:txBody>
        </p:sp>
      </p:grpSp>
    </p:spTree>
    <p:extLst>
      <p:ext uri="{BB962C8B-B14F-4D97-AF65-F5344CB8AC3E}">
        <p14:creationId xmlns:p14="http://schemas.microsoft.com/office/powerpoint/2010/main" val="30383652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750" fill="hold"/>
                                        <p:tgtEl>
                                          <p:spTgt spid="2"/>
                                        </p:tgtEl>
                                        <p:attrNameLst>
                                          <p:attrName>ppt_w</p:attrName>
                                        </p:attrNameLst>
                                      </p:cBhvr>
                                      <p:tavLst>
                                        <p:tav tm="0">
                                          <p:val>
                                            <p:fltVal val="0"/>
                                          </p:val>
                                        </p:tav>
                                        <p:tav tm="100000">
                                          <p:val>
                                            <p:strVal val="#ppt_w"/>
                                          </p:val>
                                        </p:tav>
                                      </p:tavLst>
                                    </p:anim>
                                    <p:anim calcmode="lin" valueType="num">
                                      <p:cBhvr>
                                        <p:cTn id="17" dur="750" fill="hold"/>
                                        <p:tgtEl>
                                          <p:spTgt spid="2"/>
                                        </p:tgtEl>
                                        <p:attrNameLst>
                                          <p:attrName>ppt_h</p:attrName>
                                        </p:attrNameLst>
                                      </p:cBhvr>
                                      <p:tavLst>
                                        <p:tav tm="0">
                                          <p:val>
                                            <p:fltVal val="0"/>
                                          </p:val>
                                        </p:tav>
                                        <p:tav tm="100000">
                                          <p:val>
                                            <p:strVal val="#ppt_h"/>
                                          </p:val>
                                        </p:tav>
                                      </p:tavLst>
                                    </p:anim>
                                    <p:animEffect transition="in" filter="fade">
                                      <p:cBhvr>
                                        <p:cTn id="18" dur="750"/>
                                        <p:tgtEl>
                                          <p:spTgt spid="2"/>
                                        </p:tgtEl>
                                      </p:cBhvr>
                                    </p:animEffect>
                                  </p:childTnLst>
                                </p:cTn>
                              </p:par>
                              <p:par>
                                <p:cTn id="19" presetID="53" presetClass="entr" presetSubtype="16"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750" fill="hold"/>
                                        <p:tgtEl>
                                          <p:spTgt spid="21"/>
                                        </p:tgtEl>
                                        <p:attrNameLst>
                                          <p:attrName>ppt_w</p:attrName>
                                        </p:attrNameLst>
                                      </p:cBhvr>
                                      <p:tavLst>
                                        <p:tav tm="0">
                                          <p:val>
                                            <p:fltVal val="0"/>
                                          </p:val>
                                        </p:tav>
                                        <p:tav tm="100000">
                                          <p:val>
                                            <p:strVal val="#ppt_w"/>
                                          </p:val>
                                        </p:tav>
                                      </p:tavLst>
                                    </p:anim>
                                    <p:anim calcmode="lin" valueType="num">
                                      <p:cBhvr>
                                        <p:cTn id="22" dur="750" fill="hold"/>
                                        <p:tgtEl>
                                          <p:spTgt spid="21"/>
                                        </p:tgtEl>
                                        <p:attrNameLst>
                                          <p:attrName>ppt_h</p:attrName>
                                        </p:attrNameLst>
                                      </p:cBhvr>
                                      <p:tavLst>
                                        <p:tav tm="0">
                                          <p:val>
                                            <p:fltVal val="0"/>
                                          </p:val>
                                        </p:tav>
                                        <p:tav tm="100000">
                                          <p:val>
                                            <p:strVal val="#ppt_h"/>
                                          </p:val>
                                        </p:tav>
                                      </p:tavLst>
                                    </p:anim>
                                    <p:animEffect transition="in" filter="fade">
                                      <p:cBhvr>
                                        <p:cTn id="23" dur="750"/>
                                        <p:tgtEl>
                                          <p:spTgt spid="21"/>
                                        </p:tgtEl>
                                      </p:cBhvr>
                                    </p:animEffect>
                                  </p:childTnLst>
                                </p:cTn>
                              </p:par>
                              <p:par>
                                <p:cTn id="24" presetID="53"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750" fill="hold"/>
                                        <p:tgtEl>
                                          <p:spTgt spid="24"/>
                                        </p:tgtEl>
                                        <p:attrNameLst>
                                          <p:attrName>ppt_w</p:attrName>
                                        </p:attrNameLst>
                                      </p:cBhvr>
                                      <p:tavLst>
                                        <p:tav tm="0">
                                          <p:val>
                                            <p:fltVal val="0"/>
                                          </p:val>
                                        </p:tav>
                                        <p:tav tm="100000">
                                          <p:val>
                                            <p:strVal val="#ppt_w"/>
                                          </p:val>
                                        </p:tav>
                                      </p:tavLst>
                                    </p:anim>
                                    <p:anim calcmode="lin" valueType="num">
                                      <p:cBhvr>
                                        <p:cTn id="27" dur="750" fill="hold"/>
                                        <p:tgtEl>
                                          <p:spTgt spid="24"/>
                                        </p:tgtEl>
                                        <p:attrNameLst>
                                          <p:attrName>ppt_h</p:attrName>
                                        </p:attrNameLst>
                                      </p:cBhvr>
                                      <p:tavLst>
                                        <p:tav tm="0">
                                          <p:val>
                                            <p:fltVal val="0"/>
                                          </p:val>
                                        </p:tav>
                                        <p:tav tm="100000">
                                          <p:val>
                                            <p:strVal val="#ppt_h"/>
                                          </p:val>
                                        </p:tav>
                                      </p:tavLst>
                                    </p:anim>
                                    <p:animEffect transition="in" filter="fade">
                                      <p:cBhvr>
                                        <p:cTn id="28" dur="750"/>
                                        <p:tgtEl>
                                          <p:spTgt spid="24"/>
                                        </p:tgtEl>
                                      </p:cBhvr>
                                    </p:animEffect>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81"/>
        <p:cNvGrpSpPr/>
        <p:nvPr/>
      </p:nvGrpSpPr>
      <p:grpSpPr>
        <a:xfrm>
          <a:off x="0" y="0"/>
          <a:ext cx="0" cy="0"/>
          <a:chOff x="0" y="0"/>
          <a:chExt cx="0" cy="0"/>
        </a:xfrm>
      </p:grpSpPr>
      <p:sp>
        <p:nvSpPr>
          <p:cNvPr id="9882" name="Google Shape;9882;p35"/>
          <p:cNvSpPr/>
          <p:nvPr/>
        </p:nvSpPr>
        <p:spPr>
          <a:xfrm>
            <a:off x="1385648" y="1995000"/>
            <a:ext cx="1153500" cy="1153500"/>
          </a:xfrm>
          <a:prstGeom prst="roundRect">
            <a:avLst>
              <a:gd name="adj" fmla="val 8532"/>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000" dirty="0">
              <a:solidFill>
                <a:schemeClr val="lt2"/>
              </a:solidFill>
              <a:latin typeface="Fira Sans Condensed Black" panose="020B0A03050000020004" pitchFamily="34" charset="0"/>
              <a:ea typeface="Gantari ExtraBold"/>
              <a:cs typeface="Gantari ExtraBold"/>
              <a:sym typeface="Gantari ExtraBold"/>
            </a:endParaRPr>
          </a:p>
        </p:txBody>
      </p:sp>
      <p:sp>
        <p:nvSpPr>
          <p:cNvPr id="9883" name="Google Shape;9883;p35"/>
          <p:cNvSpPr txBox="1">
            <a:spLocks noGrp="1"/>
          </p:cNvSpPr>
          <p:nvPr>
            <p:ph type="title"/>
          </p:nvPr>
        </p:nvSpPr>
        <p:spPr>
          <a:xfrm>
            <a:off x="2656106" y="1939653"/>
            <a:ext cx="4541400" cy="1353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4000" dirty="0"/>
              <a:t>HIỆN TƯỢNG CẢM ỨNG ĐIỆN TỪ</a:t>
            </a:r>
            <a:endParaRPr sz="4000" dirty="0"/>
          </a:p>
        </p:txBody>
      </p:sp>
      <p:sp>
        <p:nvSpPr>
          <p:cNvPr id="9884" name="Google Shape;9884;p35"/>
          <p:cNvSpPr txBox="1">
            <a:spLocks noGrp="1"/>
          </p:cNvSpPr>
          <p:nvPr>
            <p:ph type="title" idx="2"/>
          </p:nvPr>
        </p:nvSpPr>
        <p:spPr>
          <a:xfrm>
            <a:off x="1385648" y="2150850"/>
            <a:ext cx="1153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7200" dirty="0"/>
              <a:t>I</a:t>
            </a:r>
            <a:endParaRPr sz="7200" dirty="0"/>
          </a:p>
        </p:txBody>
      </p:sp>
      <p:sp>
        <p:nvSpPr>
          <p:cNvPr id="9885" name="Google Shape;9885;p35"/>
          <p:cNvSpPr/>
          <p:nvPr/>
        </p:nvSpPr>
        <p:spPr>
          <a:xfrm>
            <a:off x="6749650" y="179137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6" name="Google Shape;9886;p35"/>
          <p:cNvSpPr/>
          <p:nvPr/>
        </p:nvSpPr>
        <p:spPr>
          <a:xfrm>
            <a:off x="1473000" y="4113650"/>
            <a:ext cx="117525" cy="110100"/>
          </a:xfrm>
          <a:custGeom>
            <a:avLst/>
            <a:gdLst/>
            <a:ahLst/>
            <a:cxnLst/>
            <a:rect l="l" t="t" r="r" b="b"/>
            <a:pathLst>
              <a:path w="4701" h="4404" extrusionOk="0">
                <a:moveTo>
                  <a:pt x="2857" y="1059"/>
                </a:moveTo>
                <a:cubicBezTo>
                  <a:pt x="2871" y="1059"/>
                  <a:pt x="2889" y="1066"/>
                  <a:pt x="2907" y="1075"/>
                </a:cubicBezTo>
                <a:lnTo>
                  <a:pt x="2907" y="1075"/>
                </a:lnTo>
                <a:cubicBezTo>
                  <a:pt x="2887" y="1068"/>
                  <a:pt x="2858" y="1059"/>
                  <a:pt x="2857" y="1059"/>
                </a:cubicBezTo>
                <a:close/>
                <a:moveTo>
                  <a:pt x="3421" y="1604"/>
                </a:moveTo>
                <a:cubicBezTo>
                  <a:pt x="3421" y="1622"/>
                  <a:pt x="3425" y="1637"/>
                  <a:pt x="3429" y="1646"/>
                </a:cubicBezTo>
                <a:lnTo>
                  <a:pt x="3429" y="1646"/>
                </a:lnTo>
                <a:cubicBezTo>
                  <a:pt x="3424" y="1631"/>
                  <a:pt x="3421" y="1617"/>
                  <a:pt x="3421" y="1604"/>
                </a:cubicBezTo>
                <a:lnTo>
                  <a:pt x="3421" y="1604"/>
                </a:lnTo>
                <a:cubicBezTo>
                  <a:pt x="3421" y="1604"/>
                  <a:pt x="3421" y="1604"/>
                  <a:pt x="3421" y="1604"/>
                </a:cubicBezTo>
                <a:close/>
                <a:moveTo>
                  <a:pt x="1746" y="3318"/>
                </a:moveTo>
                <a:lnTo>
                  <a:pt x="1746" y="3318"/>
                </a:lnTo>
                <a:cubicBezTo>
                  <a:pt x="1767" y="3326"/>
                  <a:pt x="1805" y="3338"/>
                  <a:pt x="1803" y="3338"/>
                </a:cubicBezTo>
                <a:cubicBezTo>
                  <a:pt x="1802" y="3338"/>
                  <a:pt x="1800" y="3339"/>
                  <a:pt x="1799" y="3339"/>
                </a:cubicBezTo>
                <a:cubicBezTo>
                  <a:pt x="1786" y="3339"/>
                  <a:pt x="1766" y="3330"/>
                  <a:pt x="1746" y="3318"/>
                </a:cubicBezTo>
                <a:close/>
                <a:moveTo>
                  <a:pt x="2463" y="3393"/>
                </a:moveTo>
                <a:cubicBezTo>
                  <a:pt x="2461" y="3393"/>
                  <a:pt x="2458" y="3393"/>
                  <a:pt x="2456" y="3393"/>
                </a:cubicBezTo>
                <a:lnTo>
                  <a:pt x="2456" y="3393"/>
                </a:lnTo>
                <a:cubicBezTo>
                  <a:pt x="2459" y="3393"/>
                  <a:pt x="2461" y="3393"/>
                  <a:pt x="2463" y="3393"/>
                </a:cubicBezTo>
                <a:close/>
                <a:moveTo>
                  <a:pt x="2389" y="989"/>
                </a:moveTo>
                <a:cubicBezTo>
                  <a:pt x="2440" y="989"/>
                  <a:pt x="2490" y="989"/>
                  <a:pt x="2541" y="993"/>
                </a:cubicBezTo>
                <a:cubicBezTo>
                  <a:pt x="2562" y="993"/>
                  <a:pt x="2582" y="997"/>
                  <a:pt x="2603" y="998"/>
                </a:cubicBezTo>
                <a:lnTo>
                  <a:pt x="2603" y="998"/>
                </a:lnTo>
                <a:cubicBezTo>
                  <a:pt x="2682" y="1018"/>
                  <a:pt x="2761" y="1029"/>
                  <a:pt x="2840" y="1054"/>
                </a:cubicBezTo>
                <a:cubicBezTo>
                  <a:pt x="2859" y="1061"/>
                  <a:pt x="2878" y="1069"/>
                  <a:pt x="2895" y="1076"/>
                </a:cubicBezTo>
                <a:cubicBezTo>
                  <a:pt x="2906" y="1079"/>
                  <a:pt x="2914" y="1081"/>
                  <a:pt x="2919" y="1082"/>
                </a:cubicBezTo>
                <a:lnTo>
                  <a:pt x="2919" y="1082"/>
                </a:lnTo>
                <a:cubicBezTo>
                  <a:pt x="2944" y="1096"/>
                  <a:pt x="2969" y="1113"/>
                  <a:pt x="2985" y="1122"/>
                </a:cubicBezTo>
                <a:cubicBezTo>
                  <a:pt x="3017" y="1141"/>
                  <a:pt x="3048" y="1162"/>
                  <a:pt x="3080" y="1181"/>
                </a:cubicBezTo>
                <a:cubicBezTo>
                  <a:pt x="3087" y="1185"/>
                  <a:pt x="3093" y="1189"/>
                  <a:pt x="3098" y="1192"/>
                </a:cubicBezTo>
                <a:lnTo>
                  <a:pt x="3098" y="1192"/>
                </a:lnTo>
                <a:cubicBezTo>
                  <a:pt x="3161" y="1249"/>
                  <a:pt x="3221" y="1304"/>
                  <a:pt x="3276" y="1366"/>
                </a:cubicBezTo>
                <a:cubicBezTo>
                  <a:pt x="3281" y="1373"/>
                  <a:pt x="3285" y="1379"/>
                  <a:pt x="3290" y="1385"/>
                </a:cubicBezTo>
                <a:lnTo>
                  <a:pt x="3290" y="1385"/>
                </a:lnTo>
                <a:cubicBezTo>
                  <a:pt x="3308" y="1414"/>
                  <a:pt x="3331" y="1442"/>
                  <a:pt x="3350" y="1474"/>
                </a:cubicBezTo>
                <a:cubicBezTo>
                  <a:pt x="3369" y="1505"/>
                  <a:pt x="3386" y="1537"/>
                  <a:pt x="3402" y="1568"/>
                </a:cubicBezTo>
                <a:cubicBezTo>
                  <a:pt x="3409" y="1579"/>
                  <a:pt x="3415" y="1591"/>
                  <a:pt x="3421" y="1604"/>
                </a:cubicBezTo>
                <a:lnTo>
                  <a:pt x="3421" y="1604"/>
                </a:lnTo>
                <a:cubicBezTo>
                  <a:pt x="3421" y="1603"/>
                  <a:pt x="3421" y="1601"/>
                  <a:pt x="3421" y="1600"/>
                </a:cubicBezTo>
                <a:lnTo>
                  <a:pt x="3421" y="1600"/>
                </a:lnTo>
                <a:cubicBezTo>
                  <a:pt x="3421" y="1601"/>
                  <a:pt x="3421" y="1603"/>
                  <a:pt x="3421" y="1604"/>
                </a:cubicBezTo>
                <a:lnTo>
                  <a:pt x="3421" y="1604"/>
                </a:lnTo>
                <a:cubicBezTo>
                  <a:pt x="3423" y="1608"/>
                  <a:pt x="3426" y="1613"/>
                  <a:pt x="3428" y="1617"/>
                </a:cubicBezTo>
                <a:cubicBezTo>
                  <a:pt x="3443" y="1647"/>
                  <a:pt x="3443" y="1660"/>
                  <a:pt x="3439" y="1660"/>
                </a:cubicBezTo>
                <a:cubicBezTo>
                  <a:pt x="3437" y="1660"/>
                  <a:pt x="3432" y="1655"/>
                  <a:pt x="3429" y="1646"/>
                </a:cubicBezTo>
                <a:lnTo>
                  <a:pt x="3429" y="1646"/>
                </a:lnTo>
                <a:cubicBezTo>
                  <a:pt x="3444" y="1699"/>
                  <a:pt x="3478" y="1760"/>
                  <a:pt x="3491" y="1802"/>
                </a:cubicBezTo>
                <a:cubicBezTo>
                  <a:pt x="3499" y="1838"/>
                  <a:pt x="3508" y="1874"/>
                  <a:pt x="3516" y="1910"/>
                </a:cubicBezTo>
                <a:cubicBezTo>
                  <a:pt x="3520" y="1933"/>
                  <a:pt x="3525" y="1954"/>
                  <a:pt x="3529" y="1977"/>
                </a:cubicBezTo>
                <a:cubicBezTo>
                  <a:pt x="3534" y="2005"/>
                  <a:pt x="3536" y="2015"/>
                  <a:pt x="3537" y="2015"/>
                </a:cubicBezTo>
                <a:cubicBezTo>
                  <a:pt x="3539" y="2015"/>
                  <a:pt x="3529" y="1942"/>
                  <a:pt x="3525" y="1939"/>
                </a:cubicBezTo>
                <a:lnTo>
                  <a:pt x="3525" y="1939"/>
                </a:lnTo>
                <a:cubicBezTo>
                  <a:pt x="3550" y="1954"/>
                  <a:pt x="3537" y="2142"/>
                  <a:pt x="3537" y="2173"/>
                </a:cubicBezTo>
                <a:cubicBezTo>
                  <a:pt x="3537" y="2215"/>
                  <a:pt x="3535" y="2257"/>
                  <a:pt x="3533" y="2297"/>
                </a:cubicBezTo>
                <a:cubicBezTo>
                  <a:pt x="3532" y="2309"/>
                  <a:pt x="3530" y="2321"/>
                  <a:pt x="3530" y="2332"/>
                </a:cubicBezTo>
                <a:lnTo>
                  <a:pt x="3530" y="2332"/>
                </a:lnTo>
                <a:cubicBezTo>
                  <a:pt x="3515" y="2405"/>
                  <a:pt x="3504" y="2475"/>
                  <a:pt x="3482" y="2546"/>
                </a:cubicBezTo>
                <a:cubicBezTo>
                  <a:pt x="3474" y="2582"/>
                  <a:pt x="3461" y="2618"/>
                  <a:pt x="3449" y="2651"/>
                </a:cubicBezTo>
                <a:cubicBezTo>
                  <a:pt x="3445" y="2664"/>
                  <a:pt x="3440" y="2676"/>
                  <a:pt x="3436" y="2687"/>
                </a:cubicBezTo>
                <a:lnTo>
                  <a:pt x="3436" y="2687"/>
                </a:lnTo>
                <a:cubicBezTo>
                  <a:pt x="3400" y="2753"/>
                  <a:pt x="3369" y="2818"/>
                  <a:pt x="3329" y="2881"/>
                </a:cubicBezTo>
                <a:cubicBezTo>
                  <a:pt x="3324" y="2889"/>
                  <a:pt x="3303" y="2918"/>
                  <a:pt x="3287" y="2941"/>
                </a:cubicBezTo>
                <a:lnTo>
                  <a:pt x="3287" y="2941"/>
                </a:lnTo>
                <a:cubicBezTo>
                  <a:pt x="3267" y="2964"/>
                  <a:pt x="3233" y="3004"/>
                  <a:pt x="3223" y="3014"/>
                </a:cubicBezTo>
                <a:cubicBezTo>
                  <a:pt x="3198" y="3041"/>
                  <a:pt x="3171" y="3068"/>
                  <a:pt x="3141" y="3094"/>
                </a:cubicBezTo>
                <a:cubicBezTo>
                  <a:pt x="3129" y="3108"/>
                  <a:pt x="3114" y="3119"/>
                  <a:pt x="3099" y="3134"/>
                </a:cubicBezTo>
                <a:cubicBezTo>
                  <a:pt x="3075" y="3155"/>
                  <a:pt x="3071" y="3163"/>
                  <a:pt x="3076" y="3163"/>
                </a:cubicBezTo>
                <a:cubicBezTo>
                  <a:pt x="3077" y="3163"/>
                  <a:pt x="3078" y="3163"/>
                  <a:pt x="3079" y="3162"/>
                </a:cubicBezTo>
                <a:lnTo>
                  <a:pt x="3079" y="3162"/>
                </a:lnTo>
                <a:cubicBezTo>
                  <a:pt x="3022" y="3203"/>
                  <a:pt x="2922" y="3245"/>
                  <a:pt x="2888" y="3262"/>
                </a:cubicBezTo>
                <a:cubicBezTo>
                  <a:pt x="2864" y="3275"/>
                  <a:pt x="2802" y="3297"/>
                  <a:pt x="2805" y="3297"/>
                </a:cubicBezTo>
                <a:cubicBezTo>
                  <a:pt x="2807" y="3297"/>
                  <a:pt x="2821" y="3292"/>
                  <a:pt x="2858" y="3281"/>
                </a:cubicBezTo>
                <a:lnTo>
                  <a:pt x="2858" y="3281"/>
                </a:lnTo>
                <a:cubicBezTo>
                  <a:pt x="2819" y="3294"/>
                  <a:pt x="2781" y="3309"/>
                  <a:pt x="2743" y="3323"/>
                </a:cubicBezTo>
                <a:cubicBezTo>
                  <a:pt x="2642" y="3355"/>
                  <a:pt x="2541" y="3376"/>
                  <a:pt x="2438" y="3395"/>
                </a:cubicBezTo>
                <a:cubicBezTo>
                  <a:pt x="2437" y="3395"/>
                  <a:pt x="2437" y="3395"/>
                  <a:pt x="2436" y="3395"/>
                </a:cubicBezTo>
                <a:lnTo>
                  <a:pt x="2436" y="3395"/>
                </a:lnTo>
                <a:cubicBezTo>
                  <a:pt x="2416" y="3397"/>
                  <a:pt x="2395" y="3400"/>
                  <a:pt x="2374" y="3401"/>
                </a:cubicBezTo>
                <a:cubicBezTo>
                  <a:pt x="2330" y="3406"/>
                  <a:pt x="2286" y="3406"/>
                  <a:pt x="2240" y="3408"/>
                </a:cubicBezTo>
                <a:cubicBezTo>
                  <a:pt x="2191" y="3408"/>
                  <a:pt x="2143" y="3406"/>
                  <a:pt x="2094" y="3403"/>
                </a:cubicBezTo>
                <a:cubicBezTo>
                  <a:pt x="2078" y="3402"/>
                  <a:pt x="2063" y="3400"/>
                  <a:pt x="2047" y="3399"/>
                </a:cubicBezTo>
                <a:lnTo>
                  <a:pt x="2047" y="3399"/>
                </a:lnTo>
                <a:cubicBezTo>
                  <a:pt x="1970" y="3377"/>
                  <a:pt x="1891" y="3367"/>
                  <a:pt x="1814" y="3340"/>
                </a:cubicBezTo>
                <a:cubicBezTo>
                  <a:pt x="1797" y="3334"/>
                  <a:pt x="1778" y="3325"/>
                  <a:pt x="1761" y="3321"/>
                </a:cubicBezTo>
                <a:cubicBezTo>
                  <a:pt x="1752" y="3318"/>
                  <a:pt x="1745" y="3316"/>
                  <a:pt x="1741" y="3315"/>
                </a:cubicBezTo>
                <a:lnTo>
                  <a:pt x="1741" y="3315"/>
                </a:lnTo>
                <a:cubicBezTo>
                  <a:pt x="1715" y="3301"/>
                  <a:pt x="1691" y="3283"/>
                  <a:pt x="1679" y="3277"/>
                </a:cubicBezTo>
                <a:cubicBezTo>
                  <a:pt x="1648" y="3260"/>
                  <a:pt x="1618" y="3241"/>
                  <a:pt x="1586" y="3220"/>
                </a:cubicBezTo>
                <a:cubicBezTo>
                  <a:pt x="1572" y="3210"/>
                  <a:pt x="1559" y="3199"/>
                  <a:pt x="1542" y="3191"/>
                </a:cubicBezTo>
                <a:cubicBezTo>
                  <a:pt x="1526" y="3180"/>
                  <a:pt x="1519" y="3175"/>
                  <a:pt x="1519" y="3175"/>
                </a:cubicBezTo>
                <a:lnTo>
                  <a:pt x="1519" y="3175"/>
                </a:lnTo>
                <a:cubicBezTo>
                  <a:pt x="1519" y="3175"/>
                  <a:pt x="1582" y="3218"/>
                  <a:pt x="1580" y="3218"/>
                </a:cubicBezTo>
                <a:cubicBezTo>
                  <a:pt x="1579" y="3218"/>
                  <a:pt x="1579" y="3218"/>
                  <a:pt x="1578" y="3218"/>
                </a:cubicBezTo>
                <a:cubicBezTo>
                  <a:pt x="1541" y="3218"/>
                  <a:pt x="1422" y="3070"/>
                  <a:pt x="1399" y="3045"/>
                </a:cubicBezTo>
                <a:cubicBezTo>
                  <a:pt x="1385" y="3030"/>
                  <a:pt x="1354" y="2977"/>
                  <a:pt x="1351" y="2977"/>
                </a:cubicBezTo>
                <a:cubicBezTo>
                  <a:pt x="1350" y="2977"/>
                  <a:pt x="1353" y="2985"/>
                  <a:pt x="1363" y="3005"/>
                </a:cubicBezTo>
                <a:cubicBezTo>
                  <a:pt x="1372" y="3024"/>
                  <a:pt x="1376" y="3032"/>
                  <a:pt x="1375" y="3032"/>
                </a:cubicBezTo>
                <a:cubicBezTo>
                  <a:pt x="1373" y="3032"/>
                  <a:pt x="1335" y="2962"/>
                  <a:pt x="1325" y="2946"/>
                </a:cubicBezTo>
                <a:cubicBezTo>
                  <a:pt x="1285" y="2881"/>
                  <a:pt x="1252" y="2814"/>
                  <a:pt x="1215" y="2747"/>
                </a:cubicBezTo>
                <a:lnTo>
                  <a:pt x="1215" y="2747"/>
                </a:lnTo>
                <a:cubicBezTo>
                  <a:pt x="1214" y="2744"/>
                  <a:pt x="1213" y="2740"/>
                  <a:pt x="1211" y="2736"/>
                </a:cubicBezTo>
                <a:cubicBezTo>
                  <a:pt x="1199" y="2702"/>
                  <a:pt x="1186" y="2668"/>
                  <a:pt x="1176" y="2634"/>
                </a:cubicBezTo>
                <a:cubicBezTo>
                  <a:pt x="1152" y="2559"/>
                  <a:pt x="1134" y="2481"/>
                  <a:pt x="1119" y="2403"/>
                </a:cubicBezTo>
                <a:cubicBezTo>
                  <a:pt x="1118" y="2401"/>
                  <a:pt x="1118" y="2399"/>
                  <a:pt x="1118" y="2397"/>
                </a:cubicBezTo>
                <a:lnTo>
                  <a:pt x="1118" y="2397"/>
                </a:lnTo>
                <a:cubicBezTo>
                  <a:pt x="1121" y="2365"/>
                  <a:pt x="1108" y="2315"/>
                  <a:pt x="1106" y="2283"/>
                </a:cubicBezTo>
                <a:cubicBezTo>
                  <a:pt x="1102" y="2203"/>
                  <a:pt x="1102" y="2123"/>
                  <a:pt x="1106" y="2042"/>
                </a:cubicBezTo>
                <a:cubicBezTo>
                  <a:pt x="1107" y="2033"/>
                  <a:pt x="1111" y="1998"/>
                  <a:pt x="1114" y="1970"/>
                </a:cubicBezTo>
                <a:lnTo>
                  <a:pt x="1114" y="1970"/>
                </a:lnTo>
                <a:cubicBezTo>
                  <a:pt x="1118" y="1946"/>
                  <a:pt x="1123" y="1911"/>
                  <a:pt x="1125" y="1899"/>
                </a:cubicBezTo>
                <a:cubicBezTo>
                  <a:pt x="1144" y="1813"/>
                  <a:pt x="1169" y="1731"/>
                  <a:pt x="1197" y="1646"/>
                </a:cubicBezTo>
                <a:cubicBezTo>
                  <a:pt x="1199" y="1641"/>
                  <a:pt x="1200" y="1636"/>
                  <a:pt x="1201" y="1632"/>
                </a:cubicBezTo>
                <a:lnTo>
                  <a:pt x="1201" y="1632"/>
                </a:lnTo>
                <a:cubicBezTo>
                  <a:pt x="1203" y="1629"/>
                  <a:pt x="1205" y="1625"/>
                  <a:pt x="1207" y="1621"/>
                </a:cubicBezTo>
                <a:cubicBezTo>
                  <a:pt x="1228" y="1583"/>
                  <a:pt x="1247" y="1545"/>
                  <a:pt x="1268" y="1507"/>
                </a:cubicBezTo>
                <a:cubicBezTo>
                  <a:pt x="1289" y="1469"/>
                  <a:pt x="1315" y="1434"/>
                  <a:pt x="1338" y="1398"/>
                </a:cubicBezTo>
                <a:cubicBezTo>
                  <a:pt x="1341" y="1393"/>
                  <a:pt x="1343" y="1390"/>
                  <a:pt x="1345" y="1386"/>
                </a:cubicBezTo>
                <a:lnTo>
                  <a:pt x="1345" y="1386"/>
                </a:lnTo>
                <a:cubicBezTo>
                  <a:pt x="1346" y="1386"/>
                  <a:pt x="1346" y="1386"/>
                  <a:pt x="1346" y="1385"/>
                </a:cubicBezTo>
                <a:cubicBezTo>
                  <a:pt x="1400" y="1328"/>
                  <a:pt x="1455" y="1276"/>
                  <a:pt x="1512" y="1222"/>
                </a:cubicBezTo>
                <a:lnTo>
                  <a:pt x="1512" y="1222"/>
                </a:lnTo>
                <a:cubicBezTo>
                  <a:pt x="1525" y="1213"/>
                  <a:pt x="1537" y="1203"/>
                  <a:pt x="1551" y="1194"/>
                </a:cubicBezTo>
                <a:cubicBezTo>
                  <a:pt x="1589" y="1170"/>
                  <a:pt x="1629" y="1147"/>
                  <a:pt x="1669" y="1126"/>
                </a:cubicBezTo>
                <a:cubicBezTo>
                  <a:pt x="1681" y="1119"/>
                  <a:pt x="1698" y="1113"/>
                  <a:pt x="1711" y="1105"/>
                </a:cubicBezTo>
                <a:lnTo>
                  <a:pt x="1711" y="1105"/>
                </a:lnTo>
                <a:cubicBezTo>
                  <a:pt x="1754" y="1092"/>
                  <a:pt x="1796" y="1075"/>
                  <a:pt x="1839" y="1063"/>
                </a:cubicBezTo>
                <a:cubicBezTo>
                  <a:pt x="1883" y="1050"/>
                  <a:pt x="1928" y="1042"/>
                  <a:pt x="1972" y="1031"/>
                </a:cubicBezTo>
                <a:cubicBezTo>
                  <a:pt x="1977" y="1030"/>
                  <a:pt x="1984" y="1028"/>
                  <a:pt x="1991" y="1026"/>
                </a:cubicBezTo>
                <a:lnTo>
                  <a:pt x="1991" y="1026"/>
                </a:lnTo>
                <a:cubicBezTo>
                  <a:pt x="2008" y="1025"/>
                  <a:pt x="2026" y="1024"/>
                  <a:pt x="2044" y="1023"/>
                </a:cubicBezTo>
                <a:cubicBezTo>
                  <a:pt x="2066" y="1021"/>
                  <a:pt x="2088" y="1018"/>
                  <a:pt x="2110" y="1014"/>
                </a:cubicBezTo>
                <a:lnTo>
                  <a:pt x="2110" y="1014"/>
                </a:lnTo>
                <a:cubicBezTo>
                  <a:pt x="2131" y="1012"/>
                  <a:pt x="2153" y="1010"/>
                  <a:pt x="2174" y="1006"/>
                </a:cubicBezTo>
                <a:cubicBezTo>
                  <a:pt x="2179" y="1005"/>
                  <a:pt x="2184" y="1004"/>
                  <a:pt x="2190" y="1003"/>
                </a:cubicBezTo>
                <a:lnTo>
                  <a:pt x="2190" y="1003"/>
                </a:lnTo>
                <a:cubicBezTo>
                  <a:pt x="2199" y="1002"/>
                  <a:pt x="2230" y="999"/>
                  <a:pt x="2246" y="998"/>
                </a:cubicBezTo>
                <a:cubicBezTo>
                  <a:pt x="2294" y="993"/>
                  <a:pt x="2341" y="991"/>
                  <a:pt x="2389" y="989"/>
                </a:cubicBezTo>
                <a:close/>
                <a:moveTo>
                  <a:pt x="2432" y="0"/>
                </a:moveTo>
                <a:cubicBezTo>
                  <a:pt x="2284" y="0"/>
                  <a:pt x="2135" y="12"/>
                  <a:pt x="1987" y="33"/>
                </a:cubicBezTo>
                <a:lnTo>
                  <a:pt x="1987" y="33"/>
                </a:lnTo>
                <a:cubicBezTo>
                  <a:pt x="1519" y="79"/>
                  <a:pt x="1082" y="246"/>
                  <a:pt x="740" y="578"/>
                </a:cubicBezTo>
                <a:cubicBezTo>
                  <a:pt x="443" y="863"/>
                  <a:pt x="236" y="1259"/>
                  <a:pt x="158" y="1661"/>
                </a:cubicBezTo>
                <a:cubicBezTo>
                  <a:pt x="0" y="2476"/>
                  <a:pt x="228" y="3406"/>
                  <a:pt x="895" y="3941"/>
                </a:cubicBezTo>
                <a:cubicBezTo>
                  <a:pt x="1282" y="4251"/>
                  <a:pt x="1776" y="4404"/>
                  <a:pt x="2272" y="4404"/>
                </a:cubicBezTo>
                <a:cubicBezTo>
                  <a:pt x="2762" y="4404"/>
                  <a:pt x="3253" y="4255"/>
                  <a:pt x="3645" y="3962"/>
                </a:cubicBezTo>
                <a:cubicBezTo>
                  <a:pt x="4395" y="3401"/>
                  <a:pt x="4700" y="2409"/>
                  <a:pt x="4443" y="1512"/>
                </a:cubicBezTo>
                <a:cubicBezTo>
                  <a:pt x="4304" y="1025"/>
                  <a:pt x="4005" y="604"/>
                  <a:pt x="3584" y="321"/>
                </a:cubicBezTo>
                <a:cubicBezTo>
                  <a:pt x="3238" y="89"/>
                  <a:pt x="2838" y="0"/>
                  <a:pt x="2432" y="0"/>
                </a:cubicBezTo>
                <a:close/>
              </a:path>
            </a:pathLst>
          </a:custGeom>
          <a:solidFill>
            <a:srgbClr val="48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7" name="Google Shape;9887;p35"/>
          <p:cNvSpPr/>
          <p:nvPr/>
        </p:nvSpPr>
        <p:spPr>
          <a:xfrm>
            <a:off x="6649225" y="3670850"/>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88" name="Google Shape;9888;p35"/>
          <p:cNvGrpSpPr/>
          <p:nvPr/>
        </p:nvGrpSpPr>
        <p:grpSpPr>
          <a:xfrm>
            <a:off x="6538223" y="163649"/>
            <a:ext cx="1356637" cy="1528669"/>
            <a:chOff x="6638425" y="262025"/>
            <a:chExt cx="1356637" cy="1528669"/>
          </a:xfrm>
        </p:grpSpPr>
        <p:sp>
          <p:nvSpPr>
            <p:cNvPr id="9889" name="Google Shape;9889;p35"/>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9890;p35"/>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9891;p35"/>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9892;p35"/>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roup 4">
            <a:extLst>
              <a:ext uri="{FF2B5EF4-FFF2-40B4-BE49-F238E27FC236}">
                <a16:creationId xmlns:a16="http://schemas.microsoft.com/office/drawing/2014/main" id="{09231F48-72CB-4B3E-7AD6-3B91F5890973}"/>
              </a:ext>
            </a:extLst>
          </p:cNvPr>
          <p:cNvGrpSpPr/>
          <p:nvPr/>
        </p:nvGrpSpPr>
        <p:grpSpPr>
          <a:xfrm>
            <a:off x="6594033" y="1957575"/>
            <a:ext cx="1206945" cy="1206945"/>
            <a:chOff x="2167902" y="1695152"/>
            <a:chExt cx="1559320" cy="1559320"/>
          </a:xfrm>
        </p:grpSpPr>
        <p:sp>
          <p:nvSpPr>
            <p:cNvPr id="3" name="Oval 2">
              <a:extLst>
                <a:ext uri="{FF2B5EF4-FFF2-40B4-BE49-F238E27FC236}">
                  <a16:creationId xmlns:a16="http://schemas.microsoft.com/office/drawing/2014/main" id="{DD529442-377E-ECA2-05DD-3439D975458C}"/>
                </a:ext>
              </a:extLst>
            </p:cNvPr>
            <p:cNvSpPr/>
            <p:nvPr/>
          </p:nvSpPr>
          <p:spPr>
            <a:xfrm>
              <a:off x="2167902" y="1695152"/>
              <a:ext cx="1559320" cy="1559320"/>
            </a:xfrm>
            <a:prstGeom prst="ellipse">
              <a:avLst/>
            </a:prstGeom>
            <a:solidFill>
              <a:srgbClr val="FFFFFF"/>
            </a:solidFill>
            <a:ln>
              <a:noFill/>
            </a:ln>
            <a:effectLst>
              <a:glow rad="228600">
                <a:srgbClr val="005051">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88069D4-6023-09B3-8E81-8CDB6AAEE1DF}"/>
                </a:ext>
              </a:extLst>
            </p:cNvPr>
            <p:cNvPicPr>
              <a:picLocks noChangeAspect="1"/>
            </p:cNvPicPr>
            <p:nvPr/>
          </p:nvPicPr>
          <p:blipFill>
            <a:blip r:embed="rId3"/>
            <a:stretch>
              <a:fillRect/>
            </a:stretch>
          </p:blipFill>
          <p:spPr>
            <a:xfrm>
              <a:off x="2450747" y="1977997"/>
              <a:ext cx="993630" cy="993630"/>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031"/>
        <p:cNvGrpSpPr/>
        <p:nvPr/>
      </p:nvGrpSpPr>
      <p:grpSpPr>
        <a:xfrm>
          <a:off x="0" y="0"/>
          <a:ext cx="0" cy="0"/>
          <a:chOff x="0" y="0"/>
          <a:chExt cx="0" cy="0"/>
        </a:xfrm>
      </p:grpSpPr>
      <p:pic>
        <p:nvPicPr>
          <p:cNvPr id="9" name="Picture 8">
            <a:extLst>
              <a:ext uri="{FF2B5EF4-FFF2-40B4-BE49-F238E27FC236}">
                <a16:creationId xmlns:a16="http://schemas.microsoft.com/office/drawing/2014/main" id="{774CF8B5-EF21-0FAD-F43A-64534B0E3F3F}"/>
              </a:ext>
            </a:extLst>
          </p:cNvPr>
          <p:cNvPicPr>
            <a:picLocks noChangeAspect="1"/>
          </p:cNvPicPr>
          <p:nvPr/>
        </p:nvPicPr>
        <p:blipFill>
          <a:blip r:embed="rId3"/>
          <a:stretch>
            <a:fillRect/>
          </a:stretch>
        </p:blipFill>
        <p:spPr>
          <a:xfrm>
            <a:off x="0" y="0"/>
            <a:ext cx="9144000" cy="5143500"/>
          </a:xfrm>
          <a:prstGeom prst="rect">
            <a:avLst/>
          </a:prstGeom>
        </p:spPr>
      </p:pic>
      <p:sp>
        <p:nvSpPr>
          <p:cNvPr id="6" name="Hình chữ nhật: Góc Tròn 17">
            <a:extLst>
              <a:ext uri="{FF2B5EF4-FFF2-40B4-BE49-F238E27FC236}">
                <a16:creationId xmlns:a16="http://schemas.microsoft.com/office/drawing/2014/main" id="{C0252F16-1565-6C1D-9FE8-9ACB93EA3C48}"/>
              </a:ext>
            </a:extLst>
          </p:cNvPr>
          <p:cNvSpPr/>
          <p:nvPr/>
        </p:nvSpPr>
        <p:spPr>
          <a:xfrm>
            <a:off x="855505" y="299811"/>
            <a:ext cx="7487688" cy="704621"/>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182880" numCol="1" spcCol="1270" anchor="ctr" anchorCtr="0">
            <a:noAutofit/>
          </a:bodyPr>
          <a:lstStyle/>
          <a:p>
            <a:pPr defTabSz="1566863">
              <a:lnSpc>
                <a:spcPct val="120000"/>
              </a:lnSpc>
              <a:spcBef>
                <a:spcPct val="0"/>
              </a:spcBef>
              <a:spcAft>
                <a:spcPct val="35000"/>
              </a:spcAft>
              <a:buClrTx/>
              <a:defRPr/>
            </a:pPr>
            <a:r>
              <a:rPr lang="en-US" sz="4800" b="1" kern="1200" dirty="0">
                <a:solidFill>
                  <a:srgbClr val="9BBB59">
                    <a:lumMod val="50000"/>
                  </a:srgbClr>
                </a:solidFill>
                <a:latin typeface="Calibri" panose="020F0502020204030204" pitchFamily="34" charset="0"/>
                <a:ea typeface="inpin heiti" charset="-122"/>
              </a:rPr>
              <a:t>09.</a:t>
            </a:r>
          </a:p>
        </p:txBody>
      </p:sp>
      <p:sp>
        <p:nvSpPr>
          <p:cNvPr id="7" name="Hình chữ nhật 1">
            <a:extLst>
              <a:ext uri="{FF2B5EF4-FFF2-40B4-BE49-F238E27FC236}">
                <a16:creationId xmlns:a16="http://schemas.microsoft.com/office/drawing/2014/main" id="{C039B56E-62C6-3729-8CF4-1A5B12313925}"/>
              </a:ext>
            </a:extLst>
          </p:cNvPr>
          <p:cNvSpPr/>
          <p:nvPr/>
        </p:nvSpPr>
        <p:spPr>
          <a:xfrm>
            <a:off x="1929514" y="296546"/>
            <a:ext cx="6110826" cy="707886"/>
          </a:xfrm>
          <a:prstGeom prst="rect">
            <a:avLst/>
          </a:prstGeom>
        </p:spPr>
        <p:txBody>
          <a:bodyPr wrap="square">
            <a:spAutoFit/>
          </a:bodyPr>
          <a:lstStyle/>
          <a:p>
            <a:pPr defTabSz="342900">
              <a:buClrTx/>
              <a:defRPr/>
            </a:pPr>
            <a:r>
              <a:rPr lang="vi-VN" sz="20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Theo hình, thanh N.C chuyển động như thế nào thì không tạo ra dòng điện cảm ứng trong cuộn dây?</a:t>
            </a:r>
            <a:endParaRPr lang="en-US" sz="20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2" name="Nhóm 3">
            <a:extLst>
              <a:ext uri="{FF2B5EF4-FFF2-40B4-BE49-F238E27FC236}">
                <a16:creationId xmlns:a16="http://schemas.microsoft.com/office/drawing/2014/main" id="{6B5787D1-8EE0-2966-2452-DF215C7D0EA1}"/>
              </a:ext>
            </a:extLst>
          </p:cNvPr>
          <p:cNvGrpSpPr/>
          <p:nvPr/>
        </p:nvGrpSpPr>
        <p:grpSpPr>
          <a:xfrm>
            <a:off x="1086447" y="2693851"/>
            <a:ext cx="4094748" cy="346250"/>
            <a:chOff x="1591171" y="3274552"/>
            <a:chExt cx="5459654" cy="461666"/>
          </a:xfrm>
        </p:grpSpPr>
        <p:sp>
          <p:nvSpPr>
            <p:cNvPr id="3" name="Hình chữ nhật: Góc Tròn 18">
              <a:extLst>
                <a:ext uri="{FF2B5EF4-FFF2-40B4-BE49-F238E27FC236}">
                  <a16:creationId xmlns:a16="http://schemas.microsoft.com/office/drawing/2014/main" id="{8A874E59-B64A-EFF5-F5C9-8884E696FE76}"/>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A</a:t>
              </a:r>
            </a:p>
          </p:txBody>
        </p:sp>
        <p:sp>
          <p:nvSpPr>
            <p:cNvPr id="4" name="Hình chữ nhật 2">
              <a:extLst>
                <a:ext uri="{FF2B5EF4-FFF2-40B4-BE49-F238E27FC236}">
                  <a16:creationId xmlns:a16="http://schemas.microsoft.com/office/drawing/2014/main" id="{4739B166-5E1E-AD9B-FACA-FBE3DF69CB66}"/>
                </a:ext>
              </a:extLst>
            </p:cNvPr>
            <p:cNvSpPr/>
            <p:nvPr/>
          </p:nvSpPr>
          <p:spPr>
            <a:xfrm>
              <a:off x="2160178" y="3274553"/>
              <a:ext cx="4890647"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Chuyển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động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từ</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ngoài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vào</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ống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endParaRPr lang="en-US" sz="1650" kern="1200" dirty="0">
                <a:solidFill>
                  <a:prstClr val="black"/>
                </a:solidFill>
                <a:latin typeface="Calibri" panose="020F0502020204030204" pitchFamily="34" charset="0"/>
                <a:ea typeface="+mn-ea"/>
                <a:cs typeface="+mn-cs"/>
              </a:endParaRPr>
            </a:p>
          </p:txBody>
        </p:sp>
      </p:grpSp>
      <p:sp>
        <p:nvSpPr>
          <p:cNvPr id="5" name="Hình chữ nhật 28">
            <a:extLst>
              <a:ext uri="{FF2B5EF4-FFF2-40B4-BE49-F238E27FC236}">
                <a16:creationId xmlns:a16="http://schemas.microsoft.com/office/drawing/2014/main" id="{E0B0813D-C2D3-8827-F7EA-ADF0537486EA}"/>
              </a:ext>
            </a:extLst>
          </p:cNvPr>
          <p:cNvSpPr/>
          <p:nvPr/>
        </p:nvSpPr>
        <p:spPr>
          <a:xfrm>
            <a:off x="984091" y="3695588"/>
            <a:ext cx="6087076" cy="541599"/>
          </a:xfrm>
          <a:prstGeom prst="rect">
            <a:avLst/>
          </a:prstGeom>
          <a:noFill/>
          <a:ln w="38100">
            <a:solidFill>
              <a:srgbClr val="C74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a:endParaRPr>
          </a:p>
        </p:txBody>
      </p:sp>
      <p:grpSp>
        <p:nvGrpSpPr>
          <p:cNvPr id="21" name="Nhóm 29">
            <a:extLst>
              <a:ext uri="{FF2B5EF4-FFF2-40B4-BE49-F238E27FC236}">
                <a16:creationId xmlns:a16="http://schemas.microsoft.com/office/drawing/2014/main" id="{368D5BEB-0398-B46A-D3AE-F169957014D4}"/>
              </a:ext>
            </a:extLst>
          </p:cNvPr>
          <p:cNvGrpSpPr/>
          <p:nvPr/>
        </p:nvGrpSpPr>
        <p:grpSpPr>
          <a:xfrm>
            <a:off x="1086446" y="3239241"/>
            <a:ext cx="2327532" cy="346250"/>
            <a:chOff x="1591171" y="3274552"/>
            <a:chExt cx="3103378" cy="461666"/>
          </a:xfrm>
        </p:grpSpPr>
        <p:sp>
          <p:nvSpPr>
            <p:cNvPr id="22" name="Hình chữ nhật: Góc Tròn 30">
              <a:extLst>
                <a:ext uri="{FF2B5EF4-FFF2-40B4-BE49-F238E27FC236}">
                  <a16:creationId xmlns:a16="http://schemas.microsoft.com/office/drawing/2014/main" id="{57E7704F-5C5B-171F-B48C-4526C0A055A0}"/>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B</a:t>
              </a:r>
            </a:p>
          </p:txBody>
        </p:sp>
        <p:sp>
          <p:nvSpPr>
            <p:cNvPr id="23" name="Hình chữ nhật 31">
              <a:extLst>
                <a:ext uri="{FF2B5EF4-FFF2-40B4-BE49-F238E27FC236}">
                  <a16:creationId xmlns:a16="http://schemas.microsoft.com/office/drawing/2014/main" id="{805DF69C-63E7-1F5D-4926-C7E22F12A6AC}"/>
                </a:ext>
              </a:extLst>
            </p:cNvPr>
            <p:cNvSpPr/>
            <p:nvPr/>
          </p:nvSpPr>
          <p:spPr>
            <a:xfrm>
              <a:off x="2160178" y="3274553"/>
              <a:ext cx="2534371" cy="461665"/>
            </a:xfrm>
            <a:prstGeom prst="rect">
              <a:avLst/>
            </a:prstGeom>
          </p:spPr>
          <p:txBody>
            <a:bodyPr wrap="none">
              <a:spAutoFit/>
            </a:bodyPr>
            <a:lstStyle/>
            <a:p>
              <a:pPr defTabSz="342900">
                <a:buClrTx/>
                <a:defRPr/>
              </a:pPr>
              <a:r>
                <a:rPr lang="en-US" sz="1650" kern="1200" dirty="0">
                  <a:solidFill>
                    <a:prstClr val="black"/>
                  </a:solidFill>
                  <a:latin typeface="Calibri" panose="020F0502020204030204" pitchFamily="34" charset="0"/>
                  <a:ea typeface="+mn-ea"/>
                  <a:cs typeface="+mn-cs"/>
                </a:rPr>
                <a:t>Quay </a:t>
              </a:r>
              <a:r>
                <a:rPr lang="en-US" sz="1650" kern="1200" dirty="0" err="1">
                  <a:solidFill>
                    <a:prstClr val="black"/>
                  </a:solidFill>
                  <a:latin typeface="Calibri" panose="020F0502020204030204" pitchFamily="34" charset="0"/>
                  <a:ea typeface="+mn-ea"/>
                  <a:cs typeface="+mn-cs"/>
                </a:rPr>
                <a:t>quanh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trục</a:t>
              </a:r>
              <a:r>
                <a:rPr lang="en-US" sz="1650" kern="1200" dirty="0">
                  <a:solidFill>
                    <a:prstClr val="black"/>
                  </a:solidFill>
                  <a:latin typeface="Calibri" panose="020F0502020204030204" pitchFamily="34" charset="0"/>
                  <a:ea typeface="+mn-ea"/>
                  <a:cs typeface="+mn-cs"/>
                </a:rPr>
                <a:t> AB</a:t>
              </a:r>
            </a:p>
          </p:txBody>
        </p:sp>
      </p:grpSp>
      <p:grpSp>
        <p:nvGrpSpPr>
          <p:cNvPr id="24" name="Nhóm 32">
            <a:extLst>
              <a:ext uri="{FF2B5EF4-FFF2-40B4-BE49-F238E27FC236}">
                <a16:creationId xmlns:a16="http://schemas.microsoft.com/office/drawing/2014/main" id="{5E099A2B-7D46-29C0-7966-E32CD276C923}"/>
              </a:ext>
            </a:extLst>
          </p:cNvPr>
          <p:cNvGrpSpPr/>
          <p:nvPr/>
        </p:nvGrpSpPr>
        <p:grpSpPr>
          <a:xfrm>
            <a:off x="1086446" y="3787947"/>
            <a:ext cx="2332341" cy="346250"/>
            <a:chOff x="1591171" y="3274552"/>
            <a:chExt cx="3109790" cy="461666"/>
          </a:xfrm>
        </p:grpSpPr>
        <p:sp>
          <p:nvSpPr>
            <p:cNvPr id="25" name="Hình chữ nhật: Góc Tròn 33">
              <a:extLst>
                <a:ext uri="{FF2B5EF4-FFF2-40B4-BE49-F238E27FC236}">
                  <a16:creationId xmlns:a16="http://schemas.microsoft.com/office/drawing/2014/main" id="{AF8ED594-4822-D144-076C-8B30CC889230}"/>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C</a:t>
              </a:r>
            </a:p>
          </p:txBody>
        </p:sp>
        <p:sp>
          <p:nvSpPr>
            <p:cNvPr id="26" name="Hình chữ nhật 34">
              <a:extLst>
                <a:ext uri="{FF2B5EF4-FFF2-40B4-BE49-F238E27FC236}">
                  <a16:creationId xmlns:a16="http://schemas.microsoft.com/office/drawing/2014/main" id="{793F5CDB-3806-C336-A4B8-27111336C315}"/>
                </a:ext>
              </a:extLst>
            </p:cNvPr>
            <p:cNvSpPr/>
            <p:nvPr/>
          </p:nvSpPr>
          <p:spPr>
            <a:xfrm>
              <a:off x="2160178" y="3274553"/>
              <a:ext cx="2540783" cy="461665"/>
            </a:xfrm>
            <a:prstGeom prst="rect">
              <a:avLst/>
            </a:prstGeom>
          </p:spPr>
          <p:txBody>
            <a:bodyPr wrap="none">
              <a:spAutoFit/>
            </a:bodyPr>
            <a:lstStyle/>
            <a:p>
              <a:pPr defTabSz="342900">
                <a:buClrTx/>
                <a:defRPr/>
              </a:pPr>
              <a:r>
                <a:rPr lang="en-US" sz="1650" kern="1200" dirty="0">
                  <a:solidFill>
                    <a:prstClr val="black"/>
                  </a:solidFill>
                  <a:latin typeface="Calibri" panose="020F0502020204030204" pitchFamily="34" charset="0"/>
                  <a:ea typeface="+mn-ea"/>
                  <a:cs typeface="+mn-cs"/>
                </a:rPr>
                <a:t>Quay </a:t>
              </a:r>
              <a:r>
                <a:rPr lang="en-US" sz="1650" kern="1200" dirty="0" err="1">
                  <a:solidFill>
                    <a:prstClr val="black"/>
                  </a:solidFill>
                  <a:latin typeface="Calibri" panose="020F0502020204030204" pitchFamily="34" charset="0"/>
                  <a:ea typeface="+mn-ea"/>
                  <a:cs typeface="+mn-cs"/>
                </a:rPr>
                <a:t>quanh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trục</a:t>
              </a:r>
              <a:r>
                <a:rPr lang="en-US" sz="1650" kern="1200" dirty="0">
                  <a:solidFill>
                    <a:prstClr val="black"/>
                  </a:solidFill>
                  <a:latin typeface="Calibri" panose="020F0502020204030204" pitchFamily="34" charset="0"/>
                  <a:ea typeface="+mn-ea"/>
                  <a:cs typeface="+mn-cs"/>
                </a:rPr>
                <a:t> CD</a:t>
              </a:r>
            </a:p>
          </p:txBody>
        </p:sp>
      </p:grpSp>
      <p:grpSp>
        <p:nvGrpSpPr>
          <p:cNvPr id="27" name="Nhóm 35">
            <a:extLst>
              <a:ext uri="{FF2B5EF4-FFF2-40B4-BE49-F238E27FC236}">
                <a16:creationId xmlns:a16="http://schemas.microsoft.com/office/drawing/2014/main" id="{1BE90BAB-14DF-6797-3E99-87C99C9B33BB}"/>
              </a:ext>
            </a:extLst>
          </p:cNvPr>
          <p:cNvGrpSpPr/>
          <p:nvPr/>
        </p:nvGrpSpPr>
        <p:grpSpPr>
          <a:xfrm>
            <a:off x="1086447" y="4333337"/>
            <a:ext cx="2341959" cy="346250"/>
            <a:chOff x="1591171" y="3274552"/>
            <a:chExt cx="3122614" cy="461666"/>
          </a:xfrm>
        </p:grpSpPr>
        <p:sp>
          <p:nvSpPr>
            <p:cNvPr id="28" name="Hình chữ nhật: Góc Tròn 36">
              <a:extLst>
                <a:ext uri="{FF2B5EF4-FFF2-40B4-BE49-F238E27FC236}">
                  <a16:creationId xmlns:a16="http://schemas.microsoft.com/office/drawing/2014/main" id="{F225F6AB-1FFD-F4DF-1480-DBD16C555932}"/>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D</a:t>
              </a:r>
            </a:p>
          </p:txBody>
        </p:sp>
        <p:sp>
          <p:nvSpPr>
            <p:cNvPr id="29" name="Hình chữ nhật 37">
              <a:extLst>
                <a:ext uri="{FF2B5EF4-FFF2-40B4-BE49-F238E27FC236}">
                  <a16:creationId xmlns:a16="http://schemas.microsoft.com/office/drawing/2014/main" id="{E1F0982D-C0F3-B7AE-7708-EDA93410300E}"/>
                </a:ext>
              </a:extLst>
            </p:cNvPr>
            <p:cNvSpPr/>
            <p:nvPr/>
          </p:nvSpPr>
          <p:spPr>
            <a:xfrm>
              <a:off x="2160178" y="3274553"/>
              <a:ext cx="2553607" cy="461665"/>
            </a:xfrm>
            <a:prstGeom prst="rect">
              <a:avLst/>
            </a:prstGeom>
          </p:spPr>
          <p:txBody>
            <a:bodyPr wrap="none">
              <a:spAutoFit/>
            </a:bodyPr>
            <a:lstStyle/>
            <a:p>
              <a:pPr defTabSz="342900">
                <a:buClrTx/>
                <a:defRPr/>
              </a:pPr>
              <a:r>
                <a:rPr lang="en-US" sz="1650" kern="1200" dirty="0">
                  <a:solidFill>
                    <a:prstClr val="black"/>
                  </a:solidFill>
                  <a:latin typeface="Calibri" panose="020F0502020204030204" pitchFamily="34" charset="0"/>
                  <a:ea typeface="+mn-ea"/>
                  <a:cs typeface="+mn-cs"/>
                </a:rPr>
                <a:t>Quay </a:t>
              </a:r>
              <a:r>
                <a:rPr lang="en-US" sz="1650" kern="1200" dirty="0" err="1">
                  <a:solidFill>
                    <a:prstClr val="black"/>
                  </a:solidFill>
                  <a:latin typeface="Calibri" panose="020F0502020204030204" pitchFamily="34" charset="0"/>
                  <a:ea typeface="+mn-ea"/>
                  <a:cs typeface="+mn-cs"/>
                </a:rPr>
                <a:t>quanh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trục</a:t>
              </a:r>
              <a:r>
                <a:rPr lang="en-US" sz="1650" kern="1200" dirty="0">
                  <a:solidFill>
                    <a:prstClr val="black"/>
                  </a:solidFill>
                  <a:latin typeface="Calibri" panose="020F0502020204030204" pitchFamily="34" charset="0"/>
                  <a:ea typeface="+mn-ea"/>
                  <a:cs typeface="+mn-cs"/>
                </a:rPr>
                <a:t> PQ</a:t>
              </a:r>
            </a:p>
          </p:txBody>
        </p:sp>
      </p:grpSp>
      <p:pic>
        <p:nvPicPr>
          <p:cNvPr id="8" name="Picture 132" descr="Vật Lí lớp 9 | Tổng hợp Lý thuyết - Bài tập Vật Lý 9 có đáp án">
            <a:extLst>
              <a:ext uri="{FF2B5EF4-FFF2-40B4-BE49-F238E27FC236}">
                <a16:creationId xmlns:a16="http://schemas.microsoft.com/office/drawing/2014/main" id="{869DA412-1A47-DA2B-1A99-746160722FAF}"/>
              </a:ext>
            </a:extLst>
          </p:cNvPr>
          <p:cNvPicPr/>
          <p:nvPr/>
        </p:nvPicPr>
        <p:blipFill rotWithShape="1">
          <a:blip r:embed="rId4"/>
          <a:srcRect t="11680" b="6060"/>
          <a:stretch/>
        </p:blipFill>
        <p:spPr bwMode="auto">
          <a:xfrm>
            <a:off x="2472000" y="1146845"/>
            <a:ext cx="4199999" cy="1541296"/>
          </a:xfrm>
          <a:prstGeom prst="rect">
            <a:avLst/>
          </a:prstGeom>
          <a:noFill/>
          <a:ln w="9525">
            <a:noFill/>
            <a:miter lim="800000"/>
            <a:headEnd/>
            <a:tailEnd/>
          </a:ln>
        </p:spPr>
      </p:pic>
    </p:spTree>
    <p:extLst>
      <p:ext uri="{BB962C8B-B14F-4D97-AF65-F5344CB8AC3E}">
        <p14:creationId xmlns:p14="http://schemas.microsoft.com/office/powerpoint/2010/main" val="3356375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750" fill="hold"/>
                                        <p:tgtEl>
                                          <p:spTgt spid="2"/>
                                        </p:tgtEl>
                                        <p:attrNameLst>
                                          <p:attrName>ppt_w</p:attrName>
                                        </p:attrNameLst>
                                      </p:cBhvr>
                                      <p:tavLst>
                                        <p:tav tm="0">
                                          <p:val>
                                            <p:fltVal val="0"/>
                                          </p:val>
                                        </p:tav>
                                        <p:tav tm="100000">
                                          <p:val>
                                            <p:strVal val="#ppt_w"/>
                                          </p:val>
                                        </p:tav>
                                      </p:tavLst>
                                    </p:anim>
                                    <p:anim calcmode="lin" valueType="num">
                                      <p:cBhvr>
                                        <p:cTn id="20" dur="750" fill="hold"/>
                                        <p:tgtEl>
                                          <p:spTgt spid="2"/>
                                        </p:tgtEl>
                                        <p:attrNameLst>
                                          <p:attrName>ppt_h</p:attrName>
                                        </p:attrNameLst>
                                      </p:cBhvr>
                                      <p:tavLst>
                                        <p:tav tm="0">
                                          <p:val>
                                            <p:fltVal val="0"/>
                                          </p:val>
                                        </p:tav>
                                        <p:tav tm="100000">
                                          <p:val>
                                            <p:strVal val="#ppt_h"/>
                                          </p:val>
                                        </p:tav>
                                      </p:tavLst>
                                    </p:anim>
                                    <p:animEffect transition="in" filter="fade">
                                      <p:cBhvr>
                                        <p:cTn id="21" dur="750"/>
                                        <p:tgtEl>
                                          <p:spTgt spid="2"/>
                                        </p:tgtEl>
                                      </p:cBhvr>
                                    </p:animEffect>
                                  </p:childTnLst>
                                </p:cTn>
                              </p:par>
                              <p:par>
                                <p:cTn id="22" presetID="53" presetClass="entr" presetSubtype="16"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750" fill="hold"/>
                                        <p:tgtEl>
                                          <p:spTgt spid="21"/>
                                        </p:tgtEl>
                                        <p:attrNameLst>
                                          <p:attrName>ppt_w</p:attrName>
                                        </p:attrNameLst>
                                      </p:cBhvr>
                                      <p:tavLst>
                                        <p:tav tm="0">
                                          <p:val>
                                            <p:fltVal val="0"/>
                                          </p:val>
                                        </p:tav>
                                        <p:tav tm="100000">
                                          <p:val>
                                            <p:strVal val="#ppt_w"/>
                                          </p:val>
                                        </p:tav>
                                      </p:tavLst>
                                    </p:anim>
                                    <p:anim calcmode="lin" valueType="num">
                                      <p:cBhvr>
                                        <p:cTn id="25" dur="750" fill="hold"/>
                                        <p:tgtEl>
                                          <p:spTgt spid="21"/>
                                        </p:tgtEl>
                                        <p:attrNameLst>
                                          <p:attrName>ppt_h</p:attrName>
                                        </p:attrNameLst>
                                      </p:cBhvr>
                                      <p:tavLst>
                                        <p:tav tm="0">
                                          <p:val>
                                            <p:fltVal val="0"/>
                                          </p:val>
                                        </p:tav>
                                        <p:tav tm="100000">
                                          <p:val>
                                            <p:strVal val="#ppt_h"/>
                                          </p:val>
                                        </p:tav>
                                      </p:tavLst>
                                    </p:anim>
                                    <p:animEffect transition="in" filter="fade">
                                      <p:cBhvr>
                                        <p:cTn id="26" dur="750"/>
                                        <p:tgtEl>
                                          <p:spTgt spid="21"/>
                                        </p:tgtEl>
                                      </p:cBhvr>
                                    </p:animEffect>
                                  </p:childTnLst>
                                </p:cTn>
                              </p:par>
                              <p:par>
                                <p:cTn id="27" presetID="53"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750" fill="hold"/>
                                        <p:tgtEl>
                                          <p:spTgt spid="24"/>
                                        </p:tgtEl>
                                        <p:attrNameLst>
                                          <p:attrName>ppt_w</p:attrName>
                                        </p:attrNameLst>
                                      </p:cBhvr>
                                      <p:tavLst>
                                        <p:tav tm="0">
                                          <p:val>
                                            <p:fltVal val="0"/>
                                          </p:val>
                                        </p:tav>
                                        <p:tav tm="100000">
                                          <p:val>
                                            <p:strVal val="#ppt_w"/>
                                          </p:val>
                                        </p:tav>
                                      </p:tavLst>
                                    </p:anim>
                                    <p:anim calcmode="lin" valueType="num">
                                      <p:cBhvr>
                                        <p:cTn id="30" dur="750" fill="hold"/>
                                        <p:tgtEl>
                                          <p:spTgt spid="24"/>
                                        </p:tgtEl>
                                        <p:attrNameLst>
                                          <p:attrName>ppt_h</p:attrName>
                                        </p:attrNameLst>
                                      </p:cBhvr>
                                      <p:tavLst>
                                        <p:tav tm="0">
                                          <p:val>
                                            <p:fltVal val="0"/>
                                          </p:val>
                                        </p:tav>
                                        <p:tav tm="100000">
                                          <p:val>
                                            <p:strVal val="#ppt_h"/>
                                          </p:val>
                                        </p:tav>
                                      </p:tavLst>
                                    </p:anim>
                                    <p:animEffect transition="in" filter="fade">
                                      <p:cBhvr>
                                        <p:cTn id="31" dur="750"/>
                                        <p:tgtEl>
                                          <p:spTgt spid="24"/>
                                        </p:tgtEl>
                                      </p:cBhvr>
                                    </p:animEffect>
                                  </p:childTnLst>
                                </p:cTn>
                              </p:par>
                              <p:par>
                                <p:cTn id="32" presetID="53" presetClass="entr" presetSubtype="16"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750" fill="hold"/>
                                        <p:tgtEl>
                                          <p:spTgt spid="27"/>
                                        </p:tgtEl>
                                        <p:attrNameLst>
                                          <p:attrName>ppt_w</p:attrName>
                                        </p:attrNameLst>
                                      </p:cBhvr>
                                      <p:tavLst>
                                        <p:tav tm="0">
                                          <p:val>
                                            <p:fltVal val="0"/>
                                          </p:val>
                                        </p:tav>
                                        <p:tav tm="100000">
                                          <p:val>
                                            <p:strVal val="#ppt_w"/>
                                          </p:val>
                                        </p:tav>
                                      </p:tavLst>
                                    </p:anim>
                                    <p:anim calcmode="lin" valueType="num">
                                      <p:cBhvr>
                                        <p:cTn id="35" dur="750" fill="hold"/>
                                        <p:tgtEl>
                                          <p:spTgt spid="27"/>
                                        </p:tgtEl>
                                        <p:attrNameLst>
                                          <p:attrName>ppt_h</p:attrName>
                                        </p:attrNameLst>
                                      </p:cBhvr>
                                      <p:tavLst>
                                        <p:tav tm="0">
                                          <p:val>
                                            <p:fltVal val="0"/>
                                          </p:val>
                                        </p:tav>
                                        <p:tav tm="100000">
                                          <p:val>
                                            <p:strVal val="#ppt_h"/>
                                          </p:val>
                                        </p:tav>
                                      </p:tavLst>
                                    </p:anim>
                                    <p:animEffect transition="in" filter="fade">
                                      <p:cBhvr>
                                        <p:cTn id="36" dur="75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heel(1)">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031"/>
        <p:cNvGrpSpPr/>
        <p:nvPr/>
      </p:nvGrpSpPr>
      <p:grpSpPr>
        <a:xfrm>
          <a:off x="0" y="0"/>
          <a:ext cx="0" cy="0"/>
          <a:chOff x="0" y="0"/>
          <a:chExt cx="0" cy="0"/>
        </a:xfrm>
      </p:grpSpPr>
      <p:sp>
        <p:nvSpPr>
          <p:cNvPr id="6" name="Hình chữ nhật: Góc Tròn 17">
            <a:extLst>
              <a:ext uri="{FF2B5EF4-FFF2-40B4-BE49-F238E27FC236}">
                <a16:creationId xmlns:a16="http://schemas.microsoft.com/office/drawing/2014/main" id="{C0252F16-1565-6C1D-9FE8-9ACB93EA3C48}"/>
              </a:ext>
            </a:extLst>
          </p:cNvPr>
          <p:cNvSpPr/>
          <p:nvPr/>
        </p:nvSpPr>
        <p:spPr>
          <a:xfrm>
            <a:off x="1319170" y="892179"/>
            <a:ext cx="6745249" cy="3300679"/>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182880" numCol="1" spcCol="1270" anchor="ctr" anchorCtr="0">
            <a:noAutofit/>
          </a:bodyPr>
          <a:lstStyle/>
          <a:p>
            <a:pPr defTabSz="1566863">
              <a:lnSpc>
                <a:spcPct val="120000"/>
              </a:lnSpc>
              <a:spcBef>
                <a:spcPct val="0"/>
              </a:spcBef>
              <a:spcAft>
                <a:spcPct val="35000"/>
              </a:spcAft>
              <a:buClrTx/>
              <a:defRPr/>
            </a:pPr>
            <a:r>
              <a:rPr lang="en-US" sz="6000" b="1" kern="1200" dirty="0">
                <a:solidFill>
                  <a:srgbClr val="9BBB59">
                    <a:lumMod val="50000"/>
                  </a:srgbClr>
                </a:solidFill>
                <a:latin typeface="Calibri" panose="020F0502020204030204" pitchFamily="34" charset="0"/>
                <a:ea typeface="inpin heiti" charset="-122"/>
              </a:rPr>
              <a:t>10.</a:t>
            </a:r>
          </a:p>
        </p:txBody>
      </p:sp>
      <p:sp>
        <p:nvSpPr>
          <p:cNvPr id="7" name="Hình chữ nhật 1">
            <a:extLst>
              <a:ext uri="{FF2B5EF4-FFF2-40B4-BE49-F238E27FC236}">
                <a16:creationId xmlns:a16="http://schemas.microsoft.com/office/drawing/2014/main" id="{C039B56E-62C6-3729-8CF4-1A5B12313925}"/>
              </a:ext>
            </a:extLst>
          </p:cNvPr>
          <p:cNvSpPr/>
          <p:nvPr/>
        </p:nvSpPr>
        <p:spPr>
          <a:xfrm>
            <a:off x="2667815" y="1757688"/>
            <a:ext cx="4907580" cy="1569660"/>
          </a:xfrm>
          <a:prstGeom prst="rect">
            <a:avLst/>
          </a:prstGeom>
        </p:spPr>
        <p:txBody>
          <a:bodyPr wrap="square">
            <a:spAutoFit/>
          </a:bodyPr>
          <a:lstStyle/>
          <a:p>
            <a:pPr defTabSz="342900">
              <a:buClrTx/>
            </a:pPr>
            <a:r>
              <a:rPr lang="vi-VN"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Nêu tên một số dụng cụ, thiết bị mà hoạt động của chúng dựa vào hiện tượng cảm ứng điện từ</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Gỉai</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thích</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sự</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tạo</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thành</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dòng</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điện</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ở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các</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ví</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dụ</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đó</a:t>
            </a:r>
            <a:endParaRPr lang="zh-CN" alt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sym typeface="+mn-lt"/>
            </a:endParaRPr>
          </a:p>
        </p:txBody>
      </p:sp>
    </p:spTree>
    <p:extLst>
      <p:ext uri="{BB962C8B-B14F-4D97-AF65-F5344CB8AC3E}">
        <p14:creationId xmlns:p14="http://schemas.microsoft.com/office/powerpoint/2010/main" val="1636010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959"/>
        <p:cNvGrpSpPr/>
        <p:nvPr/>
      </p:nvGrpSpPr>
      <p:grpSpPr>
        <a:xfrm>
          <a:off x="0" y="0"/>
          <a:ext cx="0" cy="0"/>
          <a:chOff x="0" y="0"/>
          <a:chExt cx="0" cy="0"/>
        </a:xfrm>
      </p:grpSpPr>
      <p:pic>
        <p:nvPicPr>
          <p:cNvPr id="8" name="Picture 7">
            <a:extLst>
              <a:ext uri="{FF2B5EF4-FFF2-40B4-BE49-F238E27FC236}">
                <a16:creationId xmlns:a16="http://schemas.microsoft.com/office/drawing/2014/main" id="{6640ECC2-B40C-FBD6-5EA1-AC04CCB6667D}"/>
              </a:ext>
            </a:extLst>
          </p:cNvPr>
          <p:cNvPicPr>
            <a:picLocks noChangeAspect="1"/>
          </p:cNvPicPr>
          <p:nvPr/>
        </p:nvPicPr>
        <p:blipFill>
          <a:blip r:embed="rId3"/>
          <a:stretch>
            <a:fillRect/>
          </a:stretch>
        </p:blipFill>
        <p:spPr>
          <a:xfrm>
            <a:off x="0" y="0"/>
            <a:ext cx="9144000" cy="5143500"/>
          </a:xfrm>
          <a:prstGeom prst="rect">
            <a:avLst/>
          </a:prstGeom>
        </p:spPr>
      </p:pic>
      <p:pic>
        <p:nvPicPr>
          <p:cNvPr id="11" name="Picture 121" descr="Vật Lí lớp 9 | Tổng hợp Lý thuyết - Bài tập Vật Lý 9 có đáp án">
            <a:extLst>
              <a:ext uri="{FF2B5EF4-FFF2-40B4-BE49-F238E27FC236}">
                <a16:creationId xmlns:a16="http://schemas.microsoft.com/office/drawing/2014/main" id="{4CD635B4-3D0C-CF79-4410-CA53A610B234}"/>
              </a:ext>
            </a:extLst>
          </p:cNvPr>
          <p:cNvPicPr/>
          <p:nvPr/>
        </p:nvPicPr>
        <p:blipFill>
          <a:blip r:embed="rId4"/>
          <a:srcRect/>
          <a:stretch>
            <a:fillRect/>
          </a:stretch>
        </p:blipFill>
        <p:spPr bwMode="auto">
          <a:xfrm>
            <a:off x="381848" y="1900432"/>
            <a:ext cx="8234191" cy="2668740"/>
          </a:xfrm>
          <a:prstGeom prst="rect">
            <a:avLst/>
          </a:prstGeom>
          <a:noFill/>
          <a:ln w="9525">
            <a:noFill/>
            <a:miter lim="800000"/>
            <a:headEnd/>
            <a:tailEnd/>
          </a:ln>
        </p:spPr>
      </p:pic>
      <p:sp>
        <p:nvSpPr>
          <p:cNvPr id="12" name="任意多边形 7">
            <a:extLst>
              <a:ext uri="{FF2B5EF4-FFF2-40B4-BE49-F238E27FC236}">
                <a16:creationId xmlns:a16="http://schemas.microsoft.com/office/drawing/2014/main" id="{555162DE-7ED3-46D9-BF68-895BFD4ED826}"/>
              </a:ext>
            </a:extLst>
          </p:cNvPr>
          <p:cNvSpPr/>
          <p:nvPr/>
        </p:nvSpPr>
        <p:spPr>
          <a:xfrm>
            <a:off x="468489" y="356931"/>
            <a:ext cx="8147550" cy="1395654"/>
          </a:xfrm>
          <a:prstGeom prst="snip2DiagRect">
            <a:avLst/>
          </a:prstGeom>
          <a:solidFill>
            <a:srgbClr val="FFC984">
              <a:alpha val="7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marL="214313" indent="-214313" defTabSz="1566863">
              <a:lnSpc>
                <a:spcPct val="120000"/>
              </a:lnSpc>
              <a:spcBef>
                <a:spcPct val="0"/>
              </a:spcBef>
              <a:spcAft>
                <a:spcPct val="35000"/>
              </a:spcAft>
              <a:buClrTx/>
              <a:buFont typeface="Wingdings" panose="05000000000000000000" pitchFamily="2" charset="2"/>
              <a:buChar char="q"/>
              <a:defRPr/>
            </a:pPr>
            <a:r>
              <a:rPr lang="en-US" sz="2100" kern="1200" dirty="0" err="1">
                <a:solidFill>
                  <a:prstClr val="black"/>
                </a:solidFill>
                <a:latin typeface="Calibri" panose="020F0502020204030204" pitchFamily="34" charset="0"/>
                <a:cs typeface="Calibri" panose="020F0502020204030204" pitchFamily="34" charset="0"/>
              </a:rPr>
              <a:t>Bộ</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phận</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chính</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của</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đinamô</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là</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một</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nam</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châm</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và</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cuộn</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dây</a:t>
            </a:r>
            <a:endParaRPr lang="en-US" sz="2100" kern="1200" dirty="0">
              <a:solidFill>
                <a:prstClr val="black"/>
              </a:solidFill>
              <a:latin typeface="Calibri" panose="020F0502020204030204" pitchFamily="34" charset="0"/>
              <a:cs typeface="Calibri" panose="020F0502020204030204" pitchFamily="34" charset="0"/>
            </a:endParaRPr>
          </a:p>
          <a:p>
            <a:pPr marL="214313" indent="-214313" defTabSz="1566863">
              <a:lnSpc>
                <a:spcPct val="120000"/>
              </a:lnSpc>
              <a:spcBef>
                <a:spcPct val="0"/>
              </a:spcBef>
              <a:spcAft>
                <a:spcPct val="35000"/>
              </a:spcAft>
              <a:buClrTx/>
              <a:buFont typeface="Wingdings" panose="05000000000000000000" pitchFamily="2" charset="2"/>
              <a:buChar char="q"/>
              <a:defRPr/>
            </a:pPr>
            <a:r>
              <a:rPr lang="en-US" sz="2100" kern="1200" dirty="0">
                <a:solidFill>
                  <a:prstClr val="black"/>
                </a:solidFill>
                <a:latin typeface="Calibri" panose="020F0502020204030204" pitchFamily="34" charset="0"/>
                <a:cs typeface="Calibri" panose="020F0502020204030204" pitchFamily="34" charset="0"/>
              </a:rPr>
              <a:t>Khi quay </a:t>
            </a:r>
            <a:r>
              <a:rPr lang="en-US" sz="2100" kern="1200" dirty="0" err="1">
                <a:solidFill>
                  <a:prstClr val="black"/>
                </a:solidFill>
                <a:latin typeface="Calibri" panose="020F0502020204030204" pitchFamily="34" charset="0"/>
                <a:cs typeface="Calibri" panose="020F0502020204030204" pitchFamily="34" charset="0"/>
              </a:rPr>
              <a:t>núm</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của</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đinamô</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thì</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nam</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châm</a:t>
            </a:r>
            <a:r>
              <a:rPr lang="en-US" sz="2100" kern="1200" dirty="0">
                <a:solidFill>
                  <a:prstClr val="black"/>
                </a:solidFill>
                <a:latin typeface="Calibri" panose="020F0502020204030204" pitchFamily="34" charset="0"/>
                <a:cs typeface="Calibri" panose="020F0502020204030204" pitchFamily="34" charset="0"/>
              </a:rPr>
              <a:t> quay </a:t>
            </a:r>
            <a:r>
              <a:rPr lang="en-US" sz="2100" kern="1200" dirty="0" err="1">
                <a:solidFill>
                  <a:prstClr val="black"/>
                </a:solidFill>
                <a:latin typeface="Calibri" panose="020F0502020204030204" pitchFamily="34" charset="0"/>
                <a:cs typeface="Calibri" panose="020F0502020204030204" pitchFamily="34" charset="0"/>
              </a:rPr>
              <a:t>theo</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a:solidFill>
                  <a:prstClr val="black"/>
                </a:solidFill>
                <a:latin typeface="#9Slide03 Arima Madurai Black" panose="00000A00000000000000" pitchFamily="2" charset="-93"/>
                <a:cs typeface="#9Slide03 Arima Madurai Black" panose="00000A00000000000000" pitchFamily="2" charset="-93"/>
              </a:rPr>
              <a:t>→</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số</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đường</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sức</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từ</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xuyên</a:t>
            </a:r>
            <a:r>
              <a:rPr lang="en-US" sz="2100" kern="1200" dirty="0">
                <a:solidFill>
                  <a:prstClr val="black"/>
                </a:solidFill>
                <a:latin typeface="Calibri" panose="020F0502020204030204" pitchFamily="34" charset="0"/>
                <a:cs typeface="Calibri" panose="020F0502020204030204" pitchFamily="34" charset="0"/>
              </a:rPr>
              <a:t> qua </a:t>
            </a:r>
            <a:r>
              <a:rPr lang="en-US" sz="2100" kern="1200" dirty="0" err="1">
                <a:solidFill>
                  <a:prstClr val="black"/>
                </a:solidFill>
                <a:latin typeface="Calibri" panose="020F0502020204030204" pitchFamily="34" charset="0"/>
                <a:cs typeface="Calibri" panose="020F0502020204030204" pitchFamily="34" charset="0"/>
              </a:rPr>
              <a:t>cuộn</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dây</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biến</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thiên</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a:solidFill>
                  <a:prstClr val="black"/>
                </a:solidFill>
                <a:latin typeface="#9Slide03 Arima Madurai Black" panose="00000A00000000000000" pitchFamily="2" charset="-93"/>
                <a:cs typeface="#9Slide03 Arima Madurai Black" panose="00000A00000000000000" pitchFamily="2" charset="-93"/>
              </a:rPr>
              <a:t>→</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đèn</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sáng</a:t>
            </a:r>
            <a:endParaRPr lang="zh-CN" altLang="en-US" sz="4500" kern="1200" dirty="0">
              <a:solidFill>
                <a:prstClr val="black"/>
              </a:solidFill>
              <a:latin typeface="Calibri" panose="020F0502020204030204" pitchFamily="34" charset="0"/>
              <a:ea typeface="inpin heiti" charset="-122"/>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125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959"/>
        <p:cNvGrpSpPr/>
        <p:nvPr/>
      </p:nvGrpSpPr>
      <p:grpSpPr>
        <a:xfrm>
          <a:off x="0" y="0"/>
          <a:ext cx="0" cy="0"/>
          <a:chOff x="0" y="0"/>
          <a:chExt cx="0" cy="0"/>
        </a:xfrm>
      </p:grpSpPr>
      <p:pic>
        <p:nvPicPr>
          <p:cNvPr id="8" name="Picture 7">
            <a:extLst>
              <a:ext uri="{FF2B5EF4-FFF2-40B4-BE49-F238E27FC236}">
                <a16:creationId xmlns:a16="http://schemas.microsoft.com/office/drawing/2014/main" id="{6640ECC2-B40C-FBD6-5EA1-AC04CCB6667D}"/>
              </a:ext>
            </a:extLst>
          </p:cNvPr>
          <p:cNvPicPr>
            <a:picLocks noChangeAspect="1"/>
          </p:cNvPicPr>
          <p:nvPr/>
        </p:nvPicPr>
        <p:blipFill>
          <a:blip r:embed="rId3"/>
          <a:stretch>
            <a:fillRect/>
          </a:stretch>
        </p:blipFill>
        <p:spPr>
          <a:xfrm>
            <a:off x="0" y="0"/>
            <a:ext cx="9144000" cy="5143500"/>
          </a:xfrm>
          <a:prstGeom prst="rect">
            <a:avLst/>
          </a:prstGeom>
        </p:spPr>
      </p:pic>
      <p:pic>
        <p:nvPicPr>
          <p:cNvPr id="1026" name="Picture 2" descr="Máy phát điện: Rất nguy hiểm nếu vận hành không đúng">
            <a:extLst>
              <a:ext uri="{FF2B5EF4-FFF2-40B4-BE49-F238E27FC236}">
                <a16:creationId xmlns:a16="http://schemas.microsoft.com/office/drawing/2014/main" id="{77A9A207-48A7-9578-183B-27423E798C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724" r="6636"/>
          <a:stretch/>
        </p:blipFill>
        <p:spPr bwMode="auto">
          <a:xfrm>
            <a:off x="4259765" y="743507"/>
            <a:ext cx="4296938" cy="3947440"/>
          </a:xfrm>
          <a:prstGeom prst="rect">
            <a:avLst/>
          </a:prstGeom>
          <a:noFill/>
          <a:extLst>
            <a:ext uri="{909E8E84-426E-40DD-AFC4-6F175D3DCCD1}">
              <a14:hiddenFill xmlns:a14="http://schemas.microsoft.com/office/drawing/2010/main">
                <a:solidFill>
                  <a:srgbClr val="FFFFFF"/>
                </a:solidFill>
              </a14:hiddenFill>
            </a:ext>
          </a:extLst>
        </p:spPr>
      </p:pic>
      <p:sp>
        <p:nvSpPr>
          <p:cNvPr id="12" name="任意多边形 7">
            <a:extLst>
              <a:ext uri="{FF2B5EF4-FFF2-40B4-BE49-F238E27FC236}">
                <a16:creationId xmlns:a16="http://schemas.microsoft.com/office/drawing/2014/main" id="{555162DE-7ED3-46D9-BF68-895BFD4ED826}"/>
              </a:ext>
            </a:extLst>
          </p:cNvPr>
          <p:cNvSpPr/>
          <p:nvPr/>
        </p:nvSpPr>
        <p:spPr>
          <a:xfrm>
            <a:off x="468489" y="356931"/>
            <a:ext cx="3716935" cy="4334016"/>
          </a:xfrm>
          <a:prstGeom prst="snip2DiagRect">
            <a:avLst/>
          </a:prstGeom>
          <a:solidFill>
            <a:srgbClr val="FFC984">
              <a:alpha val="7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marL="214313" indent="-214313" defTabSz="1566863">
              <a:lnSpc>
                <a:spcPct val="120000"/>
              </a:lnSpc>
              <a:spcBef>
                <a:spcPct val="0"/>
              </a:spcBef>
              <a:spcAft>
                <a:spcPct val="35000"/>
              </a:spcAft>
              <a:buClrTx/>
              <a:buFont typeface="Wingdings" panose="05000000000000000000" pitchFamily="2" charset="2"/>
              <a:buChar char="q"/>
              <a:defRPr/>
            </a:pPr>
            <a:r>
              <a:rPr lang="en-US" sz="2100" kern="1200" dirty="0">
                <a:solidFill>
                  <a:prstClr val="black"/>
                </a:solidFill>
                <a:latin typeface="Calibri" panose="020F0502020204030204" pitchFamily="34" charset="0"/>
                <a:cs typeface="Calibri" panose="020F0502020204030204" pitchFamily="34" charset="0"/>
              </a:rPr>
              <a:t> </a:t>
            </a:r>
            <a:r>
              <a:rPr lang="en-US" sz="2100" b="1" kern="1200" dirty="0" err="1">
                <a:solidFill>
                  <a:prstClr val="black"/>
                </a:solidFill>
                <a:latin typeface="Calibri" panose="020F0502020204030204" pitchFamily="34" charset="0"/>
                <a:cs typeface="Calibri" panose="020F0502020204030204" pitchFamily="34" charset="0"/>
              </a:rPr>
              <a:t>Máy</a:t>
            </a:r>
            <a:r>
              <a:rPr lang="en-US" sz="2100" b="1" kern="1200" dirty="0">
                <a:solidFill>
                  <a:prstClr val="black"/>
                </a:solidFill>
                <a:latin typeface="Calibri" panose="020F0502020204030204" pitchFamily="34" charset="0"/>
                <a:cs typeface="Calibri" panose="020F0502020204030204" pitchFamily="34" charset="0"/>
              </a:rPr>
              <a:t> </a:t>
            </a:r>
            <a:r>
              <a:rPr lang="en-US" sz="2100" b="1" kern="1200" dirty="0" err="1">
                <a:solidFill>
                  <a:prstClr val="black"/>
                </a:solidFill>
                <a:latin typeface="Calibri" panose="020F0502020204030204" pitchFamily="34" charset="0"/>
                <a:cs typeface="Calibri" panose="020F0502020204030204" pitchFamily="34" charset="0"/>
              </a:rPr>
              <a:t>phát</a:t>
            </a:r>
            <a:r>
              <a:rPr lang="en-US" sz="2100" b="1" kern="1200" dirty="0">
                <a:solidFill>
                  <a:prstClr val="black"/>
                </a:solidFill>
                <a:latin typeface="Calibri" panose="020F0502020204030204" pitchFamily="34" charset="0"/>
                <a:cs typeface="Calibri" panose="020F0502020204030204" pitchFamily="34" charset="0"/>
              </a:rPr>
              <a:t> </a:t>
            </a:r>
            <a:r>
              <a:rPr lang="en-US" sz="2100" b="1" kern="1200" dirty="0" err="1">
                <a:solidFill>
                  <a:prstClr val="black"/>
                </a:solidFill>
                <a:latin typeface="Calibri" panose="020F0502020204030204" pitchFamily="34" charset="0"/>
                <a:cs typeface="Calibri" panose="020F0502020204030204" pitchFamily="34" charset="0"/>
              </a:rPr>
              <a:t>điện</a:t>
            </a:r>
            <a:endParaRPr lang="en-US" sz="2100" b="1" kern="1200" dirty="0">
              <a:solidFill>
                <a:prstClr val="black"/>
              </a:solidFill>
              <a:latin typeface="Calibri" panose="020F0502020204030204" pitchFamily="34" charset="0"/>
              <a:cs typeface="Calibri" panose="020F0502020204030204" pitchFamily="34" charset="0"/>
            </a:endParaRPr>
          </a:p>
          <a:p>
            <a:pPr marL="214313" indent="-214313" defTabSz="1566863">
              <a:lnSpc>
                <a:spcPct val="120000"/>
              </a:lnSpc>
              <a:spcBef>
                <a:spcPct val="0"/>
              </a:spcBef>
              <a:spcAft>
                <a:spcPct val="35000"/>
              </a:spcAft>
              <a:buClrTx/>
              <a:buFont typeface="Wingdings" panose="05000000000000000000" pitchFamily="2" charset="2"/>
              <a:buChar char="q"/>
              <a:defRPr/>
            </a:pPr>
            <a:r>
              <a:rPr lang="en-US" sz="2100" kern="1200" dirty="0">
                <a:solidFill>
                  <a:prstClr val="black"/>
                </a:solidFill>
                <a:latin typeface="Calibri" panose="020F0502020204030204" pitchFamily="34" charset="0"/>
                <a:cs typeface="Calibri" panose="020F0502020204030204" pitchFamily="34" charset="0"/>
              </a:rPr>
              <a:t> </a:t>
            </a:r>
            <a:r>
              <a:rPr lang="vi-VN" sz="2100" kern="1200" dirty="0">
                <a:solidFill>
                  <a:prstClr val="black"/>
                </a:solidFill>
                <a:latin typeface="Calibri" panose="020F0502020204030204" pitchFamily="34" charset="0"/>
                <a:cs typeface="Calibri" panose="020F0502020204030204" pitchFamily="34" charset="0"/>
              </a:rPr>
              <a:t>đặt cuộc dây vào giữa hai cực của nam châm, hai đầu cuộn dây nối với pin để lưu trữ điện hoặc đèn LED nhỏ, cố định nam châm, quay cuộn dây quanh trục, dòng điện cảm ứng sinh ra trong cuộn dây</a:t>
            </a:r>
            <a:endParaRPr lang="zh-CN" altLang="en-US" sz="4500" kern="1200" dirty="0">
              <a:solidFill>
                <a:prstClr val="black"/>
              </a:solidFill>
              <a:latin typeface="Calibri" panose="020F0502020204030204" pitchFamily="34" charset="0"/>
              <a:ea typeface="inpin heiti" charset="-122"/>
              <a:cs typeface="Calibri" panose="020F0502020204030204" pitchFamily="34" charset="0"/>
            </a:endParaRPr>
          </a:p>
        </p:txBody>
      </p:sp>
    </p:spTree>
    <p:extLst>
      <p:ext uri="{BB962C8B-B14F-4D97-AF65-F5344CB8AC3E}">
        <p14:creationId xmlns:p14="http://schemas.microsoft.com/office/powerpoint/2010/main" val="3925884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079"/>
        <p:cNvGrpSpPr/>
        <p:nvPr/>
      </p:nvGrpSpPr>
      <p:grpSpPr>
        <a:xfrm>
          <a:off x="0" y="0"/>
          <a:ext cx="0" cy="0"/>
          <a:chOff x="0" y="0"/>
          <a:chExt cx="0" cy="0"/>
        </a:xfrm>
      </p:grpSpPr>
      <p:sp>
        <p:nvSpPr>
          <p:cNvPr id="10080" name="Google Shape;10080;p48"/>
          <p:cNvSpPr txBox="1">
            <a:spLocks noGrp="1"/>
          </p:cNvSpPr>
          <p:nvPr>
            <p:ph type="ctrTitle"/>
          </p:nvPr>
        </p:nvSpPr>
        <p:spPr>
          <a:xfrm>
            <a:off x="2783688" y="1809149"/>
            <a:ext cx="3684300" cy="94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7200" dirty="0"/>
              <a:t>THANKS!</a:t>
            </a:r>
            <a:endParaRPr sz="7200" dirty="0"/>
          </a:p>
        </p:txBody>
      </p:sp>
      <p:grpSp>
        <p:nvGrpSpPr>
          <p:cNvPr id="10103" name="Google Shape;10103;p48"/>
          <p:cNvGrpSpPr/>
          <p:nvPr/>
        </p:nvGrpSpPr>
        <p:grpSpPr>
          <a:xfrm rot="-8100000">
            <a:off x="6160889" y="979832"/>
            <a:ext cx="2270043" cy="183536"/>
            <a:chOff x="5419725" y="2413000"/>
            <a:chExt cx="2169725" cy="175425"/>
          </a:xfrm>
        </p:grpSpPr>
        <p:sp>
          <p:nvSpPr>
            <p:cNvPr id="10104" name="Google Shape;10104;p48"/>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5" name="Google Shape;10105;p48"/>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6" name="Google Shape;10106;p48"/>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07" name="Google Shape;10107;p48"/>
          <p:cNvSpPr/>
          <p:nvPr/>
        </p:nvSpPr>
        <p:spPr>
          <a:xfrm>
            <a:off x="2378250" y="37913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8" name="Google Shape;10108;p48"/>
          <p:cNvSpPr/>
          <p:nvPr/>
        </p:nvSpPr>
        <p:spPr>
          <a:xfrm>
            <a:off x="6956213" y="3555050"/>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9" name="Google Shape;10109;p48"/>
          <p:cNvSpPr/>
          <p:nvPr/>
        </p:nvSpPr>
        <p:spPr>
          <a:xfrm>
            <a:off x="2463325" y="83128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a:extLst>
              <a:ext uri="{FF2B5EF4-FFF2-40B4-BE49-F238E27FC236}">
                <a16:creationId xmlns:a16="http://schemas.microsoft.com/office/drawing/2014/main" id="{EEC01696-5553-1E41-8536-97ED706AEBF5}"/>
              </a:ext>
            </a:extLst>
          </p:cNvPr>
          <p:cNvSpPr>
            <a:spLocks noGrp="1"/>
          </p:cNvSpPr>
          <p:nvPr>
            <p:ph type="subTitle" idx="1"/>
          </p:nvPr>
        </p:nvSpPr>
        <p:spPr>
          <a:xfrm>
            <a:off x="2788950" y="2859451"/>
            <a:ext cx="3684300" cy="1297800"/>
          </a:xfrm>
          <a:solidFill>
            <a:schemeClr val="accent2"/>
          </a:solidFill>
        </p:spPr>
        <p:txBody>
          <a:bodyPr/>
          <a:lstStyle/>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pic>
        <p:nvPicPr>
          <p:cNvPr id="4" name="Picture 3">
            <a:extLst>
              <a:ext uri="{FF2B5EF4-FFF2-40B4-BE49-F238E27FC236}">
                <a16:creationId xmlns:a16="http://schemas.microsoft.com/office/drawing/2014/main" id="{2FEAB9B9-97DE-FFD5-F66B-FFF60B2154FF}"/>
              </a:ext>
            </a:extLst>
          </p:cNvPr>
          <p:cNvPicPr>
            <a:picLocks noChangeAspect="1"/>
          </p:cNvPicPr>
          <p:nvPr/>
        </p:nvPicPr>
        <p:blipFill>
          <a:blip r:embed="rId3"/>
          <a:stretch>
            <a:fillRect/>
          </a:stretch>
        </p:blipFill>
        <p:spPr>
          <a:xfrm>
            <a:off x="0" y="0"/>
            <a:ext cx="9144000" cy="5143500"/>
          </a:xfrm>
          <a:prstGeom prst="rect">
            <a:avLst/>
          </a:prstGeom>
        </p:spPr>
      </p:pic>
      <p:grpSp>
        <p:nvGrpSpPr>
          <p:cNvPr id="23" name="Group 22">
            <a:extLst>
              <a:ext uri="{FF2B5EF4-FFF2-40B4-BE49-F238E27FC236}">
                <a16:creationId xmlns:a16="http://schemas.microsoft.com/office/drawing/2014/main" id="{73FD8ED3-F367-3666-37EA-FFF4F015A1C8}"/>
              </a:ext>
            </a:extLst>
          </p:cNvPr>
          <p:cNvGrpSpPr/>
          <p:nvPr/>
        </p:nvGrpSpPr>
        <p:grpSpPr>
          <a:xfrm>
            <a:off x="1498973" y="1533280"/>
            <a:ext cx="5755045" cy="3216498"/>
            <a:chOff x="1587795" y="1904414"/>
            <a:chExt cx="5666223" cy="3166855"/>
          </a:xfrm>
        </p:grpSpPr>
        <p:pic>
          <p:nvPicPr>
            <p:cNvPr id="15" name="Picture 14">
              <a:extLst>
                <a:ext uri="{FF2B5EF4-FFF2-40B4-BE49-F238E27FC236}">
                  <a16:creationId xmlns:a16="http://schemas.microsoft.com/office/drawing/2014/main" id="{30C73A3D-4FA0-0F45-8841-93D328ED111D}"/>
                </a:ext>
              </a:extLst>
            </p:cNvPr>
            <p:cNvPicPr>
              <a:picLocks noChangeAspect="1"/>
            </p:cNvPicPr>
            <p:nvPr/>
          </p:nvPicPr>
          <p:blipFill>
            <a:blip r:embed="rId4"/>
            <a:stretch>
              <a:fillRect/>
            </a:stretch>
          </p:blipFill>
          <p:spPr>
            <a:xfrm>
              <a:off x="1597497" y="1904414"/>
              <a:ext cx="5656521" cy="3166855"/>
            </a:xfrm>
            <a:prstGeom prst="rect">
              <a:avLst/>
            </a:prstGeom>
          </p:spPr>
        </p:pic>
        <p:sp>
          <p:nvSpPr>
            <p:cNvPr id="16" name="Google Shape;9834;p32">
              <a:extLst>
                <a:ext uri="{FF2B5EF4-FFF2-40B4-BE49-F238E27FC236}">
                  <a16:creationId xmlns:a16="http://schemas.microsoft.com/office/drawing/2014/main" id="{00AE017B-3A0A-DA25-EFBC-FFE92EFFB922}"/>
                </a:ext>
              </a:extLst>
            </p:cNvPr>
            <p:cNvSpPr txBox="1">
              <a:spLocks/>
            </p:cNvSpPr>
            <p:nvPr/>
          </p:nvSpPr>
          <p:spPr>
            <a:xfrm>
              <a:off x="5765889" y="2571750"/>
              <a:ext cx="1488129" cy="355161"/>
            </a:xfrm>
            <a:prstGeom prst="rect">
              <a:avLst/>
            </a:prstGeom>
            <a:solidFill>
              <a:srgbClr val="D2D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1800" dirty="0" err="1">
                  <a:solidFill>
                    <a:schemeClr val="tx1"/>
                  </a:solidFill>
                </a:rPr>
                <a:t>Cuộn</a:t>
              </a:r>
              <a:r>
                <a:rPr lang="en-US" sz="1800" dirty="0">
                  <a:solidFill>
                    <a:schemeClr val="tx1"/>
                  </a:solidFill>
                </a:rPr>
                <a:t> </a:t>
              </a:r>
              <a:r>
                <a:rPr lang="en-US" sz="1800" dirty="0" err="1">
                  <a:solidFill>
                    <a:schemeClr val="tx1"/>
                  </a:solidFill>
                </a:rPr>
                <a:t>dây</a:t>
              </a:r>
              <a:r>
                <a:rPr lang="en-US" sz="1800" dirty="0">
                  <a:solidFill>
                    <a:schemeClr val="tx1"/>
                  </a:solidFill>
                </a:rPr>
                <a:t> </a:t>
              </a:r>
              <a:r>
                <a:rPr lang="en-US" sz="1800" dirty="0" err="1">
                  <a:solidFill>
                    <a:schemeClr val="tx1"/>
                  </a:solidFill>
                </a:rPr>
                <a:t>dẫn</a:t>
              </a:r>
              <a:endParaRPr lang="en-US" sz="1800" dirty="0">
                <a:solidFill>
                  <a:schemeClr val="tx1"/>
                </a:solidFill>
              </a:endParaRPr>
            </a:p>
          </p:txBody>
        </p:sp>
        <p:sp>
          <p:nvSpPr>
            <p:cNvPr id="18" name="Google Shape;9834;p32">
              <a:extLst>
                <a:ext uri="{FF2B5EF4-FFF2-40B4-BE49-F238E27FC236}">
                  <a16:creationId xmlns:a16="http://schemas.microsoft.com/office/drawing/2014/main" id="{70C4D9C4-1BE6-89FA-526F-3E2F6DFFA602}"/>
                </a:ext>
              </a:extLst>
            </p:cNvPr>
            <p:cNvSpPr txBox="1">
              <a:spLocks/>
            </p:cNvSpPr>
            <p:nvPr/>
          </p:nvSpPr>
          <p:spPr>
            <a:xfrm>
              <a:off x="3487478" y="2339887"/>
              <a:ext cx="938279" cy="355161"/>
            </a:xfrm>
            <a:prstGeom prst="rect">
              <a:avLst/>
            </a:prstGeom>
            <a:solidFill>
              <a:srgbClr val="D2D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1800" dirty="0" err="1">
                  <a:solidFill>
                    <a:schemeClr val="tx1"/>
                  </a:solidFill>
                </a:rPr>
                <a:t>Điện</a:t>
              </a:r>
              <a:r>
                <a:rPr lang="en-US" sz="1800" dirty="0">
                  <a:solidFill>
                    <a:schemeClr val="tx1"/>
                  </a:solidFill>
                </a:rPr>
                <a:t> </a:t>
              </a:r>
              <a:r>
                <a:rPr lang="en-US" sz="1800" dirty="0" err="1">
                  <a:solidFill>
                    <a:schemeClr val="tx1"/>
                  </a:solidFill>
                </a:rPr>
                <a:t>kế</a:t>
              </a:r>
              <a:endParaRPr lang="en-US" sz="1800" dirty="0">
                <a:solidFill>
                  <a:schemeClr val="tx1"/>
                </a:solidFill>
              </a:endParaRPr>
            </a:p>
          </p:txBody>
        </p:sp>
        <p:sp>
          <p:nvSpPr>
            <p:cNvPr id="19" name="Google Shape;9834;p32">
              <a:extLst>
                <a:ext uri="{FF2B5EF4-FFF2-40B4-BE49-F238E27FC236}">
                  <a16:creationId xmlns:a16="http://schemas.microsoft.com/office/drawing/2014/main" id="{66B685A9-9335-C44C-C8B0-DB4D1BF1CC27}"/>
                </a:ext>
              </a:extLst>
            </p:cNvPr>
            <p:cNvSpPr txBox="1">
              <a:spLocks/>
            </p:cNvSpPr>
            <p:nvPr/>
          </p:nvSpPr>
          <p:spPr>
            <a:xfrm>
              <a:off x="2718891" y="2673074"/>
              <a:ext cx="843947" cy="355161"/>
            </a:xfrm>
            <a:prstGeom prst="rect">
              <a:avLst/>
            </a:prstGeom>
            <a:solidFill>
              <a:srgbClr val="D2D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1800" dirty="0" err="1">
                  <a:solidFill>
                    <a:schemeClr val="tx1"/>
                  </a:solidFill>
                </a:rPr>
                <a:t>Giá</a:t>
              </a:r>
              <a:r>
                <a:rPr lang="en-US" sz="1800" dirty="0">
                  <a:solidFill>
                    <a:schemeClr val="tx1"/>
                  </a:solidFill>
                </a:rPr>
                <a:t> </a:t>
              </a:r>
              <a:r>
                <a:rPr lang="en-US" sz="1800" dirty="0" err="1">
                  <a:solidFill>
                    <a:schemeClr val="tx1"/>
                  </a:solidFill>
                </a:rPr>
                <a:t>đỡ</a:t>
              </a:r>
              <a:endParaRPr lang="en-US" sz="1800" dirty="0">
                <a:solidFill>
                  <a:schemeClr val="tx1"/>
                </a:solidFill>
              </a:endParaRPr>
            </a:p>
          </p:txBody>
        </p:sp>
        <p:sp>
          <p:nvSpPr>
            <p:cNvPr id="20" name="Google Shape;9834;p32">
              <a:extLst>
                <a:ext uri="{FF2B5EF4-FFF2-40B4-BE49-F238E27FC236}">
                  <a16:creationId xmlns:a16="http://schemas.microsoft.com/office/drawing/2014/main" id="{AA1A0869-4447-745B-DE65-E00322838670}"/>
                </a:ext>
              </a:extLst>
            </p:cNvPr>
            <p:cNvSpPr txBox="1">
              <a:spLocks/>
            </p:cNvSpPr>
            <p:nvPr/>
          </p:nvSpPr>
          <p:spPr>
            <a:xfrm>
              <a:off x="1587795" y="2886770"/>
              <a:ext cx="1196754" cy="355161"/>
            </a:xfrm>
            <a:prstGeom prst="rect">
              <a:avLst/>
            </a:prstGeom>
            <a:solidFill>
              <a:srgbClr val="D2D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1800" dirty="0">
                  <a:solidFill>
                    <a:schemeClr val="tx1"/>
                  </a:solidFill>
                </a:rPr>
                <a:t>Nam </a:t>
              </a:r>
              <a:r>
                <a:rPr lang="en-US" sz="1800" dirty="0" err="1">
                  <a:solidFill>
                    <a:schemeClr val="tx1"/>
                  </a:solidFill>
                </a:rPr>
                <a:t>châm</a:t>
              </a:r>
              <a:endParaRPr lang="en-US" sz="1800" dirty="0">
                <a:solidFill>
                  <a:schemeClr val="tx1"/>
                </a:solidFill>
              </a:endParaRPr>
            </a:p>
          </p:txBody>
        </p:sp>
        <p:sp>
          <p:nvSpPr>
            <p:cNvPr id="21" name="Google Shape;9834;p32">
              <a:extLst>
                <a:ext uri="{FF2B5EF4-FFF2-40B4-BE49-F238E27FC236}">
                  <a16:creationId xmlns:a16="http://schemas.microsoft.com/office/drawing/2014/main" id="{1CEE7415-6483-D0DE-EB03-3A1DEB25AF89}"/>
                </a:ext>
              </a:extLst>
            </p:cNvPr>
            <p:cNvSpPr txBox="1">
              <a:spLocks/>
            </p:cNvSpPr>
            <p:nvPr/>
          </p:nvSpPr>
          <p:spPr>
            <a:xfrm>
              <a:off x="1587795" y="4123403"/>
              <a:ext cx="1131096" cy="355161"/>
            </a:xfrm>
            <a:prstGeom prst="rect">
              <a:avLst/>
            </a:prstGeom>
            <a:solidFill>
              <a:srgbClr val="D2D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1800" dirty="0" err="1">
                  <a:solidFill>
                    <a:schemeClr val="tx1"/>
                  </a:solidFill>
                </a:rPr>
                <a:t>Trục</a:t>
              </a:r>
              <a:r>
                <a:rPr lang="en-US" sz="1800" dirty="0">
                  <a:solidFill>
                    <a:schemeClr val="tx1"/>
                  </a:solidFill>
                </a:rPr>
                <a:t> quay</a:t>
              </a:r>
            </a:p>
          </p:txBody>
        </p:sp>
      </p:grpSp>
      <p:sp>
        <p:nvSpPr>
          <p:cNvPr id="10" name="Rectangle: Rounded Corners 9">
            <a:extLst>
              <a:ext uri="{FF2B5EF4-FFF2-40B4-BE49-F238E27FC236}">
                <a16:creationId xmlns:a16="http://schemas.microsoft.com/office/drawing/2014/main" id="{2B49A3D8-4F84-27BE-D32D-A65424ED3871}"/>
              </a:ext>
            </a:extLst>
          </p:cNvPr>
          <p:cNvSpPr/>
          <p:nvPr/>
        </p:nvSpPr>
        <p:spPr>
          <a:xfrm>
            <a:off x="880399" y="318643"/>
            <a:ext cx="4116022" cy="426774"/>
          </a:xfrm>
          <a:prstGeom prst="roundRect">
            <a:avLst/>
          </a:prstGeom>
          <a:noFill/>
          <a:ln>
            <a:solidFill>
              <a:srgbClr val="00505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3" name="Google Shape;9863;p33"/>
          <p:cNvSpPr/>
          <p:nvPr/>
        </p:nvSpPr>
        <p:spPr>
          <a:xfrm>
            <a:off x="8471432" y="401754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33"/>
          <p:cNvSpPr/>
          <p:nvPr/>
        </p:nvSpPr>
        <p:spPr>
          <a:xfrm>
            <a:off x="7752320" y="4378494"/>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33"/>
          <p:cNvSpPr/>
          <p:nvPr/>
        </p:nvSpPr>
        <p:spPr>
          <a:xfrm rot="-4499992">
            <a:off x="7514040" y="15989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33"/>
          <p:cNvSpPr/>
          <p:nvPr/>
        </p:nvSpPr>
        <p:spPr>
          <a:xfrm>
            <a:off x="7254018" y="24337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33"/>
          <p:cNvSpPr/>
          <p:nvPr/>
        </p:nvSpPr>
        <p:spPr>
          <a:xfrm>
            <a:off x="8471432" y="57343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roup 4">
            <a:extLst>
              <a:ext uri="{FF2B5EF4-FFF2-40B4-BE49-F238E27FC236}">
                <a16:creationId xmlns:a16="http://schemas.microsoft.com/office/drawing/2014/main" id="{CDD9370F-671A-FE9C-D931-802BCFEC4740}"/>
              </a:ext>
            </a:extLst>
          </p:cNvPr>
          <p:cNvGrpSpPr/>
          <p:nvPr/>
        </p:nvGrpSpPr>
        <p:grpSpPr>
          <a:xfrm>
            <a:off x="691144" y="318643"/>
            <a:ext cx="433529" cy="433529"/>
            <a:chOff x="2175563" y="1870636"/>
            <a:chExt cx="1559320" cy="1559320"/>
          </a:xfrm>
        </p:grpSpPr>
        <p:sp>
          <p:nvSpPr>
            <p:cNvPr id="6" name="Oval 5">
              <a:extLst>
                <a:ext uri="{FF2B5EF4-FFF2-40B4-BE49-F238E27FC236}">
                  <a16:creationId xmlns:a16="http://schemas.microsoft.com/office/drawing/2014/main" id="{822163C9-CAEF-5774-E25C-7C5D0B10C833}"/>
                </a:ext>
              </a:extLst>
            </p:cNvPr>
            <p:cNvSpPr/>
            <p:nvPr/>
          </p:nvSpPr>
          <p:spPr>
            <a:xfrm>
              <a:off x="2175563" y="1870636"/>
              <a:ext cx="1559320" cy="1559320"/>
            </a:xfrm>
            <a:prstGeom prst="ellipse">
              <a:avLst/>
            </a:prstGeom>
            <a:solidFill>
              <a:srgbClr val="FFFFFF"/>
            </a:solidFill>
            <a:ln>
              <a:noFill/>
            </a:ln>
            <a:effectLst>
              <a:glow rad="63500">
                <a:srgbClr val="005051">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26997B0-15F6-2337-D81E-29B670618C51}"/>
                </a:ext>
              </a:extLst>
            </p:cNvPr>
            <p:cNvPicPr>
              <a:picLocks noChangeAspect="1"/>
            </p:cNvPicPr>
            <p:nvPr/>
          </p:nvPicPr>
          <p:blipFill>
            <a:blip r:embed="rId5"/>
            <a:stretch>
              <a:fillRect/>
            </a:stretch>
          </p:blipFill>
          <p:spPr>
            <a:xfrm>
              <a:off x="2458408" y="2153481"/>
              <a:ext cx="993630" cy="993630"/>
            </a:xfrm>
            <a:prstGeom prst="rect">
              <a:avLst/>
            </a:prstGeom>
          </p:spPr>
        </p:pic>
      </p:grpSp>
      <p:sp>
        <p:nvSpPr>
          <p:cNvPr id="8" name="Google Shape;9834;p32">
            <a:extLst>
              <a:ext uri="{FF2B5EF4-FFF2-40B4-BE49-F238E27FC236}">
                <a16:creationId xmlns:a16="http://schemas.microsoft.com/office/drawing/2014/main" id="{512BC173-370E-6286-A8F5-18F0CFC0564A}"/>
              </a:ext>
            </a:extLst>
          </p:cNvPr>
          <p:cNvSpPr txBox="1">
            <a:spLocks/>
          </p:cNvSpPr>
          <p:nvPr/>
        </p:nvSpPr>
        <p:spPr>
          <a:xfrm>
            <a:off x="1124673" y="361123"/>
            <a:ext cx="3871748"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200" dirty="0">
                <a:solidFill>
                  <a:srgbClr val="C7404E"/>
                </a:solidFill>
              </a:rPr>
              <a:t>I. </a:t>
            </a:r>
            <a:r>
              <a:rPr lang="en-US" sz="2200" dirty="0" err="1">
                <a:solidFill>
                  <a:srgbClr val="C7404E"/>
                </a:solidFill>
              </a:rPr>
              <a:t>Hiện</a:t>
            </a:r>
            <a:r>
              <a:rPr lang="en-US" sz="2200" dirty="0">
                <a:solidFill>
                  <a:srgbClr val="C7404E"/>
                </a:solidFill>
              </a:rPr>
              <a:t> </a:t>
            </a:r>
            <a:r>
              <a:rPr lang="en-US" sz="2200" dirty="0" err="1">
                <a:solidFill>
                  <a:srgbClr val="C7404E"/>
                </a:solidFill>
              </a:rPr>
              <a:t>Tượng</a:t>
            </a:r>
            <a:r>
              <a:rPr lang="en-US" sz="2200" dirty="0">
                <a:solidFill>
                  <a:srgbClr val="C7404E"/>
                </a:solidFill>
              </a:rPr>
              <a:t> </a:t>
            </a:r>
            <a:r>
              <a:rPr lang="en-US" sz="2200" dirty="0" err="1">
                <a:solidFill>
                  <a:srgbClr val="C7404E"/>
                </a:solidFill>
              </a:rPr>
              <a:t>Cảm</a:t>
            </a:r>
            <a:r>
              <a:rPr lang="en-US" sz="2200" dirty="0">
                <a:solidFill>
                  <a:srgbClr val="C7404E"/>
                </a:solidFill>
              </a:rPr>
              <a:t> </a:t>
            </a:r>
            <a:r>
              <a:rPr lang="en-US" sz="2200" dirty="0" err="1">
                <a:solidFill>
                  <a:srgbClr val="C7404E"/>
                </a:solidFill>
              </a:rPr>
              <a:t>Ứng</a:t>
            </a:r>
            <a:r>
              <a:rPr lang="en-US" sz="2200" dirty="0">
                <a:solidFill>
                  <a:srgbClr val="C7404E"/>
                </a:solidFill>
              </a:rPr>
              <a:t> </a:t>
            </a:r>
            <a:r>
              <a:rPr lang="en-US" sz="2200" dirty="0" err="1">
                <a:solidFill>
                  <a:srgbClr val="C7404E"/>
                </a:solidFill>
              </a:rPr>
              <a:t>Điện</a:t>
            </a:r>
            <a:r>
              <a:rPr lang="en-US" sz="2200" dirty="0">
                <a:solidFill>
                  <a:srgbClr val="C7404E"/>
                </a:solidFill>
              </a:rPr>
              <a:t> </a:t>
            </a:r>
            <a:r>
              <a:rPr lang="en-US" sz="2200" dirty="0" err="1">
                <a:solidFill>
                  <a:srgbClr val="C7404E"/>
                </a:solidFill>
              </a:rPr>
              <a:t>Từ</a:t>
            </a:r>
            <a:endParaRPr lang="en-US" sz="2200" dirty="0">
              <a:solidFill>
                <a:srgbClr val="C7404E"/>
              </a:solidFill>
            </a:endParaRPr>
          </a:p>
        </p:txBody>
      </p:sp>
      <p:sp>
        <p:nvSpPr>
          <p:cNvPr id="11" name="Google Shape;9834;p32">
            <a:extLst>
              <a:ext uri="{FF2B5EF4-FFF2-40B4-BE49-F238E27FC236}">
                <a16:creationId xmlns:a16="http://schemas.microsoft.com/office/drawing/2014/main" id="{36F90C4C-6153-5267-A0F2-85A6AB1513C6}"/>
              </a:ext>
            </a:extLst>
          </p:cNvPr>
          <p:cNvSpPr txBox="1">
            <a:spLocks/>
          </p:cNvSpPr>
          <p:nvPr/>
        </p:nvSpPr>
        <p:spPr>
          <a:xfrm>
            <a:off x="691144" y="830810"/>
            <a:ext cx="4399622"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a:solidFill>
                  <a:srgbClr val="002060"/>
                </a:solidFill>
              </a:rPr>
              <a:t>1. </a:t>
            </a:r>
            <a:r>
              <a:rPr lang="en-US" sz="2000" dirty="0" err="1">
                <a:solidFill>
                  <a:srgbClr val="002060"/>
                </a:solidFill>
              </a:rPr>
              <a:t>Tìm</a:t>
            </a:r>
            <a:r>
              <a:rPr lang="en-US" sz="2000" dirty="0">
                <a:solidFill>
                  <a:srgbClr val="002060"/>
                </a:solidFill>
              </a:rPr>
              <a:t> </a:t>
            </a:r>
            <a:r>
              <a:rPr lang="en-US" sz="2000" dirty="0" err="1">
                <a:solidFill>
                  <a:srgbClr val="002060"/>
                </a:solidFill>
              </a:rPr>
              <a:t>hiểu</a:t>
            </a:r>
            <a:r>
              <a:rPr lang="en-US" sz="2000" dirty="0">
                <a:solidFill>
                  <a:srgbClr val="002060"/>
                </a:solidFill>
              </a:rPr>
              <a:t> </a:t>
            </a:r>
            <a:r>
              <a:rPr lang="en-US" sz="2000" dirty="0" err="1">
                <a:solidFill>
                  <a:srgbClr val="002060"/>
                </a:solidFill>
              </a:rPr>
              <a:t>hiện</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cảm</a:t>
            </a: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điện</a:t>
            </a:r>
            <a:r>
              <a:rPr lang="en-US" sz="2000" dirty="0">
                <a:solidFill>
                  <a:srgbClr val="002060"/>
                </a:solidFill>
              </a:rPr>
              <a:t> </a:t>
            </a:r>
            <a:r>
              <a:rPr lang="en-US" sz="2000" dirty="0" err="1">
                <a:solidFill>
                  <a:srgbClr val="002060"/>
                </a:solidFill>
              </a:rPr>
              <a:t>từ</a:t>
            </a:r>
            <a:endParaRPr lang="en-US" sz="2000" dirty="0">
              <a:solidFill>
                <a:srgbClr val="002060"/>
              </a:solidFill>
            </a:endParaRPr>
          </a:p>
        </p:txBody>
      </p:sp>
      <p:sp>
        <p:nvSpPr>
          <p:cNvPr id="13" name="Google Shape;9834;p32">
            <a:extLst>
              <a:ext uri="{FF2B5EF4-FFF2-40B4-BE49-F238E27FC236}">
                <a16:creationId xmlns:a16="http://schemas.microsoft.com/office/drawing/2014/main" id="{AD6BAC58-6793-3F28-AAB9-52C77C653431}"/>
              </a:ext>
            </a:extLst>
          </p:cNvPr>
          <p:cNvSpPr txBox="1">
            <a:spLocks/>
          </p:cNvSpPr>
          <p:nvPr/>
        </p:nvSpPr>
        <p:spPr>
          <a:xfrm>
            <a:off x="1743739" y="1272145"/>
            <a:ext cx="5656521" cy="355162"/>
          </a:xfrm>
          <a:prstGeom prst="roundRect">
            <a:avLst>
              <a:gd name="adj" fmla="val 21613"/>
            </a:avLst>
          </a:prstGeom>
          <a:solidFill>
            <a:srgbClr val="FFF2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marR="0" lvl="1"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2pPr>
            <a:lvl3pPr marR="0" lvl="2"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3pPr>
            <a:lvl4pPr marR="0" lvl="3"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4pPr>
            <a:lvl5pPr marR="0" lvl="4"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5pPr>
            <a:lvl6pPr marR="0" lvl="5"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6pPr>
            <a:lvl7pPr marR="0" lvl="6"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7pPr>
            <a:lvl8pPr marR="0" lvl="7"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8pPr>
            <a:lvl9pPr marR="0" lvl="8"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9pPr>
          </a:lstStyle>
          <a:p>
            <a:pPr algn="ctr"/>
            <a:r>
              <a:rPr lang="en-US" sz="2000" dirty="0" err="1"/>
              <a:t>Thí</a:t>
            </a:r>
            <a:r>
              <a:rPr lang="en-US" sz="2000" dirty="0"/>
              <a:t> </a:t>
            </a:r>
            <a:r>
              <a:rPr lang="en-US" sz="2000" dirty="0" err="1"/>
              <a:t>Nghiệm</a:t>
            </a:r>
            <a:r>
              <a:rPr lang="en-US" sz="2000" dirty="0"/>
              <a:t> 1: </a:t>
            </a:r>
            <a:r>
              <a:rPr lang="en-US" sz="2000" b="1" dirty="0" err="1">
                <a:solidFill>
                  <a:schemeClr val="tx1"/>
                </a:solidFill>
                <a:latin typeface="Calibri" panose="020F0502020204030204" pitchFamily="34" charset="0"/>
                <a:cs typeface="Calibri" panose="020F0502020204030204" pitchFamily="34" charset="0"/>
              </a:rPr>
              <a:t>Dùng</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nam</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châm</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để</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tạo</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ra</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dòng</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điện</a:t>
            </a:r>
            <a:endParaRPr lang="en-US" sz="2000" b="1" dirty="0">
              <a:solidFill>
                <a:schemeClr val="tx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pic>
        <p:nvPicPr>
          <p:cNvPr id="4" name="Picture 3">
            <a:extLst>
              <a:ext uri="{FF2B5EF4-FFF2-40B4-BE49-F238E27FC236}">
                <a16:creationId xmlns:a16="http://schemas.microsoft.com/office/drawing/2014/main" id="{2FEAB9B9-97DE-FFD5-F66B-FFF60B2154FF}"/>
              </a:ext>
            </a:extLst>
          </p:cNvPr>
          <p:cNvPicPr>
            <a:picLocks noChangeAspect="1"/>
          </p:cNvPicPr>
          <p:nvPr/>
        </p:nvPicPr>
        <p:blipFill>
          <a:blip r:embed="rId3"/>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10568FE4-C9FE-180A-5F8D-B7FB4B8FA6E0}"/>
              </a:ext>
            </a:extLst>
          </p:cNvPr>
          <p:cNvPicPr>
            <a:picLocks noChangeAspect="1"/>
          </p:cNvPicPr>
          <p:nvPr/>
        </p:nvPicPr>
        <p:blipFill>
          <a:blip r:embed="rId4"/>
          <a:stretch>
            <a:fillRect/>
          </a:stretch>
        </p:blipFill>
        <p:spPr>
          <a:xfrm>
            <a:off x="2195362" y="646879"/>
            <a:ext cx="4187967" cy="2453808"/>
          </a:xfrm>
          <a:prstGeom prst="rect">
            <a:avLst/>
          </a:prstGeom>
        </p:spPr>
      </p:pic>
      <p:sp>
        <p:nvSpPr>
          <p:cNvPr id="9863" name="Google Shape;9863;p33"/>
          <p:cNvSpPr/>
          <p:nvPr/>
        </p:nvSpPr>
        <p:spPr>
          <a:xfrm>
            <a:off x="8471432" y="401754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33"/>
          <p:cNvSpPr/>
          <p:nvPr/>
        </p:nvSpPr>
        <p:spPr>
          <a:xfrm>
            <a:off x="7752320" y="4378494"/>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33"/>
          <p:cNvSpPr/>
          <p:nvPr/>
        </p:nvSpPr>
        <p:spPr>
          <a:xfrm rot="-4499992">
            <a:off x="7514040" y="15989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33"/>
          <p:cNvSpPr/>
          <p:nvPr/>
        </p:nvSpPr>
        <p:spPr>
          <a:xfrm>
            <a:off x="7254018" y="24337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33"/>
          <p:cNvSpPr/>
          <p:nvPr/>
        </p:nvSpPr>
        <p:spPr>
          <a:xfrm>
            <a:off x="8471432" y="57343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834;p32">
            <a:extLst>
              <a:ext uri="{FF2B5EF4-FFF2-40B4-BE49-F238E27FC236}">
                <a16:creationId xmlns:a16="http://schemas.microsoft.com/office/drawing/2014/main" id="{AD6BAC58-6793-3F28-AAB9-52C77C653431}"/>
              </a:ext>
            </a:extLst>
          </p:cNvPr>
          <p:cNvSpPr txBox="1">
            <a:spLocks/>
          </p:cNvSpPr>
          <p:nvPr/>
        </p:nvSpPr>
        <p:spPr>
          <a:xfrm>
            <a:off x="1889982" y="328372"/>
            <a:ext cx="5195777" cy="355162"/>
          </a:xfrm>
          <a:prstGeom prst="roundRect">
            <a:avLst>
              <a:gd name="adj" fmla="val 21613"/>
            </a:avLst>
          </a:prstGeom>
          <a:solidFill>
            <a:srgbClr val="FFF2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marR="0" lvl="1"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2pPr>
            <a:lvl3pPr marR="0" lvl="2"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3pPr>
            <a:lvl4pPr marR="0" lvl="3"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4pPr>
            <a:lvl5pPr marR="0" lvl="4"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5pPr>
            <a:lvl6pPr marR="0" lvl="5"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6pPr>
            <a:lvl7pPr marR="0" lvl="6"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7pPr>
            <a:lvl8pPr marR="0" lvl="7"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8pPr>
            <a:lvl9pPr marR="0" lvl="8"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9pPr>
          </a:lstStyle>
          <a:p>
            <a:pPr algn="ctr"/>
            <a:r>
              <a:rPr lang="en-US" sz="1800" dirty="0" err="1"/>
              <a:t>Thí</a:t>
            </a:r>
            <a:r>
              <a:rPr lang="en-US" sz="1800" dirty="0"/>
              <a:t> </a:t>
            </a:r>
            <a:r>
              <a:rPr lang="en-US" sz="1800" dirty="0" err="1"/>
              <a:t>Nghiệm</a:t>
            </a:r>
            <a:r>
              <a:rPr lang="en-US" sz="1800" dirty="0"/>
              <a:t> 1: </a:t>
            </a:r>
            <a:r>
              <a:rPr lang="en-US" sz="1800" b="1" dirty="0" err="1">
                <a:solidFill>
                  <a:schemeClr val="tx1"/>
                </a:solidFill>
                <a:latin typeface="Calibri" panose="020F0502020204030204" pitchFamily="34" charset="0"/>
                <a:cs typeface="Calibri" panose="020F0502020204030204" pitchFamily="34" charset="0"/>
              </a:rPr>
              <a:t>Dùng</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nam</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châm</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để</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tạo</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ra</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dòng</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điện</a:t>
            </a:r>
            <a:endParaRPr lang="en-US" sz="1800" b="1" dirty="0">
              <a:solidFill>
                <a:schemeClr val="tx1"/>
              </a:solidFill>
              <a:latin typeface="Calibri" panose="020F0502020204030204" pitchFamily="34" charset="0"/>
              <a:cs typeface="Calibri" panose="020F0502020204030204" pitchFamily="34" charset="0"/>
            </a:endParaRPr>
          </a:p>
        </p:txBody>
      </p:sp>
      <p:sp>
        <p:nvSpPr>
          <p:cNvPr id="9" name="Google Shape;9834;p32">
            <a:extLst>
              <a:ext uri="{FF2B5EF4-FFF2-40B4-BE49-F238E27FC236}">
                <a16:creationId xmlns:a16="http://schemas.microsoft.com/office/drawing/2014/main" id="{EA6BC4E2-7F6F-3671-64D5-CBFF504DEC12}"/>
              </a:ext>
            </a:extLst>
          </p:cNvPr>
          <p:cNvSpPr txBox="1">
            <a:spLocks/>
          </p:cNvSpPr>
          <p:nvPr/>
        </p:nvSpPr>
        <p:spPr>
          <a:xfrm>
            <a:off x="790381" y="3064032"/>
            <a:ext cx="4399622"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err="1">
                <a:solidFill>
                  <a:srgbClr val="002060"/>
                </a:solidFill>
              </a:rPr>
              <a:t>Bước</a:t>
            </a:r>
            <a:r>
              <a:rPr lang="en-US" sz="2000" dirty="0">
                <a:solidFill>
                  <a:srgbClr val="002060"/>
                </a:solidFill>
              </a:rPr>
              <a:t> 1: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Nối</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dây</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dẫn</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với</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điện</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kế</a:t>
            </a:r>
            <a:endPar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endParaRPr>
          </a:p>
        </p:txBody>
      </p:sp>
      <p:sp>
        <p:nvSpPr>
          <p:cNvPr id="12" name="Google Shape;9834;p32">
            <a:extLst>
              <a:ext uri="{FF2B5EF4-FFF2-40B4-BE49-F238E27FC236}">
                <a16:creationId xmlns:a16="http://schemas.microsoft.com/office/drawing/2014/main" id="{8A0169B8-5293-71CD-1A0C-5A789B892DEF}"/>
              </a:ext>
            </a:extLst>
          </p:cNvPr>
          <p:cNvSpPr txBox="1">
            <a:spLocks/>
          </p:cNvSpPr>
          <p:nvPr/>
        </p:nvSpPr>
        <p:spPr>
          <a:xfrm>
            <a:off x="790380" y="3492504"/>
            <a:ext cx="5808893"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err="1">
                <a:solidFill>
                  <a:srgbClr val="002060"/>
                </a:solidFill>
              </a:rPr>
              <a:t>Bước</a:t>
            </a:r>
            <a:r>
              <a:rPr lang="en-US" sz="2000" dirty="0">
                <a:solidFill>
                  <a:srgbClr val="002060"/>
                </a:solidFill>
              </a:rPr>
              <a:t> 2: </a:t>
            </a:r>
            <a:r>
              <a:rPr lang="en-US" sz="2000" b="1" dirty="0" err="1">
                <a:solidFill>
                  <a:schemeClr val="tx1"/>
                </a:solidFill>
                <a:latin typeface="Calibri" panose="020F0502020204030204" pitchFamily="34" charset="0"/>
                <a:cs typeface="Calibri" panose="020F0502020204030204" pitchFamily="34" charset="0"/>
              </a:rPr>
              <a:t>Đặt</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nam</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châm</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lên</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giá</a:t>
            </a:r>
            <a:r>
              <a:rPr lang="en-US" sz="2000" b="1" dirty="0">
                <a:solidFill>
                  <a:schemeClr val="tx1"/>
                </a:solidFill>
                <a:latin typeface="Calibri" panose="020F0502020204030204" pitchFamily="34" charset="0"/>
                <a:cs typeface="Calibri" panose="020F0502020204030204" pitchFamily="34" charset="0"/>
              </a:rPr>
              <a:t>. Quan </a:t>
            </a:r>
            <a:r>
              <a:rPr lang="en-US" sz="2000" b="1" dirty="0" err="1">
                <a:solidFill>
                  <a:schemeClr val="tx1"/>
                </a:solidFill>
                <a:latin typeface="Calibri" panose="020F0502020204030204" pitchFamily="34" charset="0"/>
                <a:cs typeface="Calibri" panose="020F0502020204030204" pitchFamily="34" charset="0"/>
              </a:rPr>
              <a:t>sát</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kim</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điện</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kế</a:t>
            </a:r>
            <a:endPar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endParaRPr>
          </a:p>
        </p:txBody>
      </p:sp>
      <p:sp>
        <p:nvSpPr>
          <p:cNvPr id="14" name="Google Shape;9834;p32">
            <a:extLst>
              <a:ext uri="{FF2B5EF4-FFF2-40B4-BE49-F238E27FC236}">
                <a16:creationId xmlns:a16="http://schemas.microsoft.com/office/drawing/2014/main" id="{3850EE30-2F03-1FAB-FE3D-1BD9448196EA}"/>
              </a:ext>
            </a:extLst>
          </p:cNvPr>
          <p:cNvSpPr txBox="1">
            <a:spLocks/>
          </p:cNvSpPr>
          <p:nvPr/>
        </p:nvSpPr>
        <p:spPr>
          <a:xfrm>
            <a:off x="790378" y="3920976"/>
            <a:ext cx="7864523"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err="1">
                <a:solidFill>
                  <a:srgbClr val="002060"/>
                </a:solidFill>
              </a:rPr>
              <a:t>Bước</a:t>
            </a:r>
            <a:r>
              <a:rPr lang="en-US" sz="2000" dirty="0">
                <a:solidFill>
                  <a:srgbClr val="002060"/>
                </a:solidFill>
              </a:rPr>
              <a:t> 3: </a:t>
            </a:r>
            <a:r>
              <a:rPr lang="en-US" sz="2000" b="1" dirty="0">
                <a:solidFill>
                  <a:schemeClr val="tx1"/>
                </a:solidFill>
                <a:latin typeface="Calibri" panose="020F0502020204030204" pitchFamily="34" charset="0"/>
                <a:cs typeface="Calibri" panose="020F0502020204030204" pitchFamily="34" charset="0"/>
              </a:rPr>
              <a:t>Di </a:t>
            </a:r>
            <a:r>
              <a:rPr lang="en-US" sz="2000" b="1" dirty="0" err="1">
                <a:solidFill>
                  <a:schemeClr val="tx1"/>
                </a:solidFill>
                <a:latin typeface="Calibri" panose="020F0502020204030204" pitchFamily="34" charset="0"/>
                <a:cs typeface="Calibri" panose="020F0502020204030204" pitchFamily="34" charset="0"/>
              </a:rPr>
              <a:t>chuyển</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nam</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châm</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lại</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gần</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rồi</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ra</a:t>
            </a:r>
            <a:r>
              <a:rPr lang="en-US" sz="2000" b="1" dirty="0">
                <a:solidFill>
                  <a:schemeClr val="tx1"/>
                </a:solidFill>
                <a:latin typeface="Calibri" panose="020F0502020204030204" pitchFamily="34" charset="0"/>
                <a:cs typeface="Calibri" panose="020F0502020204030204" pitchFamily="34" charset="0"/>
              </a:rPr>
              <a:t> xa </a:t>
            </a:r>
            <a:r>
              <a:rPr lang="en-US" sz="2000" b="1" dirty="0" err="1">
                <a:solidFill>
                  <a:schemeClr val="tx1"/>
                </a:solidFill>
                <a:latin typeface="Calibri" panose="020F0502020204030204" pitchFamily="34" charset="0"/>
                <a:cs typeface="Calibri" panose="020F0502020204030204" pitchFamily="34" charset="0"/>
              </a:rPr>
              <a:t>cuộn</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dây</a:t>
            </a:r>
            <a:r>
              <a:rPr lang="en-US" sz="2000" b="1" dirty="0">
                <a:solidFill>
                  <a:schemeClr val="tx1"/>
                </a:solidFill>
                <a:latin typeface="Calibri" panose="020F0502020204030204" pitchFamily="34" charset="0"/>
                <a:cs typeface="Calibri" panose="020F0502020204030204" pitchFamily="34" charset="0"/>
              </a:rPr>
              <a:t>. Quan </a:t>
            </a:r>
            <a:r>
              <a:rPr lang="en-US" sz="2000" b="1" dirty="0" err="1">
                <a:solidFill>
                  <a:schemeClr val="tx1"/>
                </a:solidFill>
                <a:latin typeface="Calibri" panose="020F0502020204030204" pitchFamily="34" charset="0"/>
                <a:cs typeface="Calibri" panose="020F0502020204030204" pitchFamily="34" charset="0"/>
              </a:rPr>
              <a:t>sát</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điện</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kế</a:t>
            </a:r>
            <a:r>
              <a:rPr lang="en-US" sz="2000" b="1" dirty="0">
                <a:solidFill>
                  <a:schemeClr val="tx1"/>
                </a:solidFill>
                <a:latin typeface="Calibri" panose="020F0502020204030204" pitchFamily="34" charset="0"/>
                <a:cs typeface="Calibri" panose="020F0502020204030204" pitchFamily="34" charset="0"/>
              </a:rPr>
              <a:t> </a:t>
            </a:r>
            <a:endPar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endParaRPr>
          </a:p>
        </p:txBody>
      </p:sp>
      <p:sp>
        <p:nvSpPr>
          <p:cNvPr id="17" name="Google Shape;9834;p32">
            <a:extLst>
              <a:ext uri="{FF2B5EF4-FFF2-40B4-BE49-F238E27FC236}">
                <a16:creationId xmlns:a16="http://schemas.microsoft.com/office/drawing/2014/main" id="{87772B77-2313-8ADD-B52C-8D47FAE15E47}"/>
              </a:ext>
            </a:extLst>
          </p:cNvPr>
          <p:cNvSpPr txBox="1">
            <a:spLocks/>
          </p:cNvSpPr>
          <p:nvPr/>
        </p:nvSpPr>
        <p:spPr>
          <a:xfrm>
            <a:off x="790378" y="4347750"/>
            <a:ext cx="7864523"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err="1">
                <a:solidFill>
                  <a:srgbClr val="002060"/>
                </a:solidFill>
              </a:rPr>
              <a:t>Bước</a:t>
            </a:r>
            <a:r>
              <a:rPr lang="en-US" sz="2000" dirty="0">
                <a:solidFill>
                  <a:srgbClr val="002060"/>
                </a:solidFill>
              </a:rPr>
              <a:t> 3: </a:t>
            </a:r>
            <a:r>
              <a:rPr lang="en-US" sz="2000" b="1" dirty="0">
                <a:solidFill>
                  <a:schemeClr val="tx1"/>
                </a:solidFill>
                <a:latin typeface="Calibri" panose="020F0502020204030204" pitchFamily="34" charset="0"/>
                <a:cs typeface="Calibri" panose="020F0502020204030204" pitchFamily="34" charset="0"/>
              </a:rPr>
              <a:t>Quay </a:t>
            </a:r>
            <a:r>
              <a:rPr lang="en-US" sz="2000" b="1" dirty="0" err="1">
                <a:solidFill>
                  <a:schemeClr val="tx1"/>
                </a:solidFill>
                <a:latin typeface="Calibri" panose="020F0502020204030204" pitchFamily="34" charset="0"/>
                <a:cs typeface="Calibri" panose="020F0502020204030204" pitchFamily="34" charset="0"/>
              </a:rPr>
              <a:t>nam</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châm</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trước</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cuộn</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dây</a:t>
            </a:r>
            <a:r>
              <a:rPr lang="en-US" sz="2000" b="1" dirty="0">
                <a:solidFill>
                  <a:schemeClr val="tx1"/>
                </a:solidFill>
                <a:latin typeface="Calibri" panose="020F0502020204030204" pitchFamily="34" charset="0"/>
                <a:cs typeface="Calibri" panose="020F0502020204030204" pitchFamily="34" charset="0"/>
              </a:rPr>
              <a:t>. Quan </a:t>
            </a:r>
            <a:r>
              <a:rPr lang="en-US" sz="2000" b="1" dirty="0" err="1">
                <a:solidFill>
                  <a:schemeClr val="tx1"/>
                </a:solidFill>
                <a:latin typeface="Calibri" panose="020F0502020204030204" pitchFamily="34" charset="0"/>
                <a:cs typeface="Calibri" panose="020F0502020204030204" pitchFamily="34" charset="0"/>
              </a:rPr>
              <a:t>sát</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điện</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kế</a:t>
            </a:r>
            <a:r>
              <a:rPr lang="en-US" sz="2000" b="1" dirty="0">
                <a:solidFill>
                  <a:schemeClr val="tx1"/>
                </a:solidFill>
                <a:latin typeface="Calibri" panose="020F0502020204030204" pitchFamily="34" charset="0"/>
                <a:cs typeface="Calibri" panose="020F0502020204030204" pitchFamily="34" charset="0"/>
              </a:rPr>
              <a:t> </a:t>
            </a:r>
            <a:endPar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endParaRPr>
          </a:p>
        </p:txBody>
      </p:sp>
    </p:spTree>
    <p:extLst>
      <p:ext uri="{BB962C8B-B14F-4D97-AF65-F5344CB8AC3E}">
        <p14:creationId xmlns:p14="http://schemas.microsoft.com/office/powerpoint/2010/main" val="3491959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3000"/>
                                  </p:iterate>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3000"/>
                                  </p:iterate>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3000"/>
                                  </p:iterate>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18"/>
        <p:cNvGrpSpPr/>
        <p:nvPr/>
      </p:nvGrpSpPr>
      <p:grpSpPr>
        <a:xfrm>
          <a:off x="0" y="0"/>
          <a:ext cx="0" cy="0"/>
          <a:chOff x="0" y="0"/>
          <a:chExt cx="0" cy="0"/>
        </a:xfrm>
      </p:grpSpPr>
      <p:sp>
        <p:nvSpPr>
          <p:cNvPr id="10019" name="Google Shape;10019;p44"/>
          <p:cNvSpPr txBox="1">
            <a:spLocks noGrp="1"/>
          </p:cNvSpPr>
          <p:nvPr>
            <p:ph type="title"/>
          </p:nvPr>
        </p:nvSpPr>
        <p:spPr>
          <a:xfrm>
            <a:off x="1140900" y="946300"/>
            <a:ext cx="3124141" cy="411925"/>
          </a:xfrm>
          <a:prstGeom prst="rect">
            <a:avLst/>
          </a:prstGeom>
        </p:spPr>
        <p:txBody>
          <a:bodyPr spcFirstLastPara="1" wrap="square" lIns="91425" tIns="91425" rIns="91425" bIns="91425" anchor="t" anchorCtr="0">
            <a:noAutofit/>
          </a:bodyPr>
          <a:lstStyle/>
          <a:p>
            <a:pPr lvl="0"/>
            <a:r>
              <a:rPr lang="es" sz="2400" dirty="0">
                <a:solidFill>
                  <a:srgbClr val="C7404E"/>
                </a:solidFill>
              </a:rPr>
              <a:t>KẾT QUẢ THÍ NGHIỆM 1</a:t>
            </a:r>
            <a:endParaRPr sz="2400" dirty="0">
              <a:solidFill>
                <a:srgbClr val="C7404E"/>
              </a:solidFill>
            </a:endParaRPr>
          </a:p>
        </p:txBody>
      </p:sp>
      <p:sp>
        <p:nvSpPr>
          <p:cNvPr id="10022" name="Google Shape;10022;p44"/>
          <p:cNvSpPr/>
          <p:nvPr/>
        </p:nvSpPr>
        <p:spPr>
          <a:xfrm>
            <a:off x="1509950" y="39133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3" name="Google Shape;10023;p44"/>
          <p:cNvSpPr/>
          <p:nvPr/>
        </p:nvSpPr>
        <p:spPr>
          <a:xfrm>
            <a:off x="1509950" y="34273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4" name="Google Shape;10024;p44"/>
          <p:cNvSpPr/>
          <p:nvPr/>
        </p:nvSpPr>
        <p:spPr>
          <a:xfrm>
            <a:off x="2416525" y="41084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5" name="Google Shape;10025;p44"/>
          <p:cNvSpPr/>
          <p:nvPr/>
        </p:nvSpPr>
        <p:spPr>
          <a:xfrm rot="-900008">
            <a:off x="7239138" y="46774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6" name="Google Shape;10026;p44"/>
          <p:cNvSpPr/>
          <p:nvPr/>
        </p:nvSpPr>
        <p:spPr>
          <a:xfrm>
            <a:off x="6666975" y="8225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7" name="Google Shape;10027;p44"/>
          <p:cNvSpPr/>
          <p:nvPr/>
        </p:nvSpPr>
        <p:spPr>
          <a:xfrm>
            <a:off x="7827075" y="127570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 name="Table 5">
            <a:extLst>
              <a:ext uri="{FF2B5EF4-FFF2-40B4-BE49-F238E27FC236}">
                <a16:creationId xmlns:a16="http://schemas.microsoft.com/office/drawing/2014/main" id="{8643B9C0-5646-4F54-01E7-A9FD1699D5F6}"/>
              </a:ext>
            </a:extLst>
          </p:cNvPr>
          <p:cNvGraphicFramePr>
            <a:graphicFrameLocks noGrp="1"/>
          </p:cNvGraphicFramePr>
          <p:nvPr>
            <p:extLst>
              <p:ext uri="{D42A27DB-BD31-4B8C-83A1-F6EECF244321}">
                <p14:modId xmlns:p14="http://schemas.microsoft.com/office/powerpoint/2010/main" val="1480238168"/>
              </p:ext>
            </p:extLst>
          </p:nvPr>
        </p:nvGraphicFramePr>
        <p:xfrm>
          <a:off x="1178973" y="1560109"/>
          <a:ext cx="7057715" cy="2484448"/>
        </p:xfrm>
        <a:graphic>
          <a:graphicData uri="http://schemas.openxmlformats.org/drawingml/2006/table">
            <a:tbl>
              <a:tblPr firstRow="1" bandRow="1">
                <a:tableStyleId>{C30B13B9-E317-4E27-B57D-53C8D6556C9A}</a:tableStyleId>
              </a:tblPr>
              <a:tblGrid>
                <a:gridCol w="3527705">
                  <a:extLst>
                    <a:ext uri="{9D8B030D-6E8A-4147-A177-3AD203B41FA5}">
                      <a16:colId xmlns:a16="http://schemas.microsoft.com/office/drawing/2014/main" val="882189767"/>
                    </a:ext>
                  </a:extLst>
                </a:gridCol>
                <a:gridCol w="1715386">
                  <a:extLst>
                    <a:ext uri="{9D8B030D-6E8A-4147-A177-3AD203B41FA5}">
                      <a16:colId xmlns:a16="http://schemas.microsoft.com/office/drawing/2014/main" val="1818040774"/>
                    </a:ext>
                  </a:extLst>
                </a:gridCol>
                <a:gridCol w="1814624">
                  <a:extLst>
                    <a:ext uri="{9D8B030D-6E8A-4147-A177-3AD203B41FA5}">
                      <a16:colId xmlns:a16="http://schemas.microsoft.com/office/drawing/2014/main" val="2276897657"/>
                    </a:ext>
                  </a:extLst>
                </a:gridCol>
              </a:tblGrid>
              <a:tr h="602144">
                <a:tc>
                  <a:txBody>
                    <a:bodyPr/>
                    <a:lstStyle/>
                    <a:p>
                      <a:pPr algn="ctr"/>
                      <a:r>
                        <a:rPr lang="en-US" sz="1800" b="1" dirty="0" err="1">
                          <a:solidFill>
                            <a:schemeClr val="accent5"/>
                          </a:solidFill>
                          <a:latin typeface="Calibri" panose="020F0502020204030204" pitchFamily="34" charset="0"/>
                          <a:cs typeface="Calibri" panose="020F0502020204030204" pitchFamily="34" charset="0"/>
                        </a:rPr>
                        <a:t>Trường</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hợp</a:t>
                      </a:r>
                      <a:endParaRPr lang="en-US" sz="1800" b="1" dirty="0">
                        <a:solidFill>
                          <a:schemeClr val="accent5"/>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solidFill>
                      <a:srgbClr val="005051"/>
                    </a:solidFill>
                  </a:tcPr>
                </a:tc>
                <a:tc>
                  <a:txBody>
                    <a:bodyPr/>
                    <a:lstStyle/>
                    <a:p>
                      <a:pPr algn="ctr"/>
                      <a:r>
                        <a:rPr lang="en-US" sz="1800" b="1" dirty="0">
                          <a:solidFill>
                            <a:schemeClr val="accent5"/>
                          </a:solidFill>
                          <a:latin typeface="Calibri" panose="020F0502020204030204" pitchFamily="34" charset="0"/>
                          <a:cs typeface="Calibri" panose="020F0502020204030204" pitchFamily="34" charset="0"/>
                        </a:rPr>
                        <a:t>Kim </a:t>
                      </a:r>
                      <a:r>
                        <a:rPr lang="en-US" sz="1800" b="1" dirty="0" err="1">
                          <a:solidFill>
                            <a:schemeClr val="accent5"/>
                          </a:solidFill>
                          <a:latin typeface="Calibri" panose="020F0502020204030204" pitchFamily="34" charset="0"/>
                          <a:cs typeface="Calibri" panose="020F0502020204030204" pitchFamily="34" charset="0"/>
                        </a:rPr>
                        <a:t>điện</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kế</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có</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lệch</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không</a:t>
                      </a:r>
                      <a:r>
                        <a:rPr lang="en-US" sz="1800" b="1" dirty="0">
                          <a:solidFill>
                            <a:schemeClr val="accent5"/>
                          </a:solidFill>
                          <a:latin typeface="Calibri" panose="020F0502020204030204" pitchFamily="34" charset="0"/>
                          <a:cs typeface="Calibri" panose="020F0502020204030204" pitchFamily="34" charset="0"/>
                        </a:rPr>
                        <a:t>?</a:t>
                      </a: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solidFill>
                      <a:srgbClr val="005051"/>
                    </a:solidFill>
                  </a:tcPr>
                </a:tc>
                <a:tc>
                  <a:txBody>
                    <a:bodyPr/>
                    <a:lstStyle/>
                    <a:p>
                      <a:pPr algn="ctr"/>
                      <a:r>
                        <a:rPr lang="en-US" sz="1800" b="1" dirty="0" err="1">
                          <a:solidFill>
                            <a:schemeClr val="accent5"/>
                          </a:solidFill>
                          <a:latin typeface="Calibri" panose="020F0502020204030204" pitchFamily="34" charset="0"/>
                          <a:cs typeface="Calibri" panose="020F0502020204030204" pitchFamily="34" charset="0"/>
                        </a:rPr>
                        <a:t>Có</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dòng</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điện</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xuất</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hiện</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không</a:t>
                      </a:r>
                      <a:r>
                        <a:rPr lang="en-US" sz="1800" b="1" dirty="0">
                          <a:solidFill>
                            <a:schemeClr val="accent5"/>
                          </a:solidFill>
                          <a:latin typeface="Calibri" panose="020F0502020204030204" pitchFamily="34" charset="0"/>
                          <a:cs typeface="Calibri" panose="020F0502020204030204" pitchFamily="34" charset="0"/>
                        </a:rPr>
                        <a:t>?</a:t>
                      </a: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solidFill>
                      <a:srgbClr val="005051"/>
                    </a:solidFill>
                  </a:tcPr>
                </a:tc>
                <a:extLst>
                  <a:ext uri="{0D108BD9-81ED-4DB2-BD59-A6C34878D82A}">
                    <a16:rowId xmlns:a16="http://schemas.microsoft.com/office/drawing/2014/main" val="4087242793"/>
                  </a:ext>
                </a:extLst>
              </a:tr>
              <a:tr h="602144">
                <a:tc>
                  <a:txBody>
                    <a:bodyPr/>
                    <a:lstStyle/>
                    <a:p>
                      <a:pPr algn="ctr"/>
                      <a:r>
                        <a:rPr lang="en-US" sz="1800" dirty="0" err="1">
                          <a:solidFill>
                            <a:schemeClr val="tx1"/>
                          </a:solidFill>
                          <a:latin typeface="Calibri" panose="020F0502020204030204" pitchFamily="34" charset="0"/>
                          <a:cs typeface="Calibri" panose="020F0502020204030204" pitchFamily="34" charset="0"/>
                        </a:rPr>
                        <a:t>Giữ</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yên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nam</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châm</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trước</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cuộn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dây</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extLst>
                  <a:ext uri="{0D108BD9-81ED-4DB2-BD59-A6C34878D82A}">
                    <a16:rowId xmlns:a16="http://schemas.microsoft.com/office/drawing/2014/main" val="2462417656"/>
                  </a:ext>
                </a:extLst>
              </a:tr>
              <a:tr h="602144">
                <a:tc>
                  <a:txBody>
                    <a:bodyPr/>
                    <a:lstStyle/>
                    <a:p>
                      <a:pPr algn="ctr"/>
                      <a:r>
                        <a:rPr lang="en-US" sz="1800" dirty="0">
                          <a:solidFill>
                            <a:schemeClr val="tx1"/>
                          </a:solidFill>
                          <a:latin typeface="Calibri" panose="020F0502020204030204" pitchFamily="34" charset="0"/>
                          <a:cs typeface="Calibri" panose="020F0502020204030204" pitchFamily="34" charset="0"/>
                        </a:rPr>
                        <a:t>Di </a:t>
                      </a:r>
                      <a:r>
                        <a:rPr lang="en-US" sz="1800" dirty="0" err="1">
                          <a:solidFill>
                            <a:schemeClr val="tx1"/>
                          </a:solidFill>
                          <a:latin typeface="Calibri" panose="020F0502020204030204" pitchFamily="34" charset="0"/>
                          <a:cs typeface="Calibri" panose="020F0502020204030204" pitchFamily="34" charset="0"/>
                        </a:rPr>
                        <a:t>chuyển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nam</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châm</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đến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gần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hoặc</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ra</a:t>
                      </a:r>
                      <a:r>
                        <a:rPr lang="en-US" sz="1800" dirty="0">
                          <a:solidFill>
                            <a:schemeClr val="tx1"/>
                          </a:solidFill>
                          <a:latin typeface="Calibri" panose="020F0502020204030204" pitchFamily="34" charset="0"/>
                          <a:cs typeface="Calibri" panose="020F0502020204030204" pitchFamily="34" charset="0"/>
                        </a:rPr>
                        <a:t> xa </a:t>
                      </a:r>
                      <a:r>
                        <a:rPr lang="en-US" sz="1800" dirty="0" err="1">
                          <a:solidFill>
                            <a:schemeClr val="tx1"/>
                          </a:solidFill>
                          <a:latin typeface="Calibri" panose="020F0502020204030204" pitchFamily="34" charset="0"/>
                          <a:cs typeface="Calibri" panose="020F0502020204030204" pitchFamily="34" charset="0"/>
                        </a:rPr>
                        <a:t>cuộn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dây</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dẫn</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extLst>
                  <a:ext uri="{0D108BD9-81ED-4DB2-BD59-A6C34878D82A}">
                    <a16:rowId xmlns:a16="http://schemas.microsoft.com/office/drawing/2014/main" val="2116225278"/>
                  </a:ext>
                </a:extLst>
              </a:tr>
              <a:tr h="602144">
                <a:tc>
                  <a:txBody>
                    <a:bodyPr/>
                    <a:lstStyle/>
                    <a:p>
                      <a:pPr algn="ctr"/>
                      <a:r>
                        <a:rPr lang="en-US" sz="1800" dirty="0">
                          <a:solidFill>
                            <a:schemeClr val="tx1"/>
                          </a:solidFill>
                          <a:latin typeface="Calibri" panose="020F0502020204030204" pitchFamily="34" charset="0"/>
                          <a:cs typeface="Calibri" panose="020F0502020204030204" pitchFamily="34" charset="0"/>
                        </a:rPr>
                        <a:t>Quay </a:t>
                      </a:r>
                      <a:r>
                        <a:rPr lang="en-US" sz="1800" dirty="0" err="1">
                          <a:solidFill>
                            <a:schemeClr val="tx1"/>
                          </a:solidFill>
                          <a:latin typeface="Calibri" panose="020F0502020204030204" pitchFamily="34" charset="0"/>
                          <a:cs typeface="Calibri" panose="020F0502020204030204" pitchFamily="34" charset="0"/>
                        </a:rPr>
                        <a:t>nam</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châm</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trước</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cuộn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dây</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extLst>
                  <a:ext uri="{0D108BD9-81ED-4DB2-BD59-A6C34878D82A}">
                    <a16:rowId xmlns:a16="http://schemas.microsoft.com/office/drawing/2014/main" val="188818195"/>
                  </a:ext>
                </a:extLst>
              </a:tr>
            </a:tbl>
          </a:graphicData>
        </a:graphic>
      </p:graphicFrame>
      <p:sp>
        <p:nvSpPr>
          <p:cNvPr id="7" name="TextBox 6">
            <a:extLst>
              <a:ext uri="{FF2B5EF4-FFF2-40B4-BE49-F238E27FC236}">
                <a16:creationId xmlns:a16="http://schemas.microsoft.com/office/drawing/2014/main" id="{A7049CE1-5751-4228-F2B2-3FEC060CAB44}"/>
              </a:ext>
            </a:extLst>
          </p:cNvPr>
          <p:cNvSpPr txBox="1"/>
          <p:nvPr/>
        </p:nvSpPr>
        <p:spPr>
          <a:xfrm>
            <a:off x="4997301" y="2299719"/>
            <a:ext cx="1098698" cy="400110"/>
          </a:xfrm>
          <a:prstGeom prst="rect">
            <a:avLst/>
          </a:prstGeom>
          <a:noFill/>
        </p:spPr>
        <p:txBody>
          <a:bodyPr wrap="square" rtlCol="0">
            <a:spAutoFit/>
          </a:bodyPr>
          <a:lstStyle/>
          <a:p>
            <a:pPr algn="ctr"/>
            <a:r>
              <a:rPr lang="en-US" sz="2000" b="1" dirty="0" err="1">
                <a:solidFill>
                  <a:srgbClr val="002060"/>
                </a:solidFill>
                <a:latin typeface="Calibri" panose="020F0502020204030204" pitchFamily="34" charset="0"/>
                <a:cs typeface="Calibri" panose="020F0502020204030204" pitchFamily="34" charset="0"/>
              </a:rPr>
              <a:t>Không</a:t>
            </a:r>
            <a:endParaRPr lang="en-US" sz="2000" b="1" dirty="0">
              <a:solidFill>
                <a:srgbClr val="00206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AD6219F-F895-90CC-9E6C-85B268A3EDFD}"/>
              </a:ext>
            </a:extLst>
          </p:cNvPr>
          <p:cNvSpPr txBox="1"/>
          <p:nvPr/>
        </p:nvSpPr>
        <p:spPr>
          <a:xfrm>
            <a:off x="6725737" y="2299719"/>
            <a:ext cx="1098698" cy="400110"/>
          </a:xfrm>
          <a:prstGeom prst="rect">
            <a:avLst/>
          </a:prstGeom>
          <a:noFill/>
        </p:spPr>
        <p:txBody>
          <a:bodyPr wrap="square" rtlCol="0">
            <a:spAutoFit/>
          </a:bodyPr>
          <a:lstStyle/>
          <a:p>
            <a:pPr algn="ctr"/>
            <a:r>
              <a:rPr lang="en-US" sz="2000" b="1" dirty="0" err="1">
                <a:solidFill>
                  <a:srgbClr val="002060"/>
                </a:solidFill>
                <a:latin typeface="Calibri" panose="020F0502020204030204" pitchFamily="34" charset="0"/>
                <a:cs typeface="Calibri" panose="020F0502020204030204" pitchFamily="34" charset="0"/>
              </a:rPr>
              <a:t>Không</a:t>
            </a:r>
            <a:endParaRPr lang="en-US" sz="2000" b="1" dirty="0">
              <a:solidFill>
                <a:srgbClr val="00206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C24319C-1B20-36AC-1C93-A07E0099F303}"/>
              </a:ext>
            </a:extLst>
          </p:cNvPr>
          <p:cNvSpPr txBox="1"/>
          <p:nvPr/>
        </p:nvSpPr>
        <p:spPr>
          <a:xfrm>
            <a:off x="4997301" y="2927153"/>
            <a:ext cx="1098698" cy="400110"/>
          </a:xfrm>
          <a:prstGeom prst="rect">
            <a:avLst/>
          </a:prstGeom>
          <a:noFill/>
        </p:spPr>
        <p:txBody>
          <a:bodyPr wrap="square" rtlCol="0">
            <a:spAutoFit/>
          </a:bodyPr>
          <a:lstStyle/>
          <a:p>
            <a:pPr algn="ctr"/>
            <a:r>
              <a:rPr lang="en-US" sz="2000" b="1" dirty="0" err="1">
                <a:solidFill>
                  <a:srgbClr val="002060"/>
                </a:solidFill>
                <a:latin typeface="Calibri" panose="020F0502020204030204" pitchFamily="34" charset="0"/>
                <a:cs typeface="Calibri" panose="020F0502020204030204" pitchFamily="34" charset="0"/>
              </a:rPr>
              <a:t>Có</a:t>
            </a:r>
            <a:endParaRPr lang="en-US" sz="2000" b="1" dirty="0">
              <a:solidFill>
                <a:srgbClr val="002060"/>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13C8E5B-AD18-2869-E0F3-B9E8DCCDEC03}"/>
              </a:ext>
            </a:extLst>
          </p:cNvPr>
          <p:cNvSpPr txBox="1"/>
          <p:nvPr/>
        </p:nvSpPr>
        <p:spPr>
          <a:xfrm>
            <a:off x="6725737" y="2927153"/>
            <a:ext cx="1098698" cy="400110"/>
          </a:xfrm>
          <a:prstGeom prst="rect">
            <a:avLst/>
          </a:prstGeom>
          <a:noFill/>
        </p:spPr>
        <p:txBody>
          <a:bodyPr wrap="square" rtlCol="0">
            <a:spAutoFit/>
          </a:bodyPr>
          <a:lstStyle/>
          <a:p>
            <a:pPr algn="ctr"/>
            <a:r>
              <a:rPr lang="en-US" sz="2000" b="1" dirty="0" err="1">
                <a:solidFill>
                  <a:srgbClr val="002060"/>
                </a:solidFill>
                <a:latin typeface="Calibri" panose="020F0502020204030204" pitchFamily="34" charset="0"/>
                <a:cs typeface="Calibri" panose="020F0502020204030204" pitchFamily="34" charset="0"/>
              </a:rPr>
              <a:t>Có</a:t>
            </a:r>
            <a:endParaRPr lang="en-US" sz="2000" b="1" dirty="0">
              <a:solidFill>
                <a:srgbClr val="00206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B601F9C-E016-E515-F064-BEF6BDA841A2}"/>
              </a:ext>
            </a:extLst>
          </p:cNvPr>
          <p:cNvSpPr txBox="1"/>
          <p:nvPr/>
        </p:nvSpPr>
        <p:spPr>
          <a:xfrm>
            <a:off x="4997301" y="3570563"/>
            <a:ext cx="1098698" cy="400110"/>
          </a:xfrm>
          <a:prstGeom prst="rect">
            <a:avLst/>
          </a:prstGeom>
          <a:noFill/>
        </p:spPr>
        <p:txBody>
          <a:bodyPr wrap="square" rtlCol="0">
            <a:spAutoFit/>
          </a:bodyPr>
          <a:lstStyle/>
          <a:p>
            <a:pPr algn="ctr"/>
            <a:r>
              <a:rPr lang="en-US" sz="2000" b="1" dirty="0" err="1">
                <a:solidFill>
                  <a:srgbClr val="002060"/>
                </a:solidFill>
                <a:latin typeface="Calibri" panose="020F0502020204030204" pitchFamily="34" charset="0"/>
                <a:cs typeface="Calibri" panose="020F0502020204030204" pitchFamily="34" charset="0"/>
              </a:rPr>
              <a:t>Có</a:t>
            </a:r>
            <a:endParaRPr lang="en-US" sz="2000" b="1" dirty="0">
              <a:solidFill>
                <a:srgbClr val="00206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EBC19AE-1945-D417-0C53-B4E4E904AE3E}"/>
              </a:ext>
            </a:extLst>
          </p:cNvPr>
          <p:cNvSpPr txBox="1"/>
          <p:nvPr/>
        </p:nvSpPr>
        <p:spPr>
          <a:xfrm>
            <a:off x="6725737" y="3570563"/>
            <a:ext cx="1098698" cy="400110"/>
          </a:xfrm>
          <a:prstGeom prst="rect">
            <a:avLst/>
          </a:prstGeom>
          <a:noFill/>
        </p:spPr>
        <p:txBody>
          <a:bodyPr wrap="square" rtlCol="0">
            <a:spAutoFit/>
          </a:bodyPr>
          <a:lstStyle/>
          <a:p>
            <a:pPr algn="ctr"/>
            <a:r>
              <a:rPr lang="en-US" sz="2000" b="1" dirty="0" err="1">
                <a:solidFill>
                  <a:srgbClr val="002060"/>
                </a:solidFill>
                <a:latin typeface="Calibri" panose="020F0502020204030204" pitchFamily="34" charset="0"/>
                <a:cs typeface="Calibri" panose="020F0502020204030204" pitchFamily="34" charset="0"/>
              </a:rPr>
              <a:t>Có</a:t>
            </a:r>
            <a:endParaRPr lang="en-US" sz="2000" b="1" dirty="0">
              <a:solidFill>
                <a:srgbClr val="00206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019"/>
                                        </p:tgtEl>
                                        <p:attrNameLst>
                                          <p:attrName>style.visibility</p:attrName>
                                        </p:attrNameLst>
                                      </p:cBhvr>
                                      <p:to>
                                        <p:strVal val="visible"/>
                                      </p:to>
                                    </p:set>
                                    <p:animEffect transition="in" filter="fade">
                                      <p:cBhvr>
                                        <p:cTn id="7" dur="500"/>
                                        <p:tgtEl>
                                          <p:spTgt spid="10019"/>
                                        </p:tgtEl>
                                      </p:cBhvr>
                                    </p:animEffect>
                                    <p:anim calcmode="lin" valueType="num">
                                      <p:cBhvr>
                                        <p:cTn id="8" dur="500" fill="hold"/>
                                        <p:tgtEl>
                                          <p:spTgt spid="10019"/>
                                        </p:tgtEl>
                                        <p:attrNameLst>
                                          <p:attrName>ppt_x</p:attrName>
                                        </p:attrNameLst>
                                      </p:cBhvr>
                                      <p:tavLst>
                                        <p:tav tm="0">
                                          <p:val>
                                            <p:strVal val="#ppt_x"/>
                                          </p:val>
                                        </p:tav>
                                        <p:tav tm="100000">
                                          <p:val>
                                            <p:strVal val="#ppt_x"/>
                                          </p:val>
                                        </p:tav>
                                      </p:tavLst>
                                    </p:anim>
                                    <p:anim calcmode="lin" valueType="num">
                                      <p:cBhvr>
                                        <p:cTn id="9" dur="500" fill="hold"/>
                                        <p:tgtEl>
                                          <p:spTgt spid="100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9" grpId="0"/>
      <p:bldP spid="7"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71"/>
        <p:cNvGrpSpPr/>
        <p:nvPr/>
      </p:nvGrpSpPr>
      <p:grpSpPr>
        <a:xfrm>
          <a:off x="0" y="0"/>
          <a:ext cx="0" cy="0"/>
          <a:chOff x="0" y="0"/>
          <a:chExt cx="0" cy="0"/>
        </a:xfrm>
      </p:grpSpPr>
      <p:pic>
        <p:nvPicPr>
          <p:cNvPr id="2" name="Picture 1">
            <a:extLst>
              <a:ext uri="{FF2B5EF4-FFF2-40B4-BE49-F238E27FC236}">
                <a16:creationId xmlns:a16="http://schemas.microsoft.com/office/drawing/2014/main" id="{63B56D34-6B5F-8F2A-52D5-739ABC7F41D5}"/>
              </a:ext>
            </a:extLst>
          </p:cNvPr>
          <p:cNvPicPr>
            <a:picLocks noChangeAspect="1"/>
          </p:cNvPicPr>
          <p:nvPr/>
        </p:nvPicPr>
        <p:blipFill>
          <a:blip r:embed="rId3"/>
          <a:stretch>
            <a:fillRect/>
          </a:stretch>
        </p:blipFill>
        <p:spPr>
          <a:xfrm>
            <a:off x="0" y="0"/>
            <a:ext cx="9144000" cy="5143500"/>
          </a:xfrm>
          <a:prstGeom prst="rect">
            <a:avLst/>
          </a:prstGeom>
        </p:spPr>
      </p:pic>
      <p:sp>
        <p:nvSpPr>
          <p:cNvPr id="9872" name="Google Shape;9872;p34"/>
          <p:cNvSpPr txBox="1">
            <a:spLocks noGrp="1"/>
          </p:cNvSpPr>
          <p:nvPr>
            <p:ph type="title"/>
          </p:nvPr>
        </p:nvSpPr>
        <p:spPr>
          <a:xfrm>
            <a:off x="898062" y="1669950"/>
            <a:ext cx="4493262" cy="210924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Từ thí nghiệm 1 </a:t>
            </a:r>
            <a:r>
              <a:rPr lang="vi-VN" dirty="0"/>
              <a:t>cho biết ở trường hợp nào thì trong cuộn dây dẫn xuất hiện dòng điện.</a:t>
            </a:r>
            <a:r>
              <a:rPr lang="en-US" dirty="0"/>
              <a:t> </a:t>
            </a:r>
            <a:endParaRPr dirty="0"/>
          </a:p>
        </p:txBody>
      </p:sp>
      <p:sp>
        <p:nvSpPr>
          <p:cNvPr id="9875" name="Google Shape;9875;p34"/>
          <p:cNvSpPr/>
          <p:nvPr/>
        </p:nvSpPr>
        <p:spPr>
          <a:xfrm>
            <a:off x="7488175" y="996113"/>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6" name="Google Shape;9876;p34"/>
          <p:cNvSpPr/>
          <p:nvPr/>
        </p:nvSpPr>
        <p:spPr>
          <a:xfrm>
            <a:off x="7759050" y="18335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7" name="Google Shape;9877;p34"/>
          <p:cNvSpPr/>
          <p:nvPr/>
        </p:nvSpPr>
        <p:spPr>
          <a:xfrm>
            <a:off x="6972450" y="158742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0116;p49">
            <a:extLst>
              <a:ext uri="{FF2B5EF4-FFF2-40B4-BE49-F238E27FC236}">
                <a16:creationId xmlns:a16="http://schemas.microsoft.com/office/drawing/2014/main" id="{545A4C84-A60A-3FDF-C023-74CFA8DF463B}"/>
              </a:ext>
            </a:extLst>
          </p:cNvPr>
          <p:cNvGrpSpPr/>
          <p:nvPr/>
        </p:nvGrpSpPr>
        <p:grpSpPr>
          <a:xfrm>
            <a:off x="809099" y="113401"/>
            <a:ext cx="1222050" cy="1357244"/>
            <a:chOff x="1850625" y="2395250"/>
            <a:chExt cx="1520850" cy="1689100"/>
          </a:xfrm>
        </p:grpSpPr>
        <p:sp>
          <p:nvSpPr>
            <p:cNvPr id="4" name="Google Shape;10117;p49">
              <a:extLst>
                <a:ext uri="{FF2B5EF4-FFF2-40B4-BE49-F238E27FC236}">
                  <a16:creationId xmlns:a16="http://schemas.microsoft.com/office/drawing/2014/main" id="{1C18A71C-55E2-BFE8-9742-0C0B1B6F10C6}"/>
                </a:ext>
              </a:extLst>
            </p:cNvPr>
            <p:cNvSpPr/>
            <p:nvPr/>
          </p:nvSpPr>
          <p:spPr>
            <a:xfrm>
              <a:off x="1859125" y="2395250"/>
              <a:ext cx="1512350" cy="1689100"/>
            </a:xfrm>
            <a:custGeom>
              <a:avLst/>
              <a:gdLst/>
              <a:ahLst/>
              <a:cxnLst/>
              <a:rect l="l" t="t" r="r" b="b"/>
              <a:pathLst>
                <a:path w="60494" h="67564" extrusionOk="0">
                  <a:moveTo>
                    <a:pt x="27015" y="1"/>
                  </a:moveTo>
                  <a:cubicBezTo>
                    <a:pt x="26228" y="1625"/>
                    <a:pt x="1814" y="46076"/>
                    <a:pt x="0" y="49022"/>
                  </a:cubicBezTo>
                  <a:cubicBezTo>
                    <a:pt x="525" y="49325"/>
                    <a:pt x="32478" y="66753"/>
                    <a:pt x="33942" y="67564"/>
                  </a:cubicBezTo>
                  <a:cubicBezTo>
                    <a:pt x="34333" y="66977"/>
                    <a:pt x="59686" y="20421"/>
                    <a:pt x="60493" y="19117"/>
                  </a:cubicBezTo>
                  <a:cubicBezTo>
                    <a:pt x="59284" y="18447"/>
                    <a:pt x="28160" y="752"/>
                    <a:pt x="27361" y="245"/>
                  </a:cubicBezTo>
                  <a:cubicBezTo>
                    <a:pt x="27246" y="172"/>
                    <a:pt x="27130" y="88"/>
                    <a:pt x="270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118;p49">
              <a:extLst>
                <a:ext uri="{FF2B5EF4-FFF2-40B4-BE49-F238E27FC236}">
                  <a16:creationId xmlns:a16="http://schemas.microsoft.com/office/drawing/2014/main" id="{A91EE3B7-D5F1-CB5E-9221-9BCB95A82317}"/>
                </a:ext>
              </a:extLst>
            </p:cNvPr>
            <p:cNvSpPr/>
            <p:nvPr/>
          </p:nvSpPr>
          <p:spPr>
            <a:xfrm>
              <a:off x="2342575" y="3255450"/>
              <a:ext cx="454075" cy="256850"/>
            </a:xfrm>
            <a:custGeom>
              <a:avLst/>
              <a:gdLst/>
              <a:ahLst/>
              <a:cxnLst/>
              <a:rect l="l" t="t" r="r" b="b"/>
              <a:pathLst>
                <a:path w="18163" h="10274" extrusionOk="0">
                  <a:moveTo>
                    <a:pt x="348" y="0"/>
                  </a:moveTo>
                  <a:cubicBezTo>
                    <a:pt x="232" y="0"/>
                    <a:pt x="131" y="47"/>
                    <a:pt x="82" y="137"/>
                  </a:cubicBezTo>
                  <a:cubicBezTo>
                    <a:pt x="1" y="288"/>
                    <a:pt x="98" y="501"/>
                    <a:pt x="303" y="614"/>
                  </a:cubicBezTo>
                  <a:lnTo>
                    <a:pt x="17556" y="10205"/>
                  </a:lnTo>
                  <a:cubicBezTo>
                    <a:pt x="17640" y="10251"/>
                    <a:pt x="17729" y="10274"/>
                    <a:pt x="17810" y="10274"/>
                  </a:cubicBezTo>
                  <a:cubicBezTo>
                    <a:pt x="17927" y="10274"/>
                    <a:pt x="18029" y="10227"/>
                    <a:pt x="18079" y="10139"/>
                  </a:cubicBezTo>
                  <a:cubicBezTo>
                    <a:pt x="18163" y="9990"/>
                    <a:pt x="18065" y="9777"/>
                    <a:pt x="17862" y="9664"/>
                  </a:cubicBezTo>
                  <a:lnTo>
                    <a:pt x="599" y="69"/>
                  </a:lnTo>
                  <a:cubicBezTo>
                    <a:pt x="517" y="23"/>
                    <a:pt x="429" y="0"/>
                    <a:pt x="3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119;p49">
              <a:extLst>
                <a:ext uri="{FF2B5EF4-FFF2-40B4-BE49-F238E27FC236}">
                  <a16:creationId xmlns:a16="http://schemas.microsoft.com/office/drawing/2014/main" id="{8F38EEDC-2D48-0DF4-4DF8-F1A414441F2C}"/>
                </a:ext>
              </a:extLst>
            </p:cNvPr>
            <p:cNvSpPr/>
            <p:nvPr/>
          </p:nvSpPr>
          <p:spPr>
            <a:xfrm>
              <a:off x="2304325" y="3324300"/>
              <a:ext cx="454050" cy="256850"/>
            </a:xfrm>
            <a:custGeom>
              <a:avLst/>
              <a:gdLst/>
              <a:ahLst/>
              <a:cxnLst/>
              <a:rect l="l" t="t" r="r" b="b"/>
              <a:pathLst>
                <a:path w="18162" h="10274" extrusionOk="0">
                  <a:moveTo>
                    <a:pt x="347" y="0"/>
                  </a:moveTo>
                  <a:cubicBezTo>
                    <a:pt x="231" y="0"/>
                    <a:pt x="130" y="47"/>
                    <a:pt x="82" y="136"/>
                  </a:cubicBezTo>
                  <a:cubicBezTo>
                    <a:pt x="0" y="287"/>
                    <a:pt x="97" y="500"/>
                    <a:pt x="302" y="614"/>
                  </a:cubicBezTo>
                  <a:lnTo>
                    <a:pt x="17557" y="10204"/>
                  </a:lnTo>
                  <a:cubicBezTo>
                    <a:pt x="17640" y="10251"/>
                    <a:pt x="17728" y="10273"/>
                    <a:pt x="17809" y="10273"/>
                  </a:cubicBezTo>
                  <a:cubicBezTo>
                    <a:pt x="17926" y="10273"/>
                    <a:pt x="18028" y="10227"/>
                    <a:pt x="18078" y="10139"/>
                  </a:cubicBezTo>
                  <a:cubicBezTo>
                    <a:pt x="18162" y="9990"/>
                    <a:pt x="18064" y="9777"/>
                    <a:pt x="17861" y="9664"/>
                  </a:cubicBezTo>
                  <a:lnTo>
                    <a:pt x="598" y="69"/>
                  </a:lnTo>
                  <a:cubicBezTo>
                    <a:pt x="516" y="22"/>
                    <a:pt x="428" y="0"/>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120;p49">
              <a:extLst>
                <a:ext uri="{FF2B5EF4-FFF2-40B4-BE49-F238E27FC236}">
                  <a16:creationId xmlns:a16="http://schemas.microsoft.com/office/drawing/2014/main" id="{F96D601B-0F00-58AF-A891-BF938614C82A}"/>
                </a:ext>
              </a:extLst>
            </p:cNvPr>
            <p:cNvSpPr/>
            <p:nvPr/>
          </p:nvSpPr>
          <p:spPr>
            <a:xfrm>
              <a:off x="2266050" y="3393150"/>
              <a:ext cx="454050" cy="256825"/>
            </a:xfrm>
            <a:custGeom>
              <a:avLst/>
              <a:gdLst/>
              <a:ahLst/>
              <a:cxnLst/>
              <a:rect l="l" t="t" r="r" b="b"/>
              <a:pathLst>
                <a:path w="18162" h="10273" extrusionOk="0">
                  <a:moveTo>
                    <a:pt x="349" y="0"/>
                  </a:moveTo>
                  <a:cubicBezTo>
                    <a:pt x="232" y="0"/>
                    <a:pt x="130" y="47"/>
                    <a:pt x="82" y="136"/>
                  </a:cubicBezTo>
                  <a:cubicBezTo>
                    <a:pt x="0" y="287"/>
                    <a:pt x="98" y="500"/>
                    <a:pt x="302" y="613"/>
                  </a:cubicBezTo>
                  <a:lnTo>
                    <a:pt x="17557" y="10204"/>
                  </a:lnTo>
                  <a:cubicBezTo>
                    <a:pt x="17641" y="10250"/>
                    <a:pt x="17729" y="10273"/>
                    <a:pt x="17810" y="10273"/>
                  </a:cubicBezTo>
                  <a:cubicBezTo>
                    <a:pt x="17927" y="10273"/>
                    <a:pt x="18029" y="10226"/>
                    <a:pt x="18078" y="10138"/>
                  </a:cubicBezTo>
                  <a:cubicBezTo>
                    <a:pt x="18162" y="9989"/>
                    <a:pt x="18064" y="9776"/>
                    <a:pt x="17862" y="9663"/>
                  </a:cubicBezTo>
                  <a:lnTo>
                    <a:pt x="601" y="68"/>
                  </a:lnTo>
                  <a:cubicBezTo>
                    <a:pt x="517" y="22"/>
                    <a:pt x="430" y="0"/>
                    <a:pt x="3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121;p49">
              <a:extLst>
                <a:ext uri="{FF2B5EF4-FFF2-40B4-BE49-F238E27FC236}">
                  <a16:creationId xmlns:a16="http://schemas.microsoft.com/office/drawing/2014/main" id="{F7C482E8-6A14-9087-F419-AA9DDBC7494E}"/>
                </a:ext>
              </a:extLst>
            </p:cNvPr>
            <p:cNvSpPr/>
            <p:nvPr/>
          </p:nvSpPr>
          <p:spPr>
            <a:xfrm>
              <a:off x="2227775" y="3462025"/>
              <a:ext cx="454050" cy="256800"/>
            </a:xfrm>
            <a:custGeom>
              <a:avLst/>
              <a:gdLst/>
              <a:ahLst/>
              <a:cxnLst/>
              <a:rect l="l" t="t" r="r" b="b"/>
              <a:pathLst>
                <a:path w="18162" h="10272" extrusionOk="0">
                  <a:moveTo>
                    <a:pt x="349" y="0"/>
                  </a:moveTo>
                  <a:cubicBezTo>
                    <a:pt x="232" y="0"/>
                    <a:pt x="131" y="47"/>
                    <a:pt x="82" y="136"/>
                  </a:cubicBezTo>
                  <a:cubicBezTo>
                    <a:pt x="0" y="286"/>
                    <a:pt x="100" y="500"/>
                    <a:pt x="303" y="614"/>
                  </a:cubicBezTo>
                  <a:lnTo>
                    <a:pt x="17558" y="10202"/>
                  </a:lnTo>
                  <a:cubicBezTo>
                    <a:pt x="17641" y="10249"/>
                    <a:pt x="17729" y="10271"/>
                    <a:pt x="17810" y="10271"/>
                  </a:cubicBezTo>
                  <a:cubicBezTo>
                    <a:pt x="17927" y="10271"/>
                    <a:pt x="18029" y="10225"/>
                    <a:pt x="18078" y="10137"/>
                  </a:cubicBezTo>
                  <a:cubicBezTo>
                    <a:pt x="18162" y="9988"/>
                    <a:pt x="18066" y="9775"/>
                    <a:pt x="17862" y="9662"/>
                  </a:cubicBezTo>
                  <a:lnTo>
                    <a:pt x="601" y="69"/>
                  </a:lnTo>
                  <a:cubicBezTo>
                    <a:pt x="517" y="23"/>
                    <a:pt x="429" y="0"/>
                    <a:pt x="3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122;p49">
              <a:extLst>
                <a:ext uri="{FF2B5EF4-FFF2-40B4-BE49-F238E27FC236}">
                  <a16:creationId xmlns:a16="http://schemas.microsoft.com/office/drawing/2014/main" id="{9C06CDBC-391A-5C1D-8273-6409A4BB24E6}"/>
                </a:ext>
              </a:extLst>
            </p:cNvPr>
            <p:cNvSpPr/>
            <p:nvPr/>
          </p:nvSpPr>
          <p:spPr>
            <a:xfrm>
              <a:off x="1859125" y="2395250"/>
              <a:ext cx="718325" cy="1248050"/>
            </a:xfrm>
            <a:custGeom>
              <a:avLst/>
              <a:gdLst/>
              <a:ahLst/>
              <a:cxnLst/>
              <a:rect l="l" t="t" r="r" b="b"/>
              <a:pathLst>
                <a:path w="28733" h="49922" extrusionOk="0">
                  <a:moveTo>
                    <a:pt x="27015" y="1"/>
                  </a:moveTo>
                  <a:cubicBezTo>
                    <a:pt x="26228" y="1625"/>
                    <a:pt x="1814" y="46076"/>
                    <a:pt x="0" y="49022"/>
                  </a:cubicBezTo>
                  <a:cubicBezTo>
                    <a:pt x="84" y="49070"/>
                    <a:pt x="148" y="49098"/>
                    <a:pt x="1653" y="49921"/>
                  </a:cubicBezTo>
                  <a:cubicBezTo>
                    <a:pt x="7128" y="40746"/>
                    <a:pt x="25037" y="7854"/>
                    <a:pt x="28733" y="1057"/>
                  </a:cubicBezTo>
                  <a:cubicBezTo>
                    <a:pt x="27429" y="309"/>
                    <a:pt x="27480" y="321"/>
                    <a:pt x="27361" y="245"/>
                  </a:cubicBezTo>
                  <a:cubicBezTo>
                    <a:pt x="27246" y="172"/>
                    <a:pt x="27130" y="88"/>
                    <a:pt x="27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23;p49">
              <a:extLst>
                <a:ext uri="{FF2B5EF4-FFF2-40B4-BE49-F238E27FC236}">
                  <a16:creationId xmlns:a16="http://schemas.microsoft.com/office/drawing/2014/main" id="{6B07381D-E416-B602-5891-ADA4636278B7}"/>
                </a:ext>
              </a:extLst>
            </p:cNvPr>
            <p:cNvSpPr/>
            <p:nvPr/>
          </p:nvSpPr>
          <p:spPr>
            <a:xfrm>
              <a:off x="2546575" y="2483300"/>
              <a:ext cx="40725" cy="36325"/>
            </a:xfrm>
            <a:custGeom>
              <a:avLst/>
              <a:gdLst/>
              <a:ahLst/>
              <a:cxnLst/>
              <a:rect l="l" t="t" r="r" b="b"/>
              <a:pathLst>
                <a:path w="1629" h="1453" extrusionOk="0">
                  <a:moveTo>
                    <a:pt x="869" y="0"/>
                  </a:moveTo>
                  <a:cubicBezTo>
                    <a:pt x="614" y="0"/>
                    <a:pt x="366" y="153"/>
                    <a:pt x="215" y="423"/>
                  </a:cubicBezTo>
                  <a:cubicBezTo>
                    <a:pt x="0" y="809"/>
                    <a:pt x="50" y="1163"/>
                    <a:pt x="398" y="1356"/>
                  </a:cubicBezTo>
                  <a:cubicBezTo>
                    <a:pt x="514" y="1420"/>
                    <a:pt x="643" y="1453"/>
                    <a:pt x="770" y="1453"/>
                  </a:cubicBezTo>
                  <a:cubicBezTo>
                    <a:pt x="1023" y="1453"/>
                    <a:pt x="1272" y="1325"/>
                    <a:pt x="1414" y="1069"/>
                  </a:cubicBezTo>
                  <a:cubicBezTo>
                    <a:pt x="1629" y="684"/>
                    <a:pt x="1537" y="278"/>
                    <a:pt x="1191" y="85"/>
                  </a:cubicBezTo>
                  <a:cubicBezTo>
                    <a:pt x="1087" y="28"/>
                    <a:pt x="978" y="0"/>
                    <a:pt x="8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124;p49">
              <a:extLst>
                <a:ext uri="{FF2B5EF4-FFF2-40B4-BE49-F238E27FC236}">
                  <a16:creationId xmlns:a16="http://schemas.microsoft.com/office/drawing/2014/main" id="{AE8177AB-92BC-68D7-D21B-F456FF14F69A}"/>
                </a:ext>
              </a:extLst>
            </p:cNvPr>
            <p:cNvSpPr/>
            <p:nvPr/>
          </p:nvSpPr>
          <p:spPr>
            <a:xfrm>
              <a:off x="2442975" y="2439750"/>
              <a:ext cx="134775" cy="71450"/>
            </a:xfrm>
            <a:custGeom>
              <a:avLst/>
              <a:gdLst/>
              <a:ahLst/>
              <a:cxnLst/>
              <a:rect l="l" t="t" r="r" b="b"/>
              <a:pathLst>
                <a:path w="5391" h="2858" extrusionOk="0">
                  <a:moveTo>
                    <a:pt x="822" y="1"/>
                  </a:moveTo>
                  <a:cubicBezTo>
                    <a:pt x="700" y="1"/>
                    <a:pt x="563" y="21"/>
                    <a:pt x="393" y="90"/>
                  </a:cubicBezTo>
                  <a:cubicBezTo>
                    <a:pt x="313" y="125"/>
                    <a:pt x="220" y="193"/>
                    <a:pt x="144" y="287"/>
                  </a:cubicBezTo>
                  <a:cubicBezTo>
                    <a:pt x="71" y="384"/>
                    <a:pt x="23" y="509"/>
                    <a:pt x="17" y="615"/>
                  </a:cubicBezTo>
                  <a:cubicBezTo>
                    <a:pt x="1" y="829"/>
                    <a:pt x="65" y="966"/>
                    <a:pt x="118" y="1082"/>
                  </a:cubicBezTo>
                  <a:cubicBezTo>
                    <a:pt x="234" y="1306"/>
                    <a:pt x="371" y="1448"/>
                    <a:pt x="510" y="1587"/>
                  </a:cubicBezTo>
                  <a:cubicBezTo>
                    <a:pt x="790" y="1853"/>
                    <a:pt x="1090" y="2056"/>
                    <a:pt x="1397" y="2239"/>
                  </a:cubicBezTo>
                  <a:cubicBezTo>
                    <a:pt x="1410" y="2246"/>
                    <a:pt x="1425" y="2250"/>
                    <a:pt x="1441" y="2250"/>
                  </a:cubicBezTo>
                  <a:cubicBezTo>
                    <a:pt x="1532" y="2250"/>
                    <a:pt x="1662" y="2137"/>
                    <a:pt x="1756" y="1968"/>
                  </a:cubicBezTo>
                  <a:cubicBezTo>
                    <a:pt x="1866" y="1768"/>
                    <a:pt x="1894" y="1569"/>
                    <a:pt x="1816" y="1525"/>
                  </a:cubicBezTo>
                  <a:cubicBezTo>
                    <a:pt x="1548" y="1366"/>
                    <a:pt x="1289" y="1187"/>
                    <a:pt x="1084" y="990"/>
                  </a:cubicBezTo>
                  <a:cubicBezTo>
                    <a:pt x="1035" y="943"/>
                    <a:pt x="985" y="891"/>
                    <a:pt x="945" y="841"/>
                  </a:cubicBezTo>
                  <a:lnTo>
                    <a:pt x="945" y="841"/>
                  </a:lnTo>
                  <a:cubicBezTo>
                    <a:pt x="963" y="843"/>
                    <a:pt x="979" y="841"/>
                    <a:pt x="999" y="845"/>
                  </a:cubicBezTo>
                  <a:cubicBezTo>
                    <a:pt x="1130" y="867"/>
                    <a:pt x="1273" y="907"/>
                    <a:pt x="1415" y="957"/>
                  </a:cubicBezTo>
                  <a:cubicBezTo>
                    <a:pt x="1705" y="1064"/>
                    <a:pt x="2013" y="1195"/>
                    <a:pt x="2307" y="1326"/>
                  </a:cubicBezTo>
                  <a:cubicBezTo>
                    <a:pt x="3490" y="1877"/>
                    <a:pt x="3757" y="2086"/>
                    <a:pt x="4828" y="2843"/>
                  </a:cubicBezTo>
                  <a:cubicBezTo>
                    <a:pt x="4841" y="2853"/>
                    <a:pt x="4858" y="2857"/>
                    <a:pt x="4876" y="2857"/>
                  </a:cubicBezTo>
                  <a:cubicBezTo>
                    <a:pt x="4962" y="2857"/>
                    <a:pt x="5095" y="2759"/>
                    <a:pt x="5210" y="2609"/>
                  </a:cubicBezTo>
                  <a:cubicBezTo>
                    <a:pt x="5347" y="2426"/>
                    <a:pt x="5391" y="2229"/>
                    <a:pt x="5311" y="2171"/>
                  </a:cubicBezTo>
                  <a:cubicBezTo>
                    <a:pt x="4196" y="1382"/>
                    <a:pt x="3904" y="1159"/>
                    <a:pt x="2653" y="577"/>
                  </a:cubicBezTo>
                  <a:cubicBezTo>
                    <a:pt x="2337" y="434"/>
                    <a:pt x="2029" y="300"/>
                    <a:pt x="1689" y="175"/>
                  </a:cubicBezTo>
                  <a:cubicBezTo>
                    <a:pt x="1514" y="116"/>
                    <a:pt x="1333" y="62"/>
                    <a:pt x="1132" y="30"/>
                  </a:cubicBezTo>
                  <a:cubicBezTo>
                    <a:pt x="1034" y="19"/>
                    <a:pt x="935" y="1"/>
                    <a:pt x="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125;p49">
              <a:extLst>
                <a:ext uri="{FF2B5EF4-FFF2-40B4-BE49-F238E27FC236}">
                  <a16:creationId xmlns:a16="http://schemas.microsoft.com/office/drawing/2014/main" id="{D8BB865A-ECA5-5476-76C3-4CC3A2E3C244}"/>
                </a:ext>
              </a:extLst>
            </p:cNvPr>
            <p:cNvSpPr/>
            <p:nvPr/>
          </p:nvSpPr>
          <p:spPr>
            <a:xfrm>
              <a:off x="2443425" y="2450700"/>
              <a:ext cx="127325" cy="60500"/>
            </a:xfrm>
            <a:custGeom>
              <a:avLst/>
              <a:gdLst/>
              <a:ahLst/>
              <a:cxnLst/>
              <a:rect l="l" t="t" r="r" b="b"/>
              <a:pathLst>
                <a:path w="5093" h="2420" extrusionOk="0">
                  <a:moveTo>
                    <a:pt x="760" y="1"/>
                  </a:moveTo>
                  <a:cubicBezTo>
                    <a:pt x="412" y="1"/>
                    <a:pt x="160" y="108"/>
                    <a:pt x="1" y="258"/>
                  </a:cubicBezTo>
                  <a:cubicBezTo>
                    <a:pt x="5" y="427"/>
                    <a:pt x="55" y="546"/>
                    <a:pt x="100" y="644"/>
                  </a:cubicBezTo>
                  <a:cubicBezTo>
                    <a:pt x="216" y="868"/>
                    <a:pt x="353" y="1010"/>
                    <a:pt x="492" y="1149"/>
                  </a:cubicBezTo>
                  <a:cubicBezTo>
                    <a:pt x="772" y="1417"/>
                    <a:pt x="1072" y="1618"/>
                    <a:pt x="1379" y="1801"/>
                  </a:cubicBezTo>
                  <a:cubicBezTo>
                    <a:pt x="1392" y="1809"/>
                    <a:pt x="1407" y="1812"/>
                    <a:pt x="1423" y="1812"/>
                  </a:cubicBezTo>
                  <a:cubicBezTo>
                    <a:pt x="1482" y="1812"/>
                    <a:pt x="1559" y="1763"/>
                    <a:pt x="1629" y="1682"/>
                  </a:cubicBezTo>
                  <a:cubicBezTo>
                    <a:pt x="452" y="827"/>
                    <a:pt x="542" y="680"/>
                    <a:pt x="548" y="528"/>
                  </a:cubicBezTo>
                  <a:cubicBezTo>
                    <a:pt x="553" y="421"/>
                    <a:pt x="747" y="404"/>
                    <a:pt x="874" y="404"/>
                  </a:cubicBezTo>
                  <a:cubicBezTo>
                    <a:pt x="895" y="404"/>
                    <a:pt x="913" y="405"/>
                    <a:pt x="929" y="405"/>
                  </a:cubicBezTo>
                  <a:cubicBezTo>
                    <a:pt x="929" y="405"/>
                    <a:pt x="927" y="403"/>
                    <a:pt x="927" y="403"/>
                  </a:cubicBezTo>
                  <a:lnTo>
                    <a:pt x="927" y="403"/>
                  </a:lnTo>
                  <a:cubicBezTo>
                    <a:pt x="947" y="405"/>
                    <a:pt x="961" y="405"/>
                    <a:pt x="981" y="409"/>
                  </a:cubicBezTo>
                  <a:cubicBezTo>
                    <a:pt x="1112" y="429"/>
                    <a:pt x="1255" y="471"/>
                    <a:pt x="1397" y="521"/>
                  </a:cubicBezTo>
                  <a:cubicBezTo>
                    <a:pt x="1687" y="626"/>
                    <a:pt x="1995" y="757"/>
                    <a:pt x="2289" y="890"/>
                  </a:cubicBezTo>
                  <a:cubicBezTo>
                    <a:pt x="3472" y="1441"/>
                    <a:pt x="3739" y="1648"/>
                    <a:pt x="4810" y="2405"/>
                  </a:cubicBezTo>
                  <a:cubicBezTo>
                    <a:pt x="4823" y="2415"/>
                    <a:pt x="4840" y="2419"/>
                    <a:pt x="4858" y="2419"/>
                  </a:cubicBezTo>
                  <a:cubicBezTo>
                    <a:pt x="4920" y="2419"/>
                    <a:pt x="5006" y="2369"/>
                    <a:pt x="5090" y="2286"/>
                  </a:cubicBezTo>
                  <a:lnTo>
                    <a:pt x="5092" y="2286"/>
                  </a:lnTo>
                  <a:cubicBezTo>
                    <a:pt x="3474" y="938"/>
                    <a:pt x="2385" y="403"/>
                    <a:pt x="1426" y="111"/>
                  </a:cubicBezTo>
                  <a:cubicBezTo>
                    <a:pt x="1175"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126;p49">
              <a:extLst>
                <a:ext uri="{FF2B5EF4-FFF2-40B4-BE49-F238E27FC236}">
                  <a16:creationId xmlns:a16="http://schemas.microsoft.com/office/drawing/2014/main" id="{F8C10FDF-D4A8-7C3A-6A2C-039F9FBCB6F2}"/>
                </a:ext>
              </a:extLst>
            </p:cNvPr>
            <p:cNvSpPr/>
            <p:nvPr/>
          </p:nvSpPr>
          <p:spPr>
            <a:xfrm>
              <a:off x="2498900" y="2573950"/>
              <a:ext cx="40725" cy="36325"/>
            </a:xfrm>
            <a:custGeom>
              <a:avLst/>
              <a:gdLst/>
              <a:ahLst/>
              <a:cxnLst/>
              <a:rect l="l" t="t" r="r" b="b"/>
              <a:pathLst>
                <a:path w="1629" h="1453" extrusionOk="0">
                  <a:moveTo>
                    <a:pt x="870" y="1"/>
                  </a:moveTo>
                  <a:cubicBezTo>
                    <a:pt x="615" y="1"/>
                    <a:pt x="366" y="153"/>
                    <a:pt x="215" y="424"/>
                  </a:cubicBezTo>
                  <a:cubicBezTo>
                    <a:pt x="1" y="807"/>
                    <a:pt x="50" y="1163"/>
                    <a:pt x="398" y="1356"/>
                  </a:cubicBezTo>
                  <a:cubicBezTo>
                    <a:pt x="515" y="1421"/>
                    <a:pt x="643" y="1453"/>
                    <a:pt x="770" y="1453"/>
                  </a:cubicBezTo>
                  <a:cubicBezTo>
                    <a:pt x="1024" y="1453"/>
                    <a:pt x="1273" y="1325"/>
                    <a:pt x="1414" y="1070"/>
                  </a:cubicBezTo>
                  <a:cubicBezTo>
                    <a:pt x="1629" y="684"/>
                    <a:pt x="1539" y="279"/>
                    <a:pt x="1191" y="86"/>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127;p49">
              <a:extLst>
                <a:ext uri="{FF2B5EF4-FFF2-40B4-BE49-F238E27FC236}">
                  <a16:creationId xmlns:a16="http://schemas.microsoft.com/office/drawing/2014/main" id="{0046E931-5ACE-7B14-A428-E82D2861703E}"/>
                </a:ext>
              </a:extLst>
            </p:cNvPr>
            <p:cNvSpPr/>
            <p:nvPr/>
          </p:nvSpPr>
          <p:spPr>
            <a:xfrm>
              <a:off x="2395325" y="2530425"/>
              <a:ext cx="134775" cy="71425"/>
            </a:xfrm>
            <a:custGeom>
              <a:avLst/>
              <a:gdLst/>
              <a:ahLst/>
              <a:cxnLst/>
              <a:rect l="l" t="t" r="r" b="b"/>
              <a:pathLst>
                <a:path w="5391" h="2857" extrusionOk="0">
                  <a:moveTo>
                    <a:pt x="823" y="0"/>
                  </a:moveTo>
                  <a:cubicBezTo>
                    <a:pt x="702" y="0"/>
                    <a:pt x="564" y="20"/>
                    <a:pt x="392" y="89"/>
                  </a:cubicBezTo>
                  <a:cubicBezTo>
                    <a:pt x="312" y="125"/>
                    <a:pt x="217" y="192"/>
                    <a:pt x="143" y="286"/>
                  </a:cubicBezTo>
                  <a:cubicBezTo>
                    <a:pt x="70" y="383"/>
                    <a:pt x="22" y="509"/>
                    <a:pt x="16" y="612"/>
                  </a:cubicBezTo>
                  <a:cubicBezTo>
                    <a:pt x="0" y="829"/>
                    <a:pt x="64" y="966"/>
                    <a:pt x="118" y="1079"/>
                  </a:cubicBezTo>
                  <a:cubicBezTo>
                    <a:pt x="233" y="1306"/>
                    <a:pt x="370" y="1447"/>
                    <a:pt x="509" y="1584"/>
                  </a:cubicBezTo>
                  <a:cubicBezTo>
                    <a:pt x="790" y="1853"/>
                    <a:pt x="1090" y="2055"/>
                    <a:pt x="1396" y="2238"/>
                  </a:cubicBezTo>
                  <a:cubicBezTo>
                    <a:pt x="1409" y="2246"/>
                    <a:pt x="1424" y="2249"/>
                    <a:pt x="1440" y="2249"/>
                  </a:cubicBezTo>
                  <a:cubicBezTo>
                    <a:pt x="1531" y="2249"/>
                    <a:pt x="1661" y="2136"/>
                    <a:pt x="1756" y="1966"/>
                  </a:cubicBezTo>
                  <a:cubicBezTo>
                    <a:pt x="1865" y="1767"/>
                    <a:pt x="1893" y="1568"/>
                    <a:pt x="1816" y="1524"/>
                  </a:cubicBezTo>
                  <a:cubicBezTo>
                    <a:pt x="1547" y="1365"/>
                    <a:pt x="1289" y="1187"/>
                    <a:pt x="1084" y="990"/>
                  </a:cubicBezTo>
                  <a:cubicBezTo>
                    <a:pt x="1034" y="942"/>
                    <a:pt x="984" y="888"/>
                    <a:pt x="945" y="839"/>
                  </a:cubicBezTo>
                  <a:lnTo>
                    <a:pt x="945" y="839"/>
                  </a:lnTo>
                  <a:cubicBezTo>
                    <a:pt x="963" y="843"/>
                    <a:pt x="979" y="841"/>
                    <a:pt x="998" y="845"/>
                  </a:cubicBezTo>
                  <a:cubicBezTo>
                    <a:pt x="1130" y="866"/>
                    <a:pt x="1273" y="906"/>
                    <a:pt x="1414" y="956"/>
                  </a:cubicBezTo>
                  <a:cubicBezTo>
                    <a:pt x="1704" y="1061"/>
                    <a:pt x="2012" y="1192"/>
                    <a:pt x="2307" y="1326"/>
                  </a:cubicBezTo>
                  <a:cubicBezTo>
                    <a:pt x="3490" y="1876"/>
                    <a:pt x="3756" y="2083"/>
                    <a:pt x="4828" y="2843"/>
                  </a:cubicBezTo>
                  <a:cubicBezTo>
                    <a:pt x="4841" y="2852"/>
                    <a:pt x="4857" y="2857"/>
                    <a:pt x="4875" y="2857"/>
                  </a:cubicBezTo>
                  <a:cubicBezTo>
                    <a:pt x="4961" y="2857"/>
                    <a:pt x="5095" y="2759"/>
                    <a:pt x="5209" y="2608"/>
                  </a:cubicBezTo>
                  <a:cubicBezTo>
                    <a:pt x="5346" y="2425"/>
                    <a:pt x="5390" y="2226"/>
                    <a:pt x="5311" y="2171"/>
                  </a:cubicBezTo>
                  <a:cubicBezTo>
                    <a:pt x="4193" y="1381"/>
                    <a:pt x="3903" y="1157"/>
                    <a:pt x="2653" y="574"/>
                  </a:cubicBezTo>
                  <a:cubicBezTo>
                    <a:pt x="2336" y="431"/>
                    <a:pt x="2026" y="300"/>
                    <a:pt x="1686" y="175"/>
                  </a:cubicBezTo>
                  <a:cubicBezTo>
                    <a:pt x="1513" y="115"/>
                    <a:pt x="1332" y="61"/>
                    <a:pt x="1132" y="27"/>
                  </a:cubicBezTo>
                  <a:cubicBezTo>
                    <a:pt x="1034" y="17"/>
                    <a:pt x="936" y="0"/>
                    <a:pt x="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128;p49">
              <a:extLst>
                <a:ext uri="{FF2B5EF4-FFF2-40B4-BE49-F238E27FC236}">
                  <a16:creationId xmlns:a16="http://schemas.microsoft.com/office/drawing/2014/main" id="{E894B7ED-4D1B-F9E9-8932-1B2C2BB6CAC1}"/>
                </a:ext>
              </a:extLst>
            </p:cNvPr>
            <p:cNvSpPr/>
            <p:nvPr/>
          </p:nvSpPr>
          <p:spPr>
            <a:xfrm>
              <a:off x="2395775" y="2541375"/>
              <a:ext cx="127250" cy="60475"/>
            </a:xfrm>
            <a:custGeom>
              <a:avLst/>
              <a:gdLst/>
              <a:ahLst/>
              <a:cxnLst/>
              <a:rect l="l" t="t" r="r" b="b"/>
              <a:pathLst>
                <a:path w="5090" h="2419" extrusionOk="0">
                  <a:moveTo>
                    <a:pt x="759" y="0"/>
                  </a:moveTo>
                  <a:cubicBezTo>
                    <a:pt x="411" y="0"/>
                    <a:pt x="159" y="108"/>
                    <a:pt x="0" y="257"/>
                  </a:cubicBezTo>
                  <a:cubicBezTo>
                    <a:pt x="2" y="426"/>
                    <a:pt x="54" y="544"/>
                    <a:pt x="100" y="643"/>
                  </a:cubicBezTo>
                  <a:cubicBezTo>
                    <a:pt x="215" y="868"/>
                    <a:pt x="352" y="1009"/>
                    <a:pt x="491" y="1148"/>
                  </a:cubicBezTo>
                  <a:cubicBezTo>
                    <a:pt x="772" y="1415"/>
                    <a:pt x="1072" y="1617"/>
                    <a:pt x="1378" y="1800"/>
                  </a:cubicBezTo>
                  <a:cubicBezTo>
                    <a:pt x="1391" y="1808"/>
                    <a:pt x="1406" y="1811"/>
                    <a:pt x="1421" y="1811"/>
                  </a:cubicBezTo>
                  <a:cubicBezTo>
                    <a:pt x="1481" y="1811"/>
                    <a:pt x="1558" y="1761"/>
                    <a:pt x="1629" y="1681"/>
                  </a:cubicBezTo>
                  <a:cubicBezTo>
                    <a:pt x="450" y="826"/>
                    <a:pt x="539" y="677"/>
                    <a:pt x="547" y="528"/>
                  </a:cubicBezTo>
                  <a:cubicBezTo>
                    <a:pt x="550" y="420"/>
                    <a:pt x="746" y="404"/>
                    <a:pt x="873" y="404"/>
                  </a:cubicBezTo>
                  <a:cubicBezTo>
                    <a:pt x="894" y="404"/>
                    <a:pt x="913" y="404"/>
                    <a:pt x="929" y="405"/>
                  </a:cubicBezTo>
                  <a:cubicBezTo>
                    <a:pt x="929" y="403"/>
                    <a:pt x="928" y="403"/>
                    <a:pt x="927" y="403"/>
                  </a:cubicBezTo>
                  <a:lnTo>
                    <a:pt x="927" y="403"/>
                  </a:lnTo>
                  <a:cubicBezTo>
                    <a:pt x="945" y="405"/>
                    <a:pt x="961" y="403"/>
                    <a:pt x="980" y="407"/>
                  </a:cubicBezTo>
                  <a:cubicBezTo>
                    <a:pt x="1112" y="428"/>
                    <a:pt x="1255" y="468"/>
                    <a:pt x="1396" y="518"/>
                  </a:cubicBezTo>
                  <a:cubicBezTo>
                    <a:pt x="1686" y="625"/>
                    <a:pt x="1994" y="756"/>
                    <a:pt x="2289" y="888"/>
                  </a:cubicBezTo>
                  <a:cubicBezTo>
                    <a:pt x="3472" y="1438"/>
                    <a:pt x="3738" y="1645"/>
                    <a:pt x="4810" y="2405"/>
                  </a:cubicBezTo>
                  <a:cubicBezTo>
                    <a:pt x="4823" y="2414"/>
                    <a:pt x="4839" y="2419"/>
                    <a:pt x="4857" y="2419"/>
                  </a:cubicBezTo>
                  <a:cubicBezTo>
                    <a:pt x="4919" y="2419"/>
                    <a:pt x="5006" y="2368"/>
                    <a:pt x="5090" y="2283"/>
                  </a:cubicBezTo>
                  <a:cubicBezTo>
                    <a:pt x="3472" y="935"/>
                    <a:pt x="2384" y="403"/>
                    <a:pt x="1426" y="110"/>
                  </a:cubicBezTo>
                  <a:cubicBezTo>
                    <a:pt x="1174" y="33"/>
                    <a:pt x="952" y="0"/>
                    <a:pt x="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129;p49">
              <a:extLst>
                <a:ext uri="{FF2B5EF4-FFF2-40B4-BE49-F238E27FC236}">
                  <a16:creationId xmlns:a16="http://schemas.microsoft.com/office/drawing/2014/main" id="{496EB4A8-ACB2-B3FF-0889-FD9ADD4F2F6B}"/>
                </a:ext>
              </a:extLst>
            </p:cNvPr>
            <p:cNvSpPr/>
            <p:nvPr/>
          </p:nvSpPr>
          <p:spPr>
            <a:xfrm>
              <a:off x="2449150" y="2663475"/>
              <a:ext cx="40725" cy="36325"/>
            </a:xfrm>
            <a:custGeom>
              <a:avLst/>
              <a:gdLst/>
              <a:ahLst/>
              <a:cxnLst/>
              <a:rect l="l" t="t" r="r" b="b"/>
              <a:pathLst>
                <a:path w="1629" h="1453" extrusionOk="0">
                  <a:moveTo>
                    <a:pt x="870" y="0"/>
                  </a:moveTo>
                  <a:cubicBezTo>
                    <a:pt x="615" y="0"/>
                    <a:pt x="366" y="152"/>
                    <a:pt x="215" y="421"/>
                  </a:cubicBezTo>
                  <a:cubicBezTo>
                    <a:pt x="0" y="807"/>
                    <a:pt x="50" y="1163"/>
                    <a:pt x="398" y="1356"/>
                  </a:cubicBezTo>
                  <a:cubicBezTo>
                    <a:pt x="514" y="1420"/>
                    <a:pt x="643" y="1452"/>
                    <a:pt x="770" y="1452"/>
                  </a:cubicBezTo>
                  <a:cubicBezTo>
                    <a:pt x="1023" y="1452"/>
                    <a:pt x="1272" y="1324"/>
                    <a:pt x="1414" y="1067"/>
                  </a:cubicBezTo>
                  <a:cubicBezTo>
                    <a:pt x="1629" y="684"/>
                    <a:pt x="1539" y="278"/>
                    <a:pt x="1191" y="85"/>
                  </a:cubicBezTo>
                  <a:cubicBezTo>
                    <a:pt x="1088" y="28"/>
                    <a:pt x="979" y="0"/>
                    <a:pt x="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30;p49">
              <a:extLst>
                <a:ext uri="{FF2B5EF4-FFF2-40B4-BE49-F238E27FC236}">
                  <a16:creationId xmlns:a16="http://schemas.microsoft.com/office/drawing/2014/main" id="{99DB2A5E-34AE-35E0-014F-FD31A3171C26}"/>
                </a:ext>
              </a:extLst>
            </p:cNvPr>
            <p:cNvSpPr/>
            <p:nvPr/>
          </p:nvSpPr>
          <p:spPr>
            <a:xfrm>
              <a:off x="2345575" y="2619900"/>
              <a:ext cx="134775" cy="71475"/>
            </a:xfrm>
            <a:custGeom>
              <a:avLst/>
              <a:gdLst/>
              <a:ahLst/>
              <a:cxnLst/>
              <a:rect l="l" t="t" r="r" b="b"/>
              <a:pathLst>
                <a:path w="5391" h="2859" extrusionOk="0">
                  <a:moveTo>
                    <a:pt x="823" y="0"/>
                  </a:moveTo>
                  <a:cubicBezTo>
                    <a:pt x="701" y="0"/>
                    <a:pt x="563" y="21"/>
                    <a:pt x="392" y="91"/>
                  </a:cubicBezTo>
                  <a:cubicBezTo>
                    <a:pt x="312" y="126"/>
                    <a:pt x="219" y="192"/>
                    <a:pt x="143" y="286"/>
                  </a:cubicBezTo>
                  <a:cubicBezTo>
                    <a:pt x="70" y="385"/>
                    <a:pt x="22" y="510"/>
                    <a:pt x="16" y="614"/>
                  </a:cubicBezTo>
                  <a:cubicBezTo>
                    <a:pt x="0" y="830"/>
                    <a:pt x="64" y="967"/>
                    <a:pt x="118" y="1081"/>
                  </a:cubicBezTo>
                  <a:cubicBezTo>
                    <a:pt x="233" y="1305"/>
                    <a:pt x="370" y="1447"/>
                    <a:pt x="509" y="1586"/>
                  </a:cubicBezTo>
                  <a:cubicBezTo>
                    <a:pt x="790" y="1854"/>
                    <a:pt x="1090" y="2055"/>
                    <a:pt x="1396" y="2238"/>
                  </a:cubicBezTo>
                  <a:cubicBezTo>
                    <a:pt x="1410" y="2246"/>
                    <a:pt x="1426" y="2250"/>
                    <a:pt x="1443" y="2250"/>
                  </a:cubicBezTo>
                  <a:cubicBezTo>
                    <a:pt x="1534" y="2250"/>
                    <a:pt x="1663" y="2137"/>
                    <a:pt x="1756" y="1968"/>
                  </a:cubicBezTo>
                  <a:cubicBezTo>
                    <a:pt x="1865" y="1767"/>
                    <a:pt x="1893" y="1570"/>
                    <a:pt x="1817" y="1526"/>
                  </a:cubicBezTo>
                  <a:cubicBezTo>
                    <a:pt x="1547" y="1367"/>
                    <a:pt x="1289" y="1188"/>
                    <a:pt x="1084" y="991"/>
                  </a:cubicBezTo>
                  <a:cubicBezTo>
                    <a:pt x="1034" y="944"/>
                    <a:pt x="984" y="890"/>
                    <a:pt x="945" y="840"/>
                  </a:cubicBezTo>
                  <a:lnTo>
                    <a:pt x="945" y="840"/>
                  </a:lnTo>
                  <a:cubicBezTo>
                    <a:pt x="964" y="842"/>
                    <a:pt x="978" y="842"/>
                    <a:pt x="998" y="846"/>
                  </a:cubicBezTo>
                  <a:cubicBezTo>
                    <a:pt x="1129" y="868"/>
                    <a:pt x="1273" y="908"/>
                    <a:pt x="1414" y="958"/>
                  </a:cubicBezTo>
                  <a:cubicBezTo>
                    <a:pt x="1704" y="1063"/>
                    <a:pt x="2012" y="1194"/>
                    <a:pt x="2306" y="1327"/>
                  </a:cubicBezTo>
                  <a:cubicBezTo>
                    <a:pt x="3489" y="1878"/>
                    <a:pt x="3756" y="2085"/>
                    <a:pt x="4827" y="2844"/>
                  </a:cubicBezTo>
                  <a:cubicBezTo>
                    <a:pt x="4841" y="2854"/>
                    <a:pt x="4857" y="2858"/>
                    <a:pt x="4875" y="2858"/>
                  </a:cubicBezTo>
                  <a:cubicBezTo>
                    <a:pt x="4961" y="2858"/>
                    <a:pt x="5094" y="2759"/>
                    <a:pt x="5209" y="2610"/>
                  </a:cubicBezTo>
                  <a:cubicBezTo>
                    <a:pt x="5346" y="2427"/>
                    <a:pt x="5390" y="2228"/>
                    <a:pt x="5311" y="2172"/>
                  </a:cubicBezTo>
                  <a:cubicBezTo>
                    <a:pt x="4195" y="1381"/>
                    <a:pt x="3903" y="1158"/>
                    <a:pt x="2652" y="576"/>
                  </a:cubicBezTo>
                  <a:cubicBezTo>
                    <a:pt x="2336" y="433"/>
                    <a:pt x="2028" y="299"/>
                    <a:pt x="1688" y="176"/>
                  </a:cubicBezTo>
                  <a:cubicBezTo>
                    <a:pt x="1513" y="117"/>
                    <a:pt x="1332" y="63"/>
                    <a:pt x="1133" y="29"/>
                  </a:cubicBezTo>
                  <a:cubicBezTo>
                    <a:pt x="1035" y="18"/>
                    <a:pt x="936" y="0"/>
                    <a:pt x="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131;p49">
              <a:extLst>
                <a:ext uri="{FF2B5EF4-FFF2-40B4-BE49-F238E27FC236}">
                  <a16:creationId xmlns:a16="http://schemas.microsoft.com/office/drawing/2014/main" id="{D699206F-16F2-6F24-FE86-5F23F9DCCBA3}"/>
                </a:ext>
              </a:extLst>
            </p:cNvPr>
            <p:cNvSpPr/>
            <p:nvPr/>
          </p:nvSpPr>
          <p:spPr>
            <a:xfrm>
              <a:off x="2346025" y="2630875"/>
              <a:ext cx="127300" cy="60500"/>
            </a:xfrm>
            <a:custGeom>
              <a:avLst/>
              <a:gdLst/>
              <a:ahLst/>
              <a:cxnLst/>
              <a:rect l="l" t="t" r="r" b="b"/>
              <a:pathLst>
                <a:path w="5092" h="2420" extrusionOk="0">
                  <a:moveTo>
                    <a:pt x="762" y="0"/>
                  </a:moveTo>
                  <a:cubicBezTo>
                    <a:pt x="413" y="0"/>
                    <a:pt x="160" y="108"/>
                    <a:pt x="0" y="258"/>
                  </a:cubicBezTo>
                  <a:cubicBezTo>
                    <a:pt x="4" y="425"/>
                    <a:pt x="54" y="544"/>
                    <a:pt x="100" y="642"/>
                  </a:cubicBezTo>
                  <a:cubicBezTo>
                    <a:pt x="215" y="866"/>
                    <a:pt x="354" y="1008"/>
                    <a:pt x="491" y="1147"/>
                  </a:cubicBezTo>
                  <a:cubicBezTo>
                    <a:pt x="772" y="1415"/>
                    <a:pt x="1072" y="1616"/>
                    <a:pt x="1378" y="1799"/>
                  </a:cubicBezTo>
                  <a:cubicBezTo>
                    <a:pt x="1391" y="1807"/>
                    <a:pt x="1407" y="1810"/>
                    <a:pt x="1423" y="1810"/>
                  </a:cubicBezTo>
                  <a:cubicBezTo>
                    <a:pt x="1483" y="1810"/>
                    <a:pt x="1558" y="1761"/>
                    <a:pt x="1630" y="1680"/>
                  </a:cubicBezTo>
                  <a:cubicBezTo>
                    <a:pt x="451" y="825"/>
                    <a:pt x="541" y="678"/>
                    <a:pt x="547" y="526"/>
                  </a:cubicBezTo>
                  <a:cubicBezTo>
                    <a:pt x="552" y="423"/>
                    <a:pt x="739" y="404"/>
                    <a:pt x="865" y="404"/>
                  </a:cubicBezTo>
                  <a:cubicBezTo>
                    <a:pt x="889" y="404"/>
                    <a:pt x="911" y="404"/>
                    <a:pt x="929" y="405"/>
                  </a:cubicBezTo>
                  <a:cubicBezTo>
                    <a:pt x="929" y="403"/>
                    <a:pt x="927" y="403"/>
                    <a:pt x="927" y="401"/>
                  </a:cubicBezTo>
                  <a:lnTo>
                    <a:pt x="927" y="401"/>
                  </a:lnTo>
                  <a:cubicBezTo>
                    <a:pt x="946" y="405"/>
                    <a:pt x="960" y="403"/>
                    <a:pt x="980" y="407"/>
                  </a:cubicBezTo>
                  <a:cubicBezTo>
                    <a:pt x="1111" y="429"/>
                    <a:pt x="1255" y="469"/>
                    <a:pt x="1398" y="519"/>
                  </a:cubicBezTo>
                  <a:cubicBezTo>
                    <a:pt x="1686" y="624"/>
                    <a:pt x="1994" y="755"/>
                    <a:pt x="2288" y="888"/>
                  </a:cubicBezTo>
                  <a:cubicBezTo>
                    <a:pt x="3471" y="1439"/>
                    <a:pt x="3738" y="1646"/>
                    <a:pt x="4809" y="2405"/>
                  </a:cubicBezTo>
                  <a:cubicBezTo>
                    <a:pt x="4823" y="2415"/>
                    <a:pt x="4839" y="2419"/>
                    <a:pt x="4857" y="2419"/>
                  </a:cubicBezTo>
                  <a:cubicBezTo>
                    <a:pt x="4919" y="2419"/>
                    <a:pt x="5006" y="2368"/>
                    <a:pt x="5090" y="2284"/>
                  </a:cubicBezTo>
                  <a:lnTo>
                    <a:pt x="5092" y="2284"/>
                  </a:lnTo>
                  <a:cubicBezTo>
                    <a:pt x="3473" y="936"/>
                    <a:pt x="2384" y="403"/>
                    <a:pt x="1426" y="109"/>
                  </a:cubicBezTo>
                  <a:cubicBezTo>
                    <a:pt x="1175" y="33"/>
                    <a:pt x="954" y="0"/>
                    <a:pt x="7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32;p49">
              <a:extLst>
                <a:ext uri="{FF2B5EF4-FFF2-40B4-BE49-F238E27FC236}">
                  <a16:creationId xmlns:a16="http://schemas.microsoft.com/office/drawing/2014/main" id="{6309405D-B5FA-B884-00FA-45809B9C5016}"/>
                </a:ext>
              </a:extLst>
            </p:cNvPr>
            <p:cNvSpPr/>
            <p:nvPr/>
          </p:nvSpPr>
          <p:spPr>
            <a:xfrm>
              <a:off x="2401875" y="2754325"/>
              <a:ext cx="40750" cy="36325"/>
            </a:xfrm>
            <a:custGeom>
              <a:avLst/>
              <a:gdLst/>
              <a:ahLst/>
              <a:cxnLst/>
              <a:rect l="l" t="t" r="r" b="b"/>
              <a:pathLst>
                <a:path w="1630" h="1453" extrusionOk="0">
                  <a:moveTo>
                    <a:pt x="870" y="1"/>
                  </a:moveTo>
                  <a:cubicBezTo>
                    <a:pt x="614" y="1"/>
                    <a:pt x="365" y="153"/>
                    <a:pt x="215" y="424"/>
                  </a:cubicBezTo>
                  <a:cubicBezTo>
                    <a:pt x="1" y="807"/>
                    <a:pt x="50" y="1163"/>
                    <a:pt x="398" y="1356"/>
                  </a:cubicBezTo>
                  <a:cubicBezTo>
                    <a:pt x="514" y="1421"/>
                    <a:pt x="642" y="1453"/>
                    <a:pt x="769" y="1453"/>
                  </a:cubicBezTo>
                  <a:cubicBezTo>
                    <a:pt x="1023" y="1453"/>
                    <a:pt x="1273" y="1325"/>
                    <a:pt x="1414" y="1068"/>
                  </a:cubicBezTo>
                  <a:cubicBezTo>
                    <a:pt x="1629" y="684"/>
                    <a:pt x="1538" y="279"/>
                    <a:pt x="1192" y="86"/>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133;p49">
              <a:extLst>
                <a:ext uri="{FF2B5EF4-FFF2-40B4-BE49-F238E27FC236}">
                  <a16:creationId xmlns:a16="http://schemas.microsoft.com/office/drawing/2014/main" id="{5726EA61-E99B-4EC1-B478-03D6AA0122BA}"/>
                </a:ext>
              </a:extLst>
            </p:cNvPr>
            <p:cNvSpPr/>
            <p:nvPr/>
          </p:nvSpPr>
          <p:spPr>
            <a:xfrm>
              <a:off x="2298300" y="2710775"/>
              <a:ext cx="134775" cy="71450"/>
            </a:xfrm>
            <a:custGeom>
              <a:avLst/>
              <a:gdLst/>
              <a:ahLst/>
              <a:cxnLst/>
              <a:rect l="l" t="t" r="r" b="b"/>
              <a:pathLst>
                <a:path w="5391" h="2858" extrusionOk="0">
                  <a:moveTo>
                    <a:pt x="821" y="0"/>
                  </a:moveTo>
                  <a:cubicBezTo>
                    <a:pt x="700" y="0"/>
                    <a:pt x="563" y="20"/>
                    <a:pt x="392" y="90"/>
                  </a:cubicBezTo>
                  <a:cubicBezTo>
                    <a:pt x="313" y="124"/>
                    <a:pt x="217" y="191"/>
                    <a:pt x="144" y="285"/>
                  </a:cubicBezTo>
                  <a:cubicBezTo>
                    <a:pt x="70" y="384"/>
                    <a:pt x="22" y="510"/>
                    <a:pt x="16" y="613"/>
                  </a:cubicBezTo>
                  <a:cubicBezTo>
                    <a:pt x="1" y="830"/>
                    <a:pt x="64" y="967"/>
                    <a:pt x="118" y="1080"/>
                  </a:cubicBezTo>
                  <a:cubicBezTo>
                    <a:pt x="233" y="1305"/>
                    <a:pt x="370" y="1446"/>
                    <a:pt x="509" y="1585"/>
                  </a:cubicBezTo>
                  <a:cubicBezTo>
                    <a:pt x="790" y="1854"/>
                    <a:pt x="1090" y="2054"/>
                    <a:pt x="1396" y="2237"/>
                  </a:cubicBezTo>
                  <a:cubicBezTo>
                    <a:pt x="1410" y="2245"/>
                    <a:pt x="1425" y="2249"/>
                    <a:pt x="1442" y="2249"/>
                  </a:cubicBezTo>
                  <a:cubicBezTo>
                    <a:pt x="1533" y="2249"/>
                    <a:pt x="1662" y="2136"/>
                    <a:pt x="1756" y="1967"/>
                  </a:cubicBezTo>
                  <a:cubicBezTo>
                    <a:pt x="1865" y="1766"/>
                    <a:pt x="1893" y="1569"/>
                    <a:pt x="1816" y="1525"/>
                  </a:cubicBezTo>
                  <a:cubicBezTo>
                    <a:pt x="1547" y="1366"/>
                    <a:pt x="1289" y="1187"/>
                    <a:pt x="1084" y="991"/>
                  </a:cubicBezTo>
                  <a:cubicBezTo>
                    <a:pt x="1034" y="941"/>
                    <a:pt x="985" y="889"/>
                    <a:pt x="945" y="840"/>
                  </a:cubicBezTo>
                  <a:lnTo>
                    <a:pt x="945" y="840"/>
                  </a:lnTo>
                  <a:cubicBezTo>
                    <a:pt x="963" y="842"/>
                    <a:pt x="979" y="842"/>
                    <a:pt x="999" y="846"/>
                  </a:cubicBezTo>
                  <a:cubicBezTo>
                    <a:pt x="1130" y="867"/>
                    <a:pt x="1273" y="907"/>
                    <a:pt x="1414" y="957"/>
                  </a:cubicBezTo>
                  <a:cubicBezTo>
                    <a:pt x="1704" y="1062"/>
                    <a:pt x="2012" y="1193"/>
                    <a:pt x="2307" y="1327"/>
                  </a:cubicBezTo>
                  <a:cubicBezTo>
                    <a:pt x="3490" y="1877"/>
                    <a:pt x="3756" y="2084"/>
                    <a:pt x="4828" y="2844"/>
                  </a:cubicBezTo>
                  <a:cubicBezTo>
                    <a:pt x="4841" y="2853"/>
                    <a:pt x="4857" y="2857"/>
                    <a:pt x="4875" y="2857"/>
                  </a:cubicBezTo>
                  <a:cubicBezTo>
                    <a:pt x="4961" y="2857"/>
                    <a:pt x="5095" y="2758"/>
                    <a:pt x="5209" y="2609"/>
                  </a:cubicBezTo>
                  <a:cubicBezTo>
                    <a:pt x="5347" y="2426"/>
                    <a:pt x="5390" y="2227"/>
                    <a:pt x="5311" y="2172"/>
                  </a:cubicBezTo>
                  <a:cubicBezTo>
                    <a:pt x="4195" y="1380"/>
                    <a:pt x="3903" y="1158"/>
                    <a:pt x="2653" y="575"/>
                  </a:cubicBezTo>
                  <a:cubicBezTo>
                    <a:pt x="2337" y="432"/>
                    <a:pt x="2026" y="299"/>
                    <a:pt x="1686" y="176"/>
                  </a:cubicBezTo>
                  <a:cubicBezTo>
                    <a:pt x="1513" y="116"/>
                    <a:pt x="1333" y="62"/>
                    <a:pt x="1132" y="28"/>
                  </a:cubicBezTo>
                  <a:cubicBezTo>
                    <a:pt x="1034" y="18"/>
                    <a:pt x="935" y="0"/>
                    <a:pt x="8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134;p49">
              <a:extLst>
                <a:ext uri="{FF2B5EF4-FFF2-40B4-BE49-F238E27FC236}">
                  <a16:creationId xmlns:a16="http://schemas.microsoft.com/office/drawing/2014/main" id="{DD4ADCB8-4399-658A-DA34-498A28DACDCD}"/>
                </a:ext>
              </a:extLst>
            </p:cNvPr>
            <p:cNvSpPr/>
            <p:nvPr/>
          </p:nvSpPr>
          <p:spPr>
            <a:xfrm>
              <a:off x="2298700" y="2721725"/>
              <a:ext cx="127325" cy="60500"/>
            </a:xfrm>
            <a:custGeom>
              <a:avLst/>
              <a:gdLst/>
              <a:ahLst/>
              <a:cxnLst/>
              <a:rect l="l" t="t" r="r" b="b"/>
              <a:pathLst>
                <a:path w="5093" h="2420" extrusionOk="0">
                  <a:moveTo>
                    <a:pt x="930" y="403"/>
                  </a:moveTo>
                  <a:cubicBezTo>
                    <a:pt x="930" y="404"/>
                    <a:pt x="930" y="404"/>
                    <a:pt x="931" y="404"/>
                  </a:cubicBezTo>
                  <a:cubicBezTo>
                    <a:pt x="930" y="404"/>
                    <a:pt x="930" y="404"/>
                    <a:pt x="930" y="403"/>
                  </a:cubicBezTo>
                  <a:close/>
                  <a:moveTo>
                    <a:pt x="764" y="0"/>
                  </a:moveTo>
                  <a:cubicBezTo>
                    <a:pt x="415" y="0"/>
                    <a:pt x="161" y="108"/>
                    <a:pt x="0" y="258"/>
                  </a:cubicBezTo>
                  <a:cubicBezTo>
                    <a:pt x="4" y="425"/>
                    <a:pt x="54" y="545"/>
                    <a:pt x="102" y="642"/>
                  </a:cubicBezTo>
                  <a:cubicBezTo>
                    <a:pt x="217" y="867"/>
                    <a:pt x="354" y="1008"/>
                    <a:pt x="493" y="1147"/>
                  </a:cubicBezTo>
                  <a:cubicBezTo>
                    <a:pt x="774" y="1416"/>
                    <a:pt x="1074" y="1616"/>
                    <a:pt x="1380" y="1799"/>
                  </a:cubicBezTo>
                  <a:cubicBezTo>
                    <a:pt x="1393" y="1807"/>
                    <a:pt x="1408" y="1811"/>
                    <a:pt x="1424" y="1811"/>
                  </a:cubicBezTo>
                  <a:cubicBezTo>
                    <a:pt x="1483" y="1811"/>
                    <a:pt x="1559" y="1761"/>
                    <a:pt x="1631" y="1680"/>
                  </a:cubicBezTo>
                  <a:cubicBezTo>
                    <a:pt x="452" y="825"/>
                    <a:pt x="541" y="678"/>
                    <a:pt x="549" y="527"/>
                  </a:cubicBezTo>
                  <a:cubicBezTo>
                    <a:pt x="553" y="420"/>
                    <a:pt x="753" y="403"/>
                    <a:pt x="880" y="403"/>
                  </a:cubicBezTo>
                  <a:cubicBezTo>
                    <a:pt x="898" y="403"/>
                    <a:pt x="915" y="403"/>
                    <a:pt x="930" y="403"/>
                  </a:cubicBezTo>
                  <a:lnTo>
                    <a:pt x="930" y="403"/>
                  </a:lnTo>
                  <a:cubicBezTo>
                    <a:pt x="929" y="403"/>
                    <a:pt x="929" y="403"/>
                    <a:pt x="929" y="402"/>
                  </a:cubicBezTo>
                  <a:lnTo>
                    <a:pt x="929" y="402"/>
                  </a:lnTo>
                  <a:cubicBezTo>
                    <a:pt x="947" y="404"/>
                    <a:pt x="963" y="404"/>
                    <a:pt x="983" y="408"/>
                  </a:cubicBezTo>
                  <a:cubicBezTo>
                    <a:pt x="1114" y="429"/>
                    <a:pt x="1257" y="469"/>
                    <a:pt x="1398" y="519"/>
                  </a:cubicBezTo>
                  <a:cubicBezTo>
                    <a:pt x="1688" y="624"/>
                    <a:pt x="1996" y="755"/>
                    <a:pt x="2291" y="889"/>
                  </a:cubicBezTo>
                  <a:cubicBezTo>
                    <a:pt x="3474" y="1439"/>
                    <a:pt x="3740" y="1646"/>
                    <a:pt x="4812" y="2406"/>
                  </a:cubicBezTo>
                  <a:cubicBezTo>
                    <a:pt x="4825" y="2415"/>
                    <a:pt x="4841" y="2420"/>
                    <a:pt x="4859" y="2420"/>
                  </a:cubicBezTo>
                  <a:cubicBezTo>
                    <a:pt x="4921" y="2420"/>
                    <a:pt x="5006" y="2369"/>
                    <a:pt x="5092" y="2284"/>
                  </a:cubicBezTo>
                  <a:cubicBezTo>
                    <a:pt x="3474" y="936"/>
                    <a:pt x="2384" y="404"/>
                    <a:pt x="1428" y="109"/>
                  </a:cubicBezTo>
                  <a:cubicBezTo>
                    <a:pt x="1177" y="33"/>
                    <a:pt x="956" y="0"/>
                    <a:pt x="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135;p49">
              <a:extLst>
                <a:ext uri="{FF2B5EF4-FFF2-40B4-BE49-F238E27FC236}">
                  <a16:creationId xmlns:a16="http://schemas.microsoft.com/office/drawing/2014/main" id="{897F18A6-5164-550C-C1CC-E998F50DEF50}"/>
                </a:ext>
              </a:extLst>
            </p:cNvPr>
            <p:cNvSpPr/>
            <p:nvPr/>
          </p:nvSpPr>
          <p:spPr>
            <a:xfrm>
              <a:off x="2352125" y="2843800"/>
              <a:ext cx="40725" cy="36325"/>
            </a:xfrm>
            <a:custGeom>
              <a:avLst/>
              <a:gdLst/>
              <a:ahLst/>
              <a:cxnLst/>
              <a:rect l="l" t="t" r="r" b="b"/>
              <a:pathLst>
                <a:path w="1629" h="1453" extrusionOk="0">
                  <a:moveTo>
                    <a:pt x="872" y="1"/>
                  </a:moveTo>
                  <a:cubicBezTo>
                    <a:pt x="616" y="1"/>
                    <a:pt x="366" y="154"/>
                    <a:pt x="215" y="423"/>
                  </a:cubicBezTo>
                  <a:cubicBezTo>
                    <a:pt x="1" y="809"/>
                    <a:pt x="52" y="1163"/>
                    <a:pt x="398" y="1356"/>
                  </a:cubicBezTo>
                  <a:cubicBezTo>
                    <a:pt x="515" y="1420"/>
                    <a:pt x="644" y="1453"/>
                    <a:pt x="772" y="1453"/>
                  </a:cubicBezTo>
                  <a:cubicBezTo>
                    <a:pt x="1024" y="1453"/>
                    <a:pt x="1273" y="1326"/>
                    <a:pt x="1414" y="1069"/>
                  </a:cubicBezTo>
                  <a:cubicBezTo>
                    <a:pt x="1629" y="684"/>
                    <a:pt x="1539" y="278"/>
                    <a:pt x="1192" y="85"/>
                  </a:cubicBezTo>
                  <a:cubicBezTo>
                    <a:pt x="1089" y="28"/>
                    <a:pt x="980" y="1"/>
                    <a:pt x="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136;p49">
              <a:extLst>
                <a:ext uri="{FF2B5EF4-FFF2-40B4-BE49-F238E27FC236}">
                  <a16:creationId xmlns:a16="http://schemas.microsoft.com/office/drawing/2014/main" id="{6B7C6660-D47D-442A-8831-29B2F6EEE645}"/>
                </a:ext>
              </a:extLst>
            </p:cNvPr>
            <p:cNvSpPr/>
            <p:nvPr/>
          </p:nvSpPr>
          <p:spPr>
            <a:xfrm>
              <a:off x="2248550" y="2800250"/>
              <a:ext cx="134775" cy="71450"/>
            </a:xfrm>
            <a:custGeom>
              <a:avLst/>
              <a:gdLst/>
              <a:ahLst/>
              <a:cxnLst/>
              <a:rect l="l" t="t" r="r" b="b"/>
              <a:pathLst>
                <a:path w="5391" h="2858" extrusionOk="0">
                  <a:moveTo>
                    <a:pt x="821" y="1"/>
                  </a:moveTo>
                  <a:cubicBezTo>
                    <a:pt x="700" y="1"/>
                    <a:pt x="562" y="21"/>
                    <a:pt x="392" y="90"/>
                  </a:cubicBezTo>
                  <a:cubicBezTo>
                    <a:pt x="313" y="125"/>
                    <a:pt x="219" y="193"/>
                    <a:pt x="144" y="287"/>
                  </a:cubicBezTo>
                  <a:cubicBezTo>
                    <a:pt x="70" y="384"/>
                    <a:pt x="22" y="509"/>
                    <a:pt x="16" y="615"/>
                  </a:cubicBezTo>
                  <a:cubicBezTo>
                    <a:pt x="0" y="829"/>
                    <a:pt x="64" y="968"/>
                    <a:pt x="118" y="1082"/>
                  </a:cubicBezTo>
                  <a:cubicBezTo>
                    <a:pt x="233" y="1306"/>
                    <a:pt x="370" y="1448"/>
                    <a:pt x="509" y="1587"/>
                  </a:cubicBezTo>
                  <a:cubicBezTo>
                    <a:pt x="790" y="1853"/>
                    <a:pt x="1090" y="2056"/>
                    <a:pt x="1396" y="2239"/>
                  </a:cubicBezTo>
                  <a:cubicBezTo>
                    <a:pt x="1409" y="2246"/>
                    <a:pt x="1424" y="2250"/>
                    <a:pt x="1440" y="2250"/>
                  </a:cubicBezTo>
                  <a:cubicBezTo>
                    <a:pt x="1531" y="2250"/>
                    <a:pt x="1661" y="2137"/>
                    <a:pt x="1756" y="1968"/>
                  </a:cubicBezTo>
                  <a:cubicBezTo>
                    <a:pt x="1865" y="1768"/>
                    <a:pt x="1893" y="1569"/>
                    <a:pt x="1816" y="1525"/>
                  </a:cubicBezTo>
                  <a:cubicBezTo>
                    <a:pt x="1547" y="1366"/>
                    <a:pt x="1289" y="1187"/>
                    <a:pt x="1084" y="990"/>
                  </a:cubicBezTo>
                  <a:cubicBezTo>
                    <a:pt x="1034" y="943"/>
                    <a:pt x="985" y="891"/>
                    <a:pt x="945" y="841"/>
                  </a:cubicBezTo>
                  <a:lnTo>
                    <a:pt x="945" y="841"/>
                  </a:lnTo>
                  <a:cubicBezTo>
                    <a:pt x="965" y="843"/>
                    <a:pt x="979" y="841"/>
                    <a:pt x="998" y="845"/>
                  </a:cubicBezTo>
                  <a:cubicBezTo>
                    <a:pt x="1130" y="867"/>
                    <a:pt x="1273" y="909"/>
                    <a:pt x="1414" y="957"/>
                  </a:cubicBezTo>
                  <a:cubicBezTo>
                    <a:pt x="1704" y="1064"/>
                    <a:pt x="2012" y="1195"/>
                    <a:pt x="2307" y="1328"/>
                  </a:cubicBezTo>
                  <a:cubicBezTo>
                    <a:pt x="3490" y="1877"/>
                    <a:pt x="3756" y="2086"/>
                    <a:pt x="4828" y="2843"/>
                  </a:cubicBezTo>
                  <a:cubicBezTo>
                    <a:pt x="4841" y="2853"/>
                    <a:pt x="4857" y="2857"/>
                    <a:pt x="4876" y="2857"/>
                  </a:cubicBezTo>
                  <a:cubicBezTo>
                    <a:pt x="4962" y="2857"/>
                    <a:pt x="5096" y="2759"/>
                    <a:pt x="5209" y="2609"/>
                  </a:cubicBezTo>
                  <a:cubicBezTo>
                    <a:pt x="5346" y="2426"/>
                    <a:pt x="5390" y="2229"/>
                    <a:pt x="5311" y="2171"/>
                  </a:cubicBezTo>
                  <a:cubicBezTo>
                    <a:pt x="4195" y="1382"/>
                    <a:pt x="3903" y="1159"/>
                    <a:pt x="2653" y="577"/>
                  </a:cubicBezTo>
                  <a:cubicBezTo>
                    <a:pt x="2336" y="434"/>
                    <a:pt x="2028" y="300"/>
                    <a:pt x="1688" y="175"/>
                  </a:cubicBezTo>
                  <a:cubicBezTo>
                    <a:pt x="1513" y="116"/>
                    <a:pt x="1332" y="62"/>
                    <a:pt x="1132" y="30"/>
                  </a:cubicBezTo>
                  <a:cubicBezTo>
                    <a:pt x="1034" y="18"/>
                    <a:pt x="934" y="1"/>
                    <a:pt x="8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137;p49">
              <a:extLst>
                <a:ext uri="{FF2B5EF4-FFF2-40B4-BE49-F238E27FC236}">
                  <a16:creationId xmlns:a16="http://schemas.microsoft.com/office/drawing/2014/main" id="{645F58CE-15A5-390C-F4F8-0BA8A5B1467A}"/>
                </a:ext>
              </a:extLst>
            </p:cNvPr>
            <p:cNvSpPr/>
            <p:nvPr/>
          </p:nvSpPr>
          <p:spPr>
            <a:xfrm>
              <a:off x="2249000" y="2811200"/>
              <a:ext cx="127300" cy="60525"/>
            </a:xfrm>
            <a:custGeom>
              <a:avLst/>
              <a:gdLst/>
              <a:ahLst/>
              <a:cxnLst/>
              <a:rect l="l" t="t" r="r" b="b"/>
              <a:pathLst>
                <a:path w="5092" h="2421" extrusionOk="0">
                  <a:moveTo>
                    <a:pt x="759" y="1"/>
                  </a:moveTo>
                  <a:cubicBezTo>
                    <a:pt x="411" y="1"/>
                    <a:pt x="159" y="108"/>
                    <a:pt x="0" y="258"/>
                  </a:cubicBezTo>
                  <a:cubicBezTo>
                    <a:pt x="4" y="427"/>
                    <a:pt x="54" y="546"/>
                    <a:pt x="100" y="644"/>
                  </a:cubicBezTo>
                  <a:cubicBezTo>
                    <a:pt x="215" y="868"/>
                    <a:pt x="352" y="1010"/>
                    <a:pt x="491" y="1149"/>
                  </a:cubicBezTo>
                  <a:cubicBezTo>
                    <a:pt x="772" y="1417"/>
                    <a:pt x="1072" y="1618"/>
                    <a:pt x="1378" y="1801"/>
                  </a:cubicBezTo>
                  <a:cubicBezTo>
                    <a:pt x="1391" y="1808"/>
                    <a:pt x="1406" y="1812"/>
                    <a:pt x="1422" y="1812"/>
                  </a:cubicBezTo>
                  <a:cubicBezTo>
                    <a:pt x="1481" y="1812"/>
                    <a:pt x="1558" y="1762"/>
                    <a:pt x="1629" y="1682"/>
                  </a:cubicBezTo>
                  <a:cubicBezTo>
                    <a:pt x="452" y="827"/>
                    <a:pt x="541" y="678"/>
                    <a:pt x="547" y="528"/>
                  </a:cubicBezTo>
                  <a:cubicBezTo>
                    <a:pt x="552" y="421"/>
                    <a:pt x="747" y="404"/>
                    <a:pt x="873" y="404"/>
                  </a:cubicBezTo>
                  <a:cubicBezTo>
                    <a:pt x="894" y="404"/>
                    <a:pt x="913" y="405"/>
                    <a:pt x="929" y="405"/>
                  </a:cubicBezTo>
                  <a:cubicBezTo>
                    <a:pt x="929" y="405"/>
                    <a:pt x="927" y="403"/>
                    <a:pt x="927" y="403"/>
                  </a:cubicBezTo>
                  <a:lnTo>
                    <a:pt x="927" y="403"/>
                  </a:lnTo>
                  <a:cubicBezTo>
                    <a:pt x="947" y="405"/>
                    <a:pt x="961" y="405"/>
                    <a:pt x="980" y="407"/>
                  </a:cubicBezTo>
                  <a:cubicBezTo>
                    <a:pt x="1112" y="429"/>
                    <a:pt x="1255" y="471"/>
                    <a:pt x="1396" y="520"/>
                  </a:cubicBezTo>
                  <a:cubicBezTo>
                    <a:pt x="1686" y="626"/>
                    <a:pt x="1994" y="757"/>
                    <a:pt x="2289" y="890"/>
                  </a:cubicBezTo>
                  <a:cubicBezTo>
                    <a:pt x="3472" y="1441"/>
                    <a:pt x="3738" y="1648"/>
                    <a:pt x="4810" y="2407"/>
                  </a:cubicBezTo>
                  <a:cubicBezTo>
                    <a:pt x="4822" y="2416"/>
                    <a:pt x="4838" y="2420"/>
                    <a:pt x="4856" y="2420"/>
                  </a:cubicBezTo>
                  <a:cubicBezTo>
                    <a:pt x="4918" y="2420"/>
                    <a:pt x="5005" y="2369"/>
                    <a:pt x="5090" y="2286"/>
                  </a:cubicBezTo>
                  <a:lnTo>
                    <a:pt x="5092" y="2286"/>
                  </a:lnTo>
                  <a:cubicBezTo>
                    <a:pt x="3474" y="938"/>
                    <a:pt x="2384" y="403"/>
                    <a:pt x="1426" y="111"/>
                  </a:cubicBezTo>
                  <a:cubicBezTo>
                    <a:pt x="1174" y="34"/>
                    <a:pt x="952" y="1"/>
                    <a:pt x="7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138;p49">
              <a:extLst>
                <a:ext uri="{FF2B5EF4-FFF2-40B4-BE49-F238E27FC236}">
                  <a16:creationId xmlns:a16="http://schemas.microsoft.com/office/drawing/2014/main" id="{F39A4519-CAB8-9C3F-7702-6F4648D4C2BF}"/>
                </a:ext>
              </a:extLst>
            </p:cNvPr>
            <p:cNvSpPr/>
            <p:nvPr/>
          </p:nvSpPr>
          <p:spPr>
            <a:xfrm>
              <a:off x="2302425" y="2933325"/>
              <a:ext cx="40675" cy="36325"/>
            </a:xfrm>
            <a:custGeom>
              <a:avLst/>
              <a:gdLst/>
              <a:ahLst/>
              <a:cxnLst/>
              <a:rect l="l" t="t" r="r" b="b"/>
              <a:pathLst>
                <a:path w="1627" h="1453" extrusionOk="0">
                  <a:moveTo>
                    <a:pt x="869" y="0"/>
                  </a:moveTo>
                  <a:cubicBezTo>
                    <a:pt x="614" y="0"/>
                    <a:pt x="364" y="152"/>
                    <a:pt x="213" y="423"/>
                  </a:cubicBezTo>
                  <a:cubicBezTo>
                    <a:pt x="1" y="807"/>
                    <a:pt x="50" y="1163"/>
                    <a:pt x="396" y="1355"/>
                  </a:cubicBezTo>
                  <a:cubicBezTo>
                    <a:pt x="513" y="1420"/>
                    <a:pt x="641" y="1452"/>
                    <a:pt x="768" y="1452"/>
                  </a:cubicBezTo>
                  <a:cubicBezTo>
                    <a:pt x="1022" y="1452"/>
                    <a:pt x="1271" y="1324"/>
                    <a:pt x="1414" y="1069"/>
                  </a:cubicBezTo>
                  <a:cubicBezTo>
                    <a:pt x="1627" y="683"/>
                    <a:pt x="1537" y="278"/>
                    <a:pt x="1189" y="85"/>
                  </a:cubicBezTo>
                  <a:cubicBezTo>
                    <a:pt x="1086" y="27"/>
                    <a:pt x="977" y="0"/>
                    <a:pt x="8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139;p49">
              <a:extLst>
                <a:ext uri="{FF2B5EF4-FFF2-40B4-BE49-F238E27FC236}">
                  <a16:creationId xmlns:a16="http://schemas.microsoft.com/office/drawing/2014/main" id="{0F611D82-A3FB-8F57-9356-B9C27EFB1CC7}"/>
                </a:ext>
              </a:extLst>
            </p:cNvPr>
            <p:cNvSpPr/>
            <p:nvPr/>
          </p:nvSpPr>
          <p:spPr>
            <a:xfrm>
              <a:off x="2198800" y="2889750"/>
              <a:ext cx="134775" cy="71450"/>
            </a:xfrm>
            <a:custGeom>
              <a:avLst/>
              <a:gdLst/>
              <a:ahLst/>
              <a:cxnLst/>
              <a:rect l="l" t="t" r="r" b="b"/>
              <a:pathLst>
                <a:path w="5391" h="2858" extrusionOk="0">
                  <a:moveTo>
                    <a:pt x="821" y="1"/>
                  </a:moveTo>
                  <a:cubicBezTo>
                    <a:pt x="700" y="1"/>
                    <a:pt x="563" y="21"/>
                    <a:pt x="394" y="90"/>
                  </a:cubicBezTo>
                  <a:cubicBezTo>
                    <a:pt x="312" y="126"/>
                    <a:pt x="219" y="194"/>
                    <a:pt x="143" y="287"/>
                  </a:cubicBezTo>
                  <a:cubicBezTo>
                    <a:pt x="70" y="385"/>
                    <a:pt x="24" y="510"/>
                    <a:pt x="16" y="613"/>
                  </a:cubicBezTo>
                  <a:cubicBezTo>
                    <a:pt x="0" y="830"/>
                    <a:pt x="64" y="967"/>
                    <a:pt x="118" y="1080"/>
                  </a:cubicBezTo>
                  <a:cubicBezTo>
                    <a:pt x="233" y="1305"/>
                    <a:pt x="372" y="1448"/>
                    <a:pt x="509" y="1585"/>
                  </a:cubicBezTo>
                  <a:cubicBezTo>
                    <a:pt x="790" y="1854"/>
                    <a:pt x="1090" y="2057"/>
                    <a:pt x="1396" y="2239"/>
                  </a:cubicBezTo>
                  <a:cubicBezTo>
                    <a:pt x="1409" y="2247"/>
                    <a:pt x="1425" y="2251"/>
                    <a:pt x="1441" y="2251"/>
                  </a:cubicBezTo>
                  <a:cubicBezTo>
                    <a:pt x="1533" y="2251"/>
                    <a:pt x="1663" y="2138"/>
                    <a:pt x="1756" y="1967"/>
                  </a:cubicBezTo>
                  <a:cubicBezTo>
                    <a:pt x="1865" y="1768"/>
                    <a:pt x="1893" y="1569"/>
                    <a:pt x="1817" y="1526"/>
                  </a:cubicBezTo>
                  <a:cubicBezTo>
                    <a:pt x="1547" y="1367"/>
                    <a:pt x="1291" y="1188"/>
                    <a:pt x="1086" y="991"/>
                  </a:cubicBezTo>
                  <a:cubicBezTo>
                    <a:pt x="1034" y="943"/>
                    <a:pt x="986" y="890"/>
                    <a:pt x="945" y="840"/>
                  </a:cubicBezTo>
                  <a:lnTo>
                    <a:pt x="945" y="840"/>
                  </a:lnTo>
                  <a:cubicBezTo>
                    <a:pt x="965" y="844"/>
                    <a:pt x="978" y="842"/>
                    <a:pt x="998" y="846"/>
                  </a:cubicBezTo>
                  <a:cubicBezTo>
                    <a:pt x="1130" y="868"/>
                    <a:pt x="1273" y="907"/>
                    <a:pt x="1416" y="957"/>
                  </a:cubicBezTo>
                  <a:cubicBezTo>
                    <a:pt x="1706" y="1063"/>
                    <a:pt x="2014" y="1194"/>
                    <a:pt x="2307" y="1327"/>
                  </a:cubicBezTo>
                  <a:cubicBezTo>
                    <a:pt x="3489" y="1878"/>
                    <a:pt x="3756" y="2084"/>
                    <a:pt x="4829" y="2844"/>
                  </a:cubicBezTo>
                  <a:cubicBezTo>
                    <a:pt x="4842" y="2853"/>
                    <a:pt x="4858" y="2858"/>
                    <a:pt x="4877" y="2858"/>
                  </a:cubicBezTo>
                  <a:cubicBezTo>
                    <a:pt x="4962" y="2858"/>
                    <a:pt x="5096" y="2760"/>
                    <a:pt x="5209" y="2609"/>
                  </a:cubicBezTo>
                  <a:cubicBezTo>
                    <a:pt x="5346" y="2426"/>
                    <a:pt x="5390" y="2228"/>
                    <a:pt x="5311" y="2172"/>
                  </a:cubicBezTo>
                  <a:lnTo>
                    <a:pt x="5313" y="2172"/>
                  </a:lnTo>
                  <a:cubicBezTo>
                    <a:pt x="4195" y="1383"/>
                    <a:pt x="3903" y="1158"/>
                    <a:pt x="2654" y="575"/>
                  </a:cubicBezTo>
                  <a:cubicBezTo>
                    <a:pt x="2336" y="432"/>
                    <a:pt x="2028" y="301"/>
                    <a:pt x="1688" y="176"/>
                  </a:cubicBezTo>
                  <a:cubicBezTo>
                    <a:pt x="1513" y="116"/>
                    <a:pt x="1332" y="62"/>
                    <a:pt x="1134" y="29"/>
                  </a:cubicBezTo>
                  <a:cubicBezTo>
                    <a:pt x="1034" y="18"/>
                    <a:pt x="935" y="1"/>
                    <a:pt x="8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140;p49">
              <a:extLst>
                <a:ext uri="{FF2B5EF4-FFF2-40B4-BE49-F238E27FC236}">
                  <a16:creationId xmlns:a16="http://schemas.microsoft.com/office/drawing/2014/main" id="{6DB272B1-1928-3FFB-C6D0-4614E696F02C}"/>
                </a:ext>
              </a:extLst>
            </p:cNvPr>
            <p:cNvSpPr/>
            <p:nvPr/>
          </p:nvSpPr>
          <p:spPr>
            <a:xfrm>
              <a:off x="2199250" y="2900725"/>
              <a:ext cx="127300" cy="60500"/>
            </a:xfrm>
            <a:custGeom>
              <a:avLst/>
              <a:gdLst/>
              <a:ahLst/>
              <a:cxnLst/>
              <a:rect l="l" t="t" r="r" b="b"/>
              <a:pathLst>
                <a:path w="5092" h="2420" extrusionOk="0">
                  <a:moveTo>
                    <a:pt x="760" y="0"/>
                  </a:moveTo>
                  <a:cubicBezTo>
                    <a:pt x="412" y="0"/>
                    <a:pt x="160" y="108"/>
                    <a:pt x="0" y="258"/>
                  </a:cubicBezTo>
                  <a:cubicBezTo>
                    <a:pt x="4" y="425"/>
                    <a:pt x="54" y="544"/>
                    <a:pt x="100" y="641"/>
                  </a:cubicBezTo>
                  <a:cubicBezTo>
                    <a:pt x="215" y="868"/>
                    <a:pt x="354" y="1009"/>
                    <a:pt x="491" y="1146"/>
                  </a:cubicBezTo>
                  <a:cubicBezTo>
                    <a:pt x="772" y="1415"/>
                    <a:pt x="1072" y="1618"/>
                    <a:pt x="1378" y="1800"/>
                  </a:cubicBezTo>
                  <a:cubicBezTo>
                    <a:pt x="1391" y="1808"/>
                    <a:pt x="1406" y="1812"/>
                    <a:pt x="1422" y="1812"/>
                  </a:cubicBezTo>
                  <a:cubicBezTo>
                    <a:pt x="1482" y="1812"/>
                    <a:pt x="1558" y="1761"/>
                    <a:pt x="1630" y="1681"/>
                  </a:cubicBezTo>
                  <a:cubicBezTo>
                    <a:pt x="451" y="824"/>
                    <a:pt x="541" y="677"/>
                    <a:pt x="547" y="528"/>
                  </a:cubicBezTo>
                  <a:cubicBezTo>
                    <a:pt x="552" y="420"/>
                    <a:pt x="748" y="404"/>
                    <a:pt x="874" y="404"/>
                  </a:cubicBezTo>
                  <a:cubicBezTo>
                    <a:pt x="894" y="404"/>
                    <a:pt x="913" y="404"/>
                    <a:pt x="929" y="405"/>
                  </a:cubicBezTo>
                  <a:cubicBezTo>
                    <a:pt x="929" y="404"/>
                    <a:pt x="929" y="403"/>
                    <a:pt x="928" y="403"/>
                  </a:cubicBezTo>
                  <a:lnTo>
                    <a:pt x="928" y="403"/>
                  </a:lnTo>
                  <a:cubicBezTo>
                    <a:pt x="947" y="405"/>
                    <a:pt x="961" y="403"/>
                    <a:pt x="980" y="407"/>
                  </a:cubicBezTo>
                  <a:cubicBezTo>
                    <a:pt x="1112" y="429"/>
                    <a:pt x="1255" y="468"/>
                    <a:pt x="1398" y="518"/>
                  </a:cubicBezTo>
                  <a:cubicBezTo>
                    <a:pt x="1688" y="626"/>
                    <a:pt x="1996" y="755"/>
                    <a:pt x="2289" y="888"/>
                  </a:cubicBezTo>
                  <a:cubicBezTo>
                    <a:pt x="3471" y="1439"/>
                    <a:pt x="3740" y="1645"/>
                    <a:pt x="4811" y="2405"/>
                  </a:cubicBezTo>
                  <a:cubicBezTo>
                    <a:pt x="4825" y="2414"/>
                    <a:pt x="4841" y="2419"/>
                    <a:pt x="4859" y="2419"/>
                  </a:cubicBezTo>
                  <a:cubicBezTo>
                    <a:pt x="4920" y="2419"/>
                    <a:pt x="5006" y="2368"/>
                    <a:pt x="5092" y="2284"/>
                  </a:cubicBezTo>
                  <a:cubicBezTo>
                    <a:pt x="3473" y="936"/>
                    <a:pt x="2384" y="403"/>
                    <a:pt x="1426" y="111"/>
                  </a:cubicBezTo>
                  <a:cubicBezTo>
                    <a:pt x="1174" y="33"/>
                    <a:pt x="952" y="0"/>
                    <a:pt x="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141;p49">
              <a:extLst>
                <a:ext uri="{FF2B5EF4-FFF2-40B4-BE49-F238E27FC236}">
                  <a16:creationId xmlns:a16="http://schemas.microsoft.com/office/drawing/2014/main" id="{5A799878-B3BF-B463-5368-7BE91EF1CE5D}"/>
                </a:ext>
              </a:extLst>
            </p:cNvPr>
            <p:cNvSpPr/>
            <p:nvPr/>
          </p:nvSpPr>
          <p:spPr>
            <a:xfrm>
              <a:off x="2252675" y="3022800"/>
              <a:ext cx="40675" cy="36325"/>
            </a:xfrm>
            <a:custGeom>
              <a:avLst/>
              <a:gdLst/>
              <a:ahLst/>
              <a:cxnLst/>
              <a:rect l="l" t="t" r="r" b="b"/>
              <a:pathLst>
                <a:path w="1627" h="1453" extrusionOk="0">
                  <a:moveTo>
                    <a:pt x="870" y="0"/>
                  </a:moveTo>
                  <a:cubicBezTo>
                    <a:pt x="614" y="0"/>
                    <a:pt x="364" y="153"/>
                    <a:pt x="213" y="423"/>
                  </a:cubicBezTo>
                  <a:cubicBezTo>
                    <a:pt x="0" y="808"/>
                    <a:pt x="50" y="1162"/>
                    <a:pt x="396" y="1355"/>
                  </a:cubicBezTo>
                  <a:cubicBezTo>
                    <a:pt x="513" y="1420"/>
                    <a:pt x="642" y="1452"/>
                    <a:pt x="769" y="1452"/>
                  </a:cubicBezTo>
                  <a:cubicBezTo>
                    <a:pt x="1022" y="1452"/>
                    <a:pt x="1271" y="1325"/>
                    <a:pt x="1414" y="1069"/>
                  </a:cubicBezTo>
                  <a:cubicBezTo>
                    <a:pt x="1627" y="685"/>
                    <a:pt x="1537" y="277"/>
                    <a:pt x="1189" y="85"/>
                  </a:cubicBezTo>
                  <a:cubicBezTo>
                    <a:pt x="1087" y="27"/>
                    <a:pt x="978" y="0"/>
                    <a:pt x="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142;p49">
              <a:extLst>
                <a:ext uri="{FF2B5EF4-FFF2-40B4-BE49-F238E27FC236}">
                  <a16:creationId xmlns:a16="http://schemas.microsoft.com/office/drawing/2014/main" id="{FC7DA60E-D703-F220-9E28-66837C44B62B}"/>
                </a:ext>
              </a:extLst>
            </p:cNvPr>
            <p:cNvSpPr/>
            <p:nvPr/>
          </p:nvSpPr>
          <p:spPr>
            <a:xfrm>
              <a:off x="2149100" y="2979250"/>
              <a:ext cx="134750" cy="71475"/>
            </a:xfrm>
            <a:custGeom>
              <a:avLst/>
              <a:gdLst/>
              <a:ahLst/>
              <a:cxnLst/>
              <a:rect l="l" t="t" r="r" b="b"/>
              <a:pathLst>
                <a:path w="5390" h="2859" extrusionOk="0">
                  <a:moveTo>
                    <a:pt x="819" y="0"/>
                  </a:moveTo>
                  <a:cubicBezTo>
                    <a:pt x="698" y="0"/>
                    <a:pt x="561" y="20"/>
                    <a:pt x="392" y="89"/>
                  </a:cubicBezTo>
                  <a:cubicBezTo>
                    <a:pt x="310" y="125"/>
                    <a:pt x="217" y="192"/>
                    <a:pt x="141" y="286"/>
                  </a:cubicBezTo>
                  <a:cubicBezTo>
                    <a:pt x="70" y="383"/>
                    <a:pt x="22" y="510"/>
                    <a:pt x="16" y="614"/>
                  </a:cubicBezTo>
                  <a:cubicBezTo>
                    <a:pt x="0" y="831"/>
                    <a:pt x="62" y="968"/>
                    <a:pt x="115" y="1081"/>
                  </a:cubicBezTo>
                  <a:cubicBezTo>
                    <a:pt x="231" y="1306"/>
                    <a:pt x="370" y="1447"/>
                    <a:pt x="509" y="1586"/>
                  </a:cubicBezTo>
                  <a:cubicBezTo>
                    <a:pt x="787" y="1854"/>
                    <a:pt x="1088" y="2055"/>
                    <a:pt x="1396" y="2238"/>
                  </a:cubicBezTo>
                  <a:cubicBezTo>
                    <a:pt x="1409" y="2246"/>
                    <a:pt x="1425" y="2250"/>
                    <a:pt x="1442" y="2250"/>
                  </a:cubicBezTo>
                  <a:cubicBezTo>
                    <a:pt x="1532" y="2250"/>
                    <a:pt x="1661" y="2137"/>
                    <a:pt x="1754" y="1968"/>
                  </a:cubicBezTo>
                  <a:cubicBezTo>
                    <a:pt x="1865" y="1767"/>
                    <a:pt x="1891" y="1570"/>
                    <a:pt x="1815" y="1526"/>
                  </a:cubicBezTo>
                  <a:cubicBezTo>
                    <a:pt x="1547" y="1365"/>
                    <a:pt x="1288" y="1188"/>
                    <a:pt x="1084" y="992"/>
                  </a:cubicBezTo>
                  <a:cubicBezTo>
                    <a:pt x="1032" y="942"/>
                    <a:pt x="984" y="890"/>
                    <a:pt x="944" y="840"/>
                  </a:cubicBezTo>
                  <a:lnTo>
                    <a:pt x="944" y="840"/>
                  </a:lnTo>
                  <a:cubicBezTo>
                    <a:pt x="962" y="842"/>
                    <a:pt x="978" y="842"/>
                    <a:pt x="998" y="846"/>
                  </a:cubicBezTo>
                  <a:cubicBezTo>
                    <a:pt x="1129" y="866"/>
                    <a:pt x="1271" y="908"/>
                    <a:pt x="1414" y="958"/>
                  </a:cubicBezTo>
                  <a:cubicBezTo>
                    <a:pt x="1704" y="1063"/>
                    <a:pt x="2012" y="1194"/>
                    <a:pt x="2306" y="1328"/>
                  </a:cubicBezTo>
                  <a:cubicBezTo>
                    <a:pt x="3487" y="1878"/>
                    <a:pt x="3756" y="2085"/>
                    <a:pt x="4827" y="2845"/>
                  </a:cubicBezTo>
                  <a:cubicBezTo>
                    <a:pt x="4841" y="2854"/>
                    <a:pt x="4857" y="2858"/>
                    <a:pt x="4875" y="2858"/>
                  </a:cubicBezTo>
                  <a:cubicBezTo>
                    <a:pt x="4960" y="2858"/>
                    <a:pt x="5094" y="2759"/>
                    <a:pt x="5207" y="2608"/>
                  </a:cubicBezTo>
                  <a:cubicBezTo>
                    <a:pt x="5344" y="2427"/>
                    <a:pt x="5390" y="2228"/>
                    <a:pt x="5310" y="2173"/>
                  </a:cubicBezTo>
                  <a:cubicBezTo>
                    <a:pt x="4193" y="1381"/>
                    <a:pt x="3901" y="1159"/>
                    <a:pt x="2652" y="576"/>
                  </a:cubicBezTo>
                  <a:cubicBezTo>
                    <a:pt x="2334" y="433"/>
                    <a:pt x="2026" y="300"/>
                    <a:pt x="1686" y="176"/>
                  </a:cubicBezTo>
                  <a:cubicBezTo>
                    <a:pt x="1511" y="115"/>
                    <a:pt x="1332" y="63"/>
                    <a:pt x="1131" y="29"/>
                  </a:cubicBezTo>
                  <a:cubicBezTo>
                    <a:pt x="1032" y="18"/>
                    <a:pt x="933" y="0"/>
                    <a:pt x="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143;p49">
              <a:extLst>
                <a:ext uri="{FF2B5EF4-FFF2-40B4-BE49-F238E27FC236}">
                  <a16:creationId xmlns:a16="http://schemas.microsoft.com/office/drawing/2014/main" id="{EEB95B2B-1F48-E6E4-9FB5-C9DA5085D4E4}"/>
                </a:ext>
              </a:extLst>
            </p:cNvPr>
            <p:cNvSpPr/>
            <p:nvPr/>
          </p:nvSpPr>
          <p:spPr>
            <a:xfrm>
              <a:off x="2149500" y="2990225"/>
              <a:ext cx="127300" cy="60500"/>
            </a:xfrm>
            <a:custGeom>
              <a:avLst/>
              <a:gdLst/>
              <a:ahLst/>
              <a:cxnLst/>
              <a:rect l="l" t="t" r="r" b="b"/>
              <a:pathLst>
                <a:path w="5092" h="2420" extrusionOk="0">
                  <a:moveTo>
                    <a:pt x="929" y="403"/>
                  </a:moveTo>
                  <a:cubicBezTo>
                    <a:pt x="930" y="403"/>
                    <a:pt x="930" y="403"/>
                    <a:pt x="930" y="403"/>
                  </a:cubicBezTo>
                  <a:cubicBezTo>
                    <a:pt x="930" y="403"/>
                    <a:pt x="930" y="403"/>
                    <a:pt x="929" y="403"/>
                  </a:cubicBezTo>
                  <a:close/>
                  <a:moveTo>
                    <a:pt x="763" y="0"/>
                  </a:moveTo>
                  <a:cubicBezTo>
                    <a:pt x="413" y="0"/>
                    <a:pt x="160" y="108"/>
                    <a:pt x="0" y="258"/>
                  </a:cubicBezTo>
                  <a:cubicBezTo>
                    <a:pt x="4" y="425"/>
                    <a:pt x="54" y="545"/>
                    <a:pt x="99" y="642"/>
                  </a:cubicBezTo>
                  <a:cubicBezTo>
                    <a:pt x="217" y="867"/>
                    <a:pt x="354" y="1008"/>
                    <a:pt x="493" y="1147"/>
                  </a:cubicBezTo>
                  <a:cubicBezTo>
                    <a:pt x="773" y="1415"/>
                    <a:pt x="1072" y="1616"/>
                    <a:pt x="1380" y="1799"/>
                  </a:cubicBezTo>
                  <a:cubicBezTo>
                    <a:pt x="1393" y="1807"/>
                    <a:pt x="1408" y="1810"/>
                    <a:pt x="1424" y="1810"/>
                  </a:cubicBezTo>
                  <a:cubicBezTo>
                    <a:pt x="1483" y="1810"/>
                    <a:pt x="1558" y="1761"/>
                    <a:pt x="1630" y="1680"/>
                  </a:cubicBezTo>
                  <a:cubicBezTo>
                    <a:pt x="451" y="825"/>
                    <a:pt x="541" y="678"/>
                    <a:pt x="547" y="527"/>
                  </a:cubicBezTo>
                  <a:cubicBezTo>
                    <a:pt x="552" y="420"/>
                    <a:pt x="753" y="403"/>
                    <a:pt x="879" y="403"/>
                  </a:cubicBezTo>
                  <a:cubicBezTo>
                    <a:pt x="898" y="403"/>
                    <a:pt x="915" y="403"/>
                    <a:pt x="929" y="403"/>
                  </a:cubicBezTo>
                  <a:lnTo>
                    <a:pt x="929" y="403"/>
                  </a:lnTo>
                  <a:cubicBezTo>
                    <a:pt x="928" y="403"/>
                    <a:pt x="928" y="403"/>
                    <a:pt x="928" y="401"/>
                  </a:cubicBezTo>
                  <a:lnTo>
                    <a:pt x="928" y="401"/>
                  </a:lnTo>
                  <a:cubicBezTo>
                    <a:pt x="946" y="403"/>
                    <a:pt x="962" y="403"/>
                    <a:pt x="982" y="407"/>
                  </a:cubicBezTo>
                  <a:cubicBezTo>
                    <a:pt x="1113" y="429"/>
                    <a:pt x="1255" y="469"/>
                    <a:pt x="1398" y="519"/>
                  </a:cubicBezTo>
                  <a:cubicBezTo>
                    <a:pt x="1688" y="624"/>
                    <a:pt x="1996" y="755"/>
                    <a:pt x="2290" y="889"/>
                  </a:cubicBezTo>
                  <a:cubicBezTo>
                    <a:pt x="3471" y="1439"/>
                    <a:pt x="3740" y="1646"/>
                    <a:pt x="4811" y="2406"/>
                  </a:cubicBezTo>
                  <a:cubicBezTo>
                    <a:pt x="4825" y="2415"/>
                    <a:pt x="4841" y="2420"/>
                    <a:pt x="4859" y="2420"/>
                  </a:cubicBezTo>
                  <a:cubicBezTo>
                    <a:pt x="4920" y="2420"/>
                    <a:pt x="5006" y="2368"/>
                    <a:pt x="5092" y="2284"/>
                  </a:cubicBezTo>
                  <a:cubicBezTo>
                    <a:pt x="3473" y="936"/>
                    <a:pt x="2384" y="403"/>
                    <a:pt x="1428" y="109"/>
                  </a:cubicBezTo>
                  <a:cubicBezTo>
                    <a:pt x="1176" y="33"/>
                    <a:pt x="955" y="0"/>
                    <a:pt x="7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144;p49">
              <a:extLst>
                <a:ext uri="{FF2B5EF4-FFF2-40B4-BE49-F238E27FC236}">
                  <a16:creationId xmlns:a16="http://schemas.microsoft.com/office/drawing/2014/main" id="{BDDB4D43-5915-075F-FD0C-708A6EF2F5C3}"/>
                </a:ext>
              </a:extLst>
            </p:cNvPr>
            <p:cNvSpPr/>
            <p:nvPr/>
          </p:nvSpPr>
          <p:spPr>
            <a:xfrm>
              <a:off x="2202925" y="3112300"/>
              <a:ext cx="40725" cy="36325"/>
            </a:xfrm>
            <a:custGeom>
              <a:avLst/>
              <a:gdLst/>
              <a:ahLst/>
              <a:cxnLst/>
              <a:rect l="l" t="t" r="r" b="b"/>
              <a:pathLst>
                <a:path w="1629" h="1453" extrusionOk="0">
                  <a:moveTo>
                    <a:pt x="869" y="0"/>
                  </a:moveTo>
                  <a:cubicBezTo>
                    <a:pt x="614" y="0"/>
                    <a:pt x="364" y="153"/>
                    <a:pt x="215" y="423"/>
                  </a:cubicBezTo>
                  <a:cubicBezTo>
                    <a:pt x="0" y="809"/>
                    <a:pt x="50" y="1163"/>
                    <a:pt x="398" y="1356"/>
                  </a:cubicBezTo>
                  <a:cubicBezTo>
                    <a:pt x="514" y="1420"/>
                    <a:pt x="642" y="1452"/>
                    <a:pt x="769" y="1452"/>
                  </a:cubicBezTo>
                  <a:cubicBezTo>
                    <a:pt x="1021" y="1452"/>
                    <a:pt x="1271" y="1325"/>
                    <a:pt x="1414" y="1069"/>
                  </a:cubicBezTo>
                  <a:cubicBezTo>
                    <a:pt x="1629" y="684"/>
                    <a:pt x="1537" y="278"/>
                    <a:pt x="1191" y="85"/>
                  </a:cubicBezTo>
                  <a:cubicBezTo>
                    <a:pt x="1087" y="28"/>
                    <a:pt x="978" y="0"/>
                    <a:pt x="8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10145;p49">
              <a:extLst>
                <a:ext uri="{FF2B5EF4-FFF2-40B4-BE49-F238E27FC236}">
                  <a16:creationId xmlns:a16="http://schemas.microsoft.com/office/drawing/2014/main" id="{8F4D19F6-9C76-0492-9B19-F9CF7660DE88}"/>
                </a:ext>
              </a:extLst>
            </p:cNvPr>
            <p:cNvSpPr/>
            <p:nvPr/>
          </p:nvSpPr>
          <p:spPr>
            <a:xfrm>
              <a:off x="2099350" y="3068750"/>
              <a:ext cx="134750" cy="71450"/>
            </a:xfrm>
            <a:custGeom>
              <a:avLst/>
              <a:gdLst/>
              <a:ahLst/>
              <a:cxnLst/>
              <a:rect l="l" t="t" r="r" b="b"/>
              <a:pathLst>
                <a:path w="5390" h="2858" extrusionOk="0">
                  <a:moveTo>
                    <a:pt x="821" y="1"/>
                  </a:moveTo>
                  <a:cubicBezTo>
                    <a:pt x="700" y="1"/>
                    <a:pt x="562" y="21"/>
                    <a:pt x="392" y="90"/>
                  </a:cubicBezTo>
                  <a:cubicBezTo>
                    <a:pt x="312" y="125"/>
                    <a:pt x="217" y="193"/>
                    <a:pt x="143" y="286"/>
                  </a:cubicBezTo>
                  <a:cubicBezTo>
                    <a:pt x="70" y="384"/>
                    <a:pt x="22" y="509"/>
                    <a:pt x="16" y="614"/>
                  </a:cubicBezTo>
                  <a:cubicBezTo>
                    <a:pt x="0" y="829"/>
                    <a:pt x="64" y="968"/>
                    <a:pt x="115" y="1082"/>
                  </a:cubicBezTo>
                  <a:cubicBezTo>
                    <a:pt x="233" y="1306"/>
                    <a:pt x="370" y="1448"/>
                    <a:pt x="509" y="1587"/>
                  </a:cubicBezTo>
                  <a:cubicBezTo>
                    <a:pt x="789" y="1853"/>
                    <a:pt x="1090" y="2056"/>
                    <a:pt x="1396" y="2239"/>
                  </a:cubicBezTo>
                  <a:cubicBezTo>
                    <a:pt x="1409" y="2246"/>
                    <a:pt x="1424" y="2250"/>
                    <a:pt x="1440" y="2250"/>
                  </a:cubicBezTo>
                  <a:cubicBezTo>
                    <a:pt x="1531" y="2250"/>
                    <a:pt x="1661" y="2137"/>
                    <a:pt x="1756" y="1968"/>
                  </a:cubicBezTo>
                  <a:cubicBezTo>
                    <a:pt x="1865" y="1768"/>
                    <a:pt x="1893" y="1569"/>
                    <a:pt x="1815" y="1525"/>
                  </a:cubicBezTo>
                  <a:cubicBezTo>
                    <a:pt x="1547" y="1366"/>
                    <a:pt x="1288" y="1187"/>
                    <a:pt x="1084" y="990"/>
                  </a:cubicBezTo>
                  <a:cubicBezTo>
                    <a:pt x="1034" y="943"/>
                    <a:pt x="984" y="891"/>
                    <a:pt x="944" y="841"/>
                  </a:cubicBezTo>
                  <a:lnTo>
                    <a:pt x="944" y="841"/>
                  </a:lnTo>
                  <a:cubicBezTo>
                    <a:pt x="962" y="843"/>
                    <a:pt x="978" y="841"/>
                    <a:pt x="998" y="845"/>
                  </a:cubicBezTo>
                  <a:cubicBezTo>
                    <a:pt x="1129" y="867"/>
                    <a:pt x="1272" y="909"/>
                    <a:pt x="1414" y="956"/>
                  </a:cubicBezTo>
                  <a:cubicBezTo>
                    <a:pt x="1704" y="1064"/>
                    <a:pt x="2012" y="1195"/>
                    <a:pt x="2306" y="1326"/>
                  </a:cubicBezTo>
                  <a:cubicBezTo>
                    <a:pt x="3489" y="1877"/>
                    <a:pt x="3756" y="2084"/>
                    <a:pt x="4827" y="2843"/>
                  </a:cubicBezTo>
                  <a:cubicBezTo>
                    <a:pt x="4841" y="2853"/>
                    <a:pt x="4857" y="2857"/>
                    <a:pt x="4875" y="2857"/>
                  </a:cubicBezTo>
                  <a:cubicBezTo>
                    <a:pt x="4961" y="2857"/>
                    <a:pt x="5094" y="2759"/>
                    <a:pt x="5209" y="2609"/>
                  </a:cubicBezTo>
                  <a:cubicBezTo>
                    <a:pt x="5346" y="2426"/>
                    <a:pt x="5390" y="2229"/>
                    <a:pt x="5310" y="2171"/>
                  </a:cubicBezTo>
                  <a:cubicBezTo>
                    <a:pt x="4193" y="1382"/>
                    <a:pt x="3903" y="1159"/>
                    <a:pt x="2652" y="577"/>
                  </a:cubicBezTo>
                  <a:cubicBezTo>
                    <a:pt x="2336" y="434"/>
                    <a:pt x="2026" y="300"/>
                    <a:pt x="1686" y="175"/>
                  </a:cubicBezTo>
                  <a:cubicBezTo>
                    <a:pt x="1513" y="115"/>
                    <a:pt x="1332" y="62"/>
                    <a:pt x="1131" y="30"/>
                  </a:cubicBezTo>
                  <a:cubicBezTo>
                    <a:pt x="1033" y="18"/>
                    <a:pt x="934" y="1"/>
                    <a:pt x="8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10146;p49">
              <a:extLst>
                <a:ext uri="{FF2B5EF4-FFF2-40B4-BE49-F238E27FC236}">
                  <a16:creationId xmlns:a16="http://schemas.microsoft.com/office/drawing/2014/main" id="{84D35817-6B1C-0EEC-5F81-4C3D72984D5B}"/>
                </a:ext>
              </a:extLst>
            </p:cNvPr>
            <p:cNvSpPr/>
            <p:nvPr/>
          </p:nvSpPr>
          <p:spPr>
            <a:xfrm>
              <a:off x="2099725" y="3079700"/>
              <a:ext cx="127325" cy="60500"/>
            </a:xfrm>
            <a:custGeom>
              <a:avLst/>
              <a:gdLst/>
              <a:ahLst/>
              <a:cxnLst/>
              <a:rect l="l" t="t" r="r" b="b"/>
              <a:pathLst>
                <a:path w="5093" h="2420" extrusionOk="0">
                  <a:moveTo>
                    <a:pt x="762" y="1"/>
                  </a:moveTo>
                  <a:cubicBezTo>
                    <a:pt x="414" y="1"/>
                    <a:pt x="161" y="108"/>
                    <a:pt x="1" y="258"/>
                  </a:cubicBezTo>
                  <a:cubicBezTo>
                    <a:pt x="5" y="427"/>
                    <a:pt x="55" y="544"/>
                    <a:pt x="102" y="644"/>
                  </a:cubicBezTo>
                  <a:cubicBezTo>
                    <a:pt x="218" y="868"/>
                    <a:pt x="355" y="1010"/>
                    <a:pt x="494" y="1149"/>
                  </a:cubicBezTo>
                  <a:cubicBezTo>
                    <a:pt x="774" y="1415"/>
                    <a:pt x="1075" y="1618"/>
                    <a:pt x="1381" y="1801"/>
                  </a:cubicBezTo>
                  <a:cubicBezTo>
                    <a:pt x="1394" y="1808"/>
                    <a:pt x="1408" y="1812"/>
                    <a:pt x="1424" y="1812"/>
                  </a:cubicBezTo>
                  <a:cubicBezTo>
                    <a:pt x="1483" y="1812"/>
                    <a:pt x="1559" y="1762"/>
                    <a:pt x="1631" y="1682"/>
                  </a:cubicBezTo>
                  <a:cubicBezTo>
                    <a:pt x="452" y="827"/>
                    <a:pt x="542" y="677"/>
                    <a:pt x="550" y="528"/>
                  </a:cubicBezTo>
                  <a:cubicBezTo>
                    <a:pt x="553" y="421"/>
                    <a:pt x="749" y="404"/>
                    <a:pt x="876" y="404"/>
                  </a:cubicBezTo>
                  <a:cubicBezTo>
                    <a:pt x="897" y="404"/>
                    <a:pt x="915" y="405"/>
                    <a:pt x="931" y="405"/>
                  </a:cubicBezTo>
                  <a:cubicBezTo>
                    <a:pt x="931" y="405"/>
                    <a:pt x="929" y="403"/>
                    <a:pt x="929" y="403"/>
                  </a:cubicBezTo>
                  <a:lnTo>
                    <a:pt x="929" y="403"/>
                  </a:lnTo>
                  <a:cubicBezTo>
                    <a:pt x="947" y="405"/>
                    <a:pt x="963" y="403"/>
                    <a:pt x="983" y="407"/>
                  </a:cubicBezTo>
                  <a:cubicBezTo>
                    <a:pt x="1114" y="429"/>
                    <a:pt x="1257" y="471"/>
                    <a:pt x="1399" y="518"/>
                  </a:cubicBezTo>
                  <a:cubicBezTo>
                    <a:pt x="1689" y="626"/>
                    <a:pt x="1997" y="757"/>
                    <a:pt x="2291" y="888"/>
                  </a:cubicBezTo>
                  <a:cubicBezTo>
                    <a:pt x="3474" y="1439"/>
                    <a:pt x="3741" y="1646"/>
                    <a:pt x="4812" y="2405"/>
                  </a:cubicBezTo>
                  <a:cubicBezTo>
                    <a:pt x="4825" y="2415"/>
                    <a:pt x="4842" y="2419"/>
                    <a:pt x="4860" y="2419"/>
                  </a:cubicBezTo>
                  <a:cubicBezTo>
                    <a:pt x="4921" y="2419"/>
                    <a:pt x="5007" y="2368"/>
                    <a:pt x="5093" y="2284"/>
                  </a:cubicBezTo>
                  <a:cubicBezTo>
                    <a:pt x="3474" y="936"/>
                    <a:pt x="2385" y="403"/>
                    <a:pt x="1428" y="111"/>
                  </a:cubicBezTo>
                  <a:cubicBezTo>
                    <a:pt x="1177" y="34"/>
                    <a:pt x="955" y="1"/>
                    <a:pt x="7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10147;p49">
              <a:extLst>
                <a:ext uri="{FF2B5EF4-FFF2-40B4-BE49-F238E27FC236}">
                  <a16:creationId xmlns:a16="http://schemas.microsoft.com/office/drawing/2014/main" id="{43406748-C2AC-521E-6F9A-6D6C09CEC67B}"/>
                </a:ext>
              </a:extLst>
            </p:cNvPr>
            <p:cNvSpPr/>
            <p:nvPr/>
          </p:nvSpPr>
          <p:spPr>
            <a:xfrm>
              <a:off x="2153175" y="3201800"/>
              <a:ext cx="40725" cy="36325"/>
            </a:xfrm>
            <a:custGeom>
              <a:avLst/>
              <a:gdLst/>
              <a:ahLst/>
              <a:cxnLst/>
              <a:rect l="l" t="t" r="r" b="b"/>
              <a:pathLst>
                <a:path w="1629" h="1453" extrusionOk="0">
                  <a:moveTo>
                    <a:pt x="869" y="1"/>
                  </a:moveTo>
                  <a:cubicBezTo>
                    <a:pt x="614" y="1"/>
                    <a:pt x="366" y="153"/>
                    <a:pt x="215" y="424"/>
                  </a:cubicBezTo>
                  <a:cubicBezTo>
                    <a:pt x="0" y="808"/>
                    <a:pt x="50" y="1163"/>
                    <a:pt x="398" y="1356"/>
                  </a:cubicBezTo>
                  <a:cubicBezTo>
                    <a:pt x="514" y="1421"/>
                    <a:pt x="642" y="1453"/>
                    <a:pt x="769" y="1453"/>
                  </a:cubicBezTo>
                  <a:cubicBezTo>
                    <a:pt x="1023" y="1453"/>
                    <a:pt x="1272" y="1325"/>
                    <a:pt x="1414" y="1068"/>
                  </a:cubicBezTo>
                  <a:cubicBezTo>
                    <a:pt x="1628" y="684"/>
                    <a:pt x="1537" y="279"/>
                    <a:pt x="1191" y="86"/>
                  </a:cubicBezTo>
                  <a:cubicBezTo>
                    <a:pt x="1087" y="28"/>
                    <a:pt x="978" y="1"/>
                    <a:pt x="8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10148;p49">
              <a:extLst>
                <a:ext uri="{FF2B5EF4-FFF2-40B4-BE49-F238E27FC236}">
                  <a16:creationId xmlns:a16="http://schemas.microsoft.com/office/drawing/2014/main" id="{C510BA28-0D94-2ED3-F1DE-17F8EADF86D0}"/>
                </a:ext>
              </a:extLst>
            </p:cNvPr>
            <p:cNvSpPr/>
            <p:nvPr/>
          </p:nvSpPr>
          <p:spPr>
            <a:xfrm>
              <a:off x="2049575" y="3158275"/>
              <a:ext cx="134775" cy="71425"/>
            </a:xfrm>
            <a:custGeom>
              <a:avLst/>
              <a:gdLst/>
              <a:ahLst/>
              <a:cxnLst/>
              <a:rect l="l" t="t" r="r" b="b"/>
              <a:pathLst>
                <a:path w="5391" h="2857" extrusionOk="0">
                  <a:moveTo>
                    <a:pt x="824" y="0"/>
                  </a:moveTo>
                  <a:cubicBezTo>
                    <a:pt x="702" y="0"/>
                    <a:pt x="564" y="20"/>
                    <a:pt x="393" y="89"/>
                  </a:cubicBezTo>
                  <a:cubicBezTo>
                    <a:pt x="313" y="125"/>
                    <a:pt x="220" y="193"/>
                    <a:pt x="144" y="286"/>
                  </a:cubicBezTo>
                  <a:cubicBezTo>
                    <a:pt x="70" y="383"/>
                    <a:pt x="23" y="509"/>
                    <a:pt x="17" y="612"/>
                  </a:cubicBezTo>
                  <a:cubicBezTo>
                    <a:pt x="1" y="829"/>
                    <a:pt x="65" y="966"/>
                    <a:pt x="118" y="1079"/>
                  </a:cubicBezTo>
                  <a:cubicBezTo>
                    <a:pt x="234" y="1306"/>
                    <a:pt x="371" y="1447"/>
                    <a:pt x="510" y="1584"/>
                  </a:cubicBezTo>
                  <a:cubicBezTo>
                    <a:pt x="790" y="1853"/>
                    <a:pt x="1090" y="2056"/>
                    <a:pt x="1397" y="2238"/>
                  </a:cubicBezTo>
                  <a:cubicBezTo>
                    <a:pt x="1410" y="2246"/>
                    <a:pt x="1425" y="2250"/>
                    <a:pt x="1441" y="2250"/>
                  </a:cubicBezTo>
                  <a:cubicBezTo>
                    <a:pt x="1532" y="2250"/>
                    <a:pt x="1662" y="2136"/>
                    <a:pt x="1756" y="1966"/>
                  </a:cubicBezTo>
                  <a:cubicBezTo>
                    <a:pt x="1866" y="1767"/>
                    <a:pt x="1894" y="1568"/>
                    <a:pt x="1816" y="1525"/>
                  </a:cubicBezTo>
                  <a:cubicBezTo>
                    <a:pt x="1548" y="1366"/>
                    <a:pt x="1289" y="1187"/>
                    <a:pt x="1084" y="990"/>
                  </a:cubicBezTo>
                  <a:cubicBezTo>
                    <a:pt x="1035" y="942"/>
                    <a:pt x="985" y="888"/>
                    <a:pt x="945" y="839"/>
                  </a:cubicBezTo>
                  <a:lnTo>
                    <a:pt x="945" y="839"/>
                  </a:lnTo>
                  <a:cubicBezTo>
                    <a:pt x="963" y="843"/>
                    <a:pt x="979" y="841"/>
                    <a:pt x="999" y="845"/>
                  </a:cubicBezTo>
                  <a:cubicBezTo>
                    <a:pt x="1130" y="867"/>
                    <a:pt x="1273" y="906"/>
                    <a:pt x="1414" y="956"/>
                  </a:cubicBezTo>
                  <a:cubicBezTo>
                    <a:pt x="1705" y="1061"/>
                    <a:pt x="2013" y="1193"/>
                    <a:pt x="2307" y="1326"/>
                  </a:cubicBezTo>
                  <a:cubicBezTo>
                    <a:pt x="3490" y="1877"/>
                    <a:pt x="3756" y="2083"/>
                    <a:pt x="4828" y="2843"/>
                  </a:cubicBezTo>
                  <a:cubicBezTo>
                    <a:pt x="4841" y="2852"/>
                    <a:pt x="4858" y="2857"/>
                    <a:pt x="4876" y="2857"/>
                  </a:cubicBezTo>
                  <a:cubicBezTo>
                    <a:pt x="4962" y="2857"/>
                    <a:pt x="5095" y="2759"/>
                    <a:pt x="5210" y="2608"/>
                  </a:cubicBezTo>
                  <a:cubicBezTo>
                    <a:pt x="5347" y="2425"/>
                    <a:pt x="5391" y="2227"/>
                    <a:pt x="5311" y="2171"/>
                  </a:cubicBezTo>
                  <a:cubicBezTo>
                    <a:pt x="4196" y="1382"/>
                    <a:pt x="3904" y="1157"/>
                    <a:pt x="2653" y="574"/>
                  </a:cubicBezTo>
                  <a:cubicBezTo>
                    <a:pt x="2337" y="431"/>
                    <a:pt x="2029" y="298"/>
                    <a:pt x="1689" y="175"/>
                  </a:cubicBezTo>
                  <a:cubicBezTo>
                    <a:pt x="1514" y="115"/>
                    <a:pt x="1333" y="61"/>
                    <a:pt x="1132" y="28"/>
                  </a:cubicBezTo>
                  <a:cubicBezTo>
                    <a:pt x="1035" y="17"/>
                    <a:pt x="936" y="0"/>
                    <a:pt x="8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10149;p49">
              <a:extLst>
                <a:ext uri="{FF2B5EF4-FFF2-40B4-BE49-F238E27FC236}">
                  <a16:creationId xmlns:a16="http://schemas.microsoft.com/office/drawing/2014/main" id="{3FD075DF-69C6-6A14-4DE7-77B2D3192FBF}"/>
                </a:ext>
              </a:extLst>
            </p:cNvPr>
            <p:cNvSpPr/>
            <p:nvPr/>
          </p:nvSpPr>
          <p:spPr>
            <a:xfrm>
              <a:off x="2050025" y="3169225"/>
              <a:ext cx="127325" cy="60475"/>
            </a:xfrm>
            <a:custGeom>
              <a:avLst/>
              <a:gdLst/>
              <a:ahLst/>
              <a:cxnLst/>
              <a:rect l="l" t="t" r="r" b="b"/>
              <a:pathLst>
                <a:path w="5093" h="2419" extrusionOk="0">
                  <a:moveTo>
                    <a:pt x="760" y="0"/>
                  </a:moveTo>
                  <a:cubicBezTo>
                    <a:pt x="412" y="0"/>
                    <a:pt x="159" y="108"/>
                    <a:pt x="1" y="258"/>
                  </a:cubicBezTo>
                  <a:cubicBezTo>
                    <a:pt x="5" y="425"/>
                    <a:pt x="54" y="544"/>
                    <a:pt x="100" y="641"/>
                  </a:cubicBezTo>
                  <a:cubicBezTo>
                    <a:pt x="216" y="866"/>
                    <a:pt x="353" y="1009"/>
                    <a:pt x="492" y="1146"/>
                  </a:cubicBezTo>
                  <a:cubicBezTo>
                    <a:pt x="772" y="1415"/>
                    <a:pt x="1072" y="1616"/>
                    <a:pt x="1379" y="1798"/>
                  </a:cubicBezTo>
                  <a:cubicBezTo>
                    <a:pt x="1392" y="1806"/>
                    <a:pt x="1407" y="1810"/>
                    <a:pt x="1423" y="1810"/>
                  </a:cubicBezTo>
                  <a:cubicBezTo>
                    <a:pt x="1482" y="1810"/>
                    <a:pt x="1559" y="1760"/>
                    <a:pt x="1629" y="1679"/>
                  </a:cubicBezTo>
                  <a:cubicBezTo>
                    <a:pt x="452" y="824"/>
                    <a:pt x="542" y="677"/>
                    <a:pt x="548" y="526"/>
                  </a:cubicBezTo>
                  <a:cubicBezTo>
                    <a:pt x="553" y="422"/>
                    <a:pt x="739" y="403"/>
                    <a:pt x="865" y="403"/>
                  </a:cubicBezTo>
                  <a:cubicBezTo>
                    <a:pt x="889" y="403"/>
                    <a:pt x="911" y="404"/>
                    <a:pt x="929" y="405"/>
                  </a:cubicBezTo>
                  <a:cubicBezTo>
                    <a:pt x="929" y="403"/>
                    <a:pt x="927" y="403"/>
                    <a:pt x="927" y="401"/>
                  </a:cubicBezTo>
                  <a:lnTo>
                    <a:pt x="927" y="401"/>
                  </a:lnTo>
                  <a:cubicBezTo>
                    <a:pt x="947" y="405"/>
                    <a:pt x="961" y="403"/>
                    <a:pt x="981" y="407"/>
                  </a:cubicBezTo>
                  <a:cubicBezTo>
                    <a:pt x="1112" y="429"/>
                    <a:pt x="1255" y="468"/>
                    <a:pt x="1396" y="518"/>
                  </a:cubicBezTo>
                  <a:cubicBezTo>
                    <a:pt x="1687" y="623"/>
                    <a:pt x="1995" y="755"/>
                    <a:pt x="2289" y="888"/>
                  </a:cubicBezTo>
                  <a:cubicBezTo>
                    <a:pt x="3472" y="1439"/>
                    <a:pt x="3738" y="1645"/>
                    <a:pt x="4810" y="2405"/>
                  </a:cubicBezTo>
                  <a:cubicBezTo>
                    <a:pt x="4823" y="2414"/>
                    <a:pt x="4840" y="2419"/>
                    <a:pt x="4858" y="2419"/>
                  </a:cubicBezTo>
                  <a:cubicBezTo>
                    <a:pt x="4920" y="2419"/>
                    <a:pt x="5006" y="2368"/>
                    <a:pt x="5090" y="2284"/>
                  </a:cubicBezTo>
                  <a:lnTo>
                    <a:pt x="5092" y="2284"/>
                  </a:lnTo>
                  <a:cubicBezTo>
                    <a:pt x="3474" y="936"/>
                    <a:pt x="2385" y="403"/>
                    <a:pt x="1426" y="111"/>
                  </a:cubicBezTo>
                  <a:cubicBezTo>
                    <a:pt x="1175" y="33"/>
                    <a:pt x="953" y="0"/>
                    <a:pt x="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10150;p49">
              <a:extLst>
                <a:ext uri="{FF2B5EF4-FFF2-40B4-BE49-F238E27FC236}">
                  <a16:creationId xmlns:a16="http://schemas.microsoft.com/office/drawing/2014/main" id="{4C513646-4DC3-9631-18CD-2B36A4996815}"/>
                </a:ext>
              </a:extLst>
            </p:cNvPr>
            <p:cNvSpPr/>
            <p:nvPr/>
          </p:nvSpPr>
          <p:spPr>
            <a:xfrm>
              <a:off x="2103475" y="3291275"/>
              <a:ext cx="40675" cy="36350"/>
            </a:xfrm>
            <a:custGeom>
              <a:avLst/>
              <a:gdLst/>
              <a:ahLst/>
              <a:cxnLst/>
              <a:rect l="l" t="t" r="r" b="b"/>
              <a:pathLst>
                <a:path w="1627" h="1454" extrusionOk="0">
                  <a:moveTo>
                    <a:pt x="869" y="1"/>
                  </a:moveTo>
                  <a:cubicBezTo>
                    <a:pt x="614" y="1"/>
                    <a:pt x="364" y="154"/>
                    <a:pt x="213" y="424"/>
                  </a:cubicBezTo>
                  <a:cubicBezTo>
                    <a:pt x="0" y="809"/>
                    <a:pt x="50" y="1163"/>
                    <a:pt x="396" y="1356"/>
                  </a:cubicBezTo>
                  <a:cubicBezTo>
                    <a:pt x="512" y="1421"/>
                    <a:pt x="641" y="1453"/>
                    <a:pt x="769" y="1453"/>
                  </a:cubicBezTo>
                  <a:cubicBezTo>
                    <a:pt x="1022" y="1453"/>
                    <a:pt x="1271" y="1326"/>
                    <a:pt x="1414" y="1070"/>
                  </a:cubicBezTo>
                  <a:lnTo>
                    <a:pt x="1412" y="1070"/>
                  </a:lnTo>
                  <a:cubicBezTo>
                    <a:pt x="1626" y="684"/>
                    <a:pt x="1537" y="278"/>
                    <a:pt x="1189" y="86"/>
                  </a:cubicBezTo>
                  <a:cubicBezTo>
                    <a:pt x="1086" y="28"/>
                    <a:pt x="977" y="1"/>
                    <a:pt x="8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10151;p49">
              <a:extLst>
                <a:ext uri="{FF2B5EF4-FFF2-40B4-BE49-F238E27FC236}">
                  <a16:creationId xmlns:a16="http://schemas.microsoft.com/office/drawing/2014/main" id="{FA3A7F1A-097F-1041-637F-0324D16F68B7}"/>
                </a:ext>
              </a:extLst>
            </p:cNvPr>
            <p:cNvSpPr/>
            <p:nvPr/>
          </p:nvSpPr>
          <p:spPr>
            <a:xfrm>
              <a:off x="1999825" y="3247750"/>
              <a:ext cx="134775" cy="71425"/>
            </a:xfrm>
            <a:custGeom>
              <a:avLst/>
              <a:gdLst/>
              <a:ahLst/>
              <a:cxnLst/>
              <a:rect l="l" t="t" r="r" b="b"/>
              <a:pathLst>
                <a:path w="5391" h="2857" extrusionOk="0">
                  <a:moveTo>
                    <a:pt x="822" y="0"/>
                  </a:moveTo>
                  <a:cubicBezTo>
                    <a:pt x="701" y="0"/>
                    <a:pt x="564" y="20"/>
                    <a:pt x="394" y="89"/>
                  </a:cubicBezTo>
                  <a:cubicBezTo>
                    <a:pt x="313" y="125"/>
                    <a:pt x="219" y="192"/>
                    <a:pt x="144" y="286"/>
                  </a:cubicBezTo>
                  <a:cubicBezTo>
                    <a:pt x="70" y="383"/>
                    <a:pt x="25" y="510"/>
                    <a:pt x="17" y="614"/>
                  </a:cubicBezTo>
                  <a:cubicBezTo>
                    <a:pt x="1" y="828"/>
                    <a:pt x="64" y="968"/>
                    <a:pt x="118" y="1081"/>
                  </a:cubicBezTo>
                  <a:cubicBezTo>
                    <a:pt x="233" y="1306"/>
                    <a:pt x="373" y="1447"/>
                    <a:pt x="510" y="1586"/>
                  </a:cubicBezTo>
                  <a:cubicBezTo>
                    <a:pt x="790" y="1854"/>
                    <a:pt x="1090" y="2055"/>
                    <a:pt x="1396" y="2238"/>
                  </a:cubicBezTo>
                  <a:cubicBezTo>
                    <a:pt x="1410" y="2246"/>
                    <a:pt x="1426" y="2250"/>
                    <a:pt x="1443" y="2250"/>
                  </a:cubicBezTo>
                  <a:cubicBezTo>
                    <a:pt x="1535" y="2250"/>
                    <a:pt x="1664" y="2137"/>
                    <a:pt x="1756" y="1968"/>
                  </a:cubicBezTo>
                  <a:cubicBezTo>
                    <a:pt x="1866" y="1767"/>
                    <a:pt x="1893" y="1570"/>
                    <a:pt x="1818" y="1524"/>
                  </a:cubicBezTo>
                  <a:cubicBezTo>
                    <a:pt x="1548" y="1365"/>
                    <a:pt x="1291" y="1188"/>
                    <a:pt x="1086" y="992"/>
                  </a:cubicBezTo>
                  <a:cubicBezTo>
                    <a:pt x="1035" y="942"/>
                    <a:pt x="987" y="890"/>
                    <a:pt x="945" y="840"/>
                  </a:cubicBezTo>
                  <a:lnTo>
                    <a:pt x="945" y="840"/>
                  </a:lnTo>
                  <a:cubicBezTo>
                    <a:pt x="965" y="842"/>
                    <a:pt x="979" y="842"/>
                    <a:pt x="999" y="844"/>
                  </a:cubicBezTo>
                  <a:cubicBezTo>
                    <a:pt x="1130" y="866"/>
                    <a:pt x="1273" y="908"/>
                    <a:pt x="1416" y="958"/>
                  </a:cubicBezTo>
                  <a:cubicBezTo>
                    <a:pt x="1707" y="1063"/>
                    <a:pt x="2013" y="1194"/>
                    <a:pt x="2307" y="1328"/>
                  </a:cubicBezTo>
                  <a:cubicBezTo>
                    <a:pt x="3490" y="1878"/>
                    <a:pt x="3756" y="2085"/>
                    <a:pt x="4830" y="2842"/>
                  </a:cubicBezTo>
                  <a:cubicBezTo>
                    <a:pt x="4843" y="2852"/>
                    <a:pt x="4859" y="2856"/>
                    <a:pt x="4877" y="2856"/>
                  </a:cubicBezTo>
                  <a:cubicBezTo>
                    <a:pt x="4962" y="2856"/>
                    <a:pt x="5097" y="2758"/>
                    <a:pt x="5210" y="2608"/>
                  </a:cubicBezTo>
                  <a:cubicBezTo>
                    <a:pt x="5347" y="2425"/>
                    <a:pt x="5391" y="2228"/>
                    <a:pt x="5311" y="2170"/>
                  </a:cubicBezTo>
                  <a:lnTo>
                    <a:pt x="5313" y="2170"/>
                  </a:lnTo>
                  <a:cubicBezTo>
                    <a:pt x="4196" y="1381"/>
                    <a:pt x="3903" y="1159"/>
                    <a:pt x="2655" y="576"/>
                  </a:cubicBezTo>
                  <a:cubicBezTo>
                    <a:pt x="2337" y="433"/>
                    <a:pt x="2029" y="300"/>
                    <a:pt x="1689" y="174"/>
                  </a:cubicBezTo>
                  <a:cubicBezTo>
                    <a:pt x="1514" y="115"/>
                    <a:pt x="1333" y="61"/>
                    <a:pt x="1134" y="29"/>
                  </a:cubicBezTo>
                  <a:cubicBezTo>
                    <a:pt x="1035" y="18"/>
                    <a:pt x="935"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10152;p49">
              <a:extLst>
                <a:ext uri="{FF2B5EF4-FFF2-40B4-BE49-F238E27FC236}">
                  <a16:creationId xmlns:a16="http://schemas.microsoft.com/office/drawing/2014/main" id="{C46B0F3D-8F4D-7EB1-EEF4-ED740667AB7D}"/>
                </a:ext>
              </a:extLst>
            </p:cNvPr>
            <p:cNvSpPr/>
            <p:nvPr/>
          </p:nvSpPr>
          <p:spPr>
            <a:xfrm>
              <a:off x="2000275" y="3258675"/>
              <a:ext cx="127325" cy="60525"/>
            </a:xfrm>
            <a:custGeom>
              <a:avLst/>
              <a:gdLst/>
              <a:ahLst/>
              <a:cxnLst/>
              <a:rect l="l" t="t" r="r" b="b"/>
              <a:pathLst>
                <a:path w="5093" h="2421" extrusionOk="0">
                  <a:moveTo>
                    <a:pt x="760" y="1"/>
                  </a:moveTo>
                  <a:cubicBezTo>
                    <a:pt x="413" y="1"/>
                    <a:pt x="161" y="109"/>
                    <a:pt x="1" y="258"/>
                  </a:cubicBezTo>
                  <a:cubicBezTo>
                    <a:pt x="5" y="427"/>
                    <a:pt x="54" y="547"/>
                    <a:pt x="100" y="644"/>
                  </a:cubicBezTo>
                  <a:cubicBezTo>
                    <a:pt x="215" y="869"/>
                    <a:pt x="355" y="1010"/>
                    <a:pt x="492" y="1149"/>
                  </a:cubicBezTo>
                  <a:cubicBezTo>
                    <a:pt x="772" y="1417"/>
                    <a:pt x="1072" y="1618"/>
                    <a:pt x="1378" y="1801"/>
                  </a:cubicBezTo>
                  <a:cubicBezTo>
                    <a:pt x="1392" y="1809"/>
                    <a:pt x="1407" y="1812"/>
                    <a:pt x="1424" y="1812"/>
                  </a:cubicBezTo>
                  <a:cubicBezTo>
                    <a:pt x="1483" y="1812"/>
                    <a:pt x="1559" y="1763"/>
                    <a:pt x="1631" y="1682"/>
                  </a:cubicBezTo>
                  <a:cubicBezTo>
                    <a:pt x="452" y="827"/>
                    <a:pt x="541" y="680"/>
                    <a:pt x="547" y="529"/>
                  </a:cubicBezTo>
                  <a:cubicBezTo>
                    <a:pt x="553" y="421"/>
                    <a:pt x="749" y="404"/>
                    <a:pt x="874" y="404"/>
                  </a:cubicBezTo>
                  <a:cubicBezTo>
                    <a:pt x="895" y="404"/>
                    <a:pt x="914" y="405"/>
                    <a:pt x="929" y="405"/>
                  </a:cubicBezTo>
                  <a:cubicBezTo>
                    <a:pt x="929" y="405"/>
                    <a:pt x="927" y="403"/>
                    <a:pt x="927" y="403"/>
                  </a:cubicBezTo>
                  <a:lnTo>
                    <a:pt x="927" y="403"/>
                  </a:lnTo>
                  <a:cubicBezTo>
                    <a:pt x="947" y="405"/>
                    <a:pt x="961" y="405"/>
                    <a:pt x="981" y="409"/>
                  </a:cubicBezTo>
                  <a:cubicBezTo>
                    <a:pt x="1112" y="429"/>
                    <a:pt x="1255" y="471"/>
                    <a:pt x="1398" y="521"/>
                  </a:cubicBezTo>
                  <a:cubicBezTo>
                    <a:pt x="1687" y="626"/>
                    <a:pt x="1995" y="757"/>
                    <a:pt x="2289" y="891"/>
                  </a:cubicBezTo>
                  <a:cubicBezTo>
                    <a:pt x="3472" y="1441"/>
                    <a:pt x="3738" y="1648"/>
                    <a:pt x="4812" y="2407"/>
                  </a:cubicBezTo>
                  <a:cubicBezTo>
                    <a:pt x="4825" y="2416"/>
                    <a:pt x="4840" y="2421"/>
                    <a:pt x="4858" y="2421"/>
                  </a:cubicBezTo>
                  <a:cubicBezTo>
                    <a:pt x="4919" y="2421"/>
                    <a:pt x="5006" y="2370"/>
                    <a:pt x="5092" y="2286"/>
                  </a:cubicBezTo>
                  <a:cubicBezTo>
                    <a:pt x="3474" y="938"/>
                    <a:pt x="2384" y="405"/>
                    <a:pt x="1426" y="111"/>
                  </a:cubicBezTo>
                  <a:cubicBezTo>
                    <a:pt x="1175"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10153;p49">
              <a:extLst>
                <a:ext uri="{FF2B5EF4-FFF2-40B4-BE49-F238E27FC236}">
                  <a16:creationId xmlns:a16="http://schemas.microsoft.com/office/drawing/2014/main" id="{515018ED-1591-9984-0A4D-95E206A5A5A5}"/>
                </a:ext>
              </a:extLst>
            </p:cNvPr>
            <p:cNvSpPr/>
            <p:nvPr/>
          </p:nvSpPr>
          <p:spPr>
            <a:xfrm>
              <a:off x="2053700" y="3380800"/>
              <a:ext cx="40700" cy="36325"/>
            </a:xfrm>
            <a:custGeom>
              <a:avLst/>
              <a:gdLst/>
              <a:ahLst/>
              <a:cxnLst/>
              <a:rect l="l" t="t" r="r" b="b"/>
              <a:pathLst>
                <a:path w="1628" h="1453" extrusionOk="0">
                  <a:moveTo>
                    <a:pt x="869" y="0"/>
                  </a:moveTo>
                  <a:cubicBezTo>
                    <a:pt x="614" y="0"/>
                    <a:pt x="364" y="152"/>
                    <a:pt x="214" y="423"/>
                  </a:cubicBezTo>
                  <a:cubicBezTo>
                    <a:pt x="1" y="807"/>
                    <a:pt x="51" y="1163"/>
                    <a:pt x="397" y="1356"/>
                  </a:cubicBezTo>
                  <a:cubicBezTo>
                    <a:pt x="513" y="1420"/>
                    <a:pt x="641" y="1452"/>
                    <a:pt x="769" y="1452"/>
                  </a:cubicBezTo>
                  <a:cubicBezTo>
                    <a:pt x="1022" y="1452"/>
                    <a:pt x="1272" y="1325"/>
                    <a:pt x="1414" y="1069"/>
                  </a:cubicBezTo>
                  <a:cubicBezTo>
                    <a:pt x="1627" y="684"/>
                    <a:pt x="1538" y="278"/>
                    <a:pt x="1190" y="85"/>
                  </a:cubicBezTo>
                  <a:cubicBezTo>
                    <a:pt x="1087" y="28"/>
                    <a:pt x="977" y="0"/>
                    <a:pt x="8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10154;p49">
              <a:extLst>
                <a:ext uri="{FF2B5EF4-FFF2-40B4-BE49-F238E27FC236}">
                  <a16:creationId xmlns:a16="http://schemas.microsoft.com/office/drawing/2014/main" id="{AD00DE6F-3F3B-597F-85EB-8A89F1CDFCEE}"/>
                </a:ext>
              </a:extLst>
            </p:cNvPr>
            <p:cNvSpPr/>
            <p:nvPr/>
          </p:nvSpPr>
          <p:spPr>
            <a:xfrm>
              <a:off x="1950125" y="3337250"/>
              <a:ext cx="134725" cy="71450"/>
            </a:xfrm>
            <a:custGeom>
              <a:avLst/>
              <a:gdLst/>
              <a:ahLst/>
              <a:cxnLst/>
              <a:rect l="l" t="t" r="r" b="b"/>
              <a:pathLst>
                <a:path w="5389" h="2858" extrusionOk="0">
                  <a:moveTo>
                    <a:pt x="822" y="0"/>
                  </a:moveTo>
                  <a:cubicBezTo>
                    <a:pt x="701" y="0"/>
                    <a:pt x="563" y="20"/>
                    <a:pt x="392" y="90"/>
                  </a:cubicBezTo>
                  <a:cubicBezTo>
                    <a:pt x="311" y="125"/>
                    <a:pt x="217" y="193"/>
                    <a:pt x="142" y="286"/>
                  </a:cubicBezTo>
                  <a:cubicBezTo>
                    <a:pt x="70" y="384"/>
                    <a:pt x="23" y="509"/>
                    <a:pt x="17" y="614"/>
                  </a:cubicBezTo>
                  <a:cubicBezTo>
                    <a:pt x="1" y="829"/>
                    <a:pt x="62" y="966"/>
                    <a:pt x="116" y="1080"/>
                  </a:cubicBezTo>
                  <a:cubicBezTo>
                    <a:pt x="231" y="1306"/>
                    <a:pt x="370" y="1447"/>
                    <a:pt x="510" y="1587"/>
                  </a:cubicBezTo>
                  <a:cubicBezTo>
                    <a:pt x="788" y="1853"/>
                    <a:pt x="1088" y="2056"/>
                    <a:pt x="1396" y="2239"/>
                  </a:cubicBezTo>
                  <a:cubicBezTo>
                    <a:pt x="1410" y="2246"/>
                    <a:pt x="1425" y="2250"/>
                    <a:pt x="1441" y="2250"/>
                  </a:cubicBezTo>
                  <a:cubicBezTo>
                    <a:pt x="1531" y="2250"/>
                    <a:pt x="1661" y="2137"/>
                    <a:pt x="1754" y="1966"/>
                  </a:cubicBezTo>
                  <a:cubicBezTo>
                    <a:pt x="1866" y="1768"/>
                    <a:pt x="1891" y="1569"/>
                    <a:pt x="1816" y="1525"/>
                  </a:cubicBezTo>
                  <a:cubicBezTo>
                    <a:pt x="1547" y="1366"/>
                    <a:pt x="1289" y="1187"/>
                    <a:pt x="1084" y="990"/>
                  </a:cubicBezTo>
                  <a:cubicBezTo>
                    <a:pt x="1032" y="942"/>
                    <a:pt x="985" y="891"/>
                    <a:pt x="943" y="841"/>
                  </a:cubicBezTo>
                  <a:lnTo>
                    <a:pt x="943" y="841"/>
                  </a:lnTo>
                  <a:cubicBezTo>
                    <a:pt x="963" y="843"/>
                    <a:pt x="979" y="841"/>
                    <a:pt x="999" y="845"/>
                  </a:cubicBezTo>
                  <a:cubicBezTo>
                    <a:pt x="1128" y="867"/>
                    <a:pt x="1271" y="907"/>
                    <a:pt x="1414" y="956"/>
                  </a:cubicBezTo>
                  <a:cubicBezTo>
                    <a:pt x="1704" y="1064"/>
                    <a:pt x="2013" y="1195"/>
                    <a:pt x="2307" y="1326"/>
                  </a:cubicBezTo>
                  <a:cubicBezTo>
                    <a:pt x="3488" y="1877"/>
                    <a:pt x="3756" y="2084"/>
                    <a:pt x="4828" y="2843"/>
                  </a:cubicBezTo>
                  <a:cubicBezTo>
                    <a:pt x="4841" y="2853"/>
                    <a:pt x="4857" y="2857"/>
                    <a:pt x="4875" y="2857"/>
                  </a:cubicBezTo>
                  <a:cubicBezTo>
                    <a:pt x="4960" y="2857"/>
                    <a:pt x="5095" y="2759"/>
                    <a:pt x="5208" y="2609"/>
                  </a:cubicBezTo>
                  <a:cubicBezTo>
                    <a:pt x="5345" y="2426"/>
                    <a:pt x="5388" y="2227"/>
                    <a:pt x="5309" y="2171"/>
                  </a:cubicBezTo>
                  <a:lnTo>
                    <a:pt x="5311" y="2171"/>
                  </a:lnTo>
                  <a:cubicBezTo>
                    <a:pt x="4194" y="1382"/>
                    <a:pt x="3901" y="1157"/>
                    <a:pt x="2653" y="575"/>
                  </a:cubicBezTo>
                  <a:cubicBezTo>
                    <a:pt x="2335" y="432"/>
                    <a:pt x="2027" y="300"/>
                    <a:pt x="1687" y="175"/>
                  </a:cubicBezTo>
                  <a:cubicBezTo>
                    <a:pt x="1512" y="115"/>
                    <a:pt x="1333" y="62"/>
                    <a:pt x="1132" y="28"/>
                  </a:cubicBezTo>
                  <a:cubicBezTo>
                    <a:pt x="1034" y="17"/>
                    <a:pt x="935"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10155;p49">
              <a:extLst>
                <a:ext uri="{FF2B5EF4-FFF2-40B4-BE49-F238E27FC236}">
                  <a16:creationId xmlns:a16="http://schemas.microsoft.com/office/drawing/2014/main" id="{F8AB0202-CE53-FC5D-A6B8-88F9C66DEB5C}"/>
                </a:ext>
              </a:extLst>
            </p:cNvPr>
            <p:cNvSpPr/>
            <p:nvPr/>
          </p:nvSpPr>
          <p:spPr>
            <a:xfrm>
              <a:off x="1950525" y="3348200"/>
              <a:ext cx="127325" cy="60500"/>
            </a:xfrm>
            <a:custGeom>
              <a:avLst/>
              <a:gdLst/>
              <a:ahLst/>
              <a:cxnLst/>
              <a:rect l="l" t="t" r="r" b="b"/>
              <a:pathLst>
                <a:path w="5093" h="2420" extrusionOk="0">
                  <a:moveTo>
                    <a:pt x="760" y="1"/>
                  </a:moveTo>
                  <a:cubicBezTo>
                    <a:pt x="413" y="1"/>
                    <a:pt x="160" y="108"/>
                    <a:pt x="1" y="258"/>
                  </a:cubicBezTo>
                  <a:cubicBezTo>
                    <a:pt x="5" y="425"/>
                    <a:pt x="54" y="544"/>
                    <a:pt x="100" y="642"/>
                  </a:cubicBezTo>
                  <a:cubicBezTo>
                    <a:pt x="215" y="868"/>
                    <a:pt x="354" y="1009"/>
                    <a:pt x="494" y="1149"/>
                  </a:cubicBezTo>
                  <a:cubicBezTo>
                    <a:pt x="772" y="1415"/>
                    <a:pt x="1072" y="1618"/>
                    <a:pt x="1380" y="1801"/>
                  </a:cubicBezTo>
                  <a:cubicBezTo>
                    <a:pt x="1393" y="1808"/>
                    <a:pt x="1408" y="1812"/>
                    <a:pt x="1424" y="1812"/>
                  </a:cubicBezTo>
                  <a:cubicBezTo>
                    <a:pt x="1483" y="1812"/>
                    <a:pt x="1559" y="1762"/>
                    <a:pt x="1631" y="1681"/>
                  </a:cubicBezTo>
                  <a:cubicBezTo>
                    <a:pt x="452" y="827"/>
                    <a:pt x="541" y="677"/>
                    <a:pt x="547" y="528"/>
                  </a:cubicBezTo>
                  <a:cubicBezTo>
                    <a:pt x="552" y="421"/>
                    <a:pt x="749" y="404"/>
                    <a:pt x="874" y="404"/>
                  </a:cubicBezTo>
                  <a:cubicBezTo>
                    <a:pt x="895" y="404"/>
                    <a:pt x="913" y="404"/>
                    <a:pt x="929" y="405"/>
                  </a:cubicBezTo>
                  <a:cubicBezTo>
                    <a:pt x="929" y="404"/>
                    <a:pt x="929" y="403"/>
                    <a:pt x="929" y="403"/>
                  </a:cubicBezTo>
                  <a:lnTo>
                    <a:pt x="929" y="403"/>
                  </a:lnTo>
                  <a:cubicBezTo>
                    <a:pt x="948" y="405"/>
                    <a:pt x="963" y="403"/>
                    <a:pt x="983" y="407"/>
                  </a:cubicBezTo>
                  <a:cubicBezTo>
                    <a:pt x="1112" y="429"/>
                    <a:pt x="1255" y="469"/>
                    <a:pt x="1398" y="518"/>
                  </a:cubicBezTo>
                  <a:cubicBezTo>
                    <a:pt x="1688" y="626"/>
                    <a:pt x="1997" y="757"/>
                    <a:pt x="2291" y="888"/>
                  </a:cubicBezTo>
                  <a:cubicBezTo>
                    <a:pt x="3472" y="1439"/>
                    <a:pt x="3740" y="1646"/>
                    <a:pt x="4812" y="2405"/>
                  </a:cubicBezTo>
                  <a:cubicBezTo>
                    <a:pt x="4825" y="2415"/>
                    <a:pt x="4841" y="2419"/>
                    <a:pt x="4859" y="2419"/>
                  </a:cubicBezTo>
                  <a:cubicBezTo>
                    <a:pt x="4921" y="2419"/>
                    <a:pt x="5006" y="2368"/>
                    <a:pt x="5092" y="2284"/>
                  </a:cubicBezTo>
                  <a:cubicBezTo>
                    <a:pt x="3474" y="936"/>
                    <a:pt x="2384" y="403"/>
                    <a:pt x="1426" y="111"/>
                  </a:cubicBezTo>
                  <a:cubicBezTo>
                    <a:pt x="1174"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10156;p49">
              <a:extLst>
                <a:ext uri="{FF2B5EF4-FFF2-40B4-BE49-F238E27FC236}">
                  <a16:creationId xmlns:a16="http://schemas.microsoft.com/office/drawing/2014/main" id="{382ACBE1-15CA-2311-DFBF-5A540A4E4086}"/>
                </a:ext>
              </a:extLst>
            </p:cNvPr>
            <p:cNvSpPr/>
            <p:nvPr/>
          </p:nvSpPr>
          <p:spPr>
            <a:xfrm>
              <a:off x="2003950" y="3470300"/>
              <a:ext cx="40750" cy="36325"/>
            </a:xfrm>
            <a:custGeom>
              <a:avLst/>
              <a:gdLst/>
              <a:ahLst/>
              <a:cxnLst/>
              <a:rect l="l" t="t" r="r" b="b"/>
              <a:pathLst>
                <a:path w="1630" h="1453" extrusionOk="0">
                  <a:moveTo>
                    <a:pt x="869" y="1"/>
                  </a:moveTo>
                  <a:cubicBezTo>
                    <a:pt x="614" y="1"/>
                    <a:pt x="365" y="153"/>
                    <a:pt x="216" y="422"/>
                  </a:cubicBezTo>
                  <a:cubicBezTo>
                    <a:pt x="1" y="808"/>
                    <a:pt x="50" y="1161"/>
                    <a:pt x="398" y="1356"/>
                  </a:cubicBezTo>
                  <a:cubicBezTo>
                    <a:pt x="514" y="1421"/>
                    <a:pt x="642" y="1453"/>
                    <a:pt x="769" y="1453"/>
                  </a:cubicBezTo>
                  <a:cubicBezTo>
                    <a:pt x="1022" y="1453"/>
                    <a:pt x="1271" y="1325"/>
                    <a:pt x="1414" y="1068"/>
                  </a:cubicBezTo>
                  <a:cubicBezTo>
                    <a:pt x="1629" y="684"/>
                    <a:pt x="1538" y="279"/>
                    <a:pt x="1192" y="86"/>
                  </a:cubicBezTo>
                  <a:cubicBezTo>
                    <a:pt x="1088" y="28"/>
                    <a:pt x="978" y="1"/>
                    <a:pt x="8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10157;p49">
              <a:extLst>
                <a:ext uri="{FF2B5EF4-FFF2-40B4-BE49-F238E27FC236}">
                  <a16:creationId xmlns:a16="http://schemas.microsoft.com/office/drawing/2014/main" id="{053504B8-9BA7-D413-F66C-DEF60C5E9B68}"/>
                </a:ext>
              </a:extLst>
            </p:cNvPr>
            <p:cNvSpPr/>
            <p:nvPr/>
          </p:nvSpPr>
          <p:spPr>
            <a:xfrm>
              <a:off x="1900375" y="3426725"/>
              <a:ext cx="134775" cy="71475"/>
            </a:xfrm>
            <a:custGeom>
              <a:avLst/>
              <a:gdLst/>
              <a:ahLst/>
              <a:cxnLst/>
              <a:rect l="l" t="t" r="r" b="b"/>
              <a:pathLst>
                <a:path w="5391" h="2859" extrusionOk="0">
                  <a:moveTo>
                    <a:pt x="823" y="1"/>
                  </a:moveTo>
                  <a:cubicBezTo>
                    <a:pt x="702" y="1"/>
                    <a:pt x="564" y="21"/>
                    <a:pt x="392" y="91"/>
                  </a:cubicBezTo>
                  <a:cubicBezTo>
                    <a:pt x="313" y="127"/>
                    <a:pt x="217" y="193"/>
                    <a:pt x="144" y="286"/>
                  </a:cubicBezTo>
                  <a:cubicBezTo>
                    <a:pt x="70" y="385"/>
                    <a:pt x="22" y="511"/>
                    <a:pt x="16" y="614"/>
                  </a:cubicBezTo>
                  <a:cubicBezTo>
                    <a:pt x="1" y="831"/>
                    <a:pt x="64" y="968"/>
                    <a:pt x="116" y="1081"/>
                  </a:cubicBezTo>
                  <a:cubicBezTo>
                    <a:pt x="233" y="1306"/>
                    <a:pt x="370" y="1447"/>
                    <a:pt x="509" y="1586"/>
                  </a:cubicBezTo>
                  <a:cubicBezTo>
                    <a:pt x="790" y="1855"/>
                    <a:pt x="1088" y="2055"/>
                    <a:pt x="1396" y="2238"/>
                  </a:cubicBezTo>
                  <a:cubicBezTo>
                    <a:pt x="1410" y="2246"/>
                    <a:pt x="1425" y="2250"/>
                    <a:pt x="1442" y="2250"/>
                  </a:cubicBezTo>
                  <a:cubicBezTo>
                    <a:pt x="1533" y="2250"/>
                    <a:pt x="1662" y="2137"/>
                    <a:pt x="1756" y="1968"/>
                  </a:cubicBezTo>
                  <a:cubicBezTo>
                    <a:pt x="1865" y="1767"/>
                    <a:pt x="1893" y="1570"/>
                    <a:pt x="1816" y="1527"/>
                  </a:cubicBezTo>
                  <a:cubicBezTo>
                    <a:pt x="1547" y="1368"/>
                    <a:pt x="1289" y="1189"/>
                    <a:pt x="1084" y="992"/>
                  </a:cubicBezTo>
                  <a:cubicBezTo>
                    <a:pt x="1034" y="942"/>
                    <a:pt x="985" y="890"/>
                    <a:pt x="945" y="841"/>
                  </a:cubicBezTo>
                  <a:lnTo>
                    <a:pt x="945" y="841"/>
                  </a:lnTo>
                  <a:cubicBezTo>
                    <a:pt x="963" y="843"/>
                    <a:pt x="979" y="843"/>
                    <a:pt x="999" y="847"/>
                  </a:cubicBezTo>
                  <a:cubicBezTo>
                    <a:pt x="1130" y="869"/>
                    <a:pt x="1273" y="908"/>
                    <a:pt x="1414" y="958"/>
                  </a:cubicBezTo>
                  <a:cubicBezTo>
                    <a:pt x="1704" y="1063"/>
                    <a:pt x="2013" y="1195"/>
                    <a:pt x="2307" y="1328"/>
                  </a:cubicBezTo>
                  <a:cubicBezTo>
                    <a:pt x="3490" y="1879"/>
                    <a:pt x="3756" y="2085"/>
                    <a:pt x="4828" y="2845"/>
                  </a:cubicBezTo>
                  <a:cubicBezTo>
                    <a:pt x="4841" y="2854"/>
                    <a:pt x="4857" y="2859"/>
                    <a:pt x="4875" y="2859"/>
                  </a:cubicBezTo>
                  <a:cubicBezTo>
                    <a:pt x="4961" y="2859"/>
                    <a:pt x="5095" y="2759"/>
                    <a:pt x="5209" y="2610"/>
                  </a:cubicBezTo>
                  <a:cubicBezTo>
                    <a:pt x="5347" y="2427"/>
                    <a:pt x="5390" y="2228"/>
                    <a:pt x="5311" y="2173"/>
                  </a:cubicBezTo>
                  <a:cubicBezTo>
                    <a:pt x="4193" y="1381"/>
                    <a:pt x="3903" y="1159"/>
                    <a:pt x="2653" y="576"/>
                  </a:cubicBezTo>
                  <a:cubicBezTo>
                    <a:pt x="2337" y="433"/>
                    <a:pt x="2026" y="300"/>
                    <a:pt x="1686" y="177"/>
                  </a:cubicBezTo>
                  <a:cubicBezTo>
                    <a:pt x="1513" y="115"/>
                    <a:pt x="1333" y="63"/>
                    <a:pt x="1132" y="30"/>
                  </a:cubicBezTo>
                  <a:cubicBezTo>
                    <a:pt x="1034" y="18"/>
                    <a:pt x="936" y="1"/>
                    <a:pt x="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10158;p49">
              <a:extLst>
                <a:ext uri="{FF2B5EF4-FFF2-40B4-BE49-F238E27FC236}">
                  <a16:creationId xmlns:a16="http://schemas.microsoft.com/office/drawing/2014/main" id="{ED56C149-0D90-8BBA-187F-EF9D2C23CCD2}"/>
                </a:ext>
              </a:extLst>
            </p:cNvPr>
            <p:cNvSpPr/>
            <p:nvPr/>
          </p:nvSpPr>
          <p:spPr>
            <a:xfrm>
              <a:off x="1900775" y="3437700"/>
              <a:ext cx="127325" cy="60500"/>
            </a:xfrm>
            <a:custGeom>
              <a:avLst/>
              <a:gdLst/>
              <a:ahLst/>
              <a:cxnLst/>
              <a:rect l="l" t="t" r="r" b="b"/>
              <a:pathLst>
                <a:path w="5093" h="2420" extrusionOk="0">
                  <a:moveTo>
                    <a:pt x="930" y="404"/>
                  </a:moveTo>
                  <a:cubicBezTo>
                    <a:pt x="930" y="404"/>
                    <a:pt x="930" y="404"/>
                    <a:pt x="931" y="404"/>
                  </a:cubicBezTo>
                  <a:cubicBezTo>
                    <a:pt x="930" y="404"/>
                    <a:pt x="930" y="404"/>
                    <a:pt x="930" y="404"/>
                  </a:cubicBezTo>
                  <a:close/>
                  <a:moveTo>
                    <a:pt x="763" y="1"/>
                  </a:moveTo>
                  <a:cubicBezTo>
                    <a:pt x="414" y="1"/>
                    <a:pt x="161" y="109"/>
                    <a:pt x="0" y="259"/>
                  </a:cubicBezTo>
                  <a:cubicBezTo>
                    <a:pt x="4" y="426"/>
                    <a:pt x="54" y="545"/>
                    <a:pt x="100" y="642"/>
                  </a:cubicBezTo>
                  <a:cubicBezTo>
                    <a:pt x="217" y="867"/>
                    <a:pt x="354" y="1008"/>
                    <a:pt x="493" y="1147"/>
                  </a:cubicBezTo>
                  <a:cubicBezTo>
                    <a:pt x="774" y="1416"/>
                    <a:pt x="1072" y="1616"/>
                    <a:pt x="1380" y="1799"/>
                  </a:cubicBezTo>
                  <a:cubicBezTo>
                    <a:pt x="1393" y="1807"/>
                    <a:pt x="1408" y="1811"/>
                    <a:pt x="1424" y="1811"/>
                  </a:cubicBezTo>
                  <a:cubicBezTo>
                    <a:pt x="1483" y="1811"/>
                    <a:pt x="1559" y="1761"/>
                    <a:pt x="1631" y="1680"/>
                  </a:cubicBezTo>
                  <a:cubicBezTo>
                    <a:pt x="452" y="825"/>
                    <a:pt x="541" y="678"/>
                    <a:pt x="547" y="527"/>
                  </a:cubicBezTo>
                  <a:cubicBezTo>
                    <a:pt x="552" y="420"/>
                    <a:pt x="753" y="403"/>
                    <a:pt x="880" y="403"/>
                  </a:cubicBezTo>
                  <a:cubicBezTo>
                    <a:pt x="898" y="403"/>
                    <a:pt x="915" y="403"/>
                    <a:pt x="930" y="404"/>
                  </a:cubicBezTo>
                  <a:lnTo>
                    <a:pt x="930" y="404"/>
                  </a:lnTo>
                  <a:cubicBezTo>
                    <a:pt x="929" y="404"/>
                    <a:pt x="929" y="403"/>
                    <a:pt x="929" y="402"/>
                  </a:cubicBezTo>
                  <a:lnTo>
                    <a:pt x="929" y="402"/>
                  </a:lnTo>
                  <a:cubicBezTo>
                    <a:pt x="947" y="404"/>
                    <a:pt x="963" y="404"/>
                    <a:pt x="983" y="408"/>
                  </a:cubicBezTo>
                  <a:cubicBezTo>
                    <a:pt x="1114" y="430"/>
                    <a:pt x="1255" y="469"/>
                    <a:pt x="1398" y="519"/>
                  </a:cubicBezTo>
                  <a:cubicBezTo>
                    <a:pt x="1688" y="624"/>
                    <a:pt x="1997" y="756"/>
                    <a:pt x="2291" y="889"/>
                  </a:cubicBezTo>
                  <a:cubicBezTo>
                    <a:pt x="3474" y="1440"/>
                    <a:pt x="3740" y="1646"/>
                    <a:pt x="4812" y="2406"/>
                  </a:cubicBezTo>
                  <a:cubicBezTo>
                    <a:pt x="4825" y="2415"/>
                    <a:pt x="4841" y="2420"/>
                    <a:pt x="4859" y="2420"/>
                  </a:cubicBezTo>
                  <a:cubicBezTo>
                    <a:pt x="4921" y="2420"/>
                    <a:pt x="5006" y="2369"/>
                    <a:pt x="5092" y="2284"/>
                  </a:cubicBezTo>
                  <a:cubicBezTo>
                    <a:pt x="3474" y="937"/>
                    <a:pt x="2384" y="404"/>
                    <a:pt x="1428" y="109"/>
                  </a:cubicBezTo>
                  <a:cubicBezTo>
                    <a:pt x="1177" y="33"/>
                    <a:pt x="955"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0" name="Google Shape;10159;p49">
              <a:extLst>
                <a:ext uri="{FF2B5EF4-FFF2-40B4-BE49-F238E27FC236}">
                  <a16:creationId xmlns:a16="http://schemas.microsoft.com/office/drawing/2014/main" id="{BBC5C048-5B0C-51CC-FC7F-92CEBE33F72B}"/>
                </a:ext>
              </a:extLst>
            </p:cNvPr>
            <p:cNvSpPr/>
            <p:nvPr/>
          </p:nvSpPr>
          <p:spPr>
            <a:xfrm>
              <a:off x="1954200" y="3559775"/>
              <a:ext cx="40725" cy="36325"/>
            </a:xfrm>
            <a:custGeom>
              <a:avLst/>
              <a:gdLst/>
              <a:ahLst/>
              <a:cxnLst/>
              <a:rect l="l" t="t" r="r" b="b"/>
              <a:pathLst>
                <a:path w="1629" h="1453" extrusionOk="0">
                  <a:moveTo>
                    <a:pt x="870" y="1"/>
                  </a:moveTo>
                  <a:cubicBezTo>
                    <a:pt x="615" y="1"/>
                    <a:pt x="366" y="153"/>
                    <a:pt x="215" y="423"/>
                  </a:cubicBezTo>
                  <a:cubicBezTo>
                    <a:pt x="1" y="809"/>
                    <a:pt x="50" y="1163"/>
                    <a:pt x="398" y="1356"/>
                  </a:cubicBezTo>
                  <a:cubicBezTo>
                    <a:pt x="515" y="1420"/>
                    <a:pt x="643" y="1453"/>
                    <a:pt x="770" y="1453"/>
                  </a:cubicBezTo>
                  <a:cubicBezTo>
                    <a:pt x="1024" y="1453"/>
                    <a:pt x="1273" y="1325"/>
                    <a:pt x="1414" y="1070"/>
                  </a:cubicBezTo>
                  <a:cubicBezTo>
                    <a:pt x="1629" y="684"/>
                    <a:pt x="1538" y="278"/>
                    <a:pt x="1192" y="85"/>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1" name="Google Shape;10160;p49">
              <a:extLst>
                <a:ext uri="{FF2B5EF4-FFF2-40B4-BE49-F238E27FC236}">
                  <a16:creationId xmlns:a16="http://schemas.microsoft.com/office/drawing/2014/main" id="{2C48EB1B-F1E5-59E5-CA0A-1B77597725DB}"/>
                </a:ext>
              </a:extLst>
            </p:cNvPr>
            <p:cNvSpPr/>
            <p:nvPr/>
          </p:nvSpPr>
          <p:spPr>
            <a:xfrm>
              <a:off x="1850625" y="3516250"/>
              <a:ext cx="134775" cy="71425"/>
            </a:xfrm>
            <a:custGeom>
              <a:avLst/>
              <a:gdLst/>
              <a:ahLst/>
              <a:cxnLst/>
              <a:rect l="l" t="t" r="r" b="b"/>
              <a:pathLst>
                <a:path w="5391" h="2857" extrusionOk="0">
                  <a:moveTo>
                    <a:pt x="821" y="0"/>
                  </a:moveTo>
                  <a:cubicBezTo>
                    <a:pt x="700" y="0"/>
                    <a:pt x="562" y="20"/>
                    <a:pt x="392" y="89"/>
                  </a:cubicBezTo>
                  <a:cubicBezTo>
                    <a:pt x="313" y="125"/>
                    <a:pt x="217" y="192"/>
                    <a:pt x="144" y="286"/>
                  </a:cubicBezTo>
                  <a:cubicBezTo>
                    <a:pt x="70" y="383"/>
                    <a:pt x="22" y="508"/>
                    <a:pt x="16" y="614"/>
                  </a:cubicBezTo>
                  <a:cubicBezTo>
                    <a:pt x="0" y="828"/>
                    <a:pt x="64" y="966"/>
                    <a:pt x="118" y="1081"/>
                  </a:cubicBezTo>
                  <a:cubicBezTo>
                    <a:pt x="233" y="1306"/>
                    <a:pt x="370" y="1447"/>
                    <a:pt x="509" y="1586"/>
                  </a:cubicBezTo>
                  <a:cubicBezTo>
                    <a:pt x="790" y="1852"/>
                    <a:pt x="1090" y="2055"/>
                    <a:pt x="1396" y="2238"/>
                  </a:cubicBezTo>
                  <a:cubicBezTo>
                    <a:pt x="1409" y="2246"/>
                    <a:pt x="1424" y="2249"/>
                    <a:pt x="1441" y="2249"/>
                  </a:cubicBezTo>
                  <a:cubicBezTo>
                    <a:pt x="1531" y="2249"/>
                    <a:pt x="1661" y="2136"/>
                    <a:pt x="1756" y="1968"/>
                  </a:cubicBezTo>
                  <a:cubicBezTo>
                    <a:pt x="1865" y="1767"/>
                    <a:pt x="1893" y="1568"/>
                    <a:pt x="1816" y="1524"/>
                  </a:cubicBezTo>
                  <a:cubicBezTo>
                    <a:pt x="1547" y="1365"/>
                    <a:pt x="1289" y="1186"/>
                    <a:pt x="1084" y="989"/>
                  </a:cubicBezTo>
                  <a:cubicBezTo>
                    <a:pt x="1034" y="942"/>
                    <a:pt x="985" y="890"/>
                    <a:pt x="945" y="840"/>
                  </a:cubicBezTo>
                  <a:lnTo>
                    <a:pt x="945" y="840"/>
                  </a:lnTo>
                  <a:cubicBezTo>
                    <a:pt x="965" y="842"/>
                    <a:pt x="979" y="840"/>
                    <a:pt x="998" y="844"/>
                  </a:cubicBezTo>
                  <a:cubicBezTo>
                    <a:pt x="1130" y="866"/>
                    <a:pt x="1273" y="906"/>
                    <a:pt x="1414" y="956"/>
                  </a:cubicBezTo>
                  <a:cubicBezTo>
                    <a:pt x="1704" y="1063"/>
                    <a:pt x="2012" y="1194"/>
                    <a:pt x="2307" y="1325"/>
                  </a:cubicBezTo>
                  <a:cubicBezTo>
                    <a:pt x="3490" y="1876"/>
                    <a:pt x="3756" y="2085"/>
                    <a:pt x="4828" y="2842"/>
                  </a:cubicBezTo>
                  <a:cubicBezTo>
                    <a:pt x="4841" y="2852"/>
                    <a:pt x="4857" y="2856"/>
                    <a:pt x="4876" y="2856"/>
                  </a:cubicBezTo>
                  <a:cubicBezTo>
                    <a:pt x="4962" y="2856"/>
                    <a:pt x="5096" y="2758"/>
                    <a:pt x="5209" y="2608"/>
                  </a:cubicBezTo>
                  <a:cubicBezTo>
                    <a:pt x="5346" y="2425"/>
                    <a:pt x="5390" y="2228"/>
                    <a:pt x="5311" y="2170"/>
                  </a:cubicBezTo>
                  <a:cubicBezTo>
                    <a:pt x="4195" y="1381"/>
                    <a:pt x="3903" y="1158"/>
                    <a:pt x="2653" y="574"/>
                  </a:cubicBezTo>
                  <a:cubicBezTo>
                    <a:pt x="2336" y="433"/>
                    <a:pt x="2026" y="300"/>
                    <a:pt x="1688" y="174"/>
                  </a:cubicBezTo>
                  <a:cubicBezTo>
                    <a:pt x="1513" y="115"/>
                    <a:pt x="1332" y="61"/>
                    <a:pt x="1132" y="29"/>
                  </a:cubicBezTo>
                  <a:cubicBezTo>
                    <a:pt x="1034" y="18"/>
                    <a:pt x="934" y="0"/>
                    <a:pt x="8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8" name="Google Shape;10161;p49">
              <a:extLst>
                <a:ext uri="{FF2B5EF4-FFF2-40B4-BE49-F238E27FC236}">
                  <a16:creationId xmlns:a16="http://schemas.microsoft.com/office/drawing/2014/main" id="{B5E64780-CFAC-5EDB-90AE-7F0091C3E7C1}"/>
                </a:ext>
              </a:extLst>
            </p:cNvPr>
            <p:cNvSpPr/>
            <p:nvPr/>
          </p:nvSpPr>
          <p:spPr>
            <a:xfrm>
              <a:off x="1851075" y="3527175"/>
              <a:ext cx="127250" cy="60500"/>
            </a:xfrm>
            <a:custGeom>
              <a:avLst/>
              <a:gdLst/>
              <a:ahLst/>
              <a:cxnLst/>
              <a:rect l="l" t="t" r="r" b="b"/>
              <a:pathLst>
                <a:path w="5090" h="2420" extrusionOk="0">
                  <a:moveTo>
                    <a:pt x="759" y="1"/>
                  </a:moveTo>
                  <a:cubicBezTo>
                    <a:pt x="411" y="1"/>
                    <a:pt x="159" y="109"/>
                    <a:pt x="0" y="258"/>
                  </a:cubicBezTo>
                  <a:cubicBezTo>
                    <a:pt x="2" y="427"/>
                    <a:pt x="54" y="545"/>
                    <a:pt x="100" y="644"/>
                  </a:cubicBezTo>
                  <a:cubicBezTo>
                    <a:pt x="215" y="869"/>
                    <a:pt x="352" y="1010"/>
                    <a:pt x="491" y="1149"/>
                  </a:cubicBezTo>
                  <a:cubicBezTo>
                    <a:pt x="772" y="1415"/>
                    <a:pt x="1072" y="1618"/>
                    <a:pt x="1378" y="1801"/>
                  </a:cubicBezTo>
                  <a:cubicBezTo>
                    <a:pt x="1391" y="1809"/>
                    <a:pt x="1406" y="1812"/>
                    <a:pt x="1422" y="1812"/>
                  </a:cubicBezTo>
                  <a:cubicBezTo>
                    <a:pt x="1481" y="1812"/>
                    <a:pt x="1558" y="1762"/>
                    <a:pt x="1629" y="1682"/>
                  </a:cubicBezTo>
                  <a:cubicBezTo>
                    <a:pt x="450" y="827"/>
                    <a:pt x="539" y="678"/>
                    <a:pt x="547" y="529"/>
                  </a:cubicBezTo>
                  <a:cubicBezTo>
                    <a:pt x="550" y="421"/>
                    <a:pt x="746" y="404"/>
                    <a:pt x="873" y="404"/>
                  </a:cubicBezTo>
                  <a:cubicBezTo>
                    <a:pt x="894" y="404"/>
                    <a:pt x="913" y="405"/>
                    <a:pt x="929" y="405"/>
                  </a:cubicBezTo>
                  <a:cubicBezTo>
                    <a:pt x="929" y="405"/>
                    <a:pt x="927" y="403"/>
                    <a:pt x="927" y="403"/>
                  </a:cubicBezTo>
                  <a:lnTo>
                    <a:pt x="927" y="403"/>
                  </a:lnTo>
                  <a:cubicBezTo>
                    <a:pt x="945" y="405"/>
                    <a:pt x="961" y="405"/>
                    <a:pt x="980" y="407"/>
                  </a:cubicBezTo>
                  <a:cubicBezTo>
                    <a:pt x="1112" y="429"/>
                    <a:pt x="1255" y="471"/>
                    <a:pt x="1396" y="521"/>
                  </a:cubicBezTo>
                  <a:cubicBezTo>
                    <a:pt x="1686" y="626"/>
                    <a:pt x="1994" y="757"/>
                    <a:pt x="2289" y="890"/>
                  </a:cubicBezTo>
                  <a:cubicBezTo>
                    <a:pt x="3472" y="1441"/>
                    <a:pt x="3738" y="1648"/>
                    <a:pt x="4810" y="2405"/>
                  </a:cubicBezTo>
                  <a:cubicBezTo>
                    <a:pt x="4823" y="2415"/>
                    <a:pt x="4839" y="2420"/>
                    <a:pt x="4857" y="2420"/>
                  </a:cubicBezTo>
                  <a:cubicBezTo>
                    <a:pt x="4919" y="2420"/>
                    <a:pt x="5004" y="2369"/>
                    <a:pt x="5090" y="2286"/>
                  </a:cubicBezTo>
                  <a:lnTo>
                    <a:pt x="5090" y="2284"/>
                  </a:lnTo>
                  <a:cubicBezTo>
                    <a:pt x="3472" y="938"/>
                    <a:pt x="2384" y="403"/>
                    <a:pt x="1426" y="111"/>
                  </a:cubicBezTo>
                  <a:cubicBezTo>
                    <a:pt x="1174" y="34"/>
                    <a:pt x="952" y="1"/>
                    <a:pt x="7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9" name="Google Shape;10162;p49">
              <a:extLst>
                <a:ext uri="{FF2B5EF4-FFF2-40B4-BE49-F238E27FC236}">
                  <a16:creationId xmlns:a16="http://schemas.microsoft.com/office/drawing/2014/main" id="{6F86B425-086D-0D60-2167-EFA6BCF2CCAF}"/>
                </a:ext>
              </a:extLst>
            </p:cNvPr>
            <p:cNvSpPr/>
            <p:nvPr/>
          </p:nvSpPr>
          <p:spPr>
            <a:xfrm>
              <a:off x="2373350" y="2866150"/>
              <a:ext cx="998125" cy="1218200"/>
            </a:xfrm>
            <a:custGeom>
              <a:avLst/>
              <a:gdLst/>
              <a:ahLst/>
              <a:cxnLst/>
              <a:rect l="l" t="t" r="r" b="b"/>
              <a:pathLst>
                <a:path w="39925" h="48728" extrusionOk="0">
                  <a:moveTo>
                    <a:pt x="39429" y="0"/>
                  </a:moveTo>
                  <a:cubicBezTo>
                    <a:pt x="36972" y="4490"/>
                    <a:pt x="13864" y="46684"/>
                    <a:pt x="13285" y="47616"/>
                  </a:cubicBezTo>
                  <a:cubicBezTo>
                    <a:pt x="13285" y="47616"/>
                    <a:pt x="4740" y="43722"/>
                    <a:pt x="1" y="41421"/>
                  </a:cubicBezTo>
                  <a:lnTo>
                    <a:pt x="1" y="41421"/>
                  </a:lnTo>
                  <a:cubicBezTo>
                    <a:pt x="6776" y="45119"/>
                    <a:pt x="12758" y="48386"/>
                    <a:pt x="13373" y="48728"/>
                  </a:cubicBezTo>
                  <a:cubicBezTo>
                    <a:pt x="13764" y="48141"/>
                    <a:pt x="39117" y="1585"/>
                    <a:pt x="39924" y="281"/>
                  </a:cubicBezTo>
                  <a:cubicBezTo>
                    <a:pt x="39855" y="241"/>
                    <a:pt x="39684" y="146"/>
                    <a:pt x="39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0" name="Google Shape;10163;p49">
            <a:extLst>
              <a:ext uri="{FF2B5EF4-FFF2-40B4-BE49-F238E27FC236}">
                <a16:creationId xmlns:a16="http://schemas.microsoft.com/office/drawing/2014/main" id="{FD7F0B93-3A1F-9A66-A296-61F35209CACD}"/>
              </a:ext>
            </a:extLst>
          </p:cNvPr>
          <p:cNvGrpSpPr/>
          <p:nvPr/>
        </p:nvGrpSpPr>
        <p:grpSpPr>
          <a:xfrm flipH="1">
            <a:off x="599587" y="4007177"/>
            <a:ext cx="596950" cy="787025"/>
            <a:chOff x="5055688" y="2345363"/>
            <a:chExt cx="596950" cy="787025"/>
          </a:xfrm>
        </p:grpSpPr>
        <p:sp>
          <p:nvSpPr>
            <p:cNvPr id="9881" name="Google Shape;10164;p49">
              <a:extLst>
                <a:ext uri="{FF2B5EF4-FFF2-40B4-BE49-F238E27FC236}">
                  <a16:creationId xmlns:a16="http://schemas.microsoft.com/office/drawing/2014/main" id="{740CFAD9-642F-B355-E99E-F644DF25BEC0}"/>
                </a:ext>
              </a:extLst>
            </p:cNvPr>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2" name="Google Shape;10165;p49">
              <a:extLst>
                <a:ext uri="{FF2B5EF4-FFF2-40B4-BE49-F238E27FC236}">
                  <a16:creationId xmlns:a16="http://schemas.microsoft.com/office/drawing/2014/main" id="{D8364A9F-5AB6-C846-FC23-54EB3757B027}"/>
                </a:ext>
              </a:extLst>
            </p:cNvPr>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3" name="Google Shape;10166;p49">
              <a:extLst>
                <a:ext uri="{FF2B5EF4-FFF2-40B4-BE49-F238E27FC236}">
                  <a16:creationId xmlns:a16="http://schemas.microsoft.com/office/drawing/2014/main" id="{D7EC61B0-51FF-9432-B9CB-DCBBB0EF346A}"/>
                </a:ext>
              </a:extLst>
            </p:cNvPr>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895" name="Picture 9894">
            <a:extLst>
              <a:ext uri="{FF2B5EF4-FFF2-40B4-BE49-F238E27FC236}">
                <a16:creationId xmlns:a16="http://schemas.microsoft.com/office/drawing/2014/main" id="{02F6B6A0-82F0-09A9-7EFE-3DEA767147E4}"/>
              </a:ext>
            </a:extLst>
          </p:cNvPr>
          <p:cNvPicPr>
            <a:picLocks noChangeAspect="1"/>
          </p:cNvPicPr>
          <p:nvPr/>
        </p:nvPicPr>
        <p:blipFill>
          <a:blip r:embed="rId4"/>
          <a:stretch>
            <a:fillRect/>
          </a:stretch>
        </p:blipFill>
        <p:spPr>
          <a:xfrm>
            <a:off x="5245479" y="1470645"/>
            <a:ext cx="3453942" cy="345394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71"/>
        <p:cNvGrpSpPr/>
        <p:nvPr/>
      </p:nvGrpSpPr>
      <p:grpSpPr>
        <a:xfrm>
          <a:off x="0" y="0"/>
          <a:ext cx="0" cy="0"/>
          <a:chOff x="0" y="0"/>
          <a:chExt cx="0" cy="0"/>
        </a:xfrm>
      </p:grpSpPr>
      <p:sp>
        <p:nvSpPr>
          <p:cNvPr id="9875" name="Google Shape;9875;p34"/>
          <p:cNvSpPr/>
          <p:nvPr/>
        </p:nvSpPr>
        <p:spPr>
          <a:xfrm>
            <a:off x="7488175" y="996113"/>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6" name="Google Shape;9876;p34"/>
          <p:cNvSpPr/>
          <p:nvPr/>
        </p:nvSpPr>
        <p:spPr>
          <a:xfrm>
            <a:off x="7759050" y="18335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7" name="Google Shape;9877;p34"/>
          <p:cNvSpPr/>
          <p:nvPr/>
        </p:nvSpPr>
        <p:spPr>
          <a:xfrm>
            <a:off x="6972450" y="158742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74" name="Picture 9873">
            <a:extLst>
              <a:ext uri="{FF2B5EF4-FFF2-40B4-BE49-F238E27FC236}">
                <a16:creationId xmlns:a16="http://schemas.microsoft.com/office/drawing/2014/main" id="{F6AB4A60-137C-C4AC-BD0D-3A20C05743CD}"/>
              </a:ext>
            </a:extLst>
          </p:cNvPr>
          <p:cNvPicPr>
            <a:picLocks noChangeAspect="1"/>
          </p:cNvPicPr>
          <p:nvPr/>
        </p:nvPicPr>
        <p:blipFill>
          <a:blip r:embed="rId3"/>
          <a:stretch>
            <a:fillRect/>
          </a:stretch>
        </p:blipFill>
        <p:spPr>
          <a:xfrm>
            <a:off x="6532554" y="2677597"/>
            <a:ext cx="2115731" cy="2115731"/>
          </a:xfrm>
          <a:prstGeom prst="rect">
            <a:avLst/>
          </a:prstGeom>
        </p:spPr>
      </p:pic>
      <p:grpSp>
        <p:nvGrpSpPr>
          <p:cNvPr id="9880" name="Google Shape;10163;p49">
            <a:extLst>
              <a:ext uri="{FF2B5EF4-FFF2-40B4-BE49-F238E27FC236}">
                <a16:creationId xmlns:a16="http://schemas.microsoft.com/office/drawing/2014/main" id="{FD7F0B93-3A1F-9A66-A296-61F35209CACD}"/>
              </a:ext>
            </a:extLst>
          </p:cNvPr>
          <p:cNvGrpSpPr/>
          <p:nvPr/>
        </p:nvGrpSpPr>
        <p:grpSpPr>
          <a:xfrm flipH="1">
            <a:off x="599587" y="4007177"/>
            <a:ext cx="596950" cy="787025"/>
            <a:chOff x="5055688" y="2345363"/>
            <a:chExt cx="596950" cy="787025"/>
          </a:xfrm>
        </p:grpSpPr>
        <p:sp>
          <p:nvSpPr>
            <p:cNvPr id="9881" name="Google Shape;10164;p49">
              <a:extLst>
                <a:ext uri="{FF2B5EF4-FFF2-40B4-BE49-F238E27FC236}">
                  <a16:creationId xmlns:a16="http://schemas.microsoft.com/office/drawing/2014/main" id="{740CFAD9-642F-B355-E99E-F644DF25BEC0}"/>
                </a:ext>
              </a:extLst>
            </p:cNvPr>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2" name="Google Shape;10165;p49">
              <a:extLst>
                <a:ext uri="{FF2B5EF4-FFF2-40B4-BE49-F238E27FC236}">
                  <a16:creationId xmlns:a16="http://schemas.microsoft.com/office/drawing/2014/main" id="{D8364A9F-5AB6-C846-FC23-54EB3757B027}"/>
                </a:ext>
              </a:extLst>
            </p:cNvPr>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3" name="Google Shape;10166;p49">
              <a:extLst>
                <a:ext uri="{FF2B5EF4-FFF2-40B4-BE49-F238E27FC236}">
                  <a16:creationId xmlns:a16="http://schemas.microsoft.com/office/drawing/2014/main" id="{D7EC61B0-51FF-9432-B9CB-DCBBB0EF346A}"/>
                </a:ext>
              </a:extLst>
            </p:cNvPr>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0116;p49">
            <a:extLst>
              <a:ext uri="{FF2B5EF4-FFF2-40B4-BE49-F238E27FC236}">
                <a16:creationId xmlns:a16="http://schemas.microsoft.com/office/drawing/2014/main" id="{545A4C84-A60A-3FDF-C023-74CFA8DF463B}"/>
              </a:ext>
            </a:extLst>
          </p:cNvPr>
          <p:cNvGrpSpPr/>
          <p:nvPr/>
        </p:nvGrpSpPr>
        <p:grpSpPr>
          <a:xfrm>
            <a:off x="1266027" y="616675"/>
            <a:ext cx="794786" cy="882712"/>
            <a:chOff x="1850625" y="2395250"/>
            <a:chExt cx="1520850" cy="1689100"/>
          </a:xfrm>
        </p:grpSpPr>
        <p:sp>
          <p:nvSpPr>
            <p:cNvPr id="4" name="Google Shape;10117;p49">
              <a:extLst>
                <a:ext uri="{FF2B5EF4-FFF2-40B4-BE49-F238E27FC236}">
                  <a16:creationId xmlns:a16="http://schemas.microsoft.com/office/drawing/2014/main" id="{1C18A71C-55E2-BFE8-9742-0C0B1B6F10C6}"/>
                </a:ext>
              </a:extLst>
            </p:cNvPr>
            <p:cNvSpPr/>
            <p:nvPr/>
          </p:nvSpPr>
          <p:spPr>
            <a:xfrm>
              <a:off x="1859125" y="2395250"/>
              <a:ext cx="1512350" cy="1689100"/>
            </a:xfrm>
            <a:custGeom>
              <a:avLst/>
              <a:gdLst/>
              <a:ahLst/>
              <a:cxnLst/>
              <a:rect l="l" t="t" r="r" b="b"/>
              <a:pathLst>
                <a:path w="60494" h="67564" extrusionOk="0">
                  <a:moveTo>
                    <a:pt x="27015" y="1"/>
                  </a:moveTo>
                  <a:cubicBezTo>
                    <a:pt x="26228" y="1625"/>
                    <a:pt x="1814" y="46076"/>
                    <a:pt x="0" y="49022"/>
                  </a:cubicBezTo>
                  <a:cubicBezTo>
                    <a:pt x="525" y="49325"/>
                    <a:pt x="32478" y="66753"/>
                    <a:pt x="33942" y="67564"/>
                  </a:cubicBezTo>
                  <a:cubicBezTo>
                    <a:pt x="34333" y="66977"/>
                    <a:pt x="59686" y="20421"/>
                    <a:pt x="60493" y="19117"/>
                  </a:cubicBezTo>
                  <a:cubicBezTo>
                    <a:pt x="59284" y="18447"/>
                    <a:pt x="28160" y="752"/>
                    <a:pt x="27361" y="245"/>
                  </a:cubicBezTo>
                  <a:cubicBezTo>
                    <a:pt x="27246" y="172"/>
                    <a:pt x="27130" y="88"/>
                    <a:pt x="270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118;p49">
              <a:extLst>
                <a:ext uri="{FF2B5EF4-FFF2-40B4-BE49-F238E27FC236}">
                  <a16:creationId xmlns:a16="http://schemas.microsoft.com/office/drawing/2014/main" id="{A91EE3B7-D5F1-CB5E-9221-9BCB95A82317}"/>
                </a:ext>
              </a:extLst>
            </p:cNvPr>
            <p:cNvSpPr/>
            <p:nvPr/>
          </p:nvSpPr>
          <p:spPr>
            <a:xfrm>
              <a:off x="2342575" y="3255450"/>
              <a:ext cx="454075" cy="256850"/>
            </a:xfrm>
            <a:custGeom>
              <a:avLst/>
              <a:gdLst/>
              <a:ahLst/>
              <a:cxnLst/>
              <a:rect l="l" t="t" r="r" b="b"/>
              <a:pathLst>
                <a:path w="18163" h="10274" extrusionOk="0">
                  <a:moveTo>
                    <a:pt x="348" y="0"/>
                  </a:moveTo>
                  <a:cubicBezTo>
                    <a:pt x="232" y="0"/>
                    <a:pt x="131" y="47"/>
                    <a:pt x="82" y="137"/>
                  </a:cubicBezTo>
                  <a:cubicBezTo>
                    <a:pt x="1" y="288"/>
                    <a:pt x="98" y="501"/>
                    <a:pt x="303" y="614"/>
                  </a:cubicBezTo>
                  <a:lnTo>
                    <a:pt x="17556" y="10205"/>
                  </a:lnTo>
                  <a:cubicBezTo>
                    <a:pt x="17640" y="10251"/>
                    <a:pt x="17729" y="10274"/>
                    <a:pt x="17810" y="10274"/>
                  </a:cubicBezTo>
                  <a:cubicBezTo>
                    <a:pt x="17927" y="10274"/>
                    <a:pt x="18029" y="10227"/>
                    <a:pt x="18079" y="10139"/>
                  </a:cubicBezTo>
                  <a:cubicBezTo>
                    <a:pt x="18163" y="9990"/>
                    <a:pt x="18065" y="9777"/>
                    <a:pt x="17862" y="9664"/>
                  </a:cubicBezTo>
                  <a:lnTo>
                    <a:pt x="599" y="69"/>
                  </a:lnTo>
                  <a:cubicBezTo>
                    <a:pt x="517" y="23"/>
                    <a:pt x="429" y="0"/>
                    <a:pt x="3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119;p49">
              <a:extLst>
                <a:ext uri="{FF2B5EF4-FFF2-40B4-BE49-F238E27FC236}">
                  <a16:creationId xmlns:a16="http://schemas.microsoft.com/office/drawing/2014/main" id="{8F38EEDC-2D48-0DF4-4DF8-F1A414441F2C}"/>
                </a:ext>
              </a:extLst>
            </p:cNvPr>
            <p:cNvSpPr/>
            <p:nvPr/>
          </p:nvSpPr>
          <p:spPr>
            <a:xfrm>
              <a:off x="2304325" y="3324300"/>
              <a:ext cx="454050" cy="256850"/>
            </a:xfrm>
            <a:custGeom>
              <a:avLst/>
              <a:gdLst/>
              <a:ahLst/>
              <a:cxnLst/>
              <a:rect l="l" t="t" r="r" b="b"/>
              <a:pathLst>
                <a:path w="18162" h="10274" extrusionOk="0">
                  <a:moveTo>
                    <a:pt x="347" y="0"/>
                  </a:moveTo>
                  <a:cubicBezTo>
                    <a:pt x="231" y="0"/>
                    <a:pt x="130" y="47"/>
                    <a:pt x="82" y="136"/>
                  </a:cubicBezTo>
                  <a:cubicBezTo>
                    <a:pt x="0" y="287"/>
                    <a:pt x="97" y="500"/>
                    <a:pt x="302" y="614"/>
                  </a:cubicBezTo>
                  <a:lnTo>
                    <a:pt x="17557" y="10204"/>
                  </a:lnTo>
                  <a:cubicBezTo>
                    <a:pt x="17640" y="10251"/>
                    <a:pt x="17728" y="10273"/>
                    <a:pt x="17809" y="10273"/>
                  </a:cubicBezTo>
                  <a:cubicBezTo>
                    <a:pt x="17926" y="10273"/>
                    <a:pt x="18028" y="10227"/>
                    <a:pt x="18078" y="10139"/>
                  </a:cubicBezTo>
                  <a:cubicBezTo>
                    <a:pt x="18162" y="9990"/>
                    <a:pt x="18064" y="9777"/>
                    <a:pt x="17861" y="9664"/>
                  </a:cubicBezTo>
                  <a:lnTo>
                    <a:pt x="598" y="69"/>
                  </a:lnTo>
                  <a:cubicBezTo>
                    <a:pt x="516" y="22"/>
                    <a:pt x="428" y="0"/>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120;p49">
              <a:extLst>
                <a:ext uri="{FF2B5EF4-FFF2-40B4-BE49-F238E27FC236}">
                  <a16:creationId xmlns:a16="http://schemas.microsoft.com/office/drawing/2014/main" id="{F96D601B-0F00-58AF-A891-BF938614C82A}"/>
                </a:ext>
              </a:extLst>
            </p:cNvPr>
            <p:cNvSpPr/>
            <p:nvPr/>
          </p:nvSpPr>
          <p:spPr>
            <a:xfrm>
              <a:off x="2266050" y="3393150"/>
              <a:ext cx="454050" cy="256825"/>
            </a:xfrm>
            <a:custGeom>
              <a:avLst/>
              <a:gdLst/>
              <a:ahLst/>
              <a:cxnLst/>
              <a:rect l="l" t="t" r="r" b="b"/>
              <a:pathLst>
                <a:path w="18162" h="10273" extrusionOk="0">
                  <a:moveTo>
                    <a:pt x="349" y="0"/>
                  </a:moveTo>
                  <a:cubicBezTo>
                    <a:pt x="232" y="0"/>
                    <a:pt x="130" y="47"/>
                    <a:pt x="82" y="136"/>
                  </a:cubicBezTo>
                  <a:cubicBezTo>
                    <a:pt x="0" y="287"/>
                    <a:pt x="98" y="500"/>
                    <a:pt x="302" y="613"/>
                  </a:cubicBezTo>
                  <a:lnTo>
                    <a:pt x="17557" y="10204"/>
                  </a:lnTo>
                  <a:cubicBezTo>
                    <a:pt x="17641" y="10250"/>
                    <a:pt x="17729" y="10273"/>
                    <a:pt x="17810" y="10273"/>
                  </a:cubicBezTo>
                  <a:cubicBezTo>
                    <a:pt x="17927" y="10273"/>
                    <a:pt x="18029" y="10226"/>
                    <a:pt x="18078" y="10138"/>
                  </a:cubicBezTo>
                  <a:cubicBezTo>
                    <a:pt x="18162" y="9989"/>
                    <a:pt x="18064" y="9776"/>
                    <a:pt x="17862" y="9663"/>
                  </a:cubicBezTo>
                  <a:lnTo>
                    <a:pt x="601" y="68"/>
                  </a:lnTo>
                  <a:cubicBezTo>
                    <a:pt x="517" y="22"/>
                    <a:pt x="430" y="0"/>
                    <a:pt x="3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121;p49">
              <a:extLst>
                <a:ext uri="{FF2B5EF4-FFF2-40B4-BE49-F238E27FC236}">
                  <a16:creationId xmlns:a16="http://schemas.microsoft.com/office/drawing/2014/main" id="{F7C482E8-6A14-9087-F419-AA9DDBC7494E}"/>
                </a:ext>
              </a:extLst>
            </p:cNvPr>
            <p:cNvSpPr/>
            <p:nvPr/>
          </p:nvSpPr>
          <p:spPr>
            <a:xfrm>
              <a:off x="2227775" y="3462025"/>
              <a:ext cx="454050" cy="256800"/>
            </a:xfrm>
            <a:custGeom>
              <a:avLst/>
              <a:gdLst/>
              <a:ahLst/>
              <a:cxnLst/>
              <a:rect l="l" t="t" r="r" b="b"/>
              <a:pathLst>
                <a:path w="18162" h="10272" extrusionOk="0">
                  <a:moveTo>
                    <a:pt x="349" y="0"/>
                  </a:moveTo>
                  <a:cubicBezTo>
                    <a:pt x="232" y="0"/>
                    <a:pt x="131" y="47"/>
                    <a:pt x="82" y="136"/>
                  </a:cubicBezTo>
                  <a:cubicBezTo>
                    <a:pt x="0" y="286"/>
                    <a:pt x="100" y="500"/>
                    <a:pt x="303" y="614"/>
                  </a:cubicBezTo>
                  <a:lnTo>
                    <a:pt x="17558" y="10202"/>
                  </a:lnTo>
                  <a:cubicBezTo>
                    <a:pt x="17641" y="10249"/>
                    <a:pt x="17729" y="10271"/>
                    <a:pt x="17810" y="10271"/>
                  </a:cubicBezTo>
                  <a:cubicBezTo>
                    <a:pt x="17927" y="10271"/>
                    <a:pt x="18029" y="10225"/>
                    <a:pt x="18078" y="10137"/>
                  </a:cubicBezTo>
                  <a:cubicBezTo>
                    <a:pt x="18162" y="9988"/>
                    <a:pt x="18066" y="9775"/>
                    <a:pt x="17862" y="9662"/>
                  </a:cubicBezTo>
                  <a:lnTo>
                    <a:pt x="601" y="69"/>
                  </a:lnTo>
                  <a:cubicBezTo>
                    <a:pt x="517" y="23"/>
                    <a:pt x="429" y="0"/>
                    <a:pt x="3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122;p49">
              <a:extLst>
                <a:ext uri="{FF2B5EF4-FFF2-40B4-BE49-F238E27FC236}">
                  <a16:creationId xmlns:a16="http://schemas.microsoft.com/office/drawing/2014/main" id="{9C06CDBC-391A-5C1D-8273-6409A4BB24E6}"/>
                </a:ext>
              </a:extLst>
            </p:cNvPr>
            <p:cNvSpPr/>
            <p:nvPr/>
          </p:nvSpPr>
          <p:spPr>
            <a:xfrm>
              <a:off x="1859125" y="2395250"/>
              <a:ext cx="718325" cy="1248050"/>
            </a:xfrm>
            <a:custGeom>
              <a:avLst/>
              <a:gdLst/>
              <a:ahLst/>
              <a:cxnLst/>
              <a:rect l="l" t="t" r="r" b="b"/>
              <a:pathLst>
                <a:path w="28733" h="49922" extrusionOk="0">
                  <a:moveTo>
                    <a:pt x="27015" y="1"/>
                  </a:moveTo>
                  <a:cubicBezTo>
                    <a:pt x="26228" y="1625"/>
                    <a:pt x="1814" y="46076"/>
                    <a:pt x="0" y="49022"/>
                  </a:cubicBezTo>
                  <a:cubicBezTo>
                    <a:pt x="84" y="49070"/>
                    <a:pt x="148" y="49098"/>
                    <a:pt x="1653" y="49921"/>
                  </a:cubicBezTo>
                  <a:cubicBezTo>
                    <a:pt x="7128" y="40746"/>
                    <a:pt x="25037" y="7854"/>
                    <a:pt x="28733" y="1057"/>
                  </a:cubicBezTo>
                  <a:cubicBezTo>
                    <a:pt x="27429" y="309"/>
                    <a:pt x="27480" y="321"/>
                    <a:pt x="27361" y="245"/>
                  </a:cubicBezTo>
                  <a:cubicBezTo>
                    <a:pt x="27246" y="172"/>
                    <a:pt x="27130" y="88"/>
                    <a:pt x="27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23;p49">
              <a:extLst>
                <a:ext uri="{FF2B5EF4-FFF2-40B4-BE49-F238E27FC236}">
                  <a16:creationId xmlns:a16="http://schemas.microsoft.com/office/drawing/2014/main" id="{6B07381D-E416-B602-5891-ADA4636278B7}"/>
                </a:ext>
              </a:extLst>
            </p:cNvPr>
            <p:cNvSpPr/>
            <p:nvPr/>
          </p:nvSpPr>
          <p:spPr>
            <a:xfrm>
              <a:off x="2546575" y="2483300"/>
              <a:ext cx="40725" cy="36325"/>
            </a:xfrm>
            <a:custGeom>
              <a:avLst/>
              <a:gdLst/>
              <a:ahLst/>
              <a:cxnLst/>
              <a:rect l="l" t="t" r="r" b="b"/>
              <a:pathLst>
                <a:path w="1629" h="1453" extrusionOk="0">
                  <a:moveTo>
                    <a:pt x="869" y="0"/>
                  </a:moveTo>
                  <a:cubicBezTo>
                    <a:pt x="614" y="0"/>
                    <a:pt x="366" y="153"/>
                    <a:pt x="215" y="423"/>
                  </a:cubicBezTo>
                  <a:cubicBezTo>
                    <a:pt x="0" y="809"/>
                    <a:pt x="50" y="1163"/>
                    <a:pt x="398" y="1356"/>
                  </a:cubicBezTo>
                  <a:cubicBezTo>
                    <a:pt x="514" y="1420"/>
                    <a:pt x="643" y="1453"/>
                    <a:pt x="770" y="1453"/>
                  </a:cubicBezTo>
                  <a:cubicBezTo>
                    <a:pt x="1023" y="1453"/>
                    <a:pt x="1272" y="1325"/>
                    <a:pt x="1414" y="1069"/>
                  </a:cubicBezTo>
                  <a:cubicBezTo>
                    <a:pt x="1629" y="684"/>
                    <a:pt x="1537" y="278"/>
                    <a:pt x="1191" y="85"/>
                  </a:cubicBezTo>
                  <a:cubicBezTo>
                    <a:pt x="1087" y="28"/>
                    <a:pt x="978" y="0"/>
                    <a:pt x="8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124;p49">
              <a:extLst>
                <a:ext uri="{FF2B5EF4-FFF2-40B4-BE49-F238E27FC236}">
                  <a16:creationId xmlns:a16="http://schemas.microsoft.com/office/drawing/2014/main" id="{AE8177AB-92BC-68D7-D21B-F456FF14F69A}"/>
                </a:ext>
              </a:extLst>
            </p:cNvPr>
            <p:cNvSpPr/>
            <p:nvPr/>
          </p:nvSpPr>
          <p:spPr>
            <a:xfrm>
              <a:off x="2442975" y="2439750"/>
              <a:ext cx="134775" cy="71450"/>
            </a:xfrm>
            <a:custGeom>
              <a:avLst/>
              <a:gdLst/>
              <a:ahLst/>
              <a:cxnLst/>
              <a:rect l="l" t="t" r="r" b="b"/>
              <a:pathLst>
                <a:path w="5391" h="2858" extrusionOk="0">
                  <a:moveTo>
                    <a:pt x="822" y="1"/>
                  </a:moveTo>
                  <a:cubicBezTo>
                    <a:pt x="700" y="1"/>
                    <a:pt x="563" y="21"/>
                    <a:pt x="393" y="90"/>
                  </a:cubicBezTo>
                  <a:cubicBezTo>
                    <a:pt x="313" y="125"/>
                    <a:pt x="220" y="193"/>
                    <a:pt x="144" y="287"/>
                  </a:cubicBezTo>
                  <a:cubicBezTo>
                    <a:pt x="71" y="384"/>
                    <a:pt x="23" y="509"/>
                    <a:pt x="17" y="615"/>
                  </a:cubicBezTo>
                  <a:cubicBezTo>
                    <a:pt x="1" y="829"/>
                    <a:pt x="65" y="966"/>
                    <a:pt x="118" y="1082"/>
                  </a:cubicBezTo>
                  <a:cubicBezTo>
                    <a:pt x="234" y="1306"/>
                    <a:pt x="371" y="1448"/>
                    <a:pt x="510" y="1587"/>
                  </a:cubicBezTo>
                  <a:cubicBezTo>
                    <a:pt x="790" y="1853"/>
                    <a:pt x="1090" y="2056"/>
                    <a:pt x="1397" y="2239"/>
                  </a:cubicBezTo>
                  <a:cubicBezTo>
                    <a:pt x="1410" y="2246"/>
                    <a:pt x="1425" y="2250"/>
                    <a:pt x="1441" y="2250"/>
                  </a:cubicBezTo>
                  <a:cubicBezTo>
                    <a:pt x="1532" y="2250"/>
                    <a:pt x="1662" y="2137"/>
                    <a:pt x="1756" y="1968"/>
                  </a:cubicBezTo>
                  <a:cubicBezTo>
                    <a:pt x="1866" y="1768"/>
                    <a:pt x="1894" y="1569"/>
                    <a:pt x="1816" y="1525"/>
                  </a:cubicBezTo>
                  <a:cubicBezTo>
                    <a:pt x="1548" y="1366"/>
                    <a:pt x="1289" y="1187"/>
                    <a:pt x="1084" y="990"/>
                  </a:cubicBezTo>
                  <a:cubicBezTo>
                    <a:pt x="1035" y="943"/>
                    <a:pt x="985" y="891"/>
                    <a:pt x="945" y="841"/>
                  </a:cubicBezTo>
                  <a:lnTo>
                    <a:pt x="945" y="841"/>
                  </a:lnTo>
                  <a:cubicBezTo>
                    <a:pt x="963" y="843"/>
                    <a:pt x="979" y="841"/>
                    <a:pt x="999" y="845"/>
                  </a:cubicBezTo>
                  <a:cubicBezTo>
                    <a:pt x="1130" y="867"/>
                    <a:pt x="1273" y="907"/>
                    <a:pt x="1415" y="957"/>
                  </a:cubicBezTo>
                  <a:cubicBezTo>
                    <a:pt x="1705" y="1064"/>
                    <a:pt x="2013" y="1195"/>
                    <a:pt x="2307" y="1326"/>
                  </a:cubicBezTo>
                  <a:cubicBezTo>
                    <a:pt x="3490" y="1877"/>
                    <a:pt x="3757" y="2086"/>
                    <a:pt x="4828" y="2843"/>
                  </a:cubicBezTo>
                  <a:cubicBezTo>
                    <a:pt x="4841" y="2853"/>
                    <a:pt x="4858" y="2857"/>
                    <a:pt x="4876" y="2857"/>
                  </a:cubicBezTo>
                  <a:cubicBezTo>
                    <a:pt x="4962" y="2857"/>
                    <a:pt x="5095" y="2759"/>
                    <a:pt x="5210" y="2609"/>
                  </a:cubicBezTo>
                  <a:cubicBezTo>
                    <a:pt x="5347" y="2426"/>
                    <a:pt x="5391" y="2229"/>
                    <a:pt x="5311" y="2171"/>
                  </a:cubicBezTo>
                  <a:cubicBezTo>
                    <a:pt x="4196" y="1382"/>
                    <a:pt x="3904" y="1159"/>
                    <a:pt x="2653" y="577"/>
                  </a:cubicBezTo>
                  <a:cubicBezTo>
                    <a:pt x="2337" y="434"/>
                    <a:pt x="2029" y="300"/>
                    <a:pt x="1689" y="175"/>
                  </a:cubicBezTo>
                  <a:cubicBezTo>
                    <a:pt x="1514" y="116"/>
                    <a:pt x="1333" y="62"/>
                    <a:pt x="1132" y="30"/>
                  </a:cubicBezTo>
                  <a:cubicBezTo>
                    <a:pt x="1034" y="19"/>
                    <a:pt x="935" y="1"/>
                    <a:pt x="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125;p49">
              <a:extLst>
                <a:ext uri="{FF2B5EF4-FFF2-40B4-BE49-F238E27FC236}">
                  <a16:creationId xmlns:a16="http://schemas.microsoft.com/office/drawing/2014/main" id="{D8BB865A-ECA5-5476-76C3-4CC3A2E3C244}"/>
                </a:ext>
              </a:extLst>
            </p:cNvPr>
            <p:cNvSpPr/>
            <p:nvPr/>
          </p:nvSpPr>
          <p:spPr>
            <a:xfrm>
              <a:off x="2443425" y="2450700"/>
              <a:ext cx="127325" cy="60500"/>
            </a:xfrm>
            <a:custGeom>
              <a:avLst/>
              <a:gdLst/>
              <a:ahLst/>
              <a:cxnLst/>
              <a:rect l="l" t="t" r="r" b="b"/>
              <a:pathLst>
                <a:path w="5093" h="2420" extrusionOk="0">
                  <a:moveTo>
                    <a:pt x="760" y="1"/>
                  </a:moveTo>
                  <a:cubicBezTo>
                    <a:pt x="412" y="1"/>
                    <a:pt x="160" y="108"/>
                    <a:pt x="1" y="258"/>
                  </a:cubicBezTo>
                  <a:cubicBezTo>
                    <a:pt x="5" y="427"/>
                    <a:pt x="55" y="546"/>
                    <a:pt x="100" y="644"/>
                  </a:cubicBezTo>
                  <a:cubicBezTo>
                    <a:pt x="216" y="868"/>
                    <a:pt x="353" y="1010"/>
                    <a:pt x="492" y="1149"/>
                  </a:cubicBezTo>
                  <a:cubicBezTo>
                    <a:pt x="772" y="1417"/>
                    <a:pt x="1072" y="1618"/>
                    <a:pt x="1379" y="1801"/>
                  </a:cubicBezTo>
                  <a:cubicBezTo>
                    <a:pt x="1392" y="1809"/>
                    <a:pt x="1407" y="1812"/>
                    <a:pt x="1423" y="1812"/>
                  </a:cubicBezTo>
                  <a:cubicBezTo>
                    <a:pt x="1482" y="1812"/>
                    <a:pt x="1559" y="1763"/>
                    <a:pt x="1629" y="1682"/>
                  </a:cubicBezTo>
                  <a:cubicBezTo>
                    <a:pt x="452" y="827"/>
                    <a:pt x="542" y="680"/>
                    <a:pt x="548" y="528"/>
                  </a:cubicBezTo>
                  <a:cubicBezTo>
                    <a:pt x="553" y="421"/>
                    <a:pt x="747" y="404"/>
                    <a:pt x="874" y="404"/>
                  </a:cubicBezTo>
                  <a:cubicBezTo>
                    <a:pt x="895" y="404"/>
                    <a:pt x="913" y="405"/>
                    <a:pt x="929" y="405"/>
                  </a:cubicBezTo>
                  <a:cubicBezTo>
                    <a:pt x="929" y="405"/>
                    <a:pt x="927" y="403"/>
                    <a:pt x="927" y="403"/>
                  </a:cubicBezTo>
                  <a:lnTo>
                    <a:pt x="927" y="403"/>
                  </a:lnTo>
                  <a:cubicBezTo>
                    <a:pt x="947" y="405"/>
                    <a:pt x="961" y="405"/>
                    <a:pt x="981" y="409"/>
                  </a:cubicBezTo>
                  <a:cubicBezTo>
                    <a:pt x="1112" y="429"/>
                    <a:pt x="1255" y="471"/>
                    <a:pt x="1397" y="521"/>
                  </a:cubicBezTo>
                  <a:cubicBezTo>
                    <a:pt x="1687" y="626"/>
                    <a:pt x="1995" y="757"/>
                    <a:pt x="2289" y="890"/>
                  </a:cubicBezTo>
                  <a:cubicBezTo>
                    <a:pt x="3472" y="1441"/>
                    <a:pt x="3739" y="1648"/>
                    <a:pt x="4810" y="2405"/>
                  </a:cubicBezTo>
                  <a:cubicBezTo>
                    <a:pt x="4823" y="2415"/>
                    <a:pt x="4840" y="2419"/>
                    <a:pt x="4858" y="2419"/>
                  </a:cubicBezTo>
                  <a:cubicBezTo>
                    <a:pt x="4920" y="2419"/>
                    <a:pt x="5006" y="2369"/>
                    <a:pt x="5090" y="2286"/>
                  </a:cubicBezTo>
                  <a:lnTo>
                    <a:pt x="5092" y="2286"/>
                  </a:lnTo>
                  <a:cubicBezTo>
                    <a:pt x="3474" y="938"/>
                    <a:pt x="2385" y="403"/>
                    <a:pt x="1426" y="111"/>
                  </a:cubicBezTo>
                  <a:cubicBezTo>
                    <a:pt x="1175"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126;p49">
              <a:extLst>
                <a:ext uri="{FF2B5EF4-FFF2-40B4-BE49-F238E27FC236}">
                  <a16:creationId xmlns:a16="http://schemas.microsoft.com/office/drawing/2014/main" id="{F8C10FDF-D4A8-7C3A-6A2C-039F9FBCB6F2}"/>
                </a:ext>
              </a:extLst>
            </p:cNvPr>
            <p:cNvSpPr/>
            <p:nvPr/>
          </p:nvSpPr>
          <p:spPr>
            <a:xfrm>
              <a:off x="2498900" y="2573950"/>
              <a:ext cx="40725" cy="36325"/>
            </a:xfrm>
            <a:custGeom>
              <a:avLst/>
              <a:gdLst/>
              <a:ahLst/>
              <a:cxnLst/>
              <a:rect l="l" t="t" r="r" b="b"/>
              <a:pathLst>
                <a:path w="1629" h="1453" extrusionOk="0">
                  <a:moveTo>
                    <a:pt x="870" y="1"/>
                  </a:moveTo>
                  <a:cubicBezTo>
                    <a:pt x="615" y="1"/>
                    <a:pt x="366" y="153"/>
                    <a:pt x="215" y="424"/>
                  </a:cubicBezTo>
                  <a:cubicBezTo>
                    <a:pt x="1" y="807"/>
                    <a:pt x="50" y="1163"/>
                    <a:pt x="398" y="1356"/>
                  </a:cubicBezTo>
                  <a:cubicBezTo>
                    <a:pt x="515" y="1421"/>
                    <a:pt x="643" y="1453"/>
                    <a:pt x="770" y="1453"/>
                  </a:cubicBezTo>
                  <a:cubicBezTo>
                    <a:pt x="1024" y="1453"/>
                    <a:pt x="1273" y="1325"/>
                    <a:pt x="1414" y="1070"/>
                  </a:cubicBezTo>
                  <a:cubicBezTo>
                    <a:pt x="1629" y="684"/>
                    <a:pt x="1539" y="279"/>
                    <a:pt x="1191" y="86"/>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127;p49">
              <a:extLst>
                <a:ext uri="{FF2B5EF4-FFF2-40B4-BE49-F238E27FC236}">
                  <a16:creationId xmlns:a16="http://schemas.microsoft.com/office/drawing/2014/main" id="{0046E931-5ACE-7B14-A428-E82D2861703E}"/>
                </a:ext>
              </a:extLst>
            </p:cNvPr>
            <p:cNvSpPr/>
            <p:nvPr/>
          </p:nvSpPr>
          <p:spPr>
            <a:xfrm>
              <a:off x="2395325" y="2530425"/>
              <a:ext cx="134775" cy="71425"/>
            </a:xfrm>
            <a:custGeom>
              <a:avLst/>
              <a:gdLst/>
              <a:ahLst/>
              <a:cxnLst/>
              <a:rect l="l" t="t" r="r" b="b"/>
              <a:pathLst>
                <a:path w="5391" h="2857" extrusionOk="0">
                  <a:moveTo>
                    <a:pt x="823" y="0"/>
                  </a:moveTo>
                  <a:cubicBezTo>
                    <a:pt x="702" y="0"/>
                    <a:pt x="564" y="20"/>
                    <a:pt x="392" y="89"/>
                  </a:cubicBezTo>
                  <a:cubicBezTo>
                    <a:pt x="312" y="125"/>
                    <a:pt x="217" y="192"/>
                    <a:pt x="143" y="286"/>
                  </a:cubicBezTo>
                  <a:cubicBezTo>
                    <a:pt x="70" y="383"/>
                    <a:pt x="22" y="509"/>
                    <a:pt x="16" y="612"/>
                  </a:cubicBezTo>
                  <a:cubicBezTo>
                    <a:pt x="0" y="829"/>
                    <a:pt x="64" y="966"/>
                    <a:pt x="118" y="1079"/>
                  </a:cubicBezTo>
                  <a:cubicBezTo>
                    <a:pt x="233" y="1306"/>
                    <a:pt x="370" y="1447"/>
                    <a:pt x="509" y="1584"/>
                  </a:cubicBezTo>
                  <a:cubicBezTo>
                    <a:pt x="790" y="1853"/>
                    <a:pt x="1090" y="2055"/>
                    <a:pt x="1396" y="2238"/>
                  </a:cubicBezTo>
                  <a:cubicBezTo>
                    <a:pt x="1409" y="2246"/>
                    <a:pt x="1424" y="2249"/>
                    <a:pt x="1440" y="2249"/>
                  </a:cubicBezTo>
                  <a:cubicBezTo>
                    <a:pt x="1531" y="2249"/>
                    <a:pt x="1661" y="2136"/>
                    <a:pt x="1756" y="1966"/>
                  </a:cubicBezTo>
                  <a:cubicBezTo>
                    <a:pt x="1865" y="1767"/>
                    <a:pt x="1893" y="1568"/>
                    <a:pt x="1816" y="1524"/>
                  </a:cubicBezTo>
                  <a:cubicBezTo>
                    <a:pt x="1547" y="1365"/>
                    <a:pt x="1289" y="1187"/>
                    <a:pt x="1084" y="990"/>
                  </a:cubicBezTo>
                  <a:cubicBezTo>
                    <a:pt x="1034" y="942"/>
                    <a:pt x="984" y="888"/>
                    <a:pt x="945" y="839"/>
                  </a:cubicBezTo>
                  <a:lnTo>
                    <a:pt x="945" y="839"/>
                  </a:lnTo>
                  <a:cubicBezTo>
                    <a:pt x="963" y="843"/>
                    <a:pt x="979" y="841"/>
                    <a:pt x="998" y="845"/>
                  </a:cubicBezTo>
                  <a:cubicBezTo>
                    <a:pt x="1130" y="866"/>
                    <a:pt x="1273" y="906"/>
                    <a:pt x="1414" y="956"/>
                  </a:cubicBezTo>
                  <a:cubicBezTo>
                    <a:pt x="1704" y="1061"/>
                    <a:pt x="2012" y="1192"/>
                    <a:pt x="2307" y="1326"/>
                  </a:cubicBezTo>
                  <a:cubicBezTo>
                    <a:pt x="3490" y="1876"/>
                    <a:pt x="3756" y="2083"/>
                    <a:pt x="4828" y="2843"/>
                  </a:cubicBezTo>
                  <a:cubicBezTo>
                    <a:pt x="4841" y="2852"/>
                    <a:pt x="4857" y="2857"/>
                    <a:pt x="4875" y="2857"/>
                  </a:cubicBezTo>
                  <a:cubicBezTo>
                    <a:pt x="4961" y="2857"/>
                    <a:pt x="5095" y="2759"/>
                    <a:pt x="5209" y="2608"/>
                  </a:cubicBezTo>
                  <a:cubicBezTo>
                    <a:pt x="5346" y="2425"/>
                    <a:pt x="5390" y="2226"/>
                    <a:pt x="5311" y="2171"/>
                  </a:cubicBezTo>
                  <a:cubicBezTo>
                    <a:pt x="4193" y="1381"/>
                    <a:pt x="3903" y="1157"/>
                    <a:pt x="2653" y="574"/>
                  </a:cubicBezTo>
                  <a:cubicBezTo>
                    <a:pt x="2336" y="431"/>
                    <a:pt x="2026" y="300"/>
                    <a:pt x="1686" y="175"/>
                  </a:cubicBezTo>
                  <a:cubicBezTo>
                    <a:pt x="1513" y="115"/>
                    <a:pt x="1332" y="61"/>
                    <a:pt x="1132" y="27"/>
                  </a:cubicBezTo>
                  <a:cubicBezTo>
                    <a:pt x="1034" y="17"/>
                    <a:pt x="936" y="0"/>
                    <a:pt x="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128;p49">
              <a:extLst>
                <a:ext uri="{FF2B5EF4-FFF2-40B4-BE49-F238E27FC236}">
                  <a16:creationId xmlns:a16="http://schemas.microsoft.com/office/drawing/2014/main" id="{E894B7ED-4D1B-F9E9-8932-1B2C2BB6CAC1}"/>
                </a:ext>
              </a:extLst>
            </p:cNvPr>
            <p:cNvSpPr/>
            <p:nvPr/>
          </p:nvSpPr>
          <p:spPr>
            <a:xfrm>
              <a:off x="2395775" y="2541375"/>
              <a:ext cx="127250" cy="60475"/>
            </a:xfrm>
            <a:custGeom>
              <a:avLst/>
              <a:gdLst/>
              <a:ahLst/>
              <a:cxnLst/>
              <a:rect l="l" t="t" r="r" b="b"/>
              <a:pathLst>
                <a:path w="5090" h="2419" extrusionOk="0">
                  <a:moveTo>
                    <a:pt x="759" y="0"/>
                  </a:moveTo>
                  <a:cubicBezTo>
                    <a:pt x="411" y="0"/>
                    <a:pt x="159" y="108"/>
                    <a:pt x="0" y="257"/>
                  </a:cubicBezTo>
                  <a:cubicBezTo>
                    <a:pt x="2" y="426"/>
                    <a:pt x="54" y="544"/>
                    <a:pt x="100" y="643"/>
                  </a:cubicBezTo>
                  <a:cubicBezTo>
                    <a:pt x="215" y="868"/>
                    <a:pt x="352" y="1009"/>
                    <a:pt x="491" y="1148"/>
                  </a:cubicBezTo>
                  <a:cubicBezTo>
                    <a:pt x="772" y="1415"/>
                    <a:pt x="1072" y="1617"/>
                    <a:pt x="1378" y="1800"/>
                  </a:cubicBezTo>
                  <a:cubicBezTo>
                    <a:pt x="1391" y="1808"/>
                    <a:pt x="1406" y="1811"/>
                    <a:pt x="1421" y="1811"/>
                  </a:cubicBezTo>
                  <a:cubicBezTo>
                    <a:pt x="1481" y="1811"/>
                    <a:pt x="1558" y="1761"/>
                    <a:pt x="1629" y="1681"/>
                  </a:cubicBezTo>
                  <a:cubicBezTo>
                    <a:pt x="450" y="826"/>
                    <a:pt x="539" y="677"/>
                    <a:pt x="547" y="528"/>
                  </a:cubicBezTo>
                  <a:cubicBezTo>
                    <a:pt x="550" y="420"/>
                    <a:pt x="746" y="404"/>
                    <a:pt x="873" y="404"/>
                  </a:cubicBezTo>
                  <a:cubicBezTo>
                    <a:pt x="894" y="404"/>
                    <a:pt x="913" y="404"/>
                    <a:pt x="929" y="405"/>
                  </a:cubicBezTo>
                  <a:cubicBezTo>
                    <a:pt x="929" y="403"/>
                    <a:pt x="928" y="403"/>
                    <a:pt x="927" y="403"/>
                  </a:cubicBezTo>
                  <a:lnTo>
                    <a:pt x="927" y="403"/>
                  </a:lnTo>
                  <a:cubicBezTo>
                    <a:pt x="945" y="405"/>
                    <a:pt x="961" y="403"/>
                    <a:pt x="980" y="407"/>
                  </a:cubicBezTo>
                  <a:cubicBezTo>
                    <a:pt x="1112" y="428"/>
                    <a:pt x="1255" y="468"/>
                    <a:pt x="1396" y="518"/>
                  </a:cubicBezTo>
                  <a:cubicBezTo>
                    <a:pt x="1686" y="625"/>
                    <a:pt x="1994" y="756"/>
                    <a:pt x="2289" y="888"/>
                  </a:cubicBezTo>
                  <a:cubicBezTo>
                    <a:pt x="3472" y="1438"/>
                    <a:pt x="3738" y="1645"/>
                    <a:pt x="4810" y="2405"/>
                  </a:cubicBezTo>
                  <a:cubicBezTo>
                    <a:pt x="4823" y="2414"/>
                    <a:pt x="4839" y="2419"/>
                    <a:pt x="4857" y="2419"/>
                  </a:cubicBezTo>
                  <a:cubicBezTo>
                    <a:pt x="4919" y="2419"/>
                    <a:pt x="5006" y="2368"/>
                    <a:pt x="5090" y="2283"/>
                  </a:cubicBezTo>
                  <a:cubicBezTo>
                    <a:pt x="3472" y="935"/>
                    <a:pt x="2384" y="403"/>
                    <a:pt x="1426" y="110"/>
                  </a:cubicBezTo>
                  <a:cubicBezTo>
                    <a:pt x="1174" y="33"/>
                    <a:pt x="952" y="0"/>
                    <a:pt x="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129;p49">
              <a:extLst>
                <a:ext uri="{FF2B5EF4-FFF2-40B4-BE49-F238E27FC236}">
                  <a16:creationId xmlns:a16="http://schemas.microsoft.com/office/drawing/2014/main" id="{496EB4A8-ACB2-B3FF-0889-FD9ADD4F2F6B}"/>
                </a:ext>
              </a:extLst>
            </p:cNvPr>
            <p:cNvSpPr/>
            <p:nvPr/>
          </p:nvSpPr>
          <p:spPr>
            <a:xfrm>
              <a:off x="2449150" y="2663475"/>
              <a:ext cx="40725" cy="36325"/>
            </a:xfrm>
            <a:custGeom>
              <a:avLst/>
              <a:gdLst/>
              <a:ahLst/>
              <a:cxnLst/>
              <a:rect l="l" t="t" r="r" b="b"/>
              <a:pathLst>
                <a:path w="1629" h="1453" extrusionOk="0">
                  <a:moveTo>
                    <a:pt x="870" y="0"/>
                  </a:moveTo>
                  <a:cubicBezTo>
                    <a:pt x="615" y="0"/>
                    <a:pt x="366" y="152"/>
                    <a:pt x="215" y="421"/>
                  </a:cubicBezTo>
                  <a:cubicBezTo>
                    <a:pt x="0" y="807"/>
                    <a:pt x="50" y="1163"/>
                    <a:pt x="398" y="1356"/>
                  </a:cubicBezTo>
                  <a:cubicBezTo>
                    <a:pt x="514" y="1420"/>
                    <a:pt x="643" y="1452"/>
                    <a:pt x="770" y="1452"/>
                  </a:cubicBezTo>
                  <a:cubicBezTo>
                    <a:pt x="1023" y="1452"/>
                    <a:pt x="1272" y="1324"/>
                    <a:pt x="1414" y="1067"/>
                  </a:cubicBezTo>
                  <a:cubicBezTo>
                    <a:pt x="1629" y="684"/>
                    <a:pt x="1539" y="278"/>
                    <a:pt x="1191" y="85"/>
                  </a:cubicBezTo>
                  <a:cubicBezTo>
                    <a:pt x="1088" y="28"/>
                    <a:pt x="979" y="0"/>
                    <a:pt x="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30;p49">
              <a:extLst>
                <a:ext uri="{FF2B5EF4-FFF2-40B4-BE49-F238E27FC236}">
                  <a16:creationId xmlns:a16="http://schemas.microsoft.com/office/drawing/2014/main" id="{99DB2A5E-34AE-35E0-014F-FD31A3171C26}"/>
                </a:ext>
              </a:extLst>
            </p:cNvPr>
            <p:cNvSpPr/>
            <p:nvPr/>
          </p:nvSpPr>
          <p:spPr>
            <a:xfrm>
              <a:off x="2345575" y="2619900"/>
              <a:ext cx="134775" cy="71475"/>
            </a:xfrm>
            <a:custGeom>
              <a:avLst/>
              <a:gdLst/>
              <a:ahLst/>
              <a:cxnLst/>
              <a:rect l="l" t="t" r="r" b="b"/>
              <a:pathLst>
                <a:path w="5391" h="2859" extrusionOk="0">
                  <a:moveTo>
                    <a:pt x="823" y="0"/>
                  </a:moveTo>
                  <a:cubicBezTo>
                    <a:pt x="701" y="0"/>
                    <a:pt x="563" y="21"/>
                    <a:pt x="392" y="91"/>
                  </a:cubicBezTo>
                  <a:cubicBezTo>
                    <a:pt x="312" y="126"/>
                    <a:pt x="219" y="192"/>
                    <a:pt x="143" y="286"/>
                  </a:cubicBezTo>
                  <a:cubicBezTo>
                    <a:pt x="70" y="385"/>
                    <a:pt x="22" y="510"/>
                    <a:pt x="16" y="614"/>
                  </a:cubicBezTo>
                  <a:cubicBezTo>
                    <a:pt x="0" y="830"/>
                    <a:pt x="64" y="967"/>
                    <a:pt x="118" y="1081"/>
                  </a:cubicBezTo>
                  <a:cubicBezTo>
                    <a:pt x="233" y="1305"/>
                    <a:pt x="370" y="1447"/>
                    <a:pt x="509" y="1586"/>
                  </a:cubicBezTo>
                  <a:cubicBezTo>
                    <a:pt x="790" y="1854"/>
                    <a:pt x="1090" y="2055"/>
                    <a:pt x="1396" y="2238"/>
                  </a:cubicBezTo>
                  <a:cubicBezTo>
                    <a:pt x="1410" y="2246"/>
                    <a:pt x="1426" y="2250"/>
                    <a:pt x="1443" y="2250"/>
                  </a:cubicBezTo>
                  <a:cubicBezTo>
                    <a:pt x="1534" y="2250"/>
                    <a:pt x="1663" y="2137"/>
                    <a:pt x="1756" y="1968"/>
                  </a:cubicBezTo>
                  <a:cubicBezTo>
                    <a:pt x="1865" y="1767"/>
                    <a:pt x="1893" y="1570"/>
                    <a:pt x="1817" y="1526"/>
                  </a:cubicBezTo>
                  <a:cubicBezTo>
                    <a:pt x="1547" y="1367"/>
                    <a:pt x="1289" y="1188"/>
                    <a:pt x="1084" y="991"/>
                  </a:cubicBezTo>
                  <a:cubicBezTo>
                    <a:pt x="1034" y="944"/>
                    <a:pt x="984" y="890"/>
                    <a:pt x="945" y="840"/>
                  </a:cubicBezTo>
                  <a:lnTo>
                    <a:pt x="945" y="840"/>
                  </a:lnTo>
                  <a:cubicBezTo>
                    <a:pt x="964" y="842"/>
                    <a:pt x="978" y="842"/>
                    <a:pt x="998" y="846"/>
                  </a:cubicBezTo>
                  <a:cubicBezTo>
                    <a:pt x="1129" y="868"/>
                    <a:pt x="1273" y="908"/>
                    <a:pt x="1414" y="958"/>
                  </a:cubicBezTo>
                  <a:cubicBezTo>
                    <a:pt x="1704" y="1063"/>
                    <a:pt x="2012" y="1194"/>
                    <a:pt x="2306" y="1327"/>
                  </a:cubicBezTo>
                  <a:cubicBezTo>
                    <a:pt x="3489" y="1878"/>
                    <a:pt x="3756" y="2085"/>
                    <a:pt x="4827" y="2844"/>
                  </a:cubicBezTo>
                  <a:cubicBezTo>
                    <a:pt x="4841" y="2854"/>
                    <a:pt x="4857" y="2858"/>
                    <a:pt x="4875" y="2858"/>
                  </a:cubicBezTo>
                  <a:cubicBezTo>
                    <a:pt x="4961" y="2858"/>
                    <a:pt x="5094" y="2759"/>
                    <a:pt x="5209" y="2610"/>
                  </a:cubicBezTo>
                  <a:cubicBezTo>
                    <a:pt x="5346" y="2427"/>
                    <a:pt x="5390" y="2228"/>
                    <a:pt x="5311" y="2172"/>
                  </a:cubicBezTo>
                  <a:cubicBezTo>
                    <a:pt x="4195" y="1381"/>
                    <a:pt x="3903" y="1158"/>
                    <a:pt x="2652" y="576"/>
                  </a:cubicBezTo>
                  <a:cubicBezTo>
                    <a:pt x="2336" y="433"/>
                    <a:pt x="2028" y="299"/>
                    <a:pt x="1688" y="176"/>
                  </a:cubicBezTo>
                  <a:cubicBezTo>
                    <a:pt x="1513" y="117"/>
                    <a:pt x="1332" y="63"/>
                    <a:pt x="1133" y="29"/>
                  </a:cubicBezTo>
                  <a:cubicBezTo>
                    <a:pt x="1035" y="18"/>
                    <a:pt x="936" y="0"/>
                    <a:pt x="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131;p49">
              <a:extLst>
                <a:ext uri="{FF2B5EF4-FFF2-40B4-BE49-F238E27FC236}">
                  <a16:creationId xmlns:a16="http://schemas.microsoft.com/office/drawing/2014/main" id="{D699206F-16F2-6F24-FE86-5F23F9DCCBA3}"/>
                </a:ext>
              </a:extLst>
            </p:cNvPr>
            <p:cNvSpPr/>
            <p:nvPr/>
          </p:nvSpPr>
          <p:spPr>
            <a:xfrm>
              <a:off x="2346025" y="2630875"/>
              <a:ext cx="127300" cy="60500"/>
            </a:xfrm>
            <a:custGeom>
              <a:avLst/>
              <a:gdLst/>
              <a:ahLst/>
              <a:cxnLst/>
              <a:rect l="l" t="t" r="r" b="b"/>
              <a:pathLst>
                <a:path w="5092" h="2420" extrusionOk="0">
                  <a:moveTo>
                    <a:pt x="762" y="0"/>
                  </a:moveTo>
                  <a:cubicBezTo>
                    <a:pt x="413" y="0"/>
                    <a:pt x="160" y="108"/>
                    <a:pt x="0" y="258"/>
                  </a:cubicBezTo>
                  <a:cubicBezTo>
                    <a:pt x="4" y="425"/>
                    <a:pt x="54" y="544"/>
                    <a:pt x="100" y="642"/>
                  </a:cubicBezTo>
                  <a:cubicBezTo>
                    <a:pt x="215" y="866"/>
                    <a:pt x="354" y="1008"/>
                    <a:pt x="491" y="1147"/>
                  </a:cubicBezTo>
                  <a:cubicBezTo>
                    <a:pt x="772" y="1415"/>
                    <a:pt x="1072" y="1616"/>
                    <a:pt x="1378" y="1799"/>
                  </a:cubicBezTo>
                  <a:cubicBezTo>
                    <a:pt x="1391" y="1807"/>
                    <a:pt x="1407" y="1810"/>
                    <a:pt x="1423" y="1810"/>
                  </a:cubicBezTo>
                  <a:cubicBezTo>
                    <a:pt x="1483" y="1810"/>
                    <a:pt x="1558" y="1761"/>
                    <a:pt x="1630" y="1680"/>
                  </a:cubicBezTo>
                  <a:cubicBezTo>
                    <a:pt x="451" y="825"/>
                    <a:pt x="541" y="678"/>
                    <a:pt x="547" y="526"/>
                  </a:cubicBezTo>
                  <a:cubicBezTo>
                    <a:pt x="552" y="423"/>
                    <a:pt x="739" y="404"/>
                    <a:pt x="865" y="404"/>
                  </a:cubicBezTo>
                  <a:cubicBezTo>
                    <a:pt x="889" y="404"/>
                    <a:pt x="911" y="404"/>
                    <a:pt x="929" y="405"/>
                  </a:cubicBezTo>
                  <a:cubicBezTo>
                    <a:pt x="929" y="403"/>
                    <a:pt x="927" y="403"/>
                    <a:pt x="927" y="401"/>
                  </a:cubicBezTo>
                  <a:lnTo>
                    <a:pt x="927" y="401"/>
                  </a:lnTo>
                  <a:cubicBezTo>
                    <a:pt x="946" y="405"/>
                    <a:pt x="960" y="403"/>
                    <a:pt x="980" y="407"/>
                  </a:cubicBezTo>
                  <a:cubicBezTo>
                    <a:pt x="1111" y="429"/>
                    <a:pt x="1255" y="469"/>
                    <a:pt x="1398" y="519"/>
                  </a:cubicBezTo>
                  <a:cubicBezTo>
                    <a:pt x="1686" y="624"/>
                    <a:pt x="1994" y="755"/>
                    <a:pt x="2288" y="888"/>
                  </a:cubicBezTo>
                  <a:cubicBezTo>
                    <a:pt x="3471" y="1439"/>
                    <a:pt x="3738" y="1646"/>
                    <a:pt x="4809" y="2405"/>
                  </a:cubicBezTo>
                  <a:cubicBezTo>
                    <a:pt x="4823" y="2415"/>
                    <a:pt x="4839" y="2419"/>
                    <a:pt x="4857" y="2419"/>
                  </a:cubicBezTo>
                  <a:cubicBezTo>
                    <a:pt x="4919" y="2419"/>
                    <a:pt x="5006" y="2368"/>
                    <a:pt x="5090" y="2284"/>
                  </a:cubicBezTo>
                  <a:lnTo>
                    <a:pt x="5092" y="2284"/>
                  </a:lnTo>
                  <a:cubicBezTo>
                    <a:pt x="3473" y="936"/>
                    <a:pt x="2384" y="403"/>
                    <a:pt x="1426" y="109"/>
                  </a:cubicBezTo>
                  <a:cubicBezTo>
                    <a:pt x="1175" y="33"/>
                    <a:pt x="954" y="0"/>
                    <a:pt x="7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32;p49">
              <a:extLst>
                <a:ext uri="{FF2B5EF4-FFF2-40B4-BE49-F238E27FC236}">
                  <a16:creationId xmlns:a16="http://schemas.microsoft.com/office/drawing/2014/main" id="{6309405D-B5FA-B884-00FA-45809B9C5016}"/>
                </a:ext>
              </a:extLst>
            </p:cNvPr>
            <p:cNvSpPr/>
            <p:nvPr/>
          </p:nvSpPr>
          <p:spPr>
            <a:xfrm>
              <a:off x="2401875" y="2754325"/>
              <a:ext cx="40750" cy="36325"/>
            </a:xfrm>
            <a:custGeom>
              <a:avLst/>
              <a:gdLst/>
              <a:ahLst/>
              <a:cxnLst/>
              <a:rect l="l" t="t" r="r" b="b"/>
              <a:pathLst>
                <a:path w="1630" h="1453" extrusionOk="0">
                  <a:moveTo>
                    <a:pt x="870" y="1"/>
                  </a:moveTo>
                  <a:cubicBezTo>
                    <a:pt x="614" y="1"/>
                    <a:pt x="365" y="153"/>
                    <a:pt x="215" y="424"/>
                  </a:cubicBezTo>
                  <a:cubicBezTo>
                    <a:pt x="1" y="807"/>
                    <a:pt x="50" y="1163"/>
                    <a:pt x="398" y="1356"/>
                  </a:cubicBezTo>
                  <a:cubicBezTo>
                    <a:pt x="514" y="1421"/>
                    <a:pt x="642" y="1453"/>
                    <a:pt x="769" y="1453"/>
                  </a:cubicBezTo>
                  <a:cubicBezTo>
                    <a:pt x="1023" y="1453"/>
                    <a:pt x="1273" y="1325"/>
                    <a:pt x="1414" y="1068"/>
                  </a:cubicBezTo>
                  <a:cubicBezTo>
                    <a:pt x="1629" y="684"/>
                    <a:pt x="1538" y="279"/>
                    <a:pt x="1192" y="86"/>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133;p49">
              <a:extLst>
                <a:ext uri="{FF2B5EF4-FFF2-40B4-BE49-F238E27FC236}">
                  <a16:creationId xmlns:a16="http://schemas.microsoft.com/office/drawing/2014/main" id="{5726EA61-E99B-4EC1-B478-03D6AA0122BA}"/>
                </a:ext>
              </a:extLst>
            </p:cNvPr>
            <p:cNvSpPr/>
            <p:nvPr/>
          </p:nvSpPr>
          <p:spPr>
            <a:xfrm>
              <a:off x="2298300" y="2710775"/>
              <a:ext cx="134775" cy="71450"/>
            </a:xfrm>
            <a:custGeom>
              <a:avLst/>
              <a:gdLst/>
              <a:ahLst/>
              <a:cxnLst/>
              <a:rect l="l" t="t" r="r" b="b"/>
              <a:pathLst>
                <a:path w="5391" h="2858" extrusionOk="0">
                  <a:moveTo>
                    <a:pt x="821" y="0"/>
                  </a:moveTo>
                  <a:cubicBezTo>
                    <a:pt x="700" y="0"/>
                    <a:pt x="563" y="20"/>
                    <a:pt x="392" y="90"/>
                  </a:cubicBezTo>
                  <a:cubicBezTo>
                    <a:pt x="313" y="124"/>
                    <a:pt x="217" y="191"/>
                    <a:pt x="144" y="285"/>
                  </a:cubicBezTo>
                  <a:cubicBezTo>
                    <a:pt x="70" y="384"/>
                    <a:pt x="22" y="510"/>
                    <a:pt x="16" y="613"/>
                  </a:cubicBezTo>
                  <a:cubicBezTo>
                    <a:pt x="1" y="830"/>
                    <a:pt x="64" y="967"/>
                    <a:pt x="118" y="1080"/>
                  </a:cubicBezTo>
                  <a:cubicBezTo>
                    <a:pt x="233" y="1305"/>
                    <a:pt x="370" y="1446"/>
                    <a:pt x="509" y="1585"/>
                  </a:cubicBezTo>
                  <a:cubicBezTo>
                    <a:pt x="790" y="1854"/>
                    <a:pt x="1090" y="2054"/>
                    <a:pt x="1396" y="2237"/>
                  </a:cubicBezTo>
                  <a:cubicBezTo>
                    <a:pt x="1410" y="2245"/>
                    <a:pt x="1425" y="2249"/>
                    <a:pt x="1442" y="2249"/>
                  </a:cubicBezTo>
                  <a:cubicBezTo>
                    <a:pt x="1533" y="2249"/>
                    <a:pt x="1662" y="2136"/>
                    <a:pt x="1756" y="1967"/>
                  </a:cubicBezTo>
                  <a:cubicBezTo>
                    <a:pt x="1865" y="1766"/>
                    <a:pt x="1893" y="1569"/>
                    <a:pt x="1816" y="1525"/>
                  </a:cubicBezTo>
                  <a:cubicBezTo>
                    <a:pt x="1547" y="1366"/>
                    <a:pt x="1289" y="1187"/>
                    <a:pt x="1084" y="991"/>
                  </a:cubicBezTo>
                  <a:cubicBezTo>
                    <a:pt x="1034" y="941"/>
                    <a:pt x="985" y="889"/>
                    <a:pt x="945" y="840"/>
                  </a:cubicBezTo>
                  <a:lnTo>
                    <a:pt x="945" y="840"/>
                  </a:lnTo>
                  <a:cubicBezTo>
                    <a:pt x="963" y="842"/>
                    <a:pt x="979" y="842"/>
                    <a:pt x="999" y="846"/>
                  </a:cubicBezTo>
                  <a:cubicBezTo>
                    <a:pt x="1130" y="867"/>
                    <a:pt x="1273" y="907"/>
                    <a:pt x="1414" y="957"/>
                  </a:cubicBezTo>
                  <a:cubicBezTo>
                    <a:pt x="1704" y="1062"/>
                    <a:pt x="2012" y="1193"/>
                    <a:pt x="2307" y="1327"/>
                  </a:cubicBezTo>
                  <a:cubicBezTo>
                    <a:pt x="3490" y="1877"/>
                    <a:pt x="3756" y="2084"/>
                    <a:pt x="4828" y="2844"/>
                  </a:cubicBezTo>
                  <a:cubicBezTo>
                    <a:pt x="4841" y="2853"/>
                    <a:pt x="4857" y="2857"/>
                    <a:pt x="4875" y="2857"/>
                  </a:cubicBezTo>
                  <a:cubicBezTo>
                    <a:pt x="4961" y="2857"/>
                    <a:pt x="5095" y="2758"/>
                    <a:pt x="5209" y="2609"/>
                  </a:cubicBezTo>
                  <a:cubicBezTo>
                    <a:pt x="5347" y="2426"/>
                    <a:pt x="5390" y="2227"/>
                    <a:pt x="5311" y="2172"/>
                  </a:cubicBezTo>
                  <a:cubicBezTo>
                    <a:pt x="4195" y="1380"/>
                    <a:pt x="3903" y="1158"/>
                    <a:pt x="2653" y="575"/>
                  </a:cubicBezTo>
                  <a:cubicBezTo>
                    <a:pt x="2337" y="432"/>
                    <a:pt x="2026" y="299"/>
                    <a:pt x="1686" y="176"/>
                  </a:cubicBezTo>
                  <a:cubicBezTo>
                    <a:pt x="1513" y="116"/>
                    <a:pt x="1333" y="62"/>
                    <a:pt x="1132" y="28"/>
                  </a:cubicBezTo>
                  <a:cubicBezTo>
                    <a:pt x="1034" y="18"/>
                    <a:pt x="935" y="0"/>
                    <a:pt x="8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134;p49">
              <a:extLst>
                <a:ext uri="{FF2B5EF4-FFF2-40B4-BE49-F238E27FC236}">
                  <a16:creationId xmlns:a16="http://schemas.microsoft.com/office/drawing/2014/main" id="{DD4ADCB8-4399-658A-DA34-498A28DACDCD}"/>
                </a:ext>
              </a:extLst>
            </p:cNvPr>
            <p:cNvSpPr/>
            <p:nvPr/>
          </p:nvSpPr>
          <p:spPr>
            <a:xfrm>
              <a:off x="2298700" y="2721725"/>
              <a:ext cx="127325" cy="60500"/>
            </a:xfrm>
            <a:custGeom>
              <a:avLst/>
              <a:gdLst/>
              <a:ahLst/>
              <a:cxnLst/>
              <a:rect l="l" t="t" r="r" b="b"/>
              <a:pathLst>
                <a:path w="5093" h="2420" extrusionOk="0">
                  <a:moveTo>
                    <a:pt x="930" y="403"/>
                  </a:moveTo>
                  <a:cubicBezTo>
                    <a:pt x="930" y="404"/>
                    <a:pt x="930" y="404"/>
                    <a:pt x="931" y="404"/>
                  </a:cubicBezTo>
                  <a:cubicBezTo>
                    <a:pt x="930" y="404"/>
                    <a:pt x="930" y="404"/>
                    <a:pt x="930" y="403"/>
                  </a:cubicBezTo>
                  <a:close/>
                  <a:moveTo>
                    <a:pt x="764" y="0"/>
                  </a:moveTo>
                  <a:cubicBezTo>
                    <a:pt x="415" y="0"/>
                    <a:pt x="161" y="108"/>
                    <a:pt x="0" y="258"/>
                  </a:cubicBezTo>
                  <a:cubicBezTo>
                    <a:pt x="4" y="425"/>
                    <a:pt x="54" y="545"/>
                    <a:pt x="102" y="642"/>
                  </a:cubicBezTo>
                  <a:cubicBezTo>
                    <a:pt x="217" y="867"/>
                    <a:pt x="354" y="1008"/>
                    <a:pt x="493" y="1147"/>
                  </a:cubicBezTo>
                  <a:cubicBezTo>
                    <a:pt x="774" y="1416"/>
                    <a:pt x="1074" y="1616"/>
                    <a:pt x="1380" y="1799"/>
                  </a:cubicBezTo>
                  <a:cubicBezTo>
                    <a:pt x="1393" y="1807"/>
                    <a:pt x="1408" y="1811"/>
                    <a:pt x="1424" y="1811"/>
                  </a:cubicBezTo>
                  <a:cubicBezTo>
                    <a:pt x="1483" y="1811"/>
                    <a:pt x="1559" y="1761"/>
                    <a:pt x="1631" y="1680"/>
                  </a:cubicBezTo>
                  <a:cubicBezTo>
                    <a:pt x="452" y="825"/>
                    <a:pt x="541" y="678"/>
                    <a:pt x="549" y="527"/>
                  </a:cubicBezTo>
                  <a:cubicBezTo>
                    <a:pt x="553" y="420"/>
                    <a:pt x="753" y="403"/>
                    <a:pt x="880" y="403"/>
                  </a:cubicBezTo>
                  <a:cubicBezTo>
                    <a:pt x="898" y="403"/>
                    <a:pt x="915" y="403"/>
                    <a:pt x="930" y="403"/>
                  </a:cubicBezTo>
                  <a:lnTo>
                    <a:pt x="930" y="403"/>
                  </a:lnTo>
                  <a:cubicBezTo>
                    <a:pt x="929" y="403"/>
                    <a:pt x="929" y="403"/>
                    <a:pt x="929" y="402"/>
                  </a:cubicBezTo>
                  <a:lnTo>
                    <a:pt x="929" y="402"/>
                  </a:lnTo>
                  <a:cubicBezTo>
                    <a:pt x="947" y="404"/>
                    <a:pt x="963" y="404"/>
                    <a:pt x="983" y="408"/>
                  </a:cubicBezTo>
                  <a:cubicBezTo>
                    <a:pt x="1114" y="429"/>
                    <a:pt x="1257" y="469"/>
                    <a:pt x="1398" y="519"/>
                  </a:cubicBezTo>
                  <a:cubicBezTo>
                    <a:pt x="1688" y="624"/>
                    <a:pt x="1996" y="755"/>
                    <a:pt x="2291" y="889"/>
                  </a:cubicBezTo>
                  <a:cubicBezTo>
                    <a:pt x="3474" y="1439"/>
                    <a:pt x="3740" y="1646"/>
                    <a:pt x="4812" y="2406"/>
                  </a:cubicBezTo>
                  <a:cubicBezTo>
                    <a:pt x="4825" y="2415"/>
                    <a:pt x="4841" y="2420"/>
                    <a:pt x="4859" y="2420"/>
                  </a:cubicBezTo>
                  <a:cubicBezTo>
                    <a:pt x="4921" y="2420"/>
                    <a:pt x="5006" y="2369"/>
                    <a:pt x="5092" y="2284"/>
                  </a:cubicBezTo>
                  <a:cubicBezTo>
                    <a:pt x="3474" y="936"/>
                    <a:pt x="2384" y="404"/>
                    <a:pt x="1428" y="109"/>
                  </a:cubicBezTo>
                  <a:cubicBezTo>
                    <a:pt x="1177" y="33"/>
                    <a:pt x="956" y="0"/>
                    <a:pt x="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135;p49">
              <a:extLst>
                <a:ext uri="{FF2B5EF4-FFF2-40B4-BE49-F238E27FC236}">
                  <a16:creationId xmlns:a16="http://schemas.microsoft.com/office/drawing/2014/main" id="{897F18A6-5164-550C-C1CC-E998F50DEF50}"/>
                </a:ext>
              </a:extLst>
            </p:cNvPr>
            <p:cNvSpPr/>
            <p:nvPr/>
          </p:nvSpPr>
          <p:spPr>
            <a:xfrm>
              <a:off x="2352125" y="2843800"/>
              <a:ext cx="40725" cy="36325"/>
            </a:xfrm>
            <a:custGeom>
              <a:avLst/>
              <a:gdLst/>
              <a:ahLst/>
              <a:cxnLst/>
              <a:rect l="l" t="t" r="r" b="b"/>
              <a:pathLst>
                <a:path w="1629" h="1453" extrusionOk="0">
                  <a:moveTo>
                    <a:pt x="872" y="1"/>
                  </a:moveTo>
                  <a:cubicBezTo>
                    <a:pt x="616" y="1"/>
                    <a:pt x="366" y="154"/>
                    <a:pt x="215" y="423"/>
                  </a:cubicBezTo>
                  <a:cubicBezTo>
                    <a:pt x="1" y="809"/>
                    <a:pt x="52" y="1163"/>
                    <a:pt x="398" y="1356"/>
                  </a:cubicBezTo>
                  <a:cubicBezTo>
                    <a:pt x="515" y="1420"/>
                    <a:pt x="644" y="1453"/>
                    <a:pt x="772" y="1453"/>
                  </a:cubicBezTo>
                  <a:cubicBezTo>
                    <a:pt x="1024" y="1453"/>
                    <a:pt x="1273" y="1326"/>
                    <a:pt x="1414" y="1069"/>
                  </a:cubicBezTo>
                  <a:cubicBezTo>
                    <a:pt x="1629" y="684"/>
                    <a:pt x="1539" y="278"/>
                    <a:pt x="1192" y="85"/>
                  </a:cubicBezTo>
                  <a:cubicBezTo>
                    <a:pt x="1089" y="28"/>
                    <a:pt x="980" y="1"/>
                    <a:pt x="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136;p49">
              <a:extLst>
                <a:ext uri="{FF2B5EF4-FFF2-40B4-BE49-F238E27FC236}">
                  <a16:creationId xmlns:a16="http://schemas.microsoft.com/office/drawing/2014/main" id="{6B7C6660-D47D-442A-8831-29B2F6EEE645}"/>
                </a:ext>
              </a:extLst>
            </p:cNvPr>
            <p:cNvSpPr/>
            <p:nvPr/>
          </p:nvSpPr>
          <p:spPr>
            <a:xfrm>
              <a:off x="2248550" y="2800250"/>
              <a:ext cx="134775" cy="71450"/>
            </a:xfrm>
            <a:custGeom>
              <a:avLst/>
              <a:gdLst/>
              <a:ahLst/>
              <a:cxnLst/>
              <a:rect l="l" t="t" r="r" b="b"/>
              <a:pathLst>
                <a:path w="5391" h="2858" extrusionOk="0">
                  <a:moveTo>
                    <a:pt x="821" y="1"/>
                  </a:moveTo>
                  <a:cubicBezTo>
                    <a:pt x="700" y="1"/>
                    <a:pt x="562" y="21"/>
                    <a:pt x="392" y="90"/>
                  </a:cubicBezTo>
                  <a:cubicBezTo>
                    <a:pt x="313" y="125"/>
                    <a:pt x="219" y="193"/>
                    <a:pt x="144" y="287"/>
                  </a:cubicBezTo>
                  <a:cubicBezTo>
                    <a:pt x="70" y="384"/>
                    <a:pt x="22" y="509"/>
                    <a:pt x="16" y="615"/>
                  </a:cubicBezTo>
                  <a:cubicBezTo>
                    <a:pt x="0" y="829"/>
                    <a:pt x="64" y="968"/>
                    <a:pt x="118" y="1082"/>
                  </a:cubicBezTo>
                  <a:cubicBezTo>
                    <a:pt x="233" y="1306"/>
                    <a:pt x="370" y="1448"/>
                    <a:pt x="509" y="1587"/>
                  </a:cubicBezTo>
                  <a:cubicBezTo>
                    <a:pt x="790" y="1853"/>
                    <a:pt x="1090" y="2056"/>
                    <a:pt x="1396" y="2239"/>
                  </a:cubicBezTo>
                  <a:cubicBezTo>
                    <a:pt x="1409" y="2246"/>
                    <a:pt x="1424" y="2250"/>
                    <a:pt x="1440" y="2250"/>
                  </a:cubicBezTo>
                  <a:cubicBezTo>
                    <a:pt x="1531" y="2250"/>
                    <a:pt x="1661" y="2137"/>
                    <a:pt x="1756" y="1968"/>
                  </a:cubicBezTo>
                  <a:cubicBezTo>
                    <a:pt x="1865" y="1768"/>
                    <a:pt x="1893" y="1569"/>
                    <a:pt x="1816" y="1525"/>
                  </a:cubicBezTo>
                  <a:cubicBezTo>
                    <a:pt x="1547" y="1366"/>
                    <a:pt x="1289" y="1187"/>
                    <a:pt x="1084" y="990"/>
                  </a:cubicBezTo>
                  <a:cubicBezTo>
                    <a:pt x="1034" y="943"/>
                    <a:pt x="985" y="891"/>
                    <a:pt x="945" y="841"/>
                  </a:cubicBezTo>
                  <a:lnTo>
                    <a:pt x="945" y="841"/>
                  </a:lnTo>
                  <a:cubicBezTo>
                    <a:pt x="965" y="843"/>
                    <a:pt x="979" y="841"/>
                    <a:pt x="998" y="845"/>
                  </a:cubicBezTo>
                  <a:cubicBezTo>
                    <a:pt x="1130" y="867"/>
                    <a:pt x="1273" y="909"/>
                    <a:pt x="1414" y="957"/>
                  </a:cubicBezTo>
                  <a:cubicBezTo>
                    <a:pt x="1704" y="1064"/>
                    <a:pt x="2012" y="1195"/>
                    <a:pt x="2307" y="1328"/>
                  </a:cubicBezTo>
                  <a:cubicBezTo>
                    <a:pt x="3490" y="1877"/>
                    <a:pt x="3756" y="2086"/>
                    <a:pt x="4828" y="2843"/>
                  </a:cubicBezTo>
                  <a:cubicBezTo>
                    <a:pt x="4841" y="2853"/>
                    <a:pt x="4857" y="2857"/>
                    <a:pt x="4876" y="2857"/>
                  </a:cubicBezTo>
                  <a:cubicBezTo>
                    <a:pt x="4962" y="2857"/>
                    <a:pt x="5096" y="2759"/>
                    <a:pt x="5209" y="2609"/>
                  </a:cubicBezTo>
                  <a:cubicBezTo>
                    <a:pt x="5346" y="2426"/>
                    <a:pt x="5390" y="2229"/>
                    <a:pt x="5311" y="2171"/>
                  </a:cubicBezTo>
                  <a:cubicBezTo>
                    <a:pt x="4195" y="1382"/>
                    <a:pt x="3903" y="1159"/>
                    <a:pt x="2653" y="577"/>
                  </a:cubicBezTo>
                  <a:cubicBezTo>
                    <a:pt x="2336" y="434"/>
                    <a:pt x="2028" y="300"/>
                    <a:pt x="1688" y="175"/>
                  </a:cubicBezTo>
                  <a:cubicBezTo>
                    <a:pt x="1513" y="116"/>
                    <a:pt x="1332" y="62"/>
                    <a:pt x="1132" y="30"/>
                  </a:cubicBezTo>
                  <a:cubicBezTo>
                    <a:pt x="1034" y="18"/>
                    <a:pt x="934" y="1"/>
                    <a:pt x="8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137;p49">
              <a:extLst>
                <a:ext uri="{FF2B5EF4-FFF2-40B4-BE49-F238E27FC236}">
                  <a16:creationId xmlns:a16="http://schemas.microsoft.com/office/drawing/2014/main" id="{645F58CE-15A5-390C-F4F8-0BA8A5B1467A}"/>
                </a:ext>
              </a:extLst>
            </p:cNvPr>
            <p:cNvSpPr/>
            <p:nvPr/>
          </p:nvSpPr>
          <p:spPr>
            <a:xfrm>
              <a:off x="2249000" y="2811200"/>
              <a:ext cx="127300" cy="60525"/>
            </a:xfrm>
            <a:custGeom>
              <a:avLst/>
              <a:gdLst/>
              <a:ahLst/>
              <a:cxnLst/>
              <a:rect l="l" t="t" r="r" b="b"/>
              <a:pathLst>
                <a:path w="5092" h="2421" extrusionOk="0">
                  <a:moveTo>
                    <a:pt x="759" y="1"/>
                  </a:moveTo>
                  <a:cubicBezTo>
                    <a:pt x="411" y="1"/>
                    <a:pt x="159" y="108"/>
                    <a:pt x="0" y="258"/>
                  </a:cubicBezTo>
                  <a:cubicBezTo>
                    <a:pt x="4" y="427"/>
                    <a:pt x="54" y="546"/>
                    <a:pt x="100" y="644"/>
                  </a:cubicBezTo>
                  <a:cubicBezTo>
                    <a:pt x="215" y="868"/>
                    <a:pt x="352" y="1010"/>
                    <a:pt x="491" y="1149"/>
                  </a:cubicBezTo>
                  <a:cubicBezTo>
                    <a:pt x="772" y="1417"/>
                    <a:pt x="1072" y="1618"/>
                    <a:pt x="1378" y="1801"/>
                  </a:cubicBezTo>
                  <a:cubicBezTo>
                    <a:pt x="1391" y="1808"/>
                    <a:pt x="1406" y="1812"/>
                    <a:pt x="1422" y="1812"/>
                  </a:cubicBezTo>
                  <a:cubicBezTo>
                    <a:pt x="1481" y="1812"/>
                    <a:pt x="1558" y="1762"/>
                    <a:pt x="1629" y="1682"/>
                  </a:cubicBezTo>
                  <a:cubicBezTo>
                    <a:pt x="452" y="827"/>
                    <a:pt x="541" y="678"/>
                    <a:pt x="547" y="528"/>
                  </a:cubicBezTo>
                  <a:cubicBezTo>
                    <a:pt x="552" y="421"/>
                    <a:pt x="747" y="404"/>
                    <a:pt x="873" y="404"/>
                  </a:cubicBezTo>
                  <a:cubicBezTo>
                    <a:pt x="894" y="404"/>
                    <a:pt x="913" y="405"/>
                    <a:pt x="929" y="405"/>
                  </a:cubicBezTo>
                  <a:cubicBezTo>
                    <a:pt x="929" y="405"/>
                    <a:pt x="927" y="403"/>
                    <a:pt x="927" y="403"/>
                  </a:cubicBezTo>
                  <a:lnTo>
                    <a:pt x="927" y="403"/>
                  </a:lnTo>
                  <a:cubicBezTo>
                    <a:pt x="947" y="405"/>
                    <a:pt x="961" y="405"/>
                    <a:pt x="980" y="407"/>
                  </a:cubicBezTo>
                  <a:cubicBezTo>
                    <a:pt x="1112" y="429"/>
                    <a:pt x="1255" y="471"/>
                    <a:pt x="1396" y="520"/>
                  </a:cubicBezTo>
                  <a:cubicBezTo>
                    <a:pt x="1686" y="626"/>
                    <a:pt x="1994" y="757"/>
                    <a:pt x="2289" y="890"/>
                  </a:cubicBezTo>
                  <a:cubicBezTo>
                    <a:pt x="3472" y="1441"/>
                    <a:pt x="3738" y="1648"/>
                    <a:pt x="4810" y="2407"/>
                  </a:cubicBezTo>
                  <a:cubicBezTo>
                    <a:pt x="4822" y="2416"/>
                    <a:pt x="4838" y="2420"/>
                    <a:pt x="4856" y="2420"/>
                  </a:cubicBezTo>
                  <a:cubicBezTo>
                    <a:pt x="4918" y="2420"/>
                    <a:pt x="5005" y="2369"/>
                    <a:pt x="5090" y="2286"/>
                  </a:cubicBezTo>
                  <a:lnTo>
                    <a:pt x="5092" y="2286"/>
                  </a:lnTo>
                  <a:cubicBezTo>
                    <a:pt x="3474" y="938"/>
                    <a:pt x="2384" y="403"/>
                    <a:pt x="1426" y="111"/>
                  </a:cubicBezTo>
                  <a:cubicBezTo>
                    <a:pt x="1174" y="34"/>
                    <a:pt x="952" y="1"/>
                    <a:pt x="7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138;p49">
              <a:extLst>
                <a:ext uri="{FF2B5EF4-FFF2-40B4-BE49-F238E27FC236}">
                  <a16:creationId xmlns:a16="http://schemas.microsoft.com/office/drawing/2014/main" id="{F39A4519-CAB8-9C3F-7702-6F4648D4C2BF}"/>
                </a:ext>
              </a:extLst>
            </p:cNvPr>
            <p:cNvSpPr/>
            <p:nvPr/>
          </p:nvSpPr>
          <p:spPr>
            <a:xfrm>
              <a:off x="2302425" y="2933325"/>
              <a:ext cx="40675" cy="36325"/>
            </a:xfrm>
            <a:custGeom>
              <a:avLst/>
              <a:gdLst/>
              <a:ahLst/>
              <a:cxnLst/>
              <a:rect l="l" t="t" r="r" b="b"/>
              <a:pathLst>
                <a:path w="1627" h="1453" extrusionOk="0">
                  <a:moveTo>
                    <a:pt x="869" y="0"/>
                  </a:moveTo>
                  <a:cubicBezTo>
                    <a:pt x="614" y="0"/>
                    <a:pt x="364" y="152"/>
                    <a:pt x="213" y="423"/>
                  </a:cubicBezTo>
                  <a:cubicBezTo>
                    <a:pt x="1" y="807"/>
                    <a:pt x="50" y="1163"/>
                    <a:pt x="396" y="1355"/>
                  </a:cubicBezTo>
                  <a:cubicBezTo>
                    <a:pt x="513" y="1420"/>
                    <a:pt x="641" y="1452"/>
                    <a:pt x="768" y="1452"/>
                  </a:cubicBezTo>
                  <a:cubicBezTo>
                    <a:pt x="1022" y="1452"/>
                    <a:pt x="1271" y="1324"/>
                    <a:pt x="1414" y="1069"/>
                  </a:cubicBezTo>
                  <a:cubicBezTo>
                    <a:pt x="1627" y="683"/>
                    <a:pt x="1537" y="278"/>
                    <a:pt x="1189" y="85"/>
                  </a:cubicBezTo>
                  <a:cubicBezTo>
                    <a:pt x="1086" y="27"/>
                    <a:pt x="977" y="0"/>
                    <a:pt x="8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139;p49">
              <a:extLst>
                <a:ext uri="{FF2B5EF4-FFF2-40B4-BE49-F238E27FC236}">
                  <a16:creationId xmlns:a16="http://schemas.microsoft.com/office/drawing/2014/main" id="{0F611D82-A3FB-8F57-9356-B9C27EFB1CC7}"/>
                </a:ext>
              </a:extLst>
            </p:cNvPr>
            <p:cNvSpPr/>
            <p:nvPr/>
          </p:nvSpPr>
          <p:spPr>
            <a:xfrm>
              <a:off x="2198800" y="2889750"/>
              <a:ext cx="134775" cy="71450"/>
            </a:xfrm>
            <a:custGeom>
              <a:avLst/>
              <a:gdLst/>
              <a:ahLst/>
              <a:cxnLst/>
              <a:rect l="l" t="t" r="r" b="b"/>
              <a:pathLst>
                <a:path w="5391" h="2858" extrusionOk="0">
                  <a:moveTo>
                    <a:pt x="821" y="1"/>
                  </a:moveTo>
                  <a:cubicBezTo>
                    <a:pt x="700" y="1"/>
                    <a:pt x="563" y="21"/>
                    <a:pt x="394" y="90"/>
                  </a:cubicBezTo>
                  <a:cubicBezTo>
                    <a:pt x="312" y="126"/>
                    <a:pt x="219" y="194"/>
                    <a:pt x="143" y="287"/>
                  </a:cubicBezTo>
                  <a:cubicBezTo>
                    <a:pt x="70" y="385"/>
                    <a:pt x="24" y="510"/>
                    <a:pt x="16" y="613"/>
                  </a:cubicBezTo>
                  <a:cubicBezTo>
                    <a:pt x="0" y="830"/>
                    <a:pt x="64" y="967"/>
                    <a:pt x="118" y="1080"/>
                  </a:cubicBezTo>
                  <a:cubicBezTo>
                    <a:pt x="233" y="1305"/>
                    <a:pt x="372" y="1448"/>
                    <a:pt x="509" y="1585"/>
                  </a:cubicBezTo>
                  <a:cubicBezTo>
                    <a:pt x="790" y="1854"/>
                    <a:pt x="1090" y="2057"/>
                    <a:pt x="1396" y="2239"/>
                  </a:cubicBezTo>
                  <a:cubicBezTo>
                    <a:pt x="1409" y="2247"/>
                    <a:pt x="1425" y="2251"/>
                    <a:pt x="1441" y="2251"/>
                  </a:cubicBezTo>
                  <a:cubicBezTo>
                    <a:pt x="1533" y="2251"/>
                    <a:pt x="1663" y="2138"/>
                    <a:pt x="1756" y="1967"/>
                  </a:cubicBezTo>
                  <a:cubicBezTo>
                    <a:pt x="1865" y="1768"/>
                    <a:pt x="1893" y="1569"/>
                    <a:pt x="1817" y="1526"/>
                  </a:cubicBezTo>
                  <a:cubicBezTo>
                    <a:pt x="1547" y="1367"/>
                    <a:pt x="1291" y="1188"/>
                    <a:pt x="1086" y="991"/>
                  </a:cubicBezTo>
                  <a:cubicBezTo>
                    <a:pt x="1034" y="943"/>
                    <a:pt x="986" y="890"/>
                    <a:pt x="945" y="840"/>
                  </a:cubicBezTo>
                  <a:lnTo>
                    <a:pt x="945" y="840"/>
                  </a:lnTo>
                  <a:cubicBezTo>
                    <a:pt x="965" y="844"/>
                    <a:pt x="978" y="842"/>
                    <a:pt x="998" y="846"/>
                  </a:cubicBezTo>
                  <a:cubicBezTo>
                    <a:pt x="1130" y="868"/>
                    <a:pt x="1273" y="907"/>
                    <a:pt x="1416" y="957"/>
                  </a:cubicBezTo>
                  <a:cubicBezTo>
                    <a:pt x="1706" y="1063"/>
                    <a:pt x="2014" y="1194"/>
                    <a:pt x="2307" y="1327"/>
                  </a:cubicBezTo>
                  <a:cubicBezTo>
                    <a:pt x="3489" y="1878"/>
                    <a:pt x="3756" y="2084"/>
                    <a:pt x="4829" y="2844"/>
                  </a:cubicBezTo>
                  <a:cubicBezTo>
                    <a:pt x="4842" y="2853"/>
                    <a:pt x="4858" y="2858"/>
                    <a:pt x="4877" y="2858"/>
                  </a:cubicBezTo>
                  <a:cubicBezTo>
                    <a:pt x="4962" y="2858"/>
                    <a:pt x="5096" y="2760"/>
                    <a:pt x="5209" y="2609"/>
                  </a:cubicBezTo>
                  <a:cubicBezTo>
                    <a:pt x="5346" y="2426"/>
                    <a:pt x="5390" y="2228"/>
                    <a:pt x="5311" y="2172"/>
                  </a:cubicBezTo>
                  <a:lnTo>
                    <a:pt x="5313" y="2172"/>
                  </a:lnTo>
                  <a:cubicBezTo>
                    <a:pt x="4195" y="1383"/>
                    <a:pt x="3903" y="1158"/>
                    <a:pt x="2654" y="575"/>
                  </a:cubicBezTo>
                  <a:cubicBezTo>
                    <a:pt x="2336" y="432"/>
                    <a:pt x="2028" y="301"/>
                    <a:pt x="1688" y="176"/>
                  </a:cubicBezTo>
                  <a:cubicBezTo>
                    <a:pt x="1513" y="116"/>
                    <a:pt x="1332" y="62"/>
                    <a:pt x="1134" y="29"/>
                  </a:cubicBezTo>
                  <a:cubicBezTo>
                    <a:pt x="1034" y="18"/>
                    <a:pt x="935" y="1"/>
                    <a:pt x="8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140;p49">
              <a:extLst>
                <a:ext uri="{FF2B5EF4-FFF2-40B4-BE49-F238E27FC236}">
                  <a16:creationId xmlns:a16="http://schemas.microsoft.com/office/drawing/2014/main" id="{6DB272B1-1928-3FFB-C6D0-4614E696F02C}"/>
                </a:ext>
              </a:extLst>
            </p:cNvPr>
            <p:cNvSpPr/>
            <p:nvPr/>
          </p:nvSpPr>
          <p:spPr>
            <a:xfrm>
              <a:off x="2199250" y="2900725"/>
              <a:ext cx="127300" cy="60500"/>
            </a:xfrm>
            <a:custGeom>
              <a:avLst/>
              <a:gdLst/>
              <a:ahLst/>
              <a:cxnLst/>
              <a:rect l="l" t="t" r="r" b="b"/>
              <a:pathLst>
                <a:path w="5092" h="2420" extrusionOk="0">
                  <a:moveTo>
                    <a:pt x="760" y="0"/>
                  </a:moveTo>
                  <a:cubicBezTo>
                    <a:pt x="412" y="0"/>
                    <a:pt x="160" y="108"/>
                    <a:pt x="0" y="258"/>
                  </a:cubicBezTo>
                  <a:cubicBezTo>
                    <a:pt x="4" y="425"/>
                    <a:pt x="54" y="544"/>
                    <a:pt x="100" y="641"/>
                  </a:cubicBezTo>
                  <a:cubicBezTo>
                    <a:pt x="215" y="868"/>
                    <a:pt x="354" y="1009"/>
                    <a:pt x="491" y="1146"/>
                  </a:cubicBezTo>
                  <a:cubicBezTo>
                    <a:pt x="772" y="1415"/>
                    <a:pt x="1072" y="1618"/>
                    <a:pt x="1378" y="1800"/>
                  </a:cubicBezTo>
                  <a:cubicBezTo>
                    <a:pt x="1391" y="1808"/>
                    <a:pt x="1406" y="1812"/>
                    <a:pt x="1422" y="1812"/>
                  </a:cubicBezTo>
                  <a:cubicBezTo>
                    <a:pt x="1482" y="1812"/>
                    <a:pt x="1558" y="1761"/>
                    <a:pt x="1630" y="1681"/>
                  </a:cubicBezTo>
                  <a:cubicBezTo>
                    <a:pt x="451" y="824"/>
                    <a:pt x="541" y="677"/>
                    <a:pt x="547" y="528"/>
                  </a:cubicBezTo>
                  <a:cubicBezTo>
                    <a:pt x="552" y="420"/>
                    <a:pt x="748" y="404"/>
                    <a:pt x="874" y="404"/>
                  </a:cubicBezTo>
                  <a:cubicBezTo>
                    <a:pt x="894" y="404"/>
                    <a:pt x="913" y="404"/>
                    <a:pt x="929" y="405"/>
                  </a:cubicBezTo>
                  <a:cubicBezTo>
                    <a:pt x="929" y="404"/>
                    <a:pt x="929" y="403"/>
                    <a:pt x="928" y="403"/>
                  </a:cubicBezTo>
                  <a:lnTo>
                    <a:pt x="928" y="403"/>
                  </a:lnTo>
                  <a:cubicBezTo>
                    <a:pt x="947" y="405"/>
                    <a:pt x="961" y="403"/>
                    <a:pt x="980" y="407"/>
                  </a:cubicBezTo>
                  <a:cubicBezTo>
                    <a:pt x="1112" y="429"/>
                    <a:pt x="1255" y="468"/>
                    <a:pt x="1398" y="518"/>
                  </a:cubicBezTo>
                  <a:cubicBezTo>
                    <a:pt x="1688" y="626"/>
                    <a:pt x="1996" y="755"/>
                    <a:pt x="2289" y="888"/>
                  </a:cubicBezTo>
                  <a:cubicBezTo>
                    <a:pt x="3471" y="1439"/>
                    <a:pt x="3740" y="1645"/>
                    <a:pt x="4811" y="2405"/>
                  </a:cubicBezTo>
                  <a:cubicBezTo>
                    <a:pt x="4825" y="2414"/>
                    <a:pt x="4841" y="2419"/>
                    <a:pt x="4859" y="2419"/>
                  </a:cubicBezTo>
                  <a:cubicBezTo>
                    <a:pt x="4920" y="2419"/>
                    <a:pt x="5006" y="2368"/>
                    <a:pt x="5092" y="2284"/>
                  </a:cubicBezTo>
                  <a:cubicBezTo>
                    <a:pt x="3473" y="936"/>
                    <a:pt x="2384" y="403"/>
                    <a:pt x="1426" y="111"/>
                  </a:cubicBezTo>
                  <a:cubicBezTo>
                    <a:pt x="1174" y="33"/>
                    <a:pt x="952" y="0"/>
                    <a:pt x="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141;p49">
              <a:extLst>
                <a:ext uri="{FF2B5EF4-FFF2-40B4-BE49-F238E27FC236}">
                  <a16:creationId xmlns:a16="http://schemas.microsoft.com/office/drawing/2014/main" id="{5A799878-B3BF-B463-5368-7BE91EF1CE5D}"/>
                </a:ext>
              </a:extLst>
            </p:cNvPr>
            <p:cNvSpPr/>
            <p:nvPr/>
          </p:nvSpPr>
          <p:spPr>
            <a:xfrm>
              <a:off x="2252675" y="3022800"/>
              <a:ext cx="40675" cy="36325"/>
            </a:xfrm>
            <a:custGeom>
              <a:avLst/>
              <a:gdLst/>
              <a:ahLst/>
              <a:cxnLst/>
              <a:rect l="l" t="t" r="r" b="b"/>
              <a:pathLst>
                <a:path w="1627" h="1453" extrusionOk="0">
                  <a:moveTo>
                    <a:pt x="870" y="0"/>
                  </a:moveTo>
                  <a:cubicBezTo>
                    <a:pt x="614" y="0"/>
                    <a:pt x="364" y="153"/>
                    <a:pt x="213" y="423"/>
                  </a:cubicBezTo>
                  <a:cubicBezTo>
                    <a:pt x="0" y="808"/>
                    <a:pt x="50" y="1162"/>
                    <a:pt x="396" y="1355"/>
                  </a:cubicBezTo>
                  <a:cubicBezTo>
                    <a:pt x="513" y="1420"/>
                    <a:pt x="642" y="1452"/>
                    <a:pt x="769" y="1452"/>
                  </a:cubicBezTo>
                  <a:cubicBezTo>
                    <a:pt x="1022" y="1452"/>
                    <a:pt x="1271" y="1325"/>
                    <a:pt x="1414" y="1069"/>
                  </a:cubicBezTo>
                  <a:cubicBezTo>
                    <a:pt x="1627" y="685"/>
                    <a:pt x="1537" y="277"/>
                    <a:pt x="1189" y="85"/>
                  </a:cubicBezTo>
                  <a:cubicBezTo>
                    <a:pt x="1087" y="27"/>
                    <a:pt x="978" y="0"/>
                    <a:pt x="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142;p49">
              <a:extLst>
                <a:ext uri="{FF2B5EF4-FFF2-40B4-BE49-F238E27FC236}">
                  <a16:creationId xmlns:a16="http://schemas.microsoft.com/office/drawing/2014/main" id="{FC7DA60E-D703-F220-9E28-66837C44B62B}"/>
                </a:ext>
              </a:extLst>
            </p:cNvPr>
            <p:cNvSpPr/>
            <p:nvPr/>
          </p:nvSpPr>
          <p:spPr>
            <a:xfrm>
              <a:off x="2149100" y="2979250"/>
              <a:ext cx="134750" cy="71475"/>
            </a:xfrm>
            <a:custGeom>
              <a:avLst/>
              <a:gdLst/>
              <a:ahLst/>
              <a:cxnLst/>
              <a:rect l="l" t="t" r="r" b="b"/>
              <a:pathLst>
                <a:path w="5390" h="2859" extrusionOk="0">
                  <a:moveTo>
                    <a:pt x="819" y="0"/>
                  </a:moveTo>
                  <a:cubicBezTo>
                    <a:pt x="698" y="0"/>
                    <a:pt x="561" y="20"/>
                    <a:pt x="392" y="89"/>
                  </a:cubicBezTo>
                  <a:cubicBezTo>
                    <a:pt x="310" y="125"/>
                    <a:pt x="217" y="192"/>
                    <a:pt x="141" y="286"/>
                  </a:cubicBezTo>
                  <a:cubicBezTo>
                    <a:pt x="70" y="383"/>
                    <a:pt x="22" y="510"/>
                    <a:pt x="16" y="614"/>
                  </a:cubicBezTo>
                  <a:cubicBezTo>
                    <a:pt x="0" y="831"/>
                    <a:pt x="62" y="968"/>
                    <a:pt x="115" y="1081"/>
                  </a:cubicBezTo>
                  <a:cubicBezTo>
                    <a:pt x="231" y="1306"/>
                    <a:pt x="370" y="1447"/>
                    <a:pt x="509" y="1586"/>
                  </a:cubicBezTo>
                  <a:cubicBezTo>
                    <a:pt x="787" y="1854"/>
                    <a:pt x="1088" y="2055"/>
                    <a:pt x="1396" y="2238"/>
                  </a:cubicBezTo>
                  <a:cubicBezTo>
                    <a:pt x="1409" y="2246"/>
                    <a:pt x="1425" y="2250"/>
                    <a:pt x="1442" y="2250"/>
                  </a:cubicBezTo>
                  <a:cubicBezTo>
                    <a:pt x="1532" y="2250"/>
                    <a:pt x="1661" y="2137"/>
                    <a:pt x="1754" y="1968"/>
                  </a:cubicBezTo>
                  <a:cubicBezTo>
                    <a:pt x="1865" y="1767"/>
                    <a:pt x="1891" y="1570"/>
                    <a:pt x="1815" y="1526"/>
                  </a:cubicBezTo>
                  <a:cubicBezTo>
                    <a:pt x="1547" y="1365"/>
                    <a:pt x="1288" y="1188"/>
                    <a:pt x="1084" y="992"/>
                  </a:cubicBezTo>
                  <a:cubicBezTo>
                    <a:pt x="1032" y="942"/>
                    <a:pt x="984" y="890"/>
                    <a:pt x="944" y="840"/>
                  </a:cubicBezTo>
                  <a:lnTo>
                    <a:pt x="944" y="840"/>
                  </a:lnTo>
                  <a:cubicBezTo>
                    <a:pt x="962" y="842"/>
                    <a:pt x="978" y="842"/>
                    <a:pt x="998" y="846"/>
                  </a:cubicBezTo>
                  <a:cubicBezTo>
                    <a:pt x="1129" y="866"/>
                    <a:pt x="1271" y="908"/>
                    <a:pt x="1414" y="958"/>
                  </a:cubicBezTo>
                  <a:cubicBezTo>
                    <a:pt x="1704" y="1063"/>
                    <a:pt x="2012" y="1194"/>
                    <a:pt x="2306" y="1328"/>
                  </a:cubicBezTo>
                  <a:cubicBezTo>
                    <a:pt x="3487" y="1878"/>
                    <a:pt x="3756" y="2085"/>
                    <a:pt x="4827" y="2845"/>
                  </a:cubicBezTo>
                  <a:cubicBezTo>
                    <a:pt x="4841" y="2854"/>
                    <a:pt x="4857" y="2858"/>
                    <a:pt x="4875" y="2858"/>
                  </a:cubicBezTo>
                  <a:cubicBezTo>
                    <a:pt x="4960" y="2858"/>
                    <a:pt x="5094" y="2759"/>
                    <a:pt x="5207" y="2608"/>
                  </a:cubicBezTo>
                  <a:cubicBezTo>
                    <a:pt x="5344" y="2427"/>
                    <a:pt x="5390" y="2228"/>
                    <a:pt x="5310" y="2173"/>
                  </a:cubicBezTo>
                  <a:cubicBezTo>
                    <a:pt x="4193" y="1381"/>
                    <a:pt x="3901" y="1159"/>
                    <a:pt x="2652" y="576"/>
                  </a:cubicBezTo>
                  <a:cubicBezTo>
                    <a:pt x="2334" y="433"/>
                    <a:pt x="2026" y="300"/>
                    <a:pt x="1686" y="176"/>
                  </a:cubicBezTo>
                  <a:cubicBezTo>
                    <a:pt x="1511" y="115"/>
                    <a:pt x="1332" y="63"/>
                    <a:pt x="1131" y="29"/>
                  </a:cubicBezTo>
                  <a:cubicBezTo>
                    <a:pt x="1032" y="18"/>
                    <a:pt x="933" y="0"/>
                    <a:pt x="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143;p49">
              <a:extLst>
                <a:ext uri="{FF2B5EF4-FFF2-40B4-BE49-F238E27FC236}">
                  <a16:creationId xmlns:a16="http://schemas.microsoft.com/office/drawing/2014/main" id="{EEB95B2B-1F48-E6E4-9FB5-C9DA5085D4E4}"/>
                </a:ext>
              </a:extLst>
            </p:cNvPr>
            <p:cNvSpPr/>
            <p:nvPr/>
          </p:nvSpPr>
          <p:spPr>
            <a:xfrm>
              <a:off x="2149500" y="2990225"/>
              <a:ext cx="127300" cy="60500"/>
            </a:xfrm>
            <a:custGeom>
              <a:avLst/>
              <a:gdLst/>
              <a:ahLst/>
              <a:cxnLst/>
              <a:rect l="l" t="t" r="r" b="b"/>
              <a:pathLst>
                <a:path w="5092" h="2420" extrusionOk="0">
                  <a:moveTo>
                    <a:pt x="929" y="403"/>
                  </a:moveTo>
                  <a:cubicBezTo>
                    <a:pt x="930" y="403"/>
                    <a:pt x="930" y="403"/>
                    <a:pt x="930" y="403"/>
                  </a:cubicBezTo>
                  <a:cubicBezTo>
                    <a:pt x="930" y="403"/>
                    <a:pt x="930" y="403"/>
                    <a:pt x="929" y="403"/>
                  </a:cubicBezTo>
                  <a:close/>
                  <a:moveTo>
                    <a:pt x="763" y="0"/>
                  </a:moveTo>
                  <a:cubicBezTo>
                    <a:pt x="413" y="0"/>
                    <a:pt x="160" y="108"/>
                    <a:pt x="0" y="258"/>
                  </a:cubicBezTo>
                  <a:cubicBezTo>
                    <a:pt x="4" y="425"/>
                    <a:pt x="54" y="545"/>
                    <a:pt x="99" y="642"/>
                  </a:cubicBezTo>
                  <a:cubicBezTo>
                    <a:pt x="217" y="867"/>
                    <a:pt x="354" y="1008"/>
                    <a:pt x="493" y="1147"/>
                  </a:cubicBezTo>
                  <a:cubicBezTo>
                    <a:pt x="773" y="1415"/>
                    <a:pt x="1072" y="1616"/>
                    <a:pt x="1380" y="1799"/>
                  </a:cubicBezTo>
                  <a:cubicBezTo>
                    <a:pt x="1393" y="1807"/>
                    <a:pt x="1408" y="1810"/>
                    <a:pt x="1424" y="1810"/>
                  </a:cubicBezTo>
                  <a:cubicBezTo>
                    <a:pt x="1483" y="1810"/>
                    <a:pt x="1558" y="1761"/>
                    <a:pt x="1630" y="1680"/>
                  </a:cubicBezTo>
                  <a:cubicBezTo>
                    <a:pt x="451" y="825"/>
                    <a:pt x="541" y="678"/>
                    <a:pt x="547" y="527"/>
                  </a:cubicBezTo>
                  <a:cubicBezTo>
                    <a:pt x="552" y="420"/>
                    <a:pt x="753" y="403"/>
                    <a:pt x="879" y="403"/>
                  </a:cubicBezTo>
                  <a:cubicBezTo>
                    <a:pt x="898" y="403"/>
                    <a:pt x="915" y="403"/>
                    <a:pt x="929" y="403"/>
                  </a:cubicBezTo>
                  <a:lnTo>
                    <a:pt x="929" y="403"/>
                  </a:lnTo>
                  <a:cubicBezTo>
                    <a:pt x="928" y="403"/>
                    <a:pt x="928" y="403"/>
                    <a:pt x="928" y="401"/>
                  </a:cubicBezTo>
                  <a:lnTo>
                    <a:pt x="928" y="401"/>
                  </a:lnTo>
                  <a:cubicBezTo>
                    <a:pt x="946" y="403"/>
                    <a:pt x="962" y="403"/>
                    <a:pt x="982" y="407"/>
                  </a:cubicBezTo>
                  <a:cubicBezTo>
                    <a:pt x="1113" y="429"/>
                    <a:pt x="1255" y="469"/>
                    <a:pt x="1398" y="519"/>
                  </a:cubicBezTo>
                  <a:cubicBezTo>
                    <a:pt x="1688" y="624"/>
                    <a:pt x="1996" y="755"/>
                    <a:pt x="2290" y="889"/>
                  </a:cubicBezTo>
                  <a:cubicBezTo>
                    <a:pt x="3471" y="1439"/>
                    <a:pt x="3740" y="1646"/>
                    <a:pt x="4811" y="2406"/>
                  </a:cubicBezTo>
                  <a:cubicBezTo>
                    <a:pt x="4825" y="2415"/>
                    <a:pt x="4841" y="2420"/>
                    <a:pt x="4859" y="2420"/>
                  </a:cubicBezTo>
                  <a:cubicBezTo>
                    <a:pt x="4920" y="2420"/>
                    <a:pt x="5006" y="2368"/>
                    <a:pt x="5092" y="2284"/>
                  </a:cubicBezTo>
                  <a:cubicBezTo>
                    <a:pt x="3473" y="936"/>
                    <a:pt x="2384" y="403"/>
                    <a:pt x="1428" y="109"/>
                  </a:cubicBezTo>
                  <a:cubicBezTo>
                    <a:pt x="1176" y="33"/>
                    <a:pt x="955" y="0"/>
                    <a:pt x="7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144;p49">
              <a:extLst>
                <a:ext uri="{FF2B5EF4-FFF2-40B4-BE49-F238E27FC236}">
                  <a16:creationId xmlns:a16="http://schemas.microsoft.com/office/drawing/2014/main" id="{BDDB4D43-5915-075F-FD0C-708A6EF2F5C3}"/>
                </a:ext>
              </a:extLst>
            </p:cNvPr>
            <p:cNvSpPr/>
            <p:nvPr/>
          </p:nvSpPr>
          <p:spPr>
            <a:xfrm>
              <a:off x="2202925" y="3112300"/>
              <a:ext cx="40725" cy="36325"/>
            </a:xfrm>
            <a:custGeom>
              <a:avLst/>
              <a:gdLst/>
              <a:ahLst/>
              <a:cxnLst/>
              <a:rect l="l" t="t" r="r" b="b"/>
              <a:pathLst>
                <a:path w="1629" h="1453" extrusionOk="0">
                  <a:moveTo>
                    <a:pt x="869" y="0"/>
                  </a:moveTo>
                  <a:cubicBezTo>
                    <a:pt x="614" y="0"/>
                    <a:pt x="364" y="153"/>
                    <a:pt x="215" y="423"/>
                  </a:cubicBezTo>
                  <a:cubicBezTo>
                    <a:pt x="0" y="809"/>
                    <a:pt x="50" y="1163"/>
                    <a:pt x="398" y="1356"/>
                  </a:cubicBezTo>
                  <a:cubicBezTo>
                    <a:pt x="514" y="1420"/>
                    <a:pt x="642" y="1452"/>
                    <a:pt x="769" y="1452"/>
                  </a:cubicBezTo>
                  <a:cubicBezTo>
                    <a:pt x="1021" y="1452"/>
                    <a:pt x="1271" y="1325"/>
                    <a:pt x="1414" y="1069"/>
                  </a:cubicBezTo>
                  <a:cubicBezTo>
                    <a:pt x="1629" y="684"/>
                    <a:pt x="1537" y="278"/>
                    <a:pt x="1191" y="85"/>
                  </a:cubicBezTo>
                  <a:cubicBezTo>
                    <a:pt x="1087" y="28"/>
                    <a:pt x="978" y="0"/>
                    <a:pt x="8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10145;p49">
              <a:extLst>
                <a:ext uri="{FF2B5EF4-FFF2-40B4-BE49-F238E27FC236}">
                  <a16:creationId xmlns:a16="http://schemas.microsoft.com/office/drawing/2014/main" id="{8F4D19F6-9C76-0492-9B19-F9CF7660DE88}"/>
                </a:ext>
              </a:extLst>
            </p:cNvPr>
            <p:cNvSpPr/>
            <p:nvPr/>
          </p:nvSpPr>
          <p:spPr>
            <a:xfrm>
              <a:off x="2099350" y="3068750"/>
              <a:ext cx="134750" cy="71450"/>
            </a:xfrm>
            <a:custGeom>
              <a:avLst/>
              <a:gdLst/>
              <a:ahLst/>
              <a:cxnLst/>
              <a:rect l="l" t="t" r="r" b="b"/>
              <a:pathLst>
                <a:path w="5390" h="2858" extrusionOk="0">
                  <a:moveTo>
                    <a:pt x="821" y="1"/>
                  </a:moveTo>
                  <a:cubicBezTo>
                    <a:pt x="700" y="1"/>
                    <a:pt x="562" y="21"/>
                    <a:pt x="392" y="90"/>
                  </a:cubicBezTo>
                  <a:cubicBezTo>
                    <a:pt x="312" y="125"/>
                    <a:pt x="217" y="193"/>
                    <a:pt x="143" y="286"/>
                  </a:cubicBezTo>
                  <a:cubicBezTo>
                    <a:pt x="70" y="384"/>
                    <a:pt x="22" y="509"/>
                    <a:pt x="16" y="614"/>
                  </a:cubicBezTo>
                  <a:cubicBezTo>
                    <a:pt x="0" y="829"/>
                    <a:pt x="64" y="968"/>
                    <a:pt x="115" y="1082"/>
                  </a:cubicBezTo>
                  <a:cubicBezTo>
                    <a:pt x="233" y="1306"/>
                    <a:pt x="370" y="1448"/>
                    <a:pt x="509" y="1587"/>
                  </a:cubicBezTo>
                  <a:cubicBezTo>
                    <a:pt x="789" y="1853"/>
                    <a:pt x="1090" y="2056"/>
                    <a:pt x="1396" y="2239"/>
                  </a:cubicBezTo>
                  <a:cubicBezTo>
                    <a:pt x="1409" y="2246"/>
                    <a:pt x="1424" y="2250"/>
                    <a:pt x="1440" y="2250"/>
                  </a:cubicBezTo>
                  <a:cubicBezTo>
                    <a:pt x="1531" y="2250"/>
                    <a:pt x="1661" y="2137"/>
                    <a:pt x="1756" y="1968"/>
                  </a:cubicBezTo>
                  <a:cubicBezTo>
                    <a:pt x="1865" y="1768"/>
                    <a:pt x="1893" y="1569"/>
                    <a:pt x="1815" y="1525"/>
                  </a:cubicBezTo>
                  <a:cubicBezTo>
                    <a:pt x="1547" y="1366"/>
                    <a:pt x="1288" y="1187"/>
                    <a:pt x="1084" y="990"/>
                  </a:cubicBezTo>
                  <a:cubicBezTo>
                    <a:pt x="1034" y="943"/>
                    <a:pt x="984" y="891"/>
                    <a:pt x="944" y="841"/>
                  </a:cubicBezTo>
                  <a:lnTo>
                    <a:pt x="944" y="841"/>
                  </a:lnTo>
                  <a:cubicBezTo>
                    <a:pt x="962" y="843"/>
                    <a:pt x="978" y="841"/>
                    <a:pt x="998" y="845"/>
                  </a:cubicBezTo>
                  <a:cubicBezTo>
                    <a:pt x="1129" y="867"/>
                    <a:pt x="1272" y="909"/>
                    <a:pt x="1414" y="956"/>
                  </a:cubicBezTo>
                  <a:cubicBezTo>
                    <a:pt x="1704" y="1064"/>
                    <a:pt x="2012" y="1195"/>
                    <a:pt x="2306" y="1326"/>
                  </a:cubicBezTo>
                  <a:cubicBezTo>
                    <a:pt x="3489" y="1877"/>
                    <a:pt x="3756" y="2084"/>
                    <a:pt x="4827" y="2843"/>
                  </a:cubicBezTo>
                  <a:cubicBezTo>
                    <a:pt x="4841" y="2853"/>
                    <a:pt x="4857" y="2857"/>
                    <a:pt x="4875" y="2857"/>
                  </a:cubicBezTo>
                  <a:cubicBezTo>
                    <a:pt x="4961" y="2857"/>
                    <a:pt x="5094" y="2759"/>
                    <a:pt x="5209" y="2609"/>
                  </a:cubicBezTo>
                  <a:cubicBezTo>
                    <a:pt x="5346" y="2426"/>
                    <a:pt x="5390" y="2229"/>
                    <a:pt x="5310" y="2171"/>
                  </a:cubicBezTo>
                  <a:cubicBezTo>
                    <a:pt x="4193" y="1382"/>
                    <a:pt x="3903" y="1159"/>
                    <a:pt x="2652" y="577"/>
                  </a:cubicBezTo>
                  <a:cubicBezTo>
                    <a:pt x="2336" y="434"/>
                    <a:pt x="2026" y="300"/>
                    <a:pt x="1686" y="175"/>
                  </a:cubicBezTo>
                  <a:cubicBezTo>
                    <a:pt x="1513" y="115"/>
                    <a:pt x="1332" y="62"/>
                    <a:pt x="1131" y="30"/>
                  </a:cubicBezTo>
                  <a:cubicBezTo>
                    <a:pt x="1033" y="18"/>
                    <a:pt x="934" y="1"/>
                    <a:pt x="8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10146;p49">
              <a:extLst>
                <a:ext uri="{FF2B5EF4-FFF2-40B4-BE49-F238E27FC236}">
                  <a16:creationId xmlns:a16="http://schemas.microsoft.com/office/drawing/2014/main" id="{84D35817-6B1C-0EEC-5F81-4C3D72984D5B}"/>
                </a:ext>
              </a:extLst>
            </p:cNvPr>
            <p:cNvSpPr/>
            <p:nvPr/>
          </p:nvSpPr>
          <p:spPr>
            <a:xfrm>
              <a:off x="2099725" y="3079700"/>
              <a:ext cx="127325" cy="60500"/>
            </a:xfrm>
            <a:custGeom>
              <a:avLst/>
              <a:gdLst/>
              <a:ahLst/>
              <a:cxnLst/>
              <a:rect l="l" t="t" r="r" b="b"/>
              <a:pathLst>
                <a:path w="5093" h="2420" extrusionOk="0">
                  <a:moveTo>
                    <a:pt x="762" y="1"/>
                  </a:moveTo>
                  <a:cubicBezTo>
                    <a:pt x="414" y="1"/>
                    <a:pt x="161" y="108"/>
                    <a:pt x="1" y="258"/>
                  </a:cubicBezTo>
                  <a:cubicBezTo>
                    <a:pt x="5" y="427"/>
                    <a:pt x="55" y="544"/>
                    <a:pt x="102" y="644"/>
                  </a:cubicBezTo>
                  <a:cubicBezTo>
                    <a:pt x="218" y="868"/>
                    <a:pt x="355" y="1010"/>
                    <a:pt x="494" y="1149"/>
                  </a:cubicBezTo>
                  <a:cubicBezTo>
                    <a:pt x="774" y="1415"/>
                    <a:pt x="1075" y="1618"/>
                    <a:pt x="1381" y="1801"/>
                  </a:cubicBezTo>
                  <a:cubicBezTo>
                    <a:pt x="1394" y="1808"/>
                    <a:pt x="1408" y="1812"/>
                    <a:pt x="1424" y="1812"/>
                  </a:cubicBezTo>
                  <a:cubicBezTo>
                    <a:pt x="1483" y="1812"/>
                    <a:pt x="1559" y="1762"/>
                    <a:pt x="1631" y="1682"/>
                  </a:cubicBezTo>
                  <a:cubicBezTo>
                    <a:pt x="452" y="827"/>
                    <a:pt x="542" y="677"/>
                    <a:pt x="550" y="528"/>
                  </a:cubicBezTo>
                  <a:cubicBezTo>
                    <a:pt x="553" y="421"/>
                    <a:pt x="749" y="404"/>
                    <a:pt x="876" y="404"/>
                  </a:cubicBezTo>
                  <a:cubicBezTo>
                    <a:pt x="897" y="404"/>
                    <a:pt x="915" y="405"/>
                    <a:pt x="931" y="405"/>
                  </a:cubicBezTo>
                  <a:cubicBezTo>
                    <a:pt x="931" y="405"/>
                    <a:pt x="929" y="403"/>
                    <a:pt x="929" y="403"/>
                  </a:cubicBezTo>
                  <a:lnTo>
                    <a:pt x="929" y="403"/>
                  </a:lnTo>
                  <a:cubicBezTo>
                    <a:pt x="947" y="405"/>
                    <a:pt x="963" y="403"/>
                    <a:pt x="983" y="407"/>
                  </a:cubicBezTo>
                  <a:cubicBezTo>
                    <a:pt x="1114" y="429"/>
                    <a:pt x="1257" y="471"/>
                    <a:pt x="1399" y="518"/>
                  </a:cubicBezTo>
                  <a:cubicBezTo>
                    <a:pt x="1689" y="626"/>
                    <a:pt x="1997" y="757"/>
                    <a:pt x="2291" y="888"/>
                  </a:cubicBezTo>
                  <a:cubicBezTo>
                    <a:pt x="3474" y="1439"/>
                    <a:pt x="3741" y="1646"/>
                    <a:pt x="4812" y="2405"/>
                  </a:cubicBezTo>
                  <a:cubicBezTo>
                    <a:pt x="4825" y="2415"/>
                    <a:pt x="4842" y="2419"/>
                    <a:pt x="4860" y="2419"/>
                  </a:cubicBezTo>
                  <a:cubicBezTo>
                    <a:pt x="4921" y="2419"/>
                    <a:pt x="5007" y="2368"/>
                    <a:pt x="5093" y="2284"/>
                  </a:cubicBezTo>
                  <a:cubicBezTo>
                    <a:pt x="3474" y="936"/>
                    <a:pt x="2385" y="403"/>
                    <a:pt x="1428" y="111"/>
                  </a:cubicBezTo>
                  <a:cubicBezTo>
                    <a:pt x="1177" y="34"/>
                    <a:pt x="955" y="1"/>
                    <a:pt x="7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10147;p49">
              <a:extLst>
                <a:ext uri="{FF2B5EF4-FFF2-40B4-BE49-F238E27FC236}">
                  <a16:creationId xmlns:a16="http://schemas.microsoft.com/office/drawing/2014/main" id="{43406748-C2AC-521E-6F9A-6D6C09CEC67B}"/>
                </a:ext>
              </a:extLst>
            </p:cNvPr>
            <p:cNvSpPr/>
            <p:nvPr/>
          </p:nvSpPr>
          <p:spPr>
            <a:xfrm>
              <a:off x="2153175" y="3201800"/>
              <a:ext cx="40725" cy="36325"/>
            </a:xfrm>
            <a:custGeom>
              <a:avLst/>
              <a:gdLst/>
              <a:ahLst/>
              <a:cxnLst/>
              <a:rect l="l" t="t" r="r" b="b"/>
              <a:pathLst>
                <a:path w="1629" h="1453" extrusionOk="0">
                  <a:moveTo>
                    <a:pt x="869" y="1"/>
                  </a:moveTo>
                  <a:cubicBezTo>
                    <a:pt x="614" y="1"/>
                    <a:pt x="366" y="153"/>
                    <a:pt x="215" y="424"/>
                  </a:cubicBezTo>
                  <a:cubicBezTo>
                    <a:pt x="0" y="808"/>
                    <a:pt x="50" y="1163"/>
                    <a:pt x="398" y="1356"/>
                  </a:cubicBezTo>
                  <a:cubicBezTo>
                    <a:pt x="514" y="1421"/>
                    <a:pt x="642" y="1453"/>
                    <a:pt x="769" y="1453"/>
                  </a:cubicBezTo>
                  <a:cubicBezTo>
                    <a:pt x="1023" y="1453"/>
                    <a:pt x="1272" y="1325"/>
                    <a:pt x="1414" y="1068"/>
                  </a:cubicBezTo>
                  <a:cubicBezTo>
                    <a:pt x="1628" y="684"/>
                    <a:pt x="1537" y="279"/>
                    <a:pt x="1191" y="86"/>
                  </a:cubicBezTo>
                  <a:cubicBezTo>
                    <a:pt x="1087" y="28"/>
                    <a:pt x="978" y="1"/>
                    <a:pt x="8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10148;p49">
              <a:extLst>
                <a:ext uri="{FF2B5EF4-FFF2-40B4-BE49-F238E27FC236}">
                  <a16:creationId xmlns:a16="http://schemas.microsoft.com/office/drawing/2014/main" id="{C510BA28-0D94-2ED3-F1DE-17F8EADF86D0}"/>
                </a:ext>
              </a:extLst>
            </p:cNvPr>
            <p:cNvSpPr/>
            <p:nvPr/>
          </p:nvSpPr>
          <p:spPr>
            <a:xfrm>
              <a:off x="2049575" y="3158275"/>
              <a:ext cx="134775" cy="71425"/>
            </a:xfrm>
            <a:custGeom>
              <a:avLst/>
              <a:gdLst/>
              <a:ahLst/>
              <a:cxnLst/>
              <a:rect l="l" t="t" r="r" b="b"/>
              <a:pathLst>
                <a:path w="5391" h="2857" extrusionOk="0">
                  <a:moveTo>
                    <a:pt x="824" y="0"/>
                  </a:moveTo>
                  <a:cubicBezTo>
                    <a:pt x="702" y="0"/>
                    <a:pt x="564" y="20"/>
                    <a:pt x="393" y="89"/>
                  </a:cubicBezTo>
                  <a:cubicBezTo>
                    <a:pt x="313" y="125"/>
                    <a:pt x="220" y="193"/>
                    <a:pt x="144" y="286"/>
                  </a:cubicBezTo>
                  <a:cubicBezTo>
                    <a:pt x="70" y="383"/>
                    <a:pt x="23" y="509"/>
                    <a:pt x="17" y="612"/>
                  </a:cubicBezTo>
                  <a:cubicBezTo>
                    <a:pt x="1" y="829"/>
                    <a:pt x="65" y="966"/>
                    <a:pt x="118" y="1079"/>
                  </a:cubicBezTo>
                  <a:cubicBezTo>
                    <a:pt x="234" y="1306"/>
                    <a:pt x="371" y="1447"/>
                    <a:pt x="510" y="1584"/>
                  </a:cubicBezTo>
                  <a:cubicBezTo>
                    <a:pt x="790" y="1853"/>
                    <a:pt x="1090" y="2056"/>
                    <a:pt x="1397" y="2238"/>
                  </a:cubicBezTo>
                  <a:cubicBezTo>
                    <a:pt x="1410" y="2246"/>
                    <a:pt x="1425" y="2250"/>
                    <a:pt x="1441" y="2250"/>
                  </a:cubicBezTo>
                  <a:cubicBezTo>
                    <a:pt x="1532" y="2250"/>
                    <a:pt x="1662" y="2136"/>
                    <a:pt x="1756" y="1966"/>
                  </a:cubicBezTo>
                  <a:cubicBezTo>
                    <a:pt x="1866" y="1767"/>
                    <a:pt x="1894" y="1568"/>
                    <a:pt x="1816" y="1525"/>
                  </a:cubicBezTo>
                  <a:cubicBezTo>
                    <a:pt x="1548" y="1366"/>
                    <a:pt x="1289" y="1187"/>
                    <a:pt x="1084" y="990"/>
                  </a:cubicBezTo>
                  <a:cubicBezTo>
                    <a:pt x="1035" y="942"/>
                    <a:pt x="985" y="888"/>
                    <a:pt x="945" y="839"/>
                  </a:cubicBezTo>
                  <a:lnTo>
                    <a:pt x="945" y="839"/>
                  </a:lnTo>
                  <a:cubicBezTo>
                    <a:pt x="963" y="843"/>
                    <a:pt x="979" y="841"/>
                    <a:pt x="999" y="845"/>
                  </a:cubicBezTo>
                  <a:cubicBezTo>
                    <a:pt x="1130" y="867"/>
                    <a:pt x="1273" y="906"/>
                    <a:pt x="1414" y="956"/>
                  </a:cubicBezTo>
                  <a:cubicBezTo>
                    <a:pt x="1705" y="1061"/>
                    <a:pt x="2013" y="1193"/>
                    <a:pt x="2307" y="1326"/>
                  </a:cubicBezTo>
                  <a:cubicBezTo>
                    <a:pt x="3490" y="1877"/>
                    <a:pt x="3756" y="2083"/>
                    <a:pt x="4828" y="2843"/>
                  </a:cubicBezTo>
                  <a:cubicBezTo>
                    <a:pt x="4841" y="2852"/>
                    <a:pt x="4858" y="2857"/>
                    <a:pt x="4876" y="2857"/>
                  </a:cubicBezTo>
                  <a:cubicBezTo>
                    <a:pt x="4962" y="2857"/>
                    <a:pt x="5095" y="2759"/>
                    <a:pt x="5210" y="2608"/>
                  </a:cubicBezTo>
                  <a:cubicBezTo>
                    <a:pt x="5347" y="2425"/>
                    <a:pt x="5391" y="2227"/>
                    <a:pt x="5311" y="2171"/>
                  </a:cubicBezTo>
                  <a:cubicBezTo>
                    <a:pt x="4196" y="1382"/>
                    <a:pt x="3904" y="1157"/>
                    <a:pt x="2653" y="574"/>
                  </a:cubicBezTo>
                  <a:cubicBezTo>
                    <a:pt x="2337" y="431"/>
                    <a:pt x="2029" y="298"/>
                    <a:pt x="1689" y="175"/>
                  </a:cubicBezTo>
                  <a:cubicBezTo>
                    <a:pt x="1514" y="115"/>
                    <a:pt x="1333" y="61"/>
                    <a:pt x="1132" y="28"/>
                  </a:cubicBezTo>
                  <a:cubicBezTo>
                    <a:pt x="1035" y="17"/>
                    <a:pt x="936" y="0"/>
                    <a:pt x="8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10149;p49">
              <a:extLst>
                <a:ext uri="{FF2B5EF4-FFF2-40B4-BE49-F238E27FC236}">
                  <a16:creationId xmlns:a16="http://schemas.microsoft.com/office/drawing/2014/main" id="{3FD075DF-69C6-6A14-4DE7-77B2D3192FBF}"/>
                </a:ext>
              </a:extLst>
            </p:cNvPr>
            <p:cNvSpPr/>
            <p:nvPr/>
          </p:nvSpPr>
          <p:spPr>
            <a:xfrm>
              <a:off x="2050025" y="3169225"/>
              <a:ext cx="127325" cy="60475"/>
            </a:xfrm>
            <a:custGeom>
              <a:avLst/>
              <a:gdLst/>
              <a:ahLst/>
              <a:cxnLst/>
              <a:rect l="l" t="t" r="r" b="b"/>
              <a:pathLst>
                <a:path w="5093" h="2419" extrusionOk="0">
                  <a:moveTo>
                    <a:pt x="760" y="0"/>
                  </a:moveTo>
                  <a:cubicBezTo>
                    <a:pt x="412" y="0"/>
                    <a:pt x="159" y="108"/>
                    <a:pt x="1" y="258"/>
                  </a:cubicBezTo>
                  <a:cubicBezTo>
                    <a:pt x="5" y="425"/>
                    <a:pt x="54" y="544"/>
                    <a:pt x="100" y="641"/>
                  </a:cubicBezTo>
                  <a:cubicBezTo>
                    <a:pt x="216" y="866"/>
                    <a:pt x="353" y="1009"/>
                    <a:pt x="492" y="1146"/>
                  </a:cubicBezTo>
                  <a:cubicBezTo>
                    <a:pt x="772" y="1415"/>
                    <a:pt x="1072" y="1616"/>
                    <a:pt x="1379" y="1798"/>
                  </a:cubicBezTo>
                  <a:cubicBezTo>
                    <a:pt x="1392" y="1806"/>
                    <a:pt x="1407" y="1810"/>
                    <a:pt x="1423" y="1810"/>
                  </a:cubicBezTo>
                  <a:cubicBezTo>
                    <a:pt x="1482" y="1810"/>
                    <a:pt x="1559" y="1760"/>
                    <a:pt x="1629" y="1679"/>
                  </a:cubicBezTo>
                  <a:cubicBezTo>
                    <a:pt x="452" y="824"/>
                    <a:pt x="542" y="677"/>
                    <a:pt x="548" y="526"/>
                  </a:cubicBezTo>
                  <a:cubicBezTo>
                    <a:pt x="553" y="422"/>
                    <a:pt x="739" y="403"/>
                    <a:pt x="865" y="403"/>
                  </a:cubicBezTo>
                  <a:cubicBezTo>
                    <a:pt x="889" y="403"/>
                    <a:pt x="911" y="404"/>
                    <a:pt x="929" y="405"/>
                  </a:cubicBezTo>
                  <a:cubicBezTo>
                    <a:pt x="929" y="403"/>
                    <a:pt x="927" y="403"/>
                    <a:pt x="927" y="401"/>
                  </a:cubicBezTo>
                  <a:lnTo>
                    <a:pt x="927" y="401"/>
                  </a:lnTo>
                  <a:cubicBezTo>
                    <a:pt x="947" y="405"/>
                    <a:pt x="961" y="403"/>
                    <a:pt x="981" y="407"/>
                  </a:cubicBezTo>
                  <a:cubicBezTo>
                    <a:pt x="1112" y="429"/>
                    <a:pt x="1255" y="468"/>
                    <a:pt x="1396" y="518"/>
                  </a:cubicBezTo>
                  <a:cubicBezTo>
                    <a:pt x="1687" y="623"/>
                    <a:pt x="1995" y="755"/>
                    <a:pt x="2289" y="888"/>
                  </a:cubicBezTo>
                  <a:cubicBezTo>
                    <a:pt x="3472" y="1439"/>
                    <a:pt x="3738" y="1645"/>
                    <a:pt x="4810" y="2405"/>
                  </a:cubicBezTo>
                  <a:cubicBezTo>
                    <a:pt x="4823" y="2414"/>
                    <a:pt x="4840" y="2419"/>
                    <a:pt x="4858" y="2419"/>
                  </a:cubicBezTo>
                  <a:cubicBezTo>
                    <a:pt x="4920" y="2419"/>
                    <a:pt x="5006" y="2368"/>
                    <a:pt x="5090" y="2284"/>
                  </a:cubicBezTo>
                  <a:lnTo>
                    <a:pt x="5092" y="2284"/>
                  </a:lnTo>
                  <a:cubicBezTo>
                    <a:pt x="3474" y="936"/>
                    <a:pt x="2385" y="403"/>
                    <a:pt x="1426" y="111"/>
                  </a:cubicBezTo>
                  <a:cubicBezTo>
                    <a:pt x="1175" y="33"/>
                    <a:pt x="953" y="0"/>
                    <a:pt x="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10150;p49">
              <a:extLst>
                <a:ext uri="{FF2B5EF4-FFF2-40B4-BE49-F238E27FC236}">
                  <a16:creationId xmlns:a16="http://schemas.microsoft.com/office/drawing/2014/main" id="{4C513646-4DC3-9631-18CD-2B36A4996815}"/>
                </a:ext>
              </a:extLst>
            </p:cNvPr>
            <p:cNvSpPr/>
            <p:nvPr/>
          </p:nvSpPr>
          <p:spPr>
            <a:xfrm>
              <a:off x="2103475" y="3291275"/>
              <a:ext cx="40675" cy="36350"/>
            </a:xfrm>
            <a:custGeom>
              <a:avLst/>
              <a:gdLst/>
              <a:ahLst/>
              <a:cxnLst/>
              <a:rect l="l" t="t" r="r" b="b"/>
              <a:pathLst>
                <a:path w="1627" h="1454" extrusionOk="0">
                  <a:moveTo>
                    <a:pt x="869" y="1"/>
                  </a:moveTo>
                  <a:cubicBezTo>
                    <a:pt x="614" y="1"/>
                    <a:pt x="364" y="154"/>
                    <a:pt x="213" y="424"/>
                  </a:cubicBezTo>
                  <a:cubicBezTo>
                    <a:pt x="0" y="809"/>
                    <a:pt x="50" y="1163"/>
                    <a:pt x="396" y="1356"/>
                  </a:cubicBezTo>
                  <a:cubicBezTo>
                    <a:pt x="512" y="1421"/>
                    <a:pt x="641" y="1453"/>
                    <a:pt x="769" y="1453"/>
                  </a:cubicBezTo>
                  <a:cubicBezTo>
                    <a:pt x="1022" y="1453"/>
                    <a:pt x="1271" y="1326"/>
                    <a:pt x="1414" y="1070"/>
                  </a:cubicBezTo>
                  <a:lnTo>
                    <a:pt x="1412" y="1070"/>
                  </a:lnTo>
                  <a:cubicBezTo>
                    <a:pt x="1626" y="684"/>
                    <a:pt x="1537" y="278"/>
                    <a:pt x="1189" y="86"/>
                  </a:cubicBezTo>
                  <a:cubicBezTo>
                    <a:pt x="1086" y="28"/>
                    <a:pt x="977" y="1"/>
                    <a:pt x="8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10151;p49">
              <a:extLst>
                <a:ext uri="{FF2B5EF4-FFF2-40B4-BE49-F238E27FC236}">
                  <a16:creationId xmlns:a16="http://schemas.microsoft.com/office/drawing/2014/main" id="{FA3A7F1A-097F-1041-637F-0324D16F68B7}"/>
                </a:ext>
              </a:extLst>
            </p:cNvPr>
            <p:cNvSpPr/>
            <p:nvPr/>
          </p:nvSpPr>
          <p:spPr>
            <a:xfrm>
              <a:off x="1999825" y="3247750"/>
              <a:ext cx="134775" cy="71425"/>
            </a:xfrm>
            <a:custGeom>
              <a:avLst/>
              <a:gdLst/>
              <a:ahLst/>
              <a:cxnLst/>
              <a:rect l="l" t="t" r="r" b="b"/>
              <a:pathLst>
                <a:path w="5391" h="2857" extrusionOk="0">
                  <a:moveTo>
                    <a:pt x="822" y="0"/>
                  </a:moveTo>
                  <a:cubicBezTo>
                    <a:pt x="701" y="0"/>
                    <a:pt x="564" y="20"/>
                    <a:pt x="394" y="89"/>
                  </a:cubicBezTo>
                  <a:cubicBezTo>
                    <a:pt x="313" y="125"/>
                    <a:pt x="219" y="192"/>
                    <a:pt x="144" y="286"/>
                  </a:cubicBezTo>
                  <a:cubicBezTo>
                    <a:pt x="70" y="383"/>
                    <a:pt x="25" y="510"/>
                    <a:pt x="17" y="614"/>
                  </a:cubicBezTo>
                  <a:cubicBezTo>
                    <a:pt x="1" y="828"/>
                    <a:pt x="64" y="968"/>
                    <a:pt x="118" y="1081"/>
                  </a:cubicBezTo>
                  <a:cubicBezTo>
                    <a:pt x="233" y="1306"/>
                    <a:pt x="373" y="1447"/>
                    <a:pt x="510" y="1586"/>
                  </a:cubicBezTo>
                  <a:cubicBezTo>
                    <a:pt x="790" y="1854"/>
                    <a:pt x="1090" y="2055"/>
                    <a:pt x="1396" y="2238"/>
                  </a:cubicBezTo>
                  <a:cubicBezTo>
                    <a:pt x="1410" y="2246"/>
                    <a:pt x="1426" y="2250"/>
                    <a:pt x="1443" y="2250"/>
                  </a:cubicBezTo>
                  <a:cubicBezTo>
                    <a:pt x="1535" y="2250"/>
                    <a:pt x="1664" y="2137"/>
                    <a:pt x="1756" y="1968"/>
                  </a:cubicBezTo>
                  <a:cubicBezTo>
                    <a:pt x="1866" y="1767"/>
                    <a:pt x="1893" y="1570"/>
                    <a:pt x="1818" y="1524"/>
                  </a:cubicBezTo>
                  <a:cubicBezTo>
                    <a:pt x="1548" y="1365"/>
                    <a:pt x="1291" y="1188"/>
                    <a:pt x="1086" y="992"/>
                  </a:cubicBezTo>
                  <a:cubicBezTo>
                    <a:pt x="1035" y="942"/>
                    <a:pt x="987" y="890"/>
                    <a:pt x="945" y="840"/>
                  </a:cubicBezTo>
                  <a:lnTo>
                    <a:pt x="945" y="840"/>
                  </a:lnTo>
                  <a:cubicBezTo>
                    <a:pt x="965" y="842"/>
                    <a:pt x="979" y="842"/>
                    <a:pt x="999" y="844"/>
                  </a:cubicBezTo>
                  <a:cubicBezTo>
                    <a:pt x="1130" y="866"/>
                    <a:pt x="1273" y="908"/>
                    <a:pt x="1416" y="958"/>
                  </a:cubicBezTo>
                  <a:cubicBezTo>
                    <a:pt x="1707" y="1063"/>
                    <a:pt x="2013" y="1194"/>
                    <a:pt x="2307" y="1328"/>
                  </a:cubicBezTo>
                  <a:cubicBezTo>
                    <a:pt x="3490" y="1878"/>
                    <a:pt x="3756" y="2085"/>
                    <a:pt x="4830" y="2842"/>
                  </a:cubicBezTo>
                  <a:cubicBezTo>
                    <a:pt x="4843" y="2852"/>
                    <a:pt x="4859" y="2856"/>
                    <a:pt x="4877" y="2856"/>
                  </a:cubicBezTo>
                  <a:cubicBezTo>
                    <a:pt x="4962" y="2856"/>
                    <a:pt x="5097" y="2758"/>
                    <a:pt x="5210" y="2608"/>
                  </a:cubicBezTo>
                  <a:cubicBezTo>
                    <a:pt x="5347" y="2425"/>
                    <a:pt x="5391" y="2228"/>
                    <a:pt x="5311" y="2170"/>
                  </a:cubicBezTo>
                  <a:lnTo>
                    <a:pt x="5313" y="2170"/>
                  </a:lnTo>
                  <a:cubicBezTo>
                    <a:pt x="4196" y="1381"/>
                    <a:pt x="3903" y="1159"/>
                    <a:pt x="2655" y="576"/>
                  </a:cubicBezTo>
                  <a:cubicBezTo>
                    <a:pt x="2337" y="433"/>
                    <a:pt x="2029" y="300"/>
                    <a:pt x="1689" y="174"/>
                  </a:cubicBezTo>
                  <a:cubicBezTo>
                    <a:pt x="1514" y="115"/>
                    <a:pt x="1333" y="61"/>
                    <a:pt x="1134" y="29"/>
                  </a:cubicBezTo>
                  <a:cubicBezTo>
                    <a:pt x="1035" y="18"/>
                    <a:pt x="935"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10152;p49">
              <a:extLst>
                <a:ext uri="{FF2B5EF4-FFF2-40B4-BE49-F238E27FC236}">
                  <a16:creationId xmlns:a16="http://schemas.microsoft.com/office/drawing/2014/main" id="{C46B0F3D-8F4D-7EB1-EEF4-ED740667AB7D}"/>
                </a:ext>
              </a:extLst>
            </p:cNvPr>
            <p:cNvSpPr/>
            <p:nvPr/>
          </p:nvSpPr>
          <p:spPr>
            <a:xfrm>
              <a:off x="2000275" y="3258675"/>
              <a:ext cx="127325" cy="60525"/>
            </a:xfrm>
            <a:custGeom>
              <a:avLst/>
              <a:gdLst/>
              <a:ahLst/>
              <a:cxnLst/>
              <a:rect l="l" t="t" r="r" b="b"/>
              <a:pathLst>
                <a:path w="5093" h="2421" extrusionOk="0">
                  <a:moveTo>
                    <a:pt x="760" y="1"/>
                  </a:moveTo>
                  <a:cubicBezTo>
                    <a:pt x="413" y="1"/>
                    <a:pt x="161" y="109"/>
                    <a:pt x="1" y="258"/>
                  </a:cubicBezTo>
                  <a:cubicBezTo>
                    <a:pt x="5" y="427"/>
                    <a:pt x="54" y="547"/>
                    <a:pt x="100" y="644"/>
                  </a:cubicBezTo>
                  <a:cubicBezTo>
                    <a:pt x="215" y="869"/>
                    <a:pt x="355" y="1010"/>
                    <a:pt x="492" y="1149"/>
                  </a:cubicBezTo>
                  <a:cubicBezTo>
                    <a:pt x="772" y="1417"/>
                    <a:pt x="1072" y="1618"/>
                    <a:pt x="1378" y="1801"/>
                  </a:cubicBezTo>
                  <a:cubicBezTo>
                    <a:pt x="1392" y="1809"/>
                    <a:pt x="1407" y="1812"/>
                    <a:pt x="1424" y="1812"/>
                  </a:cubicBezTo>
                  <a:cubicBezTo>
                    <a:pt x="1483" y="1812"/>
                    <a:pt x="1559" y="1763"/>
                    <a:pt x="1631" y="1682"/>
                  </a:cubicBezTo>
                  <a:cubicBezTo>
                    <a:pt x="452" y="827"/>
                    <a:pt x="541" y="680"/>
                    <a:pt x="547" y="529"/>
                  </a:cubicBezTo>
                  <a:cubicBezTo>
                    <a:pt x="553" y="421"/>
                    <a:pt x="749" y="404"/>
                    <a:pt x="874" y="404"/>
                  </a:cubicBezTo>
                  <a:cubicBezTo>
                    <a:pt x="895" y="404"/>
                    <a:pt x="914" y="405"/>
                    <a:pt x="929" y="405"/>
                  </a:cubicBezTo>
                  <a:cubicBezTo>
                    <a:pt x="929" y="405"/>
                    <a:pt x="927" y="403"/>
                    <a:pt x="927" y="403"/>
                  </a:cubicBezTo>
                  <a:lnTo>
                    <a:pt x="927" y="403"/>
                  </a:lnTo>
                  <a:cubicBezTo>
                    <a:pt x="947" y="405"/>
                    <a:pt x="961" y="405"/>
                    <a:pt x="981" y="409"/>
                  </a:cubicBezTo>
                  <a:cubicBezTo>
                    <a:pt x="1112" y="429"/>
                    <a:pt x="1255" y="471"/>
                    <a:pt x="1398" y="521"/>
                  </a:cubicBezTo>
                  <a:cubicBezTo>
                    <a:pt x="1687" y="626"/>
                    <a:pt x="1995" y="757"/>
                    <a:pt x="2289" y="891"/>
                  </a:cubicBezTo>
                  <a:cubicBezTo>
                    <a:pt x="3472" y="1441"/>
                    <a:pt x="3738" y="1648"/>
                    <a:pt x="4812" y="2407"/>
                  </a:cubicBezTo>
                  <a:cubicBezTo>
                    <a:pt x="4825" y="2416"/>
                    <a:pt x="4840" y="2421"/>
                    <a:pt x="4858" y="2421"/>
                  </a:cubicBezTo>
                  <a:cubicBezTo>
                    <a:pt x="4919" y="2421"/>
                    <a:pt x="5006" y="2370"/>
                    <a:pt x="5092" y="2286"/>
                  </a:cubicBezTo>
                  <a:cubicBezTo>
                    <a:pt x="3474" y="938"/>
                    <a:pt x="2384" y="405"/>
                    <a:pt x="1426" y="111"/>
                  </a:cubicBezTo>
                  <a:cubicBezTo>
                    <a:pt x="1175"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10153;p49">
              <a:extLst>
                <a:ext uri="{FF2B5EF4-FFF2-40B4-BE49-F238E27FC236}">
                  <a16:creationId xmlns:a16="http://schemas.microsoft.com/office/drawing/2014/main" id="{515018ED-1591-9984-0A4D-95E206A5A5A5}"/>
                </a:ext>
              </a:extLst>
            </p:cNvPr>
            <p:cNvSpPr/>
            <p:nvPr/>
          </p:nvSpPr>
          <p:spPr>
            <a:xfrm>
              <a:off x="2053700" y="3380800"/>
              <a:ext cx="40700" cy="36325"/>
            </a:xfrm>
            <a:custGeom>
              <a:avLst/>
              <a:gdLst/>
              <a:ahLst/>
              <a:cxnLst/>
              <a:rect l="l" t="t" r="r" b="b"/>
              <a:pathLst>
                <a:path w="1628" h="1453" extrusionOk="0">
                  <a:moveTo>
                    <a:pt x="869" y="0"/>
                  </a:moveTo>
                  <a:cubicBezTo>
                    <a:pt x="614" y="0"/>
                    <a:pt x="364" y="152"/>
                    <a:pt x="214" y="423"/>
                  </a:cubicBezTo>
                  <a:cubicBezTo>
                    <a:pt x="1" y="807"/>
                    <a:pt x="51" y="1163"/>
                    <a:pt x="397" y="1356"/>
                  </a:cubicBezTo>
                  <a:cubicBezTo>
                    <a:pt x="513" y="1420"/>
                    <a:pt x="641" y="1452"/>
                    <a:pt x="769" y="1452"/>
                  </a:cubicBezTo>
                  <a:cubicBezTo>
                    <a:pt x="1022" y="1452"/>
                    <a:pt x="1272" y="1325"/>
                    <a:pt x="1414" y="1069"/>
                  </a:cubicBezTo>
                  <a:cubicBezTo>
                    <a:pt x="1627" y="684"/>
                    <a:pt x="1538" y="278"/>
                    <a:pt x="1190" y="85"/>
                  </a:cubicBezTo>
                  <a:cubicBezTo>
                    <a:pt x="1087" y="28"/>
                    <a:pt x="977" y="0"/>
                    <a:pt x="8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10154;p49">
              <a:extLst>
                <a:ext uri="{FF2B5EF4-FFF2-40B4-BE49-F238E27FC236}">
                  <a16:creationId xmlns:a16="http://schemas.microsoft.com/office/drawing/2014/main" id="{AD00DE6F-3F3B-597F-85EB-8A89F1CDFCEE}"/>
                </a:ext>
              </a:extLst>
            </p:cNvPr>
            <p:cNvSpPr/>
            <p:nvPr/>
          </p:nvSpPr>
          <p:spPr>
            <a:xfrm>
              <a:off x="1950125" y="3337250"/>
              <a:ext cx="134725" cy="71450"/>
            </a:xfrm>
            <a:custGeom>
              <a:avLst/>
              <a:gdLst/>
              <a:ahLst/>
              <a:cxnLst/>
              <a:rect l="l" t="t" r="r" b="b"/>
              <a:pathLst>
                <a:path w="5389" h="2858" extrusionOk="0">
                  <a:moveTo>
                    <a:pt x="822" y="0"/>
                  </a:moveTo>
                  <a:cubicBezTo>
                    <a:pt x="701" y="0"/>
                    <a:pt x="563" y="20"/>
                    <a:pt x="392" y="90"/>
                  </a:cubicBezTo>
                  <a:cubicBezTo>
                    <a:pt x="311" y="125"/>
                    <a:pt x="217" y="193"/>
                    <a:pt x="142" y="286"/>
                  </a:cubicBezTo>
                  <a:cubicBezTo>
                    <a:pt x="70" y="384"/>
                    <a:pt x="23" y="509"/>
                    <a:pt x="17" y="614"/>
                  </a:cubicBezTo>
                  <a:cubicBezTo>
                    <a:pt x="1" y="829"/>
                    <a:pt x="62" y="966"/>
                    <a:pt x="116" y="1080"/>
                  </a:cubicBezTo>
                  <a:cubicBezTo>
                    <a:pt x="231" y="1306"/>
                    <a:pt x="370" y="1447"/>
                    <a:pt x="510" y="1587"/>
                  </a:cubicBezTo>
                  <a:cubicBezTo>
                    <a:pt x="788" y="1853"/>
                    <a:pt x="1088" y="2056"/>
                    <a:pt x="1396" y="2239"/>
                  </a:cubicBezTo>
                  <a:cubicBezTo>
                    <a:pt x="1410" y="2246"/>
                    <a:pt x="1425" y="2250"/>
                    <a:pt x="1441" y="2250"/>
                  </a:cubicBezTo>
                  <a:cubicBezTo>
                    <a:pt x="1531" y="2250"/>
                    <a:pt x="1661" y="2137"/>
                    <a:pt x="1754" y="1966"/>
                  </a:cubicBezTo>
                  <a:cubicBezTo>
                    <a:pt x="1866" y="1768"/>
                    <a:pt x="1891" y="1569"/>
                    <a:pt x="1816" y="1525"/>
                  </a:cubicBezTo>
                  <a:cubicBezTo>
                    <a:pt x="1547" y="1366"/>
                    <a:pt x="1289" y="1187"/>
                    <a:pt x="1084" y="990"/>
                  </a:cubicBezTo>
                  <a:cubicBezTo>
                    <a:pt x="1032" y="942"/>
                    <a:pt x="985" y="891"/>
                    <a:pt x="943" y="841"/>
                  </a:cubicBezTo>
                  <a:lnTo>
                    <a:pt x="943" y="841"/>
                  </a:lnTo>
                  <a:cubicBezTo>
                    <a:pt x="963" y="843"/>
                    <a:pt x="979" y="841"/>
                    <a:pt x="999" y="845"/>
                  </a:cubicBezTo>
                  <a:cubicBezTo>
                    <a:pt x="1128" y="867"/>
                    <a:pt x="1271" y="907"/>
                    <a:pt x="1414" y="956"/>
                  </a:cubicBezTo>
                  <a:cubicBezTo>
                    <a:pt x="1704" y="1064"/>
                    <a:pt x="2013" y="1195"/>
                    <a:pt x="2307" y="1326"/>
                  </a:cubicBezTo>
                  <a:cubicBezTo>
                    <a:pt x="3488" y="1877"/>
                    <a:pt x="3756" y="2084"/>
                    <a:pt x="4828" y="2843"/>
                  </a:cubicBezTo>
                  <a:cubicBezTo>
                    <a:pt x="4841" y="2853"/>
                    <a:pt x="4857" y="2857"/>
                    <a:pt x="4875" y="2857"/>
                  </a:cubicBezTo>
                  <a:cubicBezTo>
                    <a:pt x="4960" y="2857"/>
                    <a:pt x="5095" y="2759"/>
                    <a:pt x="5208" y="2609"/>
                  </a:cubicBezTo>
                  <a:cubicBezTo>
                    <a:pt x="5345" y="2426"/>
                    <a:pt x="5388" y="2227"/>
                    <a:pt x="5309" y="2171"/>
                  </a:cubicBezTo>
                  <a:lnTo>
                    <a:pt x="5311" y="2171"/>
                  </a:lnTo>
                  <a:cubicBezTo>
                    <a:pt x="4194" y="1382"/>
                    <a:pt x="3901" y="1157"/>
                    <a:pt x="2653" y="575"/>
                  </a:cubicBezTo>
                  <a:cubicBezTo>
                    <a:pt x="2335" y="432"/>
                    <a:pt x="2027" y="300"/>
                    <a:pt x="1687" y="175"/>
                  </a:cubicBezTo>
                  <a:cubicBezTo>
                    <a:pt x="1512" y="115"/>
                    <a:pt x="1333" y="62"/>
                    <a:pt x="1132" y="28"/>
                  </a:cubicBezTo>
                  <a:cubicBezTo>
                    <a:pt x="1034" y="17"/>
                    <a:pt x="935"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10155;p49">
              <a:extLst>
                <a:ext uri="{FF2B5EF4-FFF2-40B4-BE49-F238E27FC236}">
                  <a16:creationId xmlns:a16="http://schemas.microsoft.com/office/drawing/2014/main" id="{F8AB0202-CE53-FC5D-A6B8-88F9C66DEB5C}"/>
                </a:ext>
              </a:extLst>
            </p:cNvPr>
            <p:cNvSpPr/>
            <p:nvPr/>
          </p:nvSpPr>
          <p:spPr>
            <a:xfrm>
              <a:off x="1950525" y="3348200"/>
              <a:ext cx="127325" cy="60500"/>
            </a:xfrm>
            <a:custGeom>
              <a:avLst/>
              <a:gdLst/>
              <a:ahLst/>
              <a:cxnLst/>
              <a:rect l="l" t="t" r="r" b="b"/>
              <a:pathLst>
                <a:path w="5093" h="2420" extrusionOk="0">
                  <a:moveTo>
                    <a:pt x="760" y="1"/>
                  </a:moveTo>
                  <a:cubicBezTo>
                    <a:pt x="413" y="1"/>
                    <a:pt x="160" y="108"/>
                    <a:pt x="1" y="258"/>
                  </a:cubicBezTo>
                  <a:cubicBezTo>
                    <a:pt x="5" y="425"/>
                    <a:pt x="54" y="544"/>
                    <a:pt x="100" y="642"/>
                  </a:cubicBezTo>
                  <a:cubicBezTo>
                    <a:pt x="215" y="868"/>
                    <a:pt x="354" y="1009"/>
                    <a:pt x="494" y="1149"/>
                  </a:cubicBezTo>
                  <a:cubicBezTo>
                    <a:pt x="772" y="1415"/>
                    <a:pt x="1072" y="1618"/>
                    <a:pt x="1380" y="1801"/>
                  </a:cubicBezTo>
                  <a:cubicBezTo>
                    <a:pt x="1393" y="1808"/>
                    <a:pt x="1408" y="1812"/>
                    <a:pt x="1424" y="1812"/>
                  </a:cubicBezTo>
                  <a:cubicBezTo>
                    <a:pt x="1483" y="1812"/>
                    <a:pt x="1559" y="1762"/>
                    <a:pt x="1631" y="1681"/>
                  </a:cubicBezTo>
                  <a:cubicBezTo>
                    <a:pt x="452" y="827"/>
                    <a:pt x="541" y="677"/>
                    <a:pt x="547" y="528"/>
                  </a:cubicBezTo>
                  <a:cubicBezTo>
                    <a:pt x="552" y="421"/>
                    <a:pt x="749" y="404"/>
                    <a:pt x="874" y="404"/>
                  </a:cubicBezTo>
                  <a:cubicBezTo>
                    <a:pt x="895" y="404"/>
                    <a:pt x="913" y="404"/>
                    <a:pt x="929" y="405"/>
                  </a:cubicBezTo>
                  <a:cubicBezTo>
                    <a:pt x="929" y="404"/>
                    <a:pt x="929" y="403"/>
                    <a:pt x="929" y="403"/>
                  </a:cubicBezTo>
                  <a:lnTo>
                    <a:pt x="929" y="403"/>
                  </a:lnTo>
                  <a:cubicBezTo>
                    <a:pt x="948" y="405"/>
                    <a:pt x="963" y="403"/>
                    <a:pt x="983" y="407"/>
                  </a:cubicBezTo>
                  <a:cubicBezTo>
                    <a:pt x="1112" y="429"/>
                    <a:pt x="1255" y="469"/>
                    <a:pt x="1398" y="518"/>
                  </a:cubicBezTo>
                  <a:cubicBezTo>
                    <a:pt x="1688" y="626"/>
                    <a:pt x="1997" y="757"/>
                    <a:pt x="2291" y="888"/>
                  </a:cubicBezTo>
                  <a:cubicBezTo>
                    <a:pt x="3472" y="1439"/>
                    <a:pt x="3740" y="1646"/>
                    <a:pt x="4812" y="2405"/>
                  </a:cubicBezTo>
                  <a:cubicBezTo>
                    <a:pt x="4825" y="2415"/>
                    <a:pt x="4841" y="2419"/>
                    <a:pt x="4859" y="2419"/>
                  </a:cubicBezTo>
                  <a:cubicBezTo>
                    <a:pt x="4921" y="2419"/>
                    <a:pt x="5006" y="2368"/>
                    <a:pt x="5092" y="2284"/>
                  </a:cubicBezTo>
                  <a:cubicBezTo>
                    <a:pt x="3474" y="936"/>
                    <a:pt x="2384" y="403"/>
                    <a:pt x="1426" y="111"/>
                  </a:cubicBezTo>
                  <a:cubicBezTo>
                    <a:pt x="1174"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10156;p49">
              <a:extLst>
                <a:ext uri="{FF2B5EF4-FFF2-40B4-BE49-F238E27FC236}">
                  <a16:creationId xmlns:a16="http://schemas.microsoft.com/office/drawing/2014/main" id="{382ACBE1-15CA-2311-DFBF-5A540A4E4086}"/>
                </a:ext>
              </a:extLst>
            </p:cNvPr>
            <p:cNvSpPr/>
            <p:nvPr/>
          </p:nvSpPr>
          <p:spPr>
            <a:xfrm>
              <a:off x="2003950" y="3470300"/>
              <a:ext cx="40750" cy="36325"/>
            </a:xfrm>
            <a:custGeom>
              <a:avLst/>
              <a:gdLst/>
              <a:ahLst/>
              <a:cxnLst/>
              <a:rect l="l" t="t" r="r" b="b"/>
              <a:pathLst>
                <a:path w="1630" h="1453" extrusionOk="0">
                  <a:moveTo>
                    <a:pt x="869" y="1"/>
                  </a:moveTo>
                  <a:cubicBezTo>
                    <a:pt x="614" y="1"/>
                    <a:pt x="365" y="153"/>
                    <a:pt x="216" y="422"/>
                  </a:cubicBezTo>
                  <a:cubicBezTo>
                    <a:pt x="1" y="808"/>
                    <a:pt x="50" y="1161"/>
                    <a:pt x="398" y="1356"/>
                  </a:cubicBezTo>
                  <a:cubicBezTo>
                    <a:pt x="514" y="1421"/>
                    <a:pt x="642" y="1453"/>
                    <a:pt x="769" y="1453"/>
                  </a:cubicBezTo>
                  <a:cubicBezTo>
                    <a:pt x="1022" y="1453"/>
                    <a:pt x="1271" y="1325"/>
                    <a:pt x="1414" y="1068"/>
                  </a:cubicBezTo>
                  <a:cubicBezTo>
                    <a:pt x="1629" y="684"/>
                    <a:pt x="1538" y="279"/>
                    <a:pt x="1192" y="86"/>
                  </a:cubicBezTo>
                  <a:cubicBezTo>
                    <a:pt x="1088" y="28"/>
                    <a:pt x="978" y="1"/>
                    <a:pt x="8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10157;p49">
              <a:extLst>
                <a:ext uri="{FF2B5EF4-FFF2-40B4-BE49-F238E27FC236}">
                  <a16:creationId xmlns:a16="http://schemas.microsoft.com/office/drawing/2014/main" id="{053504B8-9BA7-D413-F66C-DEF60C5E9B68}"/>
                </a:ext>
              </a:extLst>
            </p:cNvPr>
            <p:cNvSpPr/>
            <p:nvPr/>
          </p:nvSpPr>
          <p:spPr>
            <a:xfrm>
              <a:off x="1900375" y="3426725"/>
              <a:ext cx="134775" cy="71475"/>
            </a:xfrm>
            <a:custGeom>
              <a:avLst/>
              <a:gdLst/>
              <a:ahLst/>
              <a:cxnLst/>
              <a:rect l="l" t="t" r="r" b="b"/>
              <a:pathLst>
                <a:path w="5391" h="2859" extrusionOk="0">
                  <a:moveTo>
                    <a:pt x="823" y="1"/>
                  </a:moveTo>
                  <a:cubicBezTo>
                    <a:pt x="702" y="1"/>
                    <a:pt x="564" y="21"/>
                    <a:pt x="392" y="91"/>
                  </a:cubicBezTo>
                  <a:cubicBezTo>
                    <a:pt x="313" y="127"/>
                    <a:pt x="217" y="193"/>
                    <a:pt x="144" y="286"/>
                  </a:cubicBezTo>
                  <a:cubicBezTo>
                    <a:pt x="70" y="385"/>
                    <a:pt x="22" y="511"/>
                    <a:pt x="16" y="614"/>
                  </a:cubicBezTo>
                  <a:cubicBezTo>
                    <a:pt x="1" y="831"/>
                    <a:pt x="64" y="968"/>
                    <a:pt x="116" y="1081"/>
                  </a:cubicBezTo>
                  <a:cubicBezTo>
                    <a:pt x="233" y="1306"/>
                    <a:pt x="370" y="1447"/>
                    <a:pt x="509" y="1586"/>
                  </a:cubicBezTo>
                  <a:cubicBezTo>
                    <a:pt x="790" y="1855"/>
                    <a:pt x="1088" y="2055"/>
                    <a:pt x="1396" y="2238"/>
                  </a:cubicBezTo>
                  <a:cubicBezTo>
                    <a:pt x="1410" y="2246"/>
                    <a:pt x="1425" y="2250"/>
                    <a:pt x="1442" y="2250"/>
                  </a:cubicBezTo>
                  <a:cubicBezTo>
                    <a:pt x="1533" y="2250"/>
                    <a:pt x="1662" y="2137"/>
                    <a:pt x="1756" y="1968"/>
                  </a:cubicBezTo>
                  <a:cubicBezTo>
                    <a:pt x="1865" y="1767"/>
                    <a:pt x="1893" y="1570"/>
                    <a:pt x="1816" y="1527"/>
                  </a:cubicBezTo>
                  <a:cubicBezTo>
                    <a:pt x="1547" y="1368"/>
                    <a:pt x="1289" y="1189"/>
                    <a:pt x="1084" y="992"/>
                  </a:cubicBezTo>
                  <a:cubicBezTo>
                    <a:pt x="1034" y="942"/>
                    <a:pt x="985" y="890"/>
                    <a:pt x="945" y="841"/>
                  </a:cubicBezTo>
                  <a:lnTo>
                    <a:pt x="945" y="841"/>
                  </a:lnTo>
                  <a:cubicBezTo>
                    <a:pt x="963" y="843"/>
                    <a:pt x="979" y="843"/>
                    <a:pt x="999" y="847"/>
                  </a:cubicBezTo>
                  <a:cubicBezTo>
                    <a:pt x="1130" y="869"/>
                    <a:pt x="1273" y="908"/>
                    <a:pt x="1414" y="958"/>
                  </a:cubicBezTo>
                  <a:cubicBezTo>
                    <a:pt x="1704" y="1063"/>
                    <a:pt x="2013" y="1195"/>
                    <a:pt x="2307" y="1328"/>
                  </a:cubicBezTo>
                  <a:cubicBezTo>
                    <a:pt x="3490" y="1879"/>
                    <a:pt x="3756" y="2085"/>
                    <a:pt x="4828" y="2845"/>
                  </a:cubicBezTo>
                  <a:cubicBezTo>
                    <a:pt x="4841" y="2854"/>
                    <a:pt x="4857" y="2859"/>
                    <a:pt x="4875" y="2859"/>
                  </a:cubicBezTo>
                  <a:cubicBezTo>
                    <a:pt x="4961" y="2859"/>
                    <a:pt x="5095" y="2759"/>
                    <a:pt x="5209" y="2610"/>
                  </a:cubicBezTo>
                  <a:cubicBezTo>
                    <a:pt x="5347" y="2427"/>
                    <a:pt x="5390" y="2228"/>
                    <a:pt x="5311" y="2173"/>
                  </a:cubicBezTo>
                  <a:cubicBezTo>
                    <a:pt x="4193" y="1381"/>
                    <a:pt x="3903" y="1159"/>
                    <a:pt x="2653" y="576"/>
                  </a:cubicBezTo>
                  <a:cubicBezTo>
                    <a:pt x="2337" y="433"/>
                    <a:pt x="2026" y="300"/>
                    <a:pt x="1686" y="177"/>
                  </a:cubicBezTo>
                  <a:cubicBezTo>
                    <a:pt x="1513" y="115"/>
                    <a:pt x="1333" y="63"/>
                    <a:pt x="1132" y="30"/>
                  </a:cubicBezTo>
                  <a:cubicBezTo>
                    <a:pt x="1034" y="18"/>
                    <a:pt x="936" y="1"/>
                    <a:pt x="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10158;p49">
              <a:extLst>
                <a:ext uri="{FF2B5EF4-FFF2-40B4-BE49-F238E27FC236}">
                  <a16:creationId xmlns:a16="http://schemas.microsoft.com/office/drawing/2014/main" id="{ED56C149-0D90-8BBA-187F-EF9D2C23CCD2}"/>
                </a:ext>
              </a:extLst>
            </p:cNvPr>
            <p:cNvSpPr/>
            <p:nvPr/>
          </p:nvSpPr>
          <p:spPr>
            <a:xfrm>
              <a:off x="1900775" y="3437700"/>
              <a:ext cx="127325" cy="60500"/>
            </a:xfrm>
            <a:custGeom>
              <a:avLst/>
              <a:gdLst/>
              <a:ahLst/>
              <a:cxnLst/>
              <a:rect l="l" t="t" r="r" b="b"/>
              <a:pathLst>
                <a:path w="5093" h="2420" extrusionOk="0">
                  <a:moveTo>
                    <a:pt x="930" y="404"/>
                  </a:moveTo>
                  <a:cubicBezTo>
                    <a:pt x="930" y="404"/>
                    <a:pt x="930" y="404"/>
                    <a:pt x="931" y="404"/>
                  </a:cubicBezTo>
                  <a:cubicBezTo>
                    <a:pt x="930" y="404"/>
                    <a:pt x="930" y="404"/>
                    <a:pt x="930" y="404"/>
                  </a:cubicBezTo>
                  <a:close/>
                  <a:moveTo>
                    <a:pt x="763" y="1"/>
                  </a:moveTo>
                  <a:cubicBezTo>
                    <a:pt x="414" y="1"/>
                    <a:pt x="161" y="109"/>
                    <a:pt x="0" y="259"/>
                  </a:cubicBezTo>
                  <a:cubicBezTo>
                    <a:pt x="4" y="426"/>
                    <a:pt x="54" y="545"/>
                    <a:pt x="100" y="642"/>
                  </a:cubicBezTo>
                  <a:cubicBezTo>
                    <a:pt x="217" y="867"/>
                    <a:pt x="354" y="1008"/>
                    <a:pt x="493" y="1147"/>
                  </a:cubicBezTo>
                  <a:cubicBezTo>
                    <a:pt x="774" y="1416"/>
                    <a:pt x="1072" y="1616"/>
                    <a:pt x="1380" y="1799"/>
                  </a:cubicBezTo>
                  <a:cubicBezTo>
                    <a:pt x="1393" y="1807"/>
                    <a:pt x="1408" y="1811"/>
                    <a:pt x="1424" y="1811"/>
                  </a:cubicBezTo>
                  <a:cubicBezTo>
                    <a:pt x="1483" y="1811"/>
                    <a:pt x="1559" y="1761"/>
                    <a:pt x="1631" y="1680"/>
                  </a:cubicBezTo>
                  <a:cubicBezTo>
                    <a:pt x="452" y="825"/>
                    <a:pt x="541" y="678"/>
                    <a:pt x="547" y="527"/>
                  </a:cubicBezTo>
                  <a:cubicBezTo>
                    <a:pt x="552" y="420"/>
                    <a:pt x="753" y="403"/>
                    <a:pt x="880" y="403"/>
                  </a:cubicBezTo>
                  <a:cubicBezTo>
                    <a:pt x="898" y="403"/>
                    <a:pt x="915" y="403"/>
                    <a:pt x="930" y="404"/>
                  </a:cubicBezTo>
                  <a:lnTo>
                    <a:pt x="930" y="404"/>
                  </a:lnTo>
                  <a:cubicBezTo>
                    <a:pt x="929" y="404"/>
                    <a:pt x="929" y="403"/>
                    <a:pt x="929" y="402"/>
                  </a:cubicBezTo>
                  <a:lnTo>
                    <a:pt x="929" y="402"/>
                  </a:lnTo>
                  <a:cubicBezTo>
                    <a:pt x="947" y="404"/>
                    <a:pt x="963" y="404"/>
                    <a:pt x="983" y="408"/>
                  </a:cubicBezTo>
                  <a:cubicBezTo>
                    <a:pt x="1114" y="430"/>
                    <a:pt x="1255" y="469"/>
                    <a:pt x="1398" y="519"/>
                  </a:cubicBezTo>
                  <a:cubicBezTo>
                    <a:pt x="1688" y="624"/>
                    <a:pt x="1997" y="756"/>
                    <a:pt x="2291" y="889"/>
                  </a:cubicBezTo>
                  <a:cubicBezTo>
                    <a:pt x="3474" y="1440"/>
                    <a:pt x="3740" y="1646"/>
                    <a:pt x="4812" y="2406"/>
                  </a:cubicBezTo>
                  <a:cubicBezTo>
                    <a:pt x="4825" y="2415"/>
                    <a:pt x="4841" y="2420"/>
                    <a:pt x="4859" y="2420"/>
                  </a:cubicBezTo>
                  <a:cubicBezTo>
                    <a:pt x="4921" y="2420"/>
                    <a:pt x="5006" y="2369"/>
                    <a:pt x="5092" y="2284"/>
                  </a:cubicBezTo>
                  <a:cubicBezTo>
                    <a:pt x="3474" y="937"/>
                    <a:pt x="2384" y="404"/>
                    <a:pt x="1428" y="109"/>
                  </a:cubicBezTo>
                  <a:cubicBezTo>
                    <a:pt x="1177" y="33"/>
                    <a:pt x="955"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0" name="Google Shape;10159;p49">
              <a:extLst>
                <a:ext uri="{FF2B5EF4-FFF2-40B4-BE49-F238E27FC236}">
                  <a16:creationId xmlns:a16="http://schemas.microsoft.com/office/drawing/2014/main" id="{BBC5C048-5B0C-51CC-FC7F-92CEBE33F72B}"/>
                </a:ext>
              </a:extLst>
            </p:cNvPr>
            <p:cNvSpPr/>
            <p:nvPr/>
          </p:nvSpPr>
          <p:spPr>
            <a:xfrm>
              <a:off x="1954200" y="3559775"/>
              <a:ext cx="40725" cy="36325"/>
            </a:xfrm>
            <a:custGeom>
              <a:avLst/>
              <a:gdLst/>
              <a:ahLst/>
              <a:cxnLst/>
              <a:rect l="l" t="t" r="r" b="b"/>
              <a:pathLst>
                <a:path w="1629" h="1453" extrusionOk="0">
                  <a:moveTo>
                    <a:pt x="870" y="1"/>
                  </a:moveTo>
                  <a:cubicBezTo>
                    <a:pt x="615" y="1"/>
                    <a:pt x="366" y="153"/>
                    <a:pt x="215" y="423"/>
                  </a:cubicBezTo>
                  <a:cubicBezTo>
                    <a:pt x="1" y="809"/>
                    <a:pt x="50" y="1163"/>
                    <a:pt x="398" y="1356"/>
                  </a:cubicBezTo>
                  <a:cubicBezTo>
                    <a:pt x="515" y="1420"/>
                    <a:pt x="643" y="1453"/>
                    <a:pt x="770" y="1453"/>
                  </a:cubicBezTo>
                  <a:cubicBezTo>
                    <a:pt x="1024" y="1453"/>
                    <a:pt x="1273" y="1325"/>
                    <a:pt x="1414" y="1070"/>
                  </a:cubicBezTo>
                  <a:cubicBezTo>
                    <a:pt x="1629" y="684"/>
                    <a:pt x="1538" y="278"/>
                    <a:pt x="1192" y="85"/>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1" name="Google Shape;10160;p49">
              <a:extLst>
                <a:ext uri="{FF2B5EF4-FFF2-40B4-BE49-F238E27FC236}">
                  <a16:creationId xmlns:a16="http://schemas.microsoft.com/office/drawing/2014/main" id="{2C48EB1B-F1E5-59E5-CA0A-1B77597725DB}"/>
                </a:ext>
              </a:extLst>
            </p:cNvPr>
            <p:cNvSpPr/>
            <p:nvPr/>
          </p:nvSpPr>
          <p:spPr>
            <a:xfrm>
              <a:off x="1850625" y="3516250"/>
              <a:ext cx="134775" cy="71425"/>
            </a:xfrm>
            <a:custGeom>
              <a:avLst/>
              <a:gdLst/>
              <a:ahLst/>
              <a:cxnLst/>
              <a:rect l="l" t="t" r="r" b="b"/>
              <a:pathLst>
                <a:path w="5391" h="2857" extrusionOk="0">
                  <a:moveTo>
                    <a:pt x="821" y="0"/>
                  </a:moveTo>
                  <a:cubicBezTo>
                    <a:pt x="700" y="0"/>
                    <a:pt x="562" y="20"/>
                    <a:pt x="392" y="89"/>
                  </a:cubicBezTo>
                  <a:cubicBezTo>
                    <a:pt x="313" y="125"/>
                    <a:pt x="217" y="192"/>
                    <a:pt x="144" y="286"/>
                  </a:cubicBezTo>
                  <a:cubicBezTo>
                    <a:pt x="70" y="383"/>
                    <a:pt x="22" y="508"/>
                    <a:pt x="16" y="614"/>
                  </a:cubicBezTo>
                  <a:cubicBezTo>
                    <a:pt x="0" y="828"/>
                    <a:pt x="64" y="966"/>
                    <a:pt x="118" y="1081"/>
                  </a:cubicBezTo>
                  <a:cubicBezTo>
                    <a:pt x="233" y="1306"/>
                    <a:pt x="370" y="1447"/>
                    <a:pt x="509" y="1586"/>
                  </a:cubicBezTo>
                  <a:cubicBezTo>
                    <a:pt x="790" y="1852"/>
                    <a:pt x="1090" y="2055"/>
                    <a:pt x="1396" y="2238"/>
                  </a:cubicBezTo>
                  <a:cubicBezTo>
                    <a:pt x="1409" y="2246"/>
                    <a:pt x="1424" y="2249"/>
                    <a:pt x="1441" y="2249"/>
                  </a:cubicBezTo>
                  <a:cubicBezTo>
                    <a:pt x="1531" y="2249"/>
                    <a:pt x="1661" y="2136"/>
                    <a:pt x="1756" y="1968"/>
                  </a:cubicBezTo>
                  <a:cubicBezTo>
                    <a:pt x="1865" y="1767"/>
                    <a:pt x="1893" y="1568"/>
                    <a:pt x="1816" y="1524"/>
                  </a:cubicBezTo>
                  <a:cubicBezTo>
                    <a:pt x="1547" y="1365"/>
                    <a:pt x="1289" y="1186"/>
                    <a:pt x="1084" y="989"/>
                  </a:cubicBezTo>
                  <a:cubicBezTo>
                    <a:pt x="1034" y="942"/>
                    <a:pt x="985" y="890"/>
                    <a:pt x="945" y="840"/>
                  </a:cubicBezTo>
                  <a:lnTo>
                    <a:pt x="945" y="840"/>
                  </a:lnTo>
                  <a:cubicBezTo>
                    <a:pt x="965" y="842"/>
                    <a:pt x="979" y="840"/>
                    <a:pt x="998" y="844"/>
                  </a:cubicBezTo>
                  <a:cubicBezTo>
                    <a:pt x="1130" y="866"/>
                    <a:pt x="1273" y="906"/>
                    <a:pt x="1414" y="956"/>
                  </a:cubicBezTo>
                  <a:cubicBezTo>
                    <a:pt x="1704" y="1063"/>
                    <a:pt x="2012" y="1194"/>
                    <a:pt x="2307" y="1325"/>
                  </a:cubicBezTo>
                  <a:cubicBezTo>
                    <a:pt x="3490" y="1876"/>
                    <a:pt x="3756" y="2085"/>
                    <a:pt x="4828" y="2842"/>
                  </a:cubicBezTo>
                  <a:cubicBezTo>
                    <a:pt x="4841" y="2852"/>
                    <a:pt x="4857" y="2856"/>
                    <a:pt x="4876" y="2856"/>
                  </a:cubicBezTo>
                  <a:cubicBezTo>
                    <a:pt x="4962" y="2856"/>
                    <a:pt x="5096" y="2758"/>
                    <a:pt x="5209" y="2608"/>
                  </a:cubicBezTo>
                  <a:cubicBezTo>
                    <a:pt x="5346" y="2425"/>
                    <a:pt x="5390" y="2228"/>
                    <a:pt x="5311" y="2170"/>
                  </a:cubicBezTo>
                  <a:cubicBezTo>
                    <a:pt x="4195" y="1381"/>
                    <a:pt x="3903" y="1158"/>
                    <a:pt x="2653" y="574"/>
                  </a:cubicBezTo>
                  <a:cubicBezTo>
                    <a:pt x="2336" y="433"/>
                    <a:pt x="2026" y="300"/>
                    <a:pt x="1688" y="174"/>
                  </a:cubicBezTo>
                  <a:cubicBezTo>
                    <a:pt x="1513" y="115"/>
                    <a:pt x="1332" y="61"/>
                    <a:pt x="1132" y="29"/>
                  </a:cubicBezTo>
                  <a:cubicBezTo>
                    <a:pt x="1034" y="18"/>
                    <a:pt x="934" y="0"/>
                    <a:pt x="8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8" name="Google Shape;10161;p49">
              <a:extLst>
                <a:ext uri="{FF2B5EF4-FFF2-40B4-BE49-F238E27FC236}">
                  <a16:creationId xmlns:a16="http://schemas.microsoft.com/office/drawing/2014/main" id="{B5E64780-CFAC-5EDB-90AE-7F0091C3E7C1}"/>
                </a:ext>
              </a:extLst>
            </p:cNvPr>
            <p:cNvSpPr/>
            <p:nvPr/>
          </p:nvSpPr>
          <p:spPr>
            <a:xfrm>
              <a:off x="1851075" y="3527175"/>
              <a:ext cx="127250" cy="60500"/>
            </a:xfrm>
            <a:custGeom>
              <a:avLst/>
              <a:gdLst/>
              <a:ahLst/>
              <a:cxnLst/>
              <a:rect l="l" t="t" r="r" b="b"/>
              <a:pathLst>
                <a:path w="5090" h="2420" extrusionOk="0">
                  <a:moveTo>
                    <a:pt x="759" y="1"/>
                  </a:moveTo>
                  <a:cubicBezTo>
                    <a:pt x="411" y="1"/>
                    <a:pt x="159" y="109"/>
                    <a:pt x="0" y="258"/>
                  </a:cubicBezTo>
                  <a:cubicBezTo>
                    <a:pt x="2" y="427"/>
                    <a:pt x="54" y="545"/>
                    <a:pt x="100" y="644"/>
                  </a:cubicBezTo>
                  <a:cubicBezTo>
                    <a:pt x="215" y="869"/>
                    <a:pt x="352" y="1010"/>
                    <a:pt x="491" y="1149"/>
                  </a:cubicBezTo>
                  <a:cubicBezTo>
                    <a:pt x="772" y="1415"/>
                    <a:pt x="1072" y="1618"/>
                    <a:pt x="1378" y="1801"/>
                  </a:cubicBezTo>
                  <a:cubicBezTo>
                    <a:pt x="1391" y="1809"/>
                    <a:pt x="1406" y="1812"/>
                    <a:pt x="1422" y="1812"/>
                  </a:cubicBezTo>
                  <a:cubicBezTo>
                    <a:pt x="1481" y="1812"/>
                    <a:pt x="1558" y="1762"/>
                    <a:pt x="1629" y="1682"/>
                  </a:cubicBezTo>
                  <a:cubicBezTo>
                    <a:pt x="450" y="827"/>
                    <a:pt x="539" y="678"/>
                    <a:pt x="547" y="529"/>
                  </a:cubicBezTo>
                  <a:cubicBezTo>
                    <a:pt x="550" y="421"/>
                    <a:pt x="746" y="404"/>
                    <a:pt x="873" y="404"/>
                  </a:cubicBezTo>
                  <a:cubicBezTo>
                    <a:pt x="894" y="404"/>
                    <a:pt x="913" y="405"/>
                    <a:pt x="929" y="405"/>
                  </a:cubicBezTo>
                  <a:cubicBezTo>
                    <a:pt x="929" y="405"/>
                    <a:pt x="927" y="403"/>
                    <a:pt x="927" y="403"/>
                  </a:cubicBezTo>
                  <a:lnTo>
                    <a:pt x="927" y="403"/>
                  </a:lnTo>
                  <a:cubicBezTo>
                    <a:pt x="945" y="405"/>
                    <a:pt x="961" y="405"/>
                    <a:pt x="980" y="407"/>
                  </a:cubicBezTo>
                  <a:cubicBezTo>
                    <a:pt x="1112" y="429"/>
                    <a:pt x="1255" y="471"/>
                    <a:pt x="1396" y="521"/>
                  </a:cubicBezTo>
                  <a:cubicBezTo>
                    <a:pt x="1686" y="626"/>
                    <a:pt x="1994" y="757"/>
                    <a:pt x="2289" y="890"/>
                  </a:cubicBezTo>
                  <a:cubicBezTo>
                    <a:pt x="3472" y="1441"/>
                    <a:pt x="3738" y="1648"/>
                    <a:pt x="4810" y="2405"/>
                  </a:cubicBezTo>
                  <a:cubicBezTo>
                    <a:pt x="4823" y="2415"/>
                    <a:pt x="4839" y="2420"/>
                    <a:pt x="4857" y="2420"/>
                  </a:cubicBezTo>
                  <a:cubicBezTo>
                    <a:pt x="4919" y="2420"/>
                    <a:pt x="5004" y="2369"/>
                    <a:pt x="5090" y="2286"/>
                  </a:cubicBezTo>
                  <a:lnTo>
                    <a:pt x="5090" y="2284"/>
                  </a:lnTo>
                  <a:cubicBezTo>
                    <a:pt x="3472" y="938"/>
                    <a:pt x="2384" y="403"/>
                    <a:pt x="1426" y="111"/>
                  </a:cubicBezTo>
                  <a:cubicBezTo>
                    <a:pt x="1174" y="34"/>
                    <a:pt x="952" y="1"/>
                    <a:pt x="7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9" name="Google Shape;10162;p49">
              <a:extLst>
                <a:ext uri="{FF2B5EF4-FFF2-40B4-BE49-F238E27FC236}">
                  <a16:creationId xmlns:a16="http://schemas.microsoft.com/office/drawing/2014/main" id="{6F86B425-086D-0D60-2167-EFA6BCF2CCAF}"/>
                </a:ext>
              </a:extLst>
            </p:cNvPr>
            <p:cNvSpPr/>
            <p:nvPr/>
          </p:nvSpPr>
          <p:spPr>
            <a:xfrm>
              <a:off x="2373350" y="2866150"/>
              <a:ext cx="998125" cy="1218200"/>
            </a:xfrm>
            <a:custGeom>
              <a:avLst/>
              <a:gdLst/>
              <a:ahLst/>
              <a:cxnLst/>
              <a:rect l="l" t="t" r="r" b="b"/>
              <a:pathLst>
                <a:path w="39925" h="48728" extrusionOk="0">
                  <a:moveTo>
                    <a:pt x="39429" y="0"/>
                  </a:moveTo>
                  <a:cubicBezTo>
                    <a:pt x="36972" y="4490"/>
                    <a:pt x="13864" y="46684"/>
                    <a:pt x="13285" y="47616"/>
                  </a:cubicBezTo>
                  <a:cubicBezTo>
                    <a:pt x="13285" y="47616"/>
                    <a:pt x="4740" y="43722"/>
                    <a:pt x="1" y="41421"/>
                  </a:cubicBezTo>
                  <a:lnTo>
                    <a:pt x="1" y="41421"/>
                  </a:lnTo>
                  <a:cubicBezTo>
                    <a:pt x="6776" y="45119"/>
                    <a:pt x="12758" y="48386"/>
                    <a:pt x="13373" y="48728"/>
                  </a:cubicBezTo>
                  <a:cubicBezTo>
                    <a:pt x="13764" y="48141"/>
                    <a:pt x="39117" y="1585"/>
                    <a:pt x="39924" y="281"/>
                  </a:cubicBezTo>
                  <a:cubicBezTo>
                    <a:pt x="39855" y="241"/>
                    <a:pt x="39684" y="146"/>
                    <a:pt x="39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2" name="Google Shape;9872;p34"/>
          <p:cNvSpPr txBox="1">
            <a:spLocks noGrp="1"/>
          </p:cNvSpPr>
          <p:nvPr>
            <p:ph type="title"/>
          </p:nvPr>
        </p:nvSpPr>
        <p:spPr>
          <a:xfrm>
            <a:off x="1196537" y="1215047"/>
            <a:ext cx="6088912" cy="245866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dirty="0">
                <a:solidFill>
                  <a:schemeClr val="tx1"/>
                </a:solidFill>
                <a:latin typeface="Calibri" panose="020F0502020204030204" pitchFamily="34" charset="0"/>
                <a:cs typeface="Calibri" panose="020F0502020204030204" pitchFamily="34" charset="0"/>
              </a:rPr>
              <a:t>Trong cuộn dây dẫn xuất hiện dòng điện khi dịch chuyển nam châm trượt trên giá đỡ lại gần và ra xa cuộn dây dẫn và khi quay nam châm trước cuộn dây dẫn</a:t>
            </a:r>
            <a:endParaRPr sz="4400" dirty="0"/>
          </a:p>
        </p:txBody>
      </p:sp>
    </p:spTree>
    <p:extLst>
      <p:ext uri="{BB962C8B-B14F-4D97-AF65-F5344CB8AC3E}">
        <p14:creationId xmlns:p14="http://schemas.microsoft.com/office/powerpoint/2010/main" val="1619784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Pasos para estudiar un texto by Slidesgo">
  <a:themeElements>
    <a:clrScheme name="Simple Light">
      <a:dk1>
        <a:srgbClr val="222828"/>
      </a:dk1>
      <a:lt1>
        <a:srgbClr val="71C9B9"/>
      </a:lt1>
      <a:dk2>
        <a:srgbClr val="68B3A5"/>
      </a:dk2>
      <a:lt2>
        <a:srgbClr val="005051"/>
      </a:lt2>
      <a:accent1>
        <a:srgbClr val="FCC94C"/>
      </a:accent1>
      <a:accent2>
        <a:srgbClr val="FBFEE9"/>
      </a:accent2>
      <a:accent3>
        <a:srgbClr val="F1E4D1"/>
      </a:accent3>
      <a:accent4>
        <a:srgbClr val="E4DEC8"/>
      </a:accent4>
      <a:accent5>
        <a:srgbClr val="FFFFFF"/>
      </a:accent5>
      <a:accent6>
        <a:srgbClr val="C7404E"/>
      </a:accent6>
      <a:hlink>
        <a:srgbClr val="22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1032</TotalTime>
  <Words>1863</Words>
  <Application>Microsoft Office PowerPoint</Application>
  <PresentationFormat>On-screen Show (16:9)</PresentationFormat>
  <Paragraphs>204</Paragraphs>
  <Slides>44</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Fira Sans Condensed Black</vt:lpstr>
      <vt:lpstr>Wingdings</vt:lpstr>
      <vt:lpstr>#9Slide03 Comfortaa Bold</vt:lpstr>
      <vt:lpstr>Calibri</vt:lpstr>
      <vt:lpstr>Gantari ExtraBold</vt:lpstr>
      <vt:lpstr>#9Slide03 Arima Madurai Black</vt:lpstr>
      <vt:lpstr>Arial</vt:lpstr>
      <vt:lpstr>Gantari</vt:lpstr>
      <vt:lpstr>Pasos para estudiar un texto by Slidesgo</vt:lpstr>
      <vt:lpstr>Cần nạp điện</vt:lpstr>
      <vt:lpstr>Tiết 36, 37, 38 BÀI 12</vt:lpstr>
      <vt:lpstr>NỘI DUNG BÀI HỌC</vt:lpstr>
      <vt:lpstr>HIỆN TƯỢNG CẢM ỨNG ĐIỆN TỪ</vt:lpstr>
      <vt:lpstr>PowerPoint Presentation</vt:lpstr>
      <vt:lpstr>PowerPoint Presentation</vt:lpstr>
      <vt:lpstr>KẾT QUẢ THÍ NGHIỆM 1</vt:lpstr>
      <vt:lpstr>Từ thí nghiệm 1 cho biết ở trường hợp nào thì trong cuộn dây dẫn xuất hiện dòng điện. </vt:lpstr>
      <vt:lpstr>Trong cuộn dây dẫn xuất hiện dòng điện khi dịch chuyển nam châm trượt trên giá đỡ lại gần và ra xa cuộn dây dẫn và khi quay nam châm trước cuộn dây dẫn</vt:lpstr>
      <vt:lpstr>PowerPoint Presentation</vt:lpstr>
      <vt:lpstr>PowerPoint Presentation</vt:lpstr>
      <vt:lpstr>KẾT QUẢ THÍ NGHIỆM 2</vt:lpstr>
      <vt:lpstr>Từ thí nghiệm 2 cho biết ở trường hợp nào thì trong cuộn dây dẫn B xuất hiện dòng điện. </vt:lpstr>
      <vt:lpstr>Cuộn dây dẫn B có dòng điện chạy qua trong khi đóng công tắc điện hoặc trong khi ngắt công tắc điện. </vt:lpstr>
      <vt:lpstr>Từ 2 thí nghiệm trên có thể kết luận gì về sự xuất hiện của dòng điện cảm ứng?</vt:lpstr>
      <vt:lpstr>Từ hai thí nghiệm 1 và 2, dòng điện xuất hiện khi từ trường quanh ống dây dẫn thay đổi. </vt:lpstr>
      <vt:lpstr>Dòng điện xuất hiện trong cuộn dây dẫn ở 2 thí nghiệm trên là dòng điện cảm ứng</vt:lpstr>
      <vt:lpstr>ĐIỀU KIỆN XUẤT HIỆN DÒNG ĐIỆN CẢM ỨNG</vt:lpstr>
      <vt:lpstr>Các đường sức từ biểu diễn cho từ trường xung quang nam châm thẳng (a) và nam châm điện (b)</vt:lpstr>
      <vt:lpstr>Sự xuất hiện dòng điện cảm ứng trong cuộn dây dẫn và sự biến đổi số đường sức từ xuyên qua tiết diện của cuộn dây dẫn có mối quan hệ gì? </vt:lpstr>
      <vt:lpstr>PowerPoint Presentation</vt:lpstr>
      <vt:lpstr>PowerPoint Presentation</vt:lpstr>
      <vt:lpstr>Trong cuộn dây dẫn xuất hiện dòng điện cảm ứng mỗi khi có sự biến đổi số đường sức từ xuyên qua tiết diện của cuộn dây dẫn. </vt:lpstr>
      <vt:lpstr>PowerPoint Presentation</vt:lpstr>
      <vt:lpstr>Nêu điều kiện xuất hiện dòng điện cảm ứng trong cuộn dây dẫn? </vt:lpstr>
      <vt:lpstr>PowerPoint Presentation</vt:lpstr>
      <vt:lpstr>PHIẾU HỌC TẬP</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Cần nạp điện</dc:title>
  <cp:lastModifiedBy>PNP</cp:lastModifiedBy>
  <cp:revision>12</cp:revision>
  <dcterms:modified xsi:type="dcterms:W3CDTF">2025-03-05T00:17:00Z</dcterms:modified>
</cp:coreProperties>
</file>